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0" r:id="rId4"/>
    <p:sldMasterId id="214748369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9906000" cx="6858000"/>
  <p:notesSz cx="6858000" cy="9144000"/>
  <p:embeddedFontLst>
    <p:embeddedFont>
      <p:font typeface="Proxima Nova"/>
      <p:regular r:id="rId16"/>
      <p:bold r:id="rId17"/>
      <p:italic r:id="rId18"/>
      <p:boldItalic r:id="rId19"/>
    </p:embeddedFont>
    <p:embeddedFont>
      <p:font typeface="Poppins"/>
      <p:regular r:id="rId20"/>
      <p:bold r:id="rId21"/>
      <p:italic r:id="rId22"/>
      <p:boldItalic r:id="rId23"/>
    </p:embeddedFont>
    <p:embeddedFont>
      <p:font typeface="Candara"/>
      <p:regular r:id="rId24"/>
      <p:bold r:id="rId25"/>
      <p:italic r:id="rId26"/>
      <p:boldItalic r:id="rId27"/>
    </p:embeddedFont>
    <p:embeddedFont>
      <p:font typeface="Denk One"/>
      <p:regular r:id="rId28"/>
    </p:embeddedFont>
    <p:embeddedFont>
      <p:font typeface="Fira Sans Extra Condensed"/>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3" roundtripDataSignature="AMtx7mjL4ip/jNLxWE0EbKZB6ve+cb24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Candara-regular.fntdata"/><Relationship Id="rId23" Type="http://schemas.openxmlformats.org/officeDocument/2006/relationships/font" Target="fonts/Poppins-boldItalic.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font" Target="fonts/Candara-italic.fntdata"/><Relationship Id="rId25" Type="http://schemas.openxmlformats.org/officeDocument/2006/relationships/font" Target="fonts/Candara-bold.fntdata"/><Relationship Id="rId28" Type="http://schemas.openxmlformats.org/officeDocument/2006/relationships/font" Target="fonts/DenkOne-regular.fntdata"/><Relationship Id="rId27" Type="http://schemas.openxmlformats.org/officeDocument/2006/relationships/font" Target="fonts/Candara-boldItalic.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font" Target="fonts/FiraSansExtraCondensed-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FiraSansExtraCondensed-italic.fntdata"/><Relationship Id="rId30" Type="http://schemas.openxmlformats.org/officeDocument/2006/relationships/font" Target="fonts/FiraSansExtraCondensed-bold.fntdata"/><Relationship Id="rId11" Type="http://schemas.openxmlformats.org/officeDocument/2006/relationships/slide" Target="slides/slide5.xml"/><Relationship Id="rId33" Type="http://customschemas.google.com/relationships/presentationmetadata" Target="metadata"/><Relationship Id="rId10" Type="http://schemas.openxmlformats.org/officeDocument/2006/relationships/slide" Target="slides/slide4.xml"/><Relationship Id="rId32" Type="http://schemas.openxmlformats.org/officeDocument/2006/relationships/font" Target="fonts/FiraSansExtraCondensed-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ProximaNova-bold.fntdata"/><Relationship Id="rId16" Type="http://schemas.openxmlformats.org/officeDocument/2006/relationships/font" Target="fonts/ProximaNova-regular.fntdata"/><Relationship Id="rId19" Type="http://schemas.openxmlformats.org/officeDocument/2006/relationships/font" Target="fonts/ProximaNova-boldItalic.fntdata"/><Relationship Id="rId18" Type="http://schemas.openxmlformats.org/officeDocument/2006/relationships/font" Target="fonts/ProximaNova-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6" name="Shape 3026"/>
        <p:cNvGrpSpPr/>
        <p:nvPr/>
      </p:nvGrpSpPr>
      <p:grpSpPr>
        <a:xfrm>
          <a:off x="0" y="0"/>
          <a:ext cx="0" cy="0"/>
          <a:chOff x="0" y="0"/>
          <a:chExt cx="0" cy="0"/>
        </a:xfrm>
      </p:grpSpPr>
      <p:sp>
        <p:nvSpPr>
          <p:cNvPr id="3027" name="Google Shape;302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8" name="Google Shape;302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1" name="Shape 3041"/>
        <p:cNvGrpSpPr/>
        <p:nvPr/>
      </p:nvGrpSpPr>
      <p:grpSpPr>
        <a:xfrm>
          <a:off x="0" y="0"/>
          <a:ext cx="0" cy="0"/>
          <a:chOff x="0" y="0"/>
          <a:chExt cx="0" cy="0"/>
        </a:xfrm>
      </p:grpSpPr>
      <p:sp>
        <p:nvSpPr>
          <p:cNvPr id="3042" name="Google Shape;304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3" name="Google Shape;304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1" name="Shape 3051"/>
        <p:cNvGrpSpPr/>
        <p:nvPr/>
      </p:nvGrpSpPr>
      <p:grpSpPr>
        <a:xfrm>
          <a:off x="0" y="0"/>
          <a:ext cx="0" cy="0"/>
          <a:chOff x="0" y="0"/>
          <a:chExt cx="0" cy="0"/>
        </a:xfrm>
      </p:grpSpPr>
      <p:sp>
        <p:nvSpPr>
          <p:cNvPr id="3052" name="Google Shape;305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3" name="Google Shape;305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9" name="Shape 3069"/>
        <p:cNvGrpSpPr/>
        <p:nvPr/>
      </p:nvGrpSpPr>
      <p:grpSpPr>
        <a:xfrm>
          <a:off x="0" y="0"/>
          <a:ext cx="0" cy="0"/>
          <a:chOff x="0" y="0"/>
          <a:chExt cx="0" cy="0"/>
        </a:xfrm>
      </p:grpSpPr>
      <p:sp>
        <p:nvSpPr>
          <p:cNvPr id="3070" name="Google Shape;307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1" name="Google Shape;307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7" name="Shape 3087"/>
        <p:cNvGrpSpPr/>
        <p:nvPr/>
      </p:nvGrpSpPr>
      <p:grpSpPr>
        <a:xfrm>
          <a:off x="0" y="0"/>
          <a:ext cx="0" cy="0"/>
          <a:chOff x="0" y="0"/>
          <a:chExt cx="0" cy="0"/>
        </a:xfrm>
      </p:grpSpPr>
      <p:sp>
        <p:nvSpPr>
          <p:cNvPr id="3088" name="Google Shape;308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9" name="Google Shape;308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5" name="Shape 3105"/>
        <p:cNvGrpSpPr/>
        <p:nvPr/>
      </p:nvGrpSpPr>
      <p:grpSpPr>
        <a:xfrm>
          <a:off x="0" y="0"/>
          <a:ext cx="0" cy="0"/>
          <a:chOff x="0" y="0"/>
          <a:chExt cx="0" cy="0"/>
        </a:xfrm>
      </p:grpSpPr>
      <p:sp>
        <p:nvSpPr>
          <p:cNvPr id="3106" name="Google Shape;310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7" name="Google Shape;310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3" name="Shape 3123"/>
        <p:cNvGrpSpPr/>
        <p:nvPr/>
      </p:nvGrpSpPr>
      <p:grpSpPr>
        <a:xfrm>
          <a:off x="0" y="0"/>
          <a:ext cx="0" cy="0"/>
          <a:chOff x="0" y="0"/>
          <a:chExt cx="0" cy="0"/>
        </a:xfrm>
      </p:grpSpPr>
      <p:sp>
        <p:nvSpPr>
          <p:cNvPr id="3124" name="Google Shape;312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5" name="Google Shape;312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1" name="Shape 3141"/>
        <p:cNvGrpSpPr/>
        <p:nvPr/>
      </p:nvGrpSpPr>
      <p:grpSpPr>
        <a:xfrm>
          <a:off x="0" y="0"/>
          <a:ext cx="0" cy="0"/>
          <a:chOff x="0" y="0"/>
          <a:chExt cx="0" cy="0"/>
        </a:xfrm>
      </p:grpSpPr>
      <p:sp>
        <p:nvSpPr>
          <p:cNvPr id="3142" name="Google Shape;314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3" name="Google Shape;314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8" name="Shape 3158"/>
        <p:cNvGrpSpPr/>
        <p:nvPr/>
      </p:nvGrpSpPr>
      <p:grpSpPr>
        <a:xfrm>
          <a:off x="0" y="0"/>
          <a:ext cx="0" cy="0"/>
          <a:chOff x="0" y="0"/>
          <a:chExt cx="0" cy="0"/>
        </a:xfrm>
      </p:grpSpPr>
      <p:sp>
        <p:nvSpPr>
          <p:cNvPr id="3159" name="Google Shape;315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0" name="Google Shape;316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hyperlink" Target="http://bit.ly/2Tynxth"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1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1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0"/>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0"/>
          <p:cNvSpPr txBox="1"/>
          <p:nvPr>
            <p:ph idx="1" type="body"/>
          </p:nvPr>
        </p:nvSpPr>
        <p:spPr>
          <a:xfrm rot="5400000">
            <a:off x="286367" y="2822135"/>
            <a:ext cx="6285266"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1" name="Google Shape;71;p20"/>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0"/>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0"/>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1"/>
          <p:cNvSpPr txBox="1"/>
          <p:nvPr>
            <p:ph type="title"/>
          </p:nvPr>
        </p:nvSpPr>
        <p:spPr>
          <a:xfrm rot="5400000">
            <a:off x="1449696" y="3985464"/>
            <a:ext cx="839487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1"/>
          <p:cNvSpPr txBox="1"/>
          <p:nvPr>
            <p:ph idx="1" type="body"/>
          </p:nvPr>
        </p:nvSpPr>
        <p:spPr>
          <a:xfrm rot="5400000">
            <a:off x="-1550679" y="2549570"/>
            <a:ext cx="839487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2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4" name="Shape 84"/>
        <p:cNvGrpSpPr/>
        <p:nvPr/>
      </p:nvGrpSpPr>
      <p:grpSpPr>
        <a:xfrm>
          <a:off x="0" y="0"/>
          <a:ext cx="0" cy="0"/>
          <a:chOff x="0" y="0"/>
          <a:chExt cx="0" cy="0"/>
        </a:xfrm>
      </p:grpSpPr>
      <p:grpSp>
        <p:nvGrpSpPr>
          <p:cNvPr id="85" name="Google Shape;85;p23"/>
          <p:cNvGrpSpPr/>
          <p:nvPr/>
        </p:nvGrpSpPr>
        <p:grpSpPr>
          <a:xfrm flipH="1" rot="-8907462">
            <a:off x="6096463" y="-614869"/>
            <a:ext cx="983211" cy="5504132"/>
            <a:chOff x="3345650" y="2840950"/>
            <a:chExt cx="370900" cy="808575"/>
          </a:xfrm>
        </p:grpSpPr>
        <p:sp>
          <p:nvSpPr>
            <p:cNvPr id="86" name="Google Shape;86;p23"/>
            <p:cNvSpPr/>
            <p:nvPr/>
          </p:nvSpPr>
          <p:spPr>
            <a:xfrm>
              <a:off x="3486400" y="2932175"/>
              <a:ext cx="95900" cy="717350"/>
            </a:xfrm>
            <a:custGeom>
              <a:rect b="b" l="l" r="r" t="t"/>
              <a:pathLst>
                <a:path extrusionOk="0" h="28694" w="3836">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 name="Google Shape;87;p23"/>
            <p:cNvSpPr/>
            <p:nvPr/>
          </p:nvSpPr>
          <p:spPr>
            <a:xfrm>
              <a:off x="3537325" y="2851675"/>
              <a:ext cx="44075" cy="80975"/>
            </a:xfrm>
            <a:custGeom>
              <a:rect b="b" l="l" r="r" t="t"/>
              <a:pathLst>
                <a:path extrusionOk="0" h="3239" w="1763">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8" name="Google Shape;88;p23"/>
            <p:cNvSpPr/>
            <p:nvPr/>
          </p:nvSpPr>
          <p:spPr>
            <a:xfrm>
              <a:off x="3581400" y="2840950"/>
              <a:ext cx="34850" cy="91400"/>
            </a:xfrm>
            <a:custGeom>
              <a:rect b="b" l="l" r="r" t="t"/>
              <a:pathLst>
                <a:path extrusionOk="0" h="3656" w="1394">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 name="Google Shape;89;p23"/>
            <p:cNvSpPr/>
            <p:nvPr/>
          </p:nvSpPr>
          <p:spPr>
            <a:xfrm>
              <a:off x="3587050" y="2889475"/>
              <a:ext cx="62225" cy="56575"/>
            </a:xfrm>
            <a:custGeom>
              <a:rect b="b" l="l" r="r" t="t"/>
              <a:pathLst>
                <a:path extrusionOk="0" h="2263" w="2489">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0" name="Google Shape;90;p23"/>
            <p:cNvSpPr/>
            <p:nvPr/>
          </p:nvSpPr>
          <p:spPr>
            <a:xfrm>
              <a:off x="3581975" y="2931750"/>
              <a:ext cx="76825" cy="52700"/>
            </a:xfrm>
            <a:custGeom>
              <a:rect b="b" l="l" r="r" t="t"/>
              <a:pathLst>
                <a:path extrusionOk="0" h="2108" w="3073">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 name="Google Shape;91;p23"/>
            <p:cNvSpPr/>
            <p:nvPr/>
          </p:nvSpPr>
          <p:spPr>
            <a:xfrm>
              <a:off x="3582275" y="2973700"/>
              <a:ext cx="90525" cy="43200"/>
            </a:xfrm>
            <a:custGeom>
              <a:rect b="b" l="l" r="r" t="t"/>
              <a:pathLst>
                <a:path extrusionOk="0" h="1728" w="3621">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2" name="Google Shape;92;p23"/>
            <p:cNvSpPr/>
            <p:nvPr/>
          </p:nvSpPr>
          <p:spPr>
            <a:xfrm>
              <a:off x="3581975" y="3015075"/>
              <a:ext cx="104800" cy="36800"/>
            </a:xfrm>
            <a:custGeom>
              <a:rect b="b" l="l" r="r" t="t"/>
              <a:pathLst>
                <a:path extrusionOk="0" h="1472" w="4192">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 name="Google Shape;93;p23"/>
            <p:cNvSpPr/>
            <p:nvPr/>
          </p:nvSpPr>
          <p:spPr>
            <a:xfrm>
              <a:off x="3583175" y="3056450"/>
              <a:ext cx="113725" cy="34125"/>
            </a:xfrm>
            <a:custGeom>
              <a:rect b="b" l="l" r="r" t="t"/>
              <a:pathLst>
                <a:path extrusionOk="0" h="1365" w="4549">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4" name="Google Shape;94;p23"/>
            <p:cNvSpPr/>
            <p:nvPr/>
          </p:nvSpPr>
          <p:spPr>
            <a:xfrm>
              <a:off x="3573650" y="3110475"/>
              <a:ext cx="122950" cy="23100"/>
            </a:xfrm>
            <a:custGeom>
              <a:rect b="b" l="l" r="r" t="t"/>
              <a:pathLst>
                <a:path extrusionOk="0" h="924" w="4918">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5" name="Google Shape;95;p23"/>
            <p:cNvSpPr/>
            <p:nvPr/>
          </p:nvSpPr>
          <p:spPr>
            <a:xfrm>
              <a:off x="3572450" y="3161925"/>
              <a:ext cx="137250" cy="28750"/>
            </a:xfrm>
            <a:custGeom>
              <a:rect b="b" l="l" r="r" t="t"/>
              <a:pathLst>
                <a:path extrusionOk="0" h="1150" w="549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 name="Google Shape;96;p23"/>
            <p:cNvSpPr/>
            <p:nvPr/>
          </p:nvSpPr>
          <p:spPr>
            <a:xfrm>
              <a:off x="3567400" y="3207950"/>
              <a:ext cx="144675" cy="39025"/>
            </a:xfrm>
            <a:custGeom>
              <a:rect b="b" l="l" r="r" t="t"/>
              <a:pathLst>
                <a:path extrusionOk="0" h="1561" w="5787">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7" name="Google Shape;97;p23"/>
            <p:cNvSpPr/>
            <p:nvPr/>
          </p:nvSpPr>
          <p:spPr>
            <a:xfrm>
              <a:off x="3560250" y="3266600"/>
              <a:ext cx="149750" cy="58450"/>
            </a:xfrm>
            <a:custGeom>
              <a:rect b="b" l="l" r="r" t="t"/>
              <a:pathLst>
                <a:path extrusionOk="0" h="2338" w="599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8" name="Google Shape;98;p23"/>
            <p:cNvSpPr/>
            <p:nvPr/>
          </p:nvSpPr>
          <p:spPr>
            <a:xfrm>
              <a:off x="3550425" y="3329700"/>
              <a:ext cx="166125" cy="64500"/>
            </a:xfrm>
            <a:custGeom>
              <a:rect b="b" l="l" r="r" t="t"/>
              <a:pathLst>
                <a:path extrusionOk="0" h="2580" w="6645">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9" name="Google Shape;99;p23"/>
            <p:cNvSpPr/>
            <p:nvPr/>
          </p:nvSpPr>
          <p:spPr>
            <a:xfrm>
              <a:off x="3548050" y="3391325"/>
              <a:ext cx="152725" cy="76375"/>
            </a:xfrm>
            <a:custGeom>
              <a:rect b="b" l="l" r="r" t="t"/>
              <a:pathLst>
                <a:path extrusionOk="0" h="3055" w="6109">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 name="Google Shape;100;p23"/>
            <p:cNvSpPr/>
            <p:nvPr/>
          </p:nvSpPr>
          <p:spPr>
            <a:xfrm>
              <a:off x="3537325" y="3449950"/>
              <a:ext cx="121475" cy="84875"/>
            </a:xfrm>
            <a:custGeom>
              <a:rect b="b" l="l" r="r" t="t"/>
              <a:pathLst>
                <a:path extrusionOk="0" h="3395" w="4859">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1" name="Google Shape;101;p23"/>
            <p:cNvSpPr/>
            <p:nvPr/>
          </p:nvSpPr>
          <p:spPr>
            <a:xfrm>
              <a:off x="3524525" y="3525850"/>
              <a:ext cx="83375" cy="78925"/>
            </a:xfrm>
            <a:custGeom>
              <a:rect b="b" l="l" r="r" t="t"/>
              <a:pathLst>
                <a:path extrusionOk="0" h="3157" w="3335">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 name="Google Shape;102;p23"/>
            <p:cNvSpPr/>
            <p:nvPr/>
          </p:nvSpPr>
          <p:spPr>
            <a:xfrm>
              <a:off x="3515900" y="2901975"/>
              <a:ext cx="60150" cy="71175"/>
            </a:xfrm>
            <a:custGeom>
              <a:rect b="b" l="l" r="r" t="t"/>
              <a:pathLst>
                <a:path extrusionOk="0" h="2847" w="2406">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 name="Google Shape;103;p23"/>
            <p:cNvSpPr/>
            <p:nvPr/>
          </p:nvSpPr>
          <p:spPr>
            <a:xfrm>
              <a:off x="3494475" y="2941275"/>
              <a:ext cx="76225" cy="65500"/>
            </a:xfrm>
            <a:custGeom>
              <a:rect b="b" l="l" r="r" t="t"/>
              <a:pathLst>
                <a:path extrusionOk="0" h="2620" w="3049">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4" name="Google Shape;104;p23"/>
            <p:cNvSpPr/>
            <p:nvPr/>
          </p:nvSpPr>
          <p:spPr>
            <a:xfrm>
              <a:off x="3472150" y="2979675"/>
              <a:ext cx="92600" cy="59850"/>
            </a:xfrm>
            <a:custGeom>
              <a:rect b="b" l="l" r="r" t="t"/>
              <a:pathLst>
                <a:path extrusionOk="0" h="2394" w="3704">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5" name="Google Shape;105;p23"/>
            <p:cNvSpPr/>
            <p:nvPr/>
          </p:nvSpPr>
          <p:spPr>
            <a:xfrm>
              <a:off x="3456675" y="3024600"/>
              <a:ext cx="102700" cy="58975"/>
            </a:xfrm>
            <a:custGeom>
              <a:rect b="b" l="l" r="r" t="t"/>
              <a:pathLst>
                <a:path extrusionOk="0" h="2359" w="4108">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6" name="Google Shape;106;p23"/>
            <p:cNvSpPr/>
            <p:nvPr/>
          </p:nvSpPr>
          <p:spPr>
            <a:xfrm>
              <a:off x="3443275" y="3077900"/>
              <a:ext cx="117900" cy="40600"/>
            </a:xfrm>
            <a:custGeom>
              <a:rect b="b" l="l" r="r" t="t"/>
              <a:pathLst>
                <a:path extrusionOk="0" h="1624" w="4716">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 name="Google Shape;107;p23"/>
            <p:cNvSpPr/>
            <p:nvPr/>
          </p:nvSpPr>
          <p:spPr>
            <a:xfrm>
              <a:off x="3416200" y="3132050"/>
              <a:ext cx="134550" cy="37125"/>
            </a:xfrm>
            <a:custGeom>
              <a:rect b="b" l="l" r="r" t="t"/>
              <a:pathLst>
                <a:path extrusionOk="0" h="1485" w="5382">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8" name="Google Shape;108;p23"/>
            <p:cNvSpPr/>
            <p:nvPr/>
          </p:nvSpPr>
          <p:spPr>
            <a:xfrm>
              <a:off x="3395350" y="3195475"/>
              <a:ext cx="147375" cy="29600"/>
            </a:xfrm>
            <a:custGeom>
              <a:rect b="b" l="l" r="r" t="t"/>
              <a:pathLst>
                <a:path extrusionOk="0" h="1184" w="5895">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9" name="Google Shape;109;p23"/>
            <p:cNvSpPr/>
            <p:nvPr/>
          </p:nvSpPr>
          <p:spPr>
            <a:xfrm>
              <a:off x="3371550" y="3261400"/>
              <a:ext cx="158975" cy="34325"/>
            </a:xfrm>
            <a:custGeom>
              <a:rect b="b" l="l" r="r" t="t"/>
              <a:pathLst>
                <a:path extrusionOk="0" h="1373" w="6359">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0" name="Google Shape;110;p23"/>
            <p:cNvSpPr/>
            <p:nvPr/>
          </p:nvSpPr>
          <p:spPr>
            <a:xfrm>
              <a:off x="3345650" y="3324350"/>
              <a:ext cx="176525" cy="38050"/>
            </a:xfrm>
            <a:custGeom>
              <a:rect b="b" l="l" r="r" t="t"/>
              <a:pathLst>
                <a:path extrusionOk="0" h="1522" w="7061">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 name="Google Shape;111;p23"/>
            <p:cNvSpPr/>
            <p:nvPr/>
          </p:nvSpPr>
          <p:spPr>
            <a:xfrm>
              <a:off x="3346250" y="3377325"/>
              <a:ext cx="167000" cy="45500"/>
            </a:xfrm>
            <a:custGeom>
              <a:rect b="b" l="l" r="r" t="t"/>
              <a:pathLst>
                <a:path extrusionOk="0" h="1820" w="668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 name="Google Shape;112;p23"/>
            <p:cNvSpPr/>
            <p:nvPr/>
          </p:nvSpPr>
          <p:spPr>
            <a:xfrm>
              <a:off x="3364700" y="3436275"/>
              <a:ext cx="139325" cy="53525"/>
            </a:xfrm>
            <a:custGeom>
              <a:rect b="b" l="l" r="r" t="t"/>
              <a:pathLst>
                <a:path extrusionOk="0" h="2141" w="5573">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3" name="Google Shape;113;p23"/>
            <p:cNvSpPr/>
            <p:nvPr/>
          </p:nvSpPr>
          <p:spPr>
            <a:xfrm>
              <a:off x="3398025" y="3500550"/>
              <a:ext cx="100925" cy="54275"/>
            </a:xfrm>
            <a:custGeom>
              <a:rect b="b" l="l" r="r" t="t"/>
              <a:pathLst>
                <a:path extrusionOk="0" h="2171" w="4037">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4" name="Google Shape;114;p23"/>
            <p:cNvSpPr/>
            <p:nvPr/>
          </p:nvSpPr>
          <p:spPr>
            <a:xfrm>
              <a:off x="3449300" y="3499025"/>
              <a:ext cx="66150" cy="36450"/>
            </a:xfrm>
            <a:custGeom>
              <a:rect b="b" l="l" r="r" t="t"/>
              <a:pathLst>
                <a:path extrusionOk="0" h="1458" w="2646">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5" name="Google Shape;115;p23"/>
            <p:cNvSpPr/>
            <p:nvPr/>
          </p:nvSpPr>
          <p:spPr>
            <a:xfrm>
              <a:off x="3505200" y="3517225"/>
              <a:ext cx="60675" cy="56950"/>
            </a:xfrm>
            <a:custGeom>
              <a:rect b="b" l="l" r="r" t="t"/>
              <a:pathLst>
                <a:path extrusionOk="0" h="2278" w="2427">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6" name="Google Shape;116;p23"/>
            <p:cNvSpPr/>
            <p:nvPr/>
          </p:nvSpPr>
          <p:spPr>
            <a:xfrm>
              <a:off x="3433825" y="3435975"/>
              <a:ext cx="163850" cy="67375"/>
            </a:xfrm>
            <a:custGeom>
              <a:rect b="b" l="l" r="r" t="t"/>
              <a:pathLst>
                <a:path extrusionOk="0" h="2695" w="6554">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7" name="Google Shape;117;p23"/>
            <p:cNvSpPr/>
            <p:nvPr/>
          </p:nvSpPr>
          <p:spPr>
            <a:xfrm>
              <a:off x="3410525" y="3375750"/>
              <a:ext cx="201800" cy="64150"/>
            </a:xfrm>
            <a:custGeom>
              <a:rect b="b" l="l" r="r" t="t"/>
              <a:pathLst>
                <a:path extrusionOk="0" h="2566" w="8072">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 name="Google Shape;118;p23"/>
            <p:cNvSpPr/>
            <p:nvPr/>
          </p:nvSpPr>
          <p:spPr>
            <a:xfrm>
              <a:off x="3436425" y="3322425"/>
              <a:ext cx="183275" cy="41000"/>
            </a:xfrm>
            <a:custGeom>
              <a:rect b="b" l="l" r="r" t="t"/>
              <a:pathLst>
                <a:path extrusionOk="0" h="1640" w="7331">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 name="Google Shape;119;p23"/>
            <p:cNvSpPr/>
            <p:nvPr/>
          </p:nvSpPr>
          <p:spPr>
            <a:xfrm>
              <a:off x="3442975" y="3261025"/>
              <a:ext cx="176325" cy="32875"/>
            </a:xfrm>
            <a:custGeom>
              <a:rect b="b" l="l" r="r" t="t"/>
              <a:pathLst>
                <a:path extrusionOk="0" h="1315" w="7053">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 name="Google Shape;120;p23"/>
            <p:cNvSpPr/>
            <p:nvPr/>
          </p:nvSpPr>
          <p:spPr>
            <a:xfrm>
              <a:off x="3463525" y="3202400"/>
              <a:ext cx="187250" cy="31925"/>
            </a:xfrm>
            <a:custGeom>
              <a:rect b="b" l="l" r="r" t="t"/>
              <a:pathLst>
                <a:path extrusionOk="0" h="1277" w="749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 name="Google Shape;121;p23"/>
            <p:cNvSpPr/>
            <p:nvPr/>
          </p:nvSpPr>
          <p:spPr>
            <a:xfrm>
              <a:off x="3459950" y="3149025"/>
              <a:ext cx="189025" cy="28300"/>
            </a:xfrm>
            <a:custGeom>
              <a:rect b="b" l="l" r="r" t="t"/>
              <a:pathLst>
                <a:path extrusionOk="0" h="1132" w="7561">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2" name="Google Shape;122;p23"/>
            <p:cNvSpPr/>
            <p:nvPr/>
          </p:nvSpPr>
          <p:spPr>
            <a:xfrm>
              <a:off x="3486150" y="3101700"/>
              <a:ext cx="143175" cy="17775"/>
            </a:xfrm>
            <a:custGeom>
              <a:rect b="b" l="l" r="r" t="t"/>
              <a:pathLst>
                <a:path extrusionOk="0" h="711" w="5727">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 name="Google Shape;123;p23"/>
            <p:cNvSpPr/>
            <p:nvPr/>
          </p:nvSpPr>
          <p:spPr>
            <a:xfrm>
              <a:off x="3482950" y="3046500"/>
              <a:ext cx="85375" cy="45800"/>
            </a:xfrm>
            <a:custGeom>
              <a:rect b="b" l="l" r="r" t="t"/>
              <a:pathLst>
                <a:path extrusionOk="0" h="1832" w="3415">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4" name="Google Shape;124;p23"/>
            <p:cNvSpPr/>
            <p:nvPr/>
          </p:nvSpPr>
          <p:spPr>
            <a:xfrm>
              <a:off x="3564750" y="3065400"/>
              <a:ext cx="100475" cy="34500"/>
            </a:xfrm>
            <a:custGeom>
              <a:rect b="b" l="l" r="r" t="t"/>
              <a:pathLst>
                <a:path extrusionOk="0" h="1380" w="4019">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 name="Google Shape;125;p23"/>
            <p:cNvSpPr/>
            <p:nvPr/>
          </p:nvSpPr>
          <p:spPr>
            <a:xfrm>
              <a:off x="3664425" y="3027225"/>
              <a:ext cx="825" cy="450"/>
            </a:xfrm>
            <a:custGeom>
              <a:rect b="b" l="l" r="r" t="t"/>
              <a:pathLst>
                <a:path extrusionOk="0" h="18" w="33">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 name="Google Shape;126;p23"/>
            <p:cNvSpPr/>
            <p:nvPr/>
          </p:nvSpPr>
          <p:spPr>
            <a:xfrm>
              <a:off x="3569725" y="3029025"/>
              <a:ext cx="91675" cy="29000"/>
            </a:xfrm>
            <a:custGeom>
              <a:rect b="b" l="l" r="r" t="t"/>
              <a:pathLst>
                <a:path extrusionOk="0" h="1160" w="3667">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 name="Google Shape;127;p23"/>
            <p:cNvSpPr/>
            <p:nvPr/>
          </p:nvSpPr>
          <p:spPr>
            <a:xfrm>
              <a:off x="3490700" y="2997400"/>
              <a:ext cx="82550" cy="53375"/>
            </a:xfrm>
            <a:custGeom>
              <a:rect b="b" l="l" r="r" t="t"/>
              <a:pathLst>
                <a:path extrusionOk="0" h="2135" w="3302">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 name="Google Shape;128;p23"/>
            <p:cNvSpPr/>
            <p:nvPr/>
          </p:nvSpPr>
          <p:spPr>
            <a:xfrm>
              <a:off x="3510400" y="2961975"/>
              <a:ext cx="65350" cy="55825"/>
            </a:xfrm>
            <a:custGeom>
              <a:rect b="b" l="l" r="r" t="t"/>
              <a:pathLst>
                <a:path extrusionOk="0" h="2233" w="2614">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 name="Google Shape;129;p23"/>
            <p:cNvSpPr/>
            <p:nvPr/>
          </p:nvSpPr>
          <p:spPr>
            <a:xfrm>
              <a:off x="3572900" y="2991800"/>
              <a:ext cx="77475" cy="29675"/>
            </a:xfrm>
            <a:custGeom>
              <a:rect b="b" l="l" r="r" t="t"/>
              <a:pathLst>
                <a:path extrusionOk="0" h="1187" w="3099">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 name="Google Shape;130;p23"/>
            <p:cNvSpPr/>
            <p:nvPr/>
          </p:nvSpPr>
          <p:spPr>
            <a:xfrm>
              <a:off x="3533550" y="2930600"/>
              <a:ext cx="46025" cy="46775"/>
            </a:xfrm>
            <a:custGeom>
              <a:rect b="b" l="l" r="r" t="t"/>
              <a:pathLst>
                <a:path extrusionOk="0" h="1871" w="1841">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1" name="Google Shape;131;p23"/>
            <p:cNvSpPr/>
            <p:nvPr/>
          </p:nvSpPr>
          <p:spPr>
            <a:xfrm>
              <a:off x="3576225" y="2954900"/>
              <a:ext cx="60475" cy="38750"/>
            </a:xfrm>
            <a:custGeom>
              <a:rect b="b" l="l" r="r" t="t"/>
              <a:pathLst>
                <a:path extrusionOk="0" h="1550" w="2419">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 name="Google Shape;132;p23"/>
            <p:cNvSpPr/>
            <p:nvPr/>
          </p:nvSpPr>
          <p:spPr>
            <a:xfrm>
              <a:off x="3579000" y="2921425"/>
              <a:ext cx="42825" cy="42325"/>
            </a:xfrm>
            <a:custGeom>
              <a:rect b="b" l="l" r="r" t="t"/>
              <a:pathLst>
                <a:path extrusionOk="0" h="1693" w="1713">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 name="Google Shape;133;p23"/>
            <p:cNvSpPr/>
            <p:nvPr/>
          </p:nvSpPr>
          <p:spPr>
            <a:xfrm>
              <a:off x="3552000" y="2885375"/>
              <a:ext cx="48175" cy="63875"/>
            </a:xfrm>
            <a:custGeom>
              <a:rect b="b" l="l" r="r" t="t"/>
              <a:pathLst>
                <a:path extrusionOk="0" h="2555" w="1927">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34" name="Google Shape;134;p23"/>
          <p:cNvSpPr/>
          <p:nvPr/>
        </p:nvSpPr>
        <p:spPr>
          <a:xfrm flipH="1" rot="839692">
            <a:off x="3949174" y="-861671"/>
            <a:ext cx="3019111" cy="3988174"/>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52941"/>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35" name="Google Shape;135;p23"/>
          <p:cNvGrpSpPr/>
          <p:nvPr/>
        </p:nvGrpSpPr>
        <p:grpSpPr>
          <a:xfrm flipH="1" rot="839715">
            <a:off x="4840373" y="-1731312"/>
            <a:ext cx="3146540" cy="6974964"/>
            <a:chOff x="2695275" y="1049450"/>
            <a:chExt cx="1439175" cy="1242350"/>
          </a:xfrm>
        </p:grpSpPr>
        <p:sp>
          <p:nvSpPr>
            <p:cNvPr id="136" name="Google Shape;136;p23"/>
            <p:cNvSpPr/>
            <p:nvPr/>
          </p:nvSpPr>
          <p:spPr>
            <a:xfrm>
              <a:off x="2895600" y="1049450"/>
              <a:ext cx="1238850" cy="1242350"/>
            </a:xfrm>
            <a:custGeom>
              <a:rect b="b" l="l" r="r" t="t"/>
              <a:pathLst>
                <a:path extrusionOk="0" h="49694" w="49554">
                  <a:moveTo>
                    <a:pt x="12551" y="1"/>
                  </a:moveTo>
                  <a:cubicBezTo>
                    <a:pt x="12492" y="1"/>
                    <a:pt x="12432" y="7"/>
                    <a:pt x="12371" y="21"/>
                  </a:cubicBezTo>
                  <a:cubicBezTo>
                    <a:pt x="12073" y="80"/>
                    <a:pt x="11847" y="342"/>
                    <a:pt x="11644" y="569"/>
                  </a:cubicBezTo>
                  <a:lnTo>
                    <a:pt x="8251" y="4605"/>
                  </a:lnTo>
                  <a:cubicBezTo>
                    <a:pt x="7882" y="2962"/>
                    <a:pt x="8596" y="1259"/>
                    <a:pt x="10025" y="354"/>
                  </a:cubicBezTo>
                  <a:lnTo>
                    <a:pt x="10025" y="354"/>
                  </a:lnTo>
                  <a:cubicBezTo>
                    <a:pt x="9873" y="366"/>
                    <a:pt x="9721" y="372"/>
                    <a:pt x="9569" y="372"/>
                  </a:cubicBezTo>
                  <a:cubicBezTo>
                    <a:pt x="8557" y="372"/>
                    <a:pt x="7546" y="139"/>
                    <a:pt x="6541" y="139"/>
                  </a:cubicBezTo>
                  <a:cubicBezTo>
                    <a:pt x="6361" y="139"/>
                    <a:pt x="6181" y="146"/>
                    <a:pt x="6001" y="164"/>
                  </a:cubicBezTo>
                  <a:cubicBezTo>
                    <a:pt x="1845" y="545"/>
                    <a:pt x="1441" y="3486"/>
                    <a:pt x="619" y="6760"/>
                  </a:cubicBezTo>
                  <a:cubicBezTo>
                    <a:pt x="583" y="6879"/>
                    <a:pt x="560" y="7010"/>
                    <a:pt x="524" y="7141"/>
                  </a:cubicBezTo>
                  <a:lnTo>
                    <a:pt x="167" y="7474"/>
                  </a:lnTo>
                  <a:lnTo>
                    <a:pt x="167" y="7474"/>
                  </a:lnTo>
                  <a:lnTo>
                    <a:pt x="464" y="7379"/>
                  </a:lnTo>
                  <a:lnTo>
                    <a:pt x="464" y="7379"/>
                  </a:lnTo>
                  <a:cubicBezTo>
                    <a:pt x="0" y="9558"/>
                    <a:pt x="119" y="11820"/>
                    <a:pt x="810" y="13927"/>
                  </a:cubicBezTo>
                  <a:cubicBezTo>
                    <a:pt x="1691" y="16594"/>
                    <a:pt x="3536" y="18833"/>
                    <a:pt x="5989" y="20214"/>
                  </a:cubicBezTo>
                  <a:cubicBezTo>
                    <a:pt x="6787" y="20666"/>
                    <a:pt x="7668" y="21012"/>
                    <a:pt x="8584" y="21012"/>
                  </a:cubicBezTo>
                  <a:cubicBezTo>
                    <a:pt x="10263" y="21000"/>
                    <a:pt x="11680" y="19821"/>
                    <a:pt x="12859" y="18630"/>
                  </a:cubicBezTo>
                  <a:lnTo>
                    <a:pt x="12859" y="18630"/>
                  </a:lnTo>
                  <a:cubicBezTo>
                    <a:pt x="12073" y="20547"/>
                    <a:pt x="11382" y="22988"/>
                    <a:pt x="12811" y="24488"/>
                  </a:cubicBezTo>
                  <a:cubicBezTo>
                    <a:pt x="13335" y="25024"/>
                    <a:pt x="14061" y="25334"/>
                    <a:pt x="14752" y="25619"/>
                  </a:cubicBezTo>
                  <a:cubicBezTo>
                    <a:pt x="16585" y="26369"/>
                    <a:pt x="18467" y="27179"/>
                    <a:pt x="19883" y="28548"/>
                  </a:cubicBezTo>
                  <a:cubicBezTo>
                    <a:pt x="20324" y="28977"/>
                    <a:pt x="20717" y="29441"/>
                    <a:pt x="21193" y="29810"/>
                  </a:cubicBezTo>
                  <a:cubicBezTo>
                    <a:pt x="22491" y="30799"/>
                    <a:pt x="24396" y="31025"/>
                    <a:pt x="25277" y="32394"/>
                  </a:cubicBezTo>
                  <a:cubicBezTo>
                    <a:pt x="25587" y="32882"/>
                    <a:pt x="25729" y="33454"/>
                    <a:pt x="26063" y="33930"/>
                  </a:cubicBezTo>
                  <a:cubicBezTo>
                    <a:pt x="26493" y="34554"/>
                    <a:pt x="27254" y="34887"/>
                    <a:pt x="28010" y="34887"/>
                  </a:cubicBezTo>
                  <a:cubicBezTo>
                    <a:pt x="28552" y="34887"/>
                    <a:pt x="29091" y="34716"/>
                    <a:pt x="29504" y="34359"/>
                  </a:cubicBezTo>
                  <a:lnTo>
                    <a:pt x="29504" y="34359"/>
                  </a:lnTo>
                  <a:cubicBezTo>
                    <a:pt x="29182" y="35144"/>
                    <a:pt x="28539" y="35763"/>
                    <a:pt x="27742" y="36061"/>
                  </a:cubicBezTo>
                  <a:cubicBezTo>
                    <a:pt x="28754" y="36549"/>
                    <a:pt x="28635" y="38347"/>
                    <a:pt x="29706" y="38669"/>
                  </a:cubicBezTo>
                  <a:cubicBezTo>
                    <a:pt x="29830" y="38694"/>
                    <a:pt x="29958" y="38707"/>
                    <a:pt x="30085" y="38707"/>
                  </a:cubicBezTo>
                  <a:cubicBezTo>
                    <a:pt x="30253" y="38707"/>
                    <a:pt x="30420" y="38685"/>
                    <a:pt x="30575" y="38645"/>
                  </a:cubicBezTo>
                  <a:cubicBezTo>
                    <a:pt x="31444" y="38466"/>
                    <a:pt x="32302" y="38240"/>
                    <a:pt x="33135" y="37954"/>
                  </a:cubicBezTo>
                  <a:cubicBezTo>
                    <a:pt x="33290" y="37895"/>
                    <a:pt x="33433" y="37835"/>
                    <a:pt x="33588" y="37787"/>
                  </a:cubicBezTo>
                  <a:lnTo>
                    <a:pt x="33588" y="37787"/>
                  </a:lnTo>
                  <a:cubicBezTo>
                    <a:pt x="33480" y="37859"/>
                    <a:pt x="33373" y="37930"/>
                    <a:pt x="33266" y="38002"/>
                  </a:cubicBezTo>
                  <a:cubicBezTo>
                    <a:pt x="32361" y="38621"/>
                    <a:pt x="31468" y="39240"/>
                    <a:pt x="30563" y="39859"/>
                  </a:cubicBezTo>
                  <a:cubicBezTo>
                    <a:pt x="30587" y="40014"/>
                    <a:pt x="30647" y="40169"/>
                    <a:pt x="30742" y="40300"/>
                  </a:cubicBezTo>
                  <a:cubicBezTo>
                    <a:pt x="31049" y="40734"/>
                    <a:pt x="31672" y="40919"/>
                    <a:pt x="32299" y="40919"/>
                  </a:cubicBezTo>
                  <a:cubicBezTo>
                    <a:pt x="32548" y="40919"/>
                    <a:pt x="32798" y="40890"/>
                    <a:pt x="33028" y="40835"/>
                  </a:cubicBezTo>
                  <a:cubicBezTo>
                    <a:pt x="34481" y="40490"/>
                    <a:pt x="35778" y="39704"/>
                    <a:pt x="37064" y="38919"/>
                  </a:cubicBezTo>
                  <a:lnTo>
                    <a:pt x="37064" y="38919"/>
                  </a:lnTo>
                  <a:cubicBezTo>
                    <a:pt x="36421" y="40252"/>
                    <a:pt x="35409" y="41371"/>
                    <a:pt x="34147" y="42145"/>
                  </a:cubicBezTo>
                  <a:cubicBezTo>
                    <a:pt x="33861" y="42312"/>
                    <a:pt x="33528" y="42574"/>
                    <a:pt x="33635" y="42883"/>
                  </a:cubicBezTo>
                  <a:cubicBezTo>
                    <a:pt x="33707" y="43038"/>
                    <a:pt x="33838" y="43169"/>
                    <a:pt x="34004" y="43229"/>
                  </a:cubicBezTo>
                  <a:cubicBezTo>
                    <a:pt x="34647" y="43586"/>
                    <a:pt x="35302" y="43931"/>
                    <a:pt x="35945" y="44288"/>
                  </a:cubicBezTo>
                  <a:cubicBezTo>
                    <a:pt x="36302" y="44479"/>
                    <a:pt x="36671" y="44681"/>
                    <a:pt x="37076" y="44681"/>
                  </a:cubicBezTo>
                  <a:cubicBezTo>
                    <a:pt x="37421" y="44645"/>
                    <a:pt x="37755" y="44550"/>
                    <a:pt x="38064" y="44384"/>
                  </a:cubicBezTo>
                  <a:lnTo>
                    <a:pt x="40969" y="43038"/>
                  </a:lnTo>
                  <a:lnTo>
                    <a:pt x="38326" y="46003"/>
                  </a:lnTo>
                  <a:cubicBezTo>
                    <a:pt x="38374" y="47134"/>
                    <a:pt x="39469" y="47944"/>
                    <a:pt x="40565" y="48170"/>
                  </a:cubicBezTo>
                  <a:cubicBezTo>
                    <a:pt x="41023" y="48264"/>
                    <a:pt x="41488" y="48288"/>
                    <a:pt x="41955" y="48288"/>
                  </a:cubicBezTo>
                  <a:cubicBezTo>
                    <a:pt x="42427" y="48288"/>
                    <a:pt x="42901" y="48264"/>
                    <a:pt x="43375" y="48264"/>
                  </a:cubicBezTo>
                  <a:cubicBezTo>
                    <a:pt x="43554" y="48264"/>
                    <a:pt x="43732" y="48267"/>
                    <a:pt x="43910" y="48277"/>
                  </a:cubicBezTo>
                  <a:cubicBezTo>
                    <a:pt x="45029" y="48325"/>
                    <a:pt x="46256" y="48706"/>
                    <a:pt x="46792" y="49694"/>
                  </a:cubicBezTo>
                  <a:lnTo>
                    <a:pt x="46815" y="49348"/>
                  </a:lnTo>
                  <a:cubicBezTo>
                    <a:pt x="46542" y="46717"/>
                    <a:pt x="48851" y="44491"/>
                    <a:pt x="49256" y="41871"/>
                  </a:cubicBezTo>
                  <a:cubicBezTo>
                    <a:pt x="49554" y="39931"/>
                    <a:pt x="48780" y="38002"/>
                    <a:pt x="48018" y="36180"/>
                  </a:cubicBezTo>
                  <a:cubicBezTo>
                    <a:pt x="47732" y="35502"/>
                    <a:pt x="47446" y="34811"/>
                    <a:pt x="46923" y="34275"/>
                  </a:cubicBezTo>
                  <a:cubicBezTo>
                    <a:pt x="46528" y="33872"/>
                    <a:pt x="45971" y="33588"/>
                    <a:pt x="45415" y="33588"/>
                  </a:cubicBezTo>
                  <a:cubicBezTo>
                    <a:pt x="45249" y="33588"/>
                    <a:pt x="45084" y="33613"/>
                    <a:pt x="44922" y="33668"/>
                  </a:cubicBezTo>
                  <a:cubicBezTo>
                    <a:pt x="44803" y="33168"/>
                    <a:pt x="45375" y="32787"/>
                    <a:pt x="45684" y="32370"/>
                  </a:cubicBezTo>
                  <a:cubicBezTo>
                    <a:pt x="46327" y="31513"/>
                    <a:pt x="45863" y="30298"/>
                    <a:pt x="45399" y="29334"/>
                  </a:cubicBezTo>
                  <a:cubicBezTo>
                    <a:pt x="44970" y="28477"/>
                    <a:pt x="44541" y="27608"/>
                    <a:pt x="43863" y="26953"/>
                  </a:cubicBezTo>
                  <a:cubicBezTo>
                    <a:pt x="43310" y="26429"/>
                    <a:pt x="42568" y="26058"/>
                    <a:pt x="41824" y="26058"/>
                  </a:cubicBezTo>
                  <a:cubicBezTo>
                    <a:pt x="41637" y="26058"/>
                    <a:pt x="41451" y="26081"/>
                    <a:pt x="41267" y="26131"/>
                  </a:cubicBezTo>
                  <a:lnTo>
                    <a:pt x="42827" y="25060"/>
                  </a:lnTo>
                  <a:cubicBezTo>
                    <a:pt x="42471" y="24979"/>
                    <a:pt x="42112" y="24939"/>
                    <a:pt x="41756" y="24939"/>
                  </a:cubicBezTo>
                  <a:cubicBezTo>
                    <a:pt x="40382" y="24939"/>
                    <a:pt x="39050" y="25527"/>
                    <a:pt x="38124" y="26596"/>
                  </a:cubicBezTo>
                  <a:cubicBezTo>
                    <a:pt x="37648" y="26596"/>
                    <a:pt x="37302" y="26048"/>
                    <a:pt x="37350" y="25584"/>
                  </a:cubicBezTo>
                  <a:cubicBezTo>
                    <a:pt x="37398" y="25107"/>
                    <a:pt x="37695" y="24691"/>
                    <a:pt x="37993" y="24322"/>
                  </a:cubicBezTo>
                  <a:cubicBezTo>
                    <a:pt x="38814" y="23298"/>
                    <a:pt x="39743" y="22369"/>
                    <a:pt x="40755" y="21536"/>
                  </a:cubicBezTo>
                  <a:cubicBezTo>
                    <a:pt x="38802" y="19023"/>
                    <a:pt x="36516" y="16785"/>
                    <a:pt x="33969" y="14868"/>
                  </a:cubicBezTo>
                  <a:cubicBezTo>
                    <a:pt x="32064" y="16273"/>
                    <a:pt x="30790" y="15880"/>
                    <a:pt x="28706" y="17011"/>
                  </a:cubicBezTo>
                  <a:cubicBezTo>
                    <a:pt x="29444" y="15344"/>
                    <a:pt x="30385" y="14154"/>
                    <a:pt x="31659" y="12832"/>
                  </a:cubicBezTo>
                  <a:cubicBezTo>
                    <a:pt x="31409" y="12642"/>
                    <a:pt x="26265" y="7974"/>
                    <a:pt x="23146" y="5831"/>
                  </a:cubicBezTo>
                  <a:cubicBezTo>
                    <a:pt x="20014" y="3676"/>
                    <a:pt x="16693" y="1795"/>
                    <a:pt x="13240" y="200"/>
                  </a:cubicBezTo>
                  <a:cubicBezTo>
                    <a:pt x="13020" y="104"/>
                    <a:pt x="12792" y="1"/>
                    <a:pt x="12551" y="1"/>
                  </a:cubicBezTo>
                  <a:close/>
                </a:path>
              </a:pathLst>
            </a:custGeom>
            <a:solidFill>
              <a:srgbClr val="3E69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7" name="Google Shape;137;p23"/>
            <p:cNvSpPr/>
            <p:nvPr/>
          </p:nvSpPr>
          <p:spPr>
            <a:xfrm>
              <a:off x="2695275" y="1157425"/>
              <a:ext cx="1356425" cy="1094200"/>
            </a:xfrm>
            <a:custGeom>
              <a:rect b="b" l="l" r="r" t="t"/>
              <a:pathLst>
                <a:path extrusionOk="0" h="43768" w="54257">
                  <a:moveTo>
                    <a:pt x="48" y="0"/>
                  </a:moveTo>
                  <a:lnTo>
                    <a:pt x="0" y="179"/>
                  </a:lnTo>
                  <a:cubicBezTo>
                    <a:pt x="4810" y="1417"/>
                    <a:pt x="12811" y="3870"/>
                    <a:pt x="26861" y="10811"/>
                  </a:cubicBezTo>
                  <a:cubicBezTo>
                    <a:pt x="39696" y="17157"/>
                    <a:pt x="50887" y="30706"/>
                    <a:pt x="54066" y="43767"/>
                  </a:cubicBezTo>
                  <a:lnTo>
                    <a:pt x="54257" y="43720"/>
                  </a:lnTo>
                  <a:cubicBezTo>
                    <a:pt x="51054" y="30611"/>
                    <a:pt x="39827" y="17014"/>
                    <a:pt x="26944" y="10644"/>
                  </a:cubicBezTo>
                  <a:cubicBezTo>
                    <a:pt x="12895" y="3691"/>
                    <a:pt x="4858" y="1238"/>
                    <a:pt x="48" y="0"/>
                  </a:cubicBezTo>
                  <a:close/>
                </a:path>
              </a:pathLst>
            </a:custGeom>
            <a:solidFill>
              <a:srgbClr val="4F4B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lt2"/>
                </a:solidFill>
                <a:latin typeface="Arial"/>
                <a:ea typeface="Arial"/>
                <a:cs typeface="Arial"/>
                <a:sym typeface="Arial"/>
              </a:endParaRPr>
            </a:p>
          </p:txBody>
        </p:sp>
        <p:sp>
          <p:nvSpPr>
            <p:cNvPr id="138" name="Google Shape;138;p23"/>
            <p:cNvSpPr/>
            <p:nvPr/>
          </p:nvSpPr>
          <p:spPr>
            <a:xfrm>
              <a:off x="3659675" y="1999475"/>
              <a:ext cx="135450" cy="60600"/>
            </a:xfrm>
            <a:custGeom>
              <a:rect b="b" l="l" r="r" t="t"/>
              <a:pathLst>
                <a:path extrusionOk="0" h="2424" w="5418">
                  <a:moveTo>
                    <a:pt x="2703" y="1"/>
                  </a:moveTo>
                  <a:cubicBezTo>
                    <a:pt x="1798" y="620"/>
                    <a:pt x="905" y="1239"/>
                    <a:pt x="0" y="1858"/>
                  </a:cubicBezTo>
                  <a:cubicBezTo>
                    <a:pt x="24" y="2013"/>
                    <a:pt x="84" y="2156"/>
                    <a:pt x="179" y="2287"/>
                  </a:cubicBezTo>
                  <a:cubicBezTo>
                    <a:pt x="552" y="2378"/>
                    <a:pt x="937" y="2424"/>
                    <a:pt x="1323" y="2424"/>
                  </a:cubicBezTo>
                  <a:cubicBezTo>
                    <a:pt x="1590" y="2424"/>
                    <a:pt x="1857" y="2402"/>
                    <a:pt x="2120" y="2358"/>
                  </a:cubicBezTo>
                  <a:cubicBezTo>
                    <a:pt x="3286" y="2180"/>
                    <a:pt x="4358" y="1668"/>
                    <a:pt x="5418" y="1144"/>
                  </a:cubicBezTo>
                  <a:cubicBezTo>
                    <a:pt x="4632" y="560"/>
                    <a:pt x="3596" y="394"/>
                    <a:pt x="2703" y="1"/>
                  </a:cubicBezTo>
                  <a:close/>
                </a:path>
              </a:pathLst>
            </a:custGeom>
            <a:solidFill>
              <a:srgbClr val="8EB35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 name="Google Shape;139;p23"/>
            <p:cNvSpPr/>
            <p:nvPr/>
          </p:nvSpPr>
          <p:spPr>
            <a:xfrm>
              <a:off x="2915825" y="1397625"/>
              <a:ext cx="808175" cy="619425"/>
            </a:xfrm>
            <a:custGeom>
              <a:rect b="b" l="l" r="r" t="t"/>
              <a:pathLst>
                <a:path extrusionOk="0" h="24777" w="32327">
                  <a:moveTo>
                    <a:pt x="1" y="0"/>
                  </a:moveTo>
                  <a:cubicBezTo>
                    <a:pt x="870" y="2667"/>
                    <a:pt x="2727" y="4906"/>
                    <a:pt x="5168" y="6287"/>
                  </a:cubicBezTo>
                  <a:cubicBezTo>
                    <a:pt x="5966" y="6727"/>
                    <a:pt x="6847" y="7085"/>
                    <a:pt x="7764" y="7085"/>
                  </a:cubicBezTo>
                  <a:cubicBezTo>
                    <a:pt x="9442" y="7073"/>
                    <a:pt x="10871" y="5894"/>
                    <a:pt x="12038" y="4703"/>
                  </a:cubicBezTo>
                  <a:lnTo>
                    <a:pt x="12038" y="4703"/>
                  </a:lnTo>
                  <a:cubicBezTo>
                    <a:pt x="11264" y="6620"/>
                    <a:pt x="10561" y="9061"/>
                    <a:pt x="12002" y="10549"/>
                  </a:cubicBezTo>
                  <a:cubicBezTo>
                    <a:pt x="12526" y="11097"/>
                    <a:pt x="13240" y="11395"/>
                    <a:pt x="13943" y="11692"/>
                  </a:cubicBezTo>
                  <a:cubicBezTo>
                    <a:pt x="15776" y="12442"/>
                    <a:pt x="17646" y="13240"/>
                    <a:pt x="19074" y="14621"/>
                  </a:cubicBezTo>
                  <a:cubicBezTo>
                    <a:pt x="19515" y="15038"/>
                    <a:pt x="19896" y="15514"/>
                    <a:pt x="20372" y="15871"/>
                  </a:cubicBezTo>
                  <a:cubicBezTo>
                    <a:pt x="21670" y="16872"/>
                    <a:pt x="23575" y="17098"/>
                    <a:pt x="24468" y="18467"/>
                  </a:cubicBezTo>
                  <a:cubicBezTo>
                    <a:pt x="24778" y="18943"/>
                    <a:pt x="24920" y="19527"/>
                    <a:pt x="25254" y="20003"/>
                  </a:cubicBezTo>
                  <a:cubicBezTo>
                    <a:pt x="25684" y="20627"/>
                    <a:pt x="26445" y="20960"/>
                    <a:pt x="27199" y="20960"/>
                  </a:cubicBezTo>
                  <a:cubicBezTo>
                    <a:pt x="27739" y="20960"/>
                    <a:pt x="28275" y="20789"/>
                    <a:pt x="28683" y="20432"/>
                  </a:cubicBezTo>
                  <a:lnTo>
                    <a:pt x="28683" y="20432"/>
                  </a:lnTo>
                  <a:cubicBezTo>
                    <a:pt x="28361" y="21217"/>
                    <a:pt x="27730" y="21836"/>
                    <a:pt x="26933" y="22134"/>
                  </a:cubicBezTo>
                  <a:cubicBezTo>
                    <a:pt x="27945" y="22622"/>
                    <a:pt x="27826" y="24420"/>
                    <a:pt x="28897" y="24730"/>
                  </a:cubicBezTo>
                  <a:cubicBezTo>
                    <a:pt x="29024" y="24761"/>
                    <a:pt x="29152" y="24777"/>
                    <a:pt x="29281" y="24777"/>
                  </a:cubicBezTo>
                  <a:cubicBezTo>
                    <a:pt x="29444" y="24777"/>
                    <a:pt x="29607" y="24752"/>
                    <a:pt x="29766" y="24706"/>
                  </a:cubicBezTo>
                  <a:cubicBezTo>
                    <a:pt x="30635" y="24539"/>
                    <a:pt x="31493" y="24301"/>
                    <a:pt x="32326" y="24015"/>
                  </a:cubicBezTo>
                  <a:cubicBezTo>
                    <a:pt x="32040" y="23884"/>
                    <a:pt x="31767" y="23718"/>
                    <a:pt x="31528" y="23503"/>
                  </a:cubicBezTo>
                  <a:cubicBezTo>
                    <a:pt x="30707" y="22753"/>
                    <a:pt x="30433" y="21575"/>
                    <a:pt x="30838" y="20539"/>
                  </a:cubicBezTo>
                  <a:cubicBezTo>
                    <a:pt x="31147" y="19800"/>
                    <a:pt x="31743" y="18788"/>
                    <a:pt x="31076" y="18336"/>
                  </a:cubicBezTo>
                  <a:cubicBezTo>
                    <a:pt x="30754" y="18110"/>
                    <a:pt x="30266" y="18181"/>
                    <a:pt x="30016" y="17884"/>
                  </a:cubicBezTo>
                  <a:cubicBezTo>
                    <a:pt x="29814" y="17634"/>
                    <a:pt x="29897" y="17276"/>
                    <a:pt x="29885" y="16955"/>
                  </a:cubicBezTo>
                  <a:cubicBezTo>
                    <a:pt x="29885" y="16824"/>
                    <a:pt x="29850" y="16693"/>
                    <a:pt x="29790" y="16574"/>
                  </a:cubicBezTo>
                  <a:cubicBezTo>
                    <a:pt x="30028" y="15729"/>
                    <a:pt x="29826" y="14693"/>
                    <a:pt x="29588" y="13788"/>
                  </a:cubicBezTo>
                  <a:cubicBezTo>
                    <a:pt x="29540" y="13609"/>
                    <a:pt x="29469" y="13407"/>
                    <a:pt x="29302" y="13323"/>
                  </a:cubicBezTo>
                  <a:cubicBezTo>
                    <a:pt x="29242" y="13306"/>
                    <a:pt x="29180" y="13297"/>
                    <a:pt x="29117" y="13297"/>
                  </a:cubicBezTo>
                  <a:cubicBezTo>
                    <a:pt x="29055" y="13297"/>
                    <a:pt x="28992" y="13306"/>
                    <a:pt x="28933" y="13323"/>
                  </a:cubicBezTo>
                  <a:cubicBezTo>
                    <a:pt x="28134" y="13572"/>
                    <a:pt x="27521" y="14485"/>
                    <a:pt x="26748" y="14485"/>
                  </a:cubicBezTo>
                  <a:cubicBezTo>
                    <a:pt x="26669" y="14485"/>
                    <a:pt x="26587" y="14476"/>
                    <a:pt x="26504" y="14455"/>
                  </a:cubicBezTo>
                  <a:cubicBezTo>
                    <a:pt x="26182" y="14383"/>
                    <a:pt x="25932" y="14133"/>
                    <a:pt x="25706" y="13895"/>
                  </a:cubicBezTo>
                  <a:cubicBezTo>
                    <a:pt x="24742" y="12847"/>
                    <a:pt x="23968" y="11657"/>
                    <a:pt x="23396" y="10359"/>
                  </a:cubicBezTo>
                  <a:cubicBezTo>
                    <a:pt x="22693" y="10904"/>
                    <a:pt x="21857" y="11482"/>
                    <a:pt x="20999" y="11482"/>
                  </a:cubicBezTo>
                  <a:cubicBezTo>
                    <a:pt x="20827" y="11482"/>
                    <a:pt x="20653" y="11458"/>
                    <a:pt x="20479" y="11407"/>
                  </a:cubicBezTo>
                  <a:cubicBezTo>
                    <a:pt x="19634" y="11145"/>
                    <a:pt x="19134" y="10264"/>
                    <a:pt x="18872" y="9418"/>
                  </a:cubicBezTo>
                  <a:cubicBezTo>
                    <a:pt x="18598" y="8573"/>
                    <a:pt x="18479" y="7656"/>
                    <a:pt x="17991" y="6918"/>
                  </a:cubicBezTo>
                  <a:cubicBezTo>
                    <a:pt x="17419" y="6025"/>
                    <a:pt x="16431" y="5501"/>
                    <a:pt x="15586" y="4846"/>
                  </a:cubicBezTo>
                  <a:cubicBezTo>
                    <a:pt x="14741" y="4191"/>
                    <a:pt x="13979" y="3191"/>
                    <a:pt x="14205" y="2155"/>
                  </a:cubicBezTo>
                  <a:cubicBezTo>
                    <a:pt x="14084" y="2124"/>
                    <a:pt x="13960" y="2111"/>
                    <a:pt x="13836" y="2111"/>
                  </a:cubicBezTo>
                  <a:cubicBezTo>
                    <a:pt x="13141" y="2111"/>
                    <a:pt x="12407" y="2523"/>
                    <a:pt x="11743" y="2523"/>
                  </a:cubicBezTo>
                  <a:cubicBezTo>
                    <a:pt x="11523" y="2523"/>
                    <a:pt x="11310" y="2478"/>
                    <a:pt x="11109" y="2358"/>
                  </a:cubicBezTo>
                  <a:cubicBezTo>
                    <a:pt x="10764" y="2144"/>
                    <a:pt x="10561" y="1763"/>
                    <a:pt x="10240" y="1524"/>
                  </a:cubicBezTo>
                  <a:cubicBezTo>
                    <a:pt x="9971" y="1323"/>
                    <a:pt x="9652" y="1242"/>
                    <a:pt x="9321" y="1242"/>
                  </a:cubicBezTo>
                  <a:cubicBezTo>
                    <a:pt x="8889" y="1242"/>
                    <a:pt x="8435" y="1378"/>
                    <a:pt x="8037" y="1560"/>
                  </a:cubicBezTo>
                  <a:cubicBezTo>
                    <a:pt x="7344" y="1866"/>
                    <a:pt x="6663" y="2299"/>
                    <a:pt x="5901" y="2299"/>
                  </a:cubicBezTo>
                  <a:cubicBezTo>
                    <a:pt x="5891" y="2299"/>
                    <a:pt x="5881" y="2298"/>
                    <a:pt x="5870" y="2298"/>
                  </a:cubicBezTo>
                  <a:cubicBezTo>
                    <a:pt x="5313" y="2298"/>
                    <a:pt x="4778" y="2072"/>
                    <a:pt x="4221" y="2072"/>
                  </a:cubicBezTo>
                  <a:cubicBezTo>
                    <a:pt x="4208" y="2072"/>
                    <a:pt x="4194" y="2072"/>
                    <a:pt x="4180" y="2072"/>
                  </a:cubicBezTo>
                  <a:cubicBezTo>
                    <a:pt x="3807" y="2072"/>
                    <a:pt x="3402" y="2189"/>
                    <a:pt x="3022" y="2189"/>
                  </a:cubicBezTo>
                  <a:cubicBezTo>
                    <a:pt x="2832" y="2189"/>
                    <a:pt x="2648" y="2159"/>
                    <a:pt x="2477" y="2072"/>
                  </a:cubicBezTo>
                  <a:cubicBezTo>
                    <a:pt x="2096" y="1882"/>
                    <a:pt x="1894" y="1453"/>
                    <a:pt x="1644" y="1120"/>
                  </a:cubicBezTo>
                  <a:cubicBezTo>
                    <a:pt x="1239" y="572"/>
                    <a:pt x="655" y="179"/>
                    <a:pt x="1" y="0"/>
                  </a:cubicBezTo>
                  <a:close/>
                </a:path>
              </a:pathLst>
            </a:custGeom>
            <a:solidFill>
              <a:srgbClr val="8EB35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40" name="Google Shape;140;p23"/>
          <p:cNvSpPr/>
          <p:nvPr/>
        </p:nvSpPr>
        <p:spPr>
          <a:xfrm rot="-1799746">
            <a:off x="-638654" y="6129916"/>
            <a:ext cx="2054303" cy="7078937"/>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 name="Google Shape;141;p23"/>
          <p:cNvSpPr txBox="1"/>
          <p:nvPr>
            <p:ph idx="1" type="subTitle"/>
          </p:nvPr>
        </p:nvSpPr>
        <p:spPr>
          <a:xfrm>
            <a:off x="825754" y="7186355"/>
            <a:ext cx="2888999" cy="869556"/>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99"/>
            </a:lvl1pPr>
            <a:lvl2pPr lvl="1" algn="ctr">
              <a:lnSpc>
                <a:spcPct val="100000"/>
              </a:lnSpc>
              <a:spcBef>
                <a:spcPts val="0"/>
              </a:spcBef>
              <a:spcAft>
                <a:spcPts val="0"/>
              </a:spcAft>
              <a:buSzPts val="2800"/>
              <a:buNone/>
              <a:defRPr sz="278"/>
            </a:lvl2pPr>
            <a:lvl3pPr lvl="2" algn="ctr">
              <a:lnSpc>
                <a:spcPct val="100000"/>
              </a:lnSpc>
              <a:spcBef>
                <a:spcPts val="0"/>
              </a:spcBef>
              <a:spcAft>
                <a:spcPts val="0"/>
              </a:spcAft>
              <a:buSzPts val="2800"/>
              <a:buNone/>
              <a:defRPr sz="278"/>
            </a:lvl3pPr>
            <a:lvl4pPr lvl="3" algn="ctr">
              <a:lnSpc>
                <a:spcPct val="100000"/>
              </a:lnSpc>
              <a:spcBef>
                <a:spcPts val="0"/>
              </a:spcBef>
              <a:spcAft>
                <a:spcPts val="0"/>
              </a:spcAft>
              <a:buSzPts val="2800"/>
              <a:buNone/>
              <a:defRPr sz="278"/>
            </a:lvl4pPr>
            <a:lvl5pPr lvl="4" algn="ctr">
              <a:lnSpc>
                <a:spcPct val="100000"/>
              </a:lnSpc>
              <a:spcBef>
                <a:spcPts val="0"/>
              </a:spcBef>
              <a:spcAft>
                <a:spcPts val="0"/>
              </a:spcAft>
              <a:buSzPts val="2800"/>
              <a:buNone/>
              <a:defRPr sz="278"/>
            </a:lvl5pPr>
            <a:lvl6pPr lvl="5" algn="ctr">
              <a:lnSpc>
                <a:spcPct val="100000"/>
              </a:lnSpc>
              <a:spcBef>
                <a:spcPts val="0"/>
              </a:spcBef>
              <a:spcAft>
                <a:spcPts val="0"/>
              </a:spcAft>
              <a:buSzPts val="2800"/>
              <a:buNone/>
              <a:defRPr sz="278"/>
            </a:lvl6pPr>
            <a:lvl7pPr lvl="6" algn="ctr">
              <a:lnSpc>
                <a:spcPct val="100000"/>
              </a:lnSpc>
              <a:spcBef>
                <a:spcPts val="0"/>
              </a:spcBef>
              <a:spcAft>
                <a:spcPts val="0"/>
              </a:spcAft>
              <a:buSzPts val="2800"/>
              <a:buNone/>
              <a:defRPr sz="278"/>
            </a:lvl7pPr>
            <a:lvl8pPr lvl="7" algn="ctr">
              <a:lnSpc>
                <a:spcPct val="100000"/>
              </a:lnSpc>
              <a:spcBef>
                <a:spcPts val="0"/>
              </a:spcBef>
              <a:spcAft>
                <a:spcPts val="0"/>
              </a:spcAft>
              <a:buSzPts val="2800"/>
              <a:buNone/>
              <a:defRPr sz="278"/>
            </a:lvl8pPr>
            <a:lvl9pPr lvl="8" algn="ctr">
              <a:lnSpc>
                <a:spcPct val="100000"/>
              </a:lnSpc>
              <a:spcBef>
                <a:spcPts val="0"/>
              </a:spcBef>
              <a:spcAft>
                <a:spcPts val="0"/>
              </a:spcAft>
              <a:buSzPts val="2800"/>
              <a:buNone/>
              <a:defRPr sz="278"/>
            </a:lvl9pPr>
          </a:lstStyle>
          <a:p/>
        </p:txBody>
      </p:sp>
      <p:grpSp>
        <p:nvGrpSpPr>
          <p:cNvPr id="142" name="Google Shape;142;p23"/>
          <p:cNvGrpSpPr/>
          <p:nvPr/>
        </p:nvGrpSpPr>
        <p:grpSpPr>
          <a:xfrm rot="3866213">
            <a:off x="-586073" y="785191"/>
            <a:ext cx="2212815" cy="1726330"/>
            <a:chOff x="3238525" y="2739250"/>
            <a:chExt cx="1148975" cy="2301800"/>
          </a:xfrm>
        </p:grpSpPr>
        <p:sp>
          <p:nvSpPr>
            <p:cNvPr id="143" name="Google Shape;143;p23"/>
            <p:cNvSpPr/>
            <p:nvPr/>
          </p:nvSpPr>
          <p:spPr>
            <a:xfrm>
              <a:off x="3865425" y="4776100"/>
              <a:ext cx="63400" cy="33125"/>
            </a:xfrm>
            <a:custGeom>
              <a:rect b="b" l="l" r="r" t="t"/>
              <a:pathLst>
                <a:path extrusionOk="0" h="1325" w="2536">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4" name="Google Shape;144;p23"/>
            <p:cNvSpPr/>
            <p:nvPr/>
          </p:nvSpPr>
          <p:spPr>
            <a:xfrm>
              <a:off x="3852050" y="4694000"/>
              <a:ext cx="39250" cy="56825"/>
            </a:xfrm>
            <a:custGeom>
              <a:rect b="b" l="l" r="r" t="t"/>
              <a:pathLst>
                <a:path extrusionOk="0" h="2273" w="157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 name="Google Shape;145;p23"/>
            <p:cNvSpPr/>
            <p:nvPr/>
          </p:nvSpPr>
          <p:spPr>
            <a:xfrm>
              <a:off x="3924175" y="4454525"/>
              <a:ext cx="38850" cy="56750"/>
            </a:xfrm>
            <a:custGeom>
              <a:rect b="b" l="l" r="r" t="t"/>
              <a:pathLst>
                <a:path extrusionOk="0" h="2270" w="1554">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 name="Google Shape;146;p23"/>
            <p:cNvSpPr/>
            <p:nvPr/>
          </p:nvSpPr>
          <p:spPr>
            <a:xfrm>
              <a:off x="4021375" y="4250725"/>
              <a:ext cx="63400" cy="33125"/>
            </a:xfrm>
            <a:custGeom>
              <a:rect b="b" l="l" r="r" t="t"/>
              <a:pathLst>
                <a:path extrusionOk="0" h="1325" w="2536">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 name="Google Shape;147;p23"/>
            <p:cNvSpPr/>
            <p:nvPr/>
          </p:nvSpPr>
          <p:spPr>
            <a:xfrm>
              <a:off x="4006325" y="4168625"/>
              <a:ext cx="39250" cy="56825"/>
            </a:xfrm>
            <a:custGeom>
              <a:rect b="b" l="l" r="r" t="t"/>
              <a:pathLst>
                <a:path extrusionOk="0" h="2273" w="157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8" name="Google Shape;148;p23"/>
            <p:cNvSpPr/>
            <p:nvPr/>
          </p:nvSpPr>
          <p:spPr>
            <a:xfrm>
              <a:off x="4046400" y="4152075"/>
              <a:ext cx="63400" cy="32550"/>
            </a:xfrm>
            <a:custGeom>
              <a:rect b="b" l="l" r="r" t="t"/>
              <a:pathLst>
                <a:path extrusionOk="0" h="1302" w="2536">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9" name="Google Shape;149;p23"/>
            <p:cNvSpPr/>
            <p:nvPr/>
          </p:nvSpPr>
          <p:spPr>
            <a:xfrm>
              <a:off x="3540200" y="4546800"/>
              <a:ext cx="45350" cy="48875"/>
            </a:xfrm>
            <a:custGeom>
              <a:rect b="b" l="l" r="r" t="t"/>
              <a:pathLst>
                <a:path extrusionOk="0" h="1955" w="1814">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 name="Google Shape;150;p23"/>
            <p:cNvSpPr/>
            <p:nvPr/>
          </p:nvSpPr>
          <p:spPr>
            <a:xfrm>
              <a:off x="3465150" y="4536350"/>
              <a:ext cx="64225" cy="30600"/>
            </a:xfrm>
            <a:custGeom>
              <a:rect b="b" l="l" r="r" t="t"/>
              <a:pathLst>
                <a:path extrusionOk="0" h="1224" w="2569">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 name="Google Shape;151;p23"/>
            <p:cNvSpPr/>
            <p:nvPr/>
          </p:nvSpPr>
          <p:spPr>
            <a:xfrm>
              <a:off x="3390100" y="4280575"/>
              <a:ext cx="63400" cy="31150"/>
            </a:xfrm>
            <a:custGeom>
              <a:rect b="b" l="l" r="r" t="t"/>
              <a:pathLst>
                <a:path extrusionOk="0" h="1246" w="2536">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 name="Google Shape;152;p23"/>
            <p:cNvSpPr/>
            <p:nvPr/>
          </p:nvSpPr>
          <p:spPr>
            <a:xfrm>
              <a:off x="3644450" y="4762350"/>
              <a:ext cx="34200" cy="61575"/>
            </a:xfrm>
            <a:custGeom>
              <a:rect b="b" l="l" r="r" t="t"/>
              <a:pathLst>
                <a:path extrusionOk="0" h="2463" w="1368">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 name="Google Shape;153;p23"/>
            <p:cNvSpPr/>
            <p:nvPr/>
          </p:nvSpPr>
          <p:spPr>
            <a:xfrm>
              <a:off x="3661125" y="4796575"/>
              <a:ext cx="35050" cy="59250"/>
            </a:xfrm>
            <a:custGeom>
              <a:rect b="b" l="l" r="r" t="t"/>
              <a:pathLst>
                <a:path extrusionOk="0" h="2370" w="1402">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 name="Google Shape;154;p23"/>
            <p:cNvSpPr/>
            <p:nvPr/>
          </p:nvSpPr>
          <p:spPr>
            <a:xfrm>
              <a:off x="3869600" y="4152075"/>
              <a:ext cx="63400" cy="32725"/>
            </a:xfrm>
            <a:custGeom>
              <a:rect b="b" l="l" r="r" t="t"/>
              <a:pathLst>
                <a:path extrusionOk="0" h="1309" w="2536">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5" name="Google Shape;155;p23"/>
            <p:cNvSpPr/>
            <p:nvPr/>
          </p:nvSpPr>
          <p:spPr>
            <a:xfrm>
              <a:off x="3812900" y="4564275"/>
              <a:ext cx="63400" cy="33150"/>
            </a:xfrm>
            <a:custGeom>
              <a:rect b="b" l="l" r="r" t="t"/>
              <a:pathLst>
                <a:path extrusionOk="0" h="1326" w="2536">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 name="Google Shape;156;p23"/>
            <p:cNvSpPr/>
            <p:nvPr/>
          </p:nvSpPr>
          <p:spPr>
            <a:xfrm>
              <a:off x="3831075" y="4084000"/>
              <a:ext cx="49400" cy="44150"/>
            </a:xfrm>
            <a:custGeom>
              <a:rect b="b" l="l" r="r" t="t"/>
              <a:pathLst>
                <a:path extrusionOk="0" h="1766" w="1976">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 name="Google Shape;157;p23"/>
            <p:cNvSpPr/>
            <p:nvPr/>
          </p:nvSpPr>
          <p:spPr>
            <a:xfrm>
              <a:off x="3895200" y="3817100"/>
              <a:ext cx="46150" cy="50050"/>
            </a:xfrm>
            <a:custGeom>
              <a:rect b="b" l="l" r="r" t="t"/>
              <a:pathLst>
                <a:path extrusionOk="0" h="2002" w="1846">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 name="Google Shape;158;p23"/>
            <p:cNvSpPr/>
            <p:nvPr/>
          </p:nvSpPr>
          <p:spPr>
            <a:xfrm>
              <a:off x="3756350" y="4817825"/>
              <a:ext cx="46550" cy="50025"/>
            </a:xfrm>
            <a:custGeom>
              <a:rect b="b" l="l" r="r" t="t"/>
              <a:pathLst>
                <a:path extrusionOk="0" h="2001" w="1862">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 name="Google Shape;159;p23"/>
            <p:cNvSpPr/>
            <p:nvPr/>
          </p:nvSpPr>
          <p:spPr>
            <a:xfrm>
              <a:off x="3974675" y="3702100"/>
              <a:ext cx="65075" cy="30575"/>
            </a:xfrm>
            <a:custGeom>
              <a:rect b="b" l="l" r="r" t="t"/>
              <a:pathLst>
                <a:path extrusionOk="0" h="1223" w="2603">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 name="Google Shape;160;p23"/>
            <p:cNvSpPr/>
            <p:nvPr/>
          </p:nvSpPr>
          <p:spPr>
            <a:xfrm>
              <a:off x="3960800" y="3593075"/>
              <a:ext cx="43100" cy="52900"/>
            </a:xfrm>
            <a:custGeom>
              <a:rect b="b" l="l" r="r" t="t"/>
              <a:pathLst>
                <a:path extrusionOk="0" h="2116" w="1724">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1" name="Google Shape;161;p23"/>
            <p:cNvSpPr/>
            <p:nvPr/>
          </p:nvSpPr>
          <p:spPr>
            <a:xfrm>
              <a:off x="4003875" y="3598350"/>
              <a:ext cx="63400" cy="32625"/>
            </a:xfrm>
            <a:custGeom>
              <a:rect b="b" l="l" r="r" t="t"/>
              <a:pathLst>
                <a:path extrusionOk="0" h="1305" w="2536">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2" name="Google Shape;162;p23"/>
            <p:cNvSpPr/>
            <p:nvPr/>
          </p:nvSpPr>
          <p:spPr>
            <a:xfrm>
              <a:off x="3715325" y="4746150"/>
              <a:ext cx="50500" cy="43325"/>
            </a:xfrm>
            <a:custGeom>
              <a:rect b="b" l="l" r="r" t="t"/>
              <a:pathLst>
                <a:path extrusionOk="0" h="1733" w="202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3" name="Google Shape;163;p23"/>
            <p:cNvSpPr/>
            <p:nvPr/>
          </p:nvSpPr>
          <p:spPr>
            <a:xfrm>
              <a:off x="3632775" y="4646275"/>
              <a:ext cx="59225" cy="33700"/>
            </a:xfrm>
            <a:custGeom>
              <a:rect b="b" l="l" r="r" t="t"/>
              <a:pathLst>
                <a:path extrusionOk="0" h="1348" w="2369">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 name="Google Shape;164;p23"/>
            <p:cNvSpPr/>
            <p:nvPr/>
          </p:nvSpPr>
          <p:spPr>
            <a:xfrm>
              <a:off x="3591075" y="4400125"/>
              <a:ext cx="65900" cy="31200"/>
            </a:xfrm>
            <a:custGeom>
              <a:rect b="b" l="l" r="r" t="t"/>
              <a:pathLst>
                <a:path extrusionOk="0" h="1248" w="2636">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 name="Google Shape;165;p23"/>
            <p:cNvSpPr/>
            <p:nvPr/>
          </p:nvSpPr>
          <p:spPr>
            <a:xfrm>
              <a:off x="3637775" y="4178000"/>
              <a:ext cx="51200" cy="43225"/>
            </a:xfrm>
            <a:custGeom>
              <a:rect b="b" l="l" r="r" t="t"/>
              <a:pathLst>
                <a:path extrusionOk="0" h="1729" w="2048">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 name="Google Shape;166;p23"/>
            <p:cNvSpPr/>
            <p:nvPr/>
          </p:nvSpPr>
          <p:spPr>
            <a:xfrm>
              <a:off x="3589250" y="4145725"/>
              <a:ext cx="49375" cy="44100"/>
            </a:xfrm>
            <a:custGeom>
              <a:rect b="b" l="l" r="r" t="t"/>
              <a:pathLst>
                <a:path extrusionOk="0" h="1764" w="1975">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 name="Google Shape;167;p23"/>
            <p:cNvSpPr/>
            <p:nvPr/>
          </p:nvSpPr>
          <p:spPr>
            <a:xfrm>
              <a:off x="3632775" y="3790225"/>
              <a:ext cx="50525" cy="43225"/>
            </a:xfrm>
            <a:custGeom>
              <a:rect b="b" l="l" r="r" t="t"/>
              <a:pathLst>
                <a:path extrusionOk="0" h="1729" w="2021">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 name="Google Shape;168;p23"/>
            <p:cNvSpPr/>
            <p:nvPr/>
          </p:nvSpPr>
          <p:spPr>
            <a:xfrm>
              <a:off x="3728675" y="4679200"/>
              <a:ext cx="47925" cy="45825"/>
            </a:xfrm>
            <a:custGeom>
              <a:rect b="b" l="l" r="r" t="t"/>
              <a:pathLst>
                <a:path extrusionOk="0" h="1833" w="1917">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9" name="Google Shape;169;p23"/>
            <p:cNvSpPr/>
            <p:nvPr/>
          </p:nvSpPr>
          <p:spPr>
            <a:xfrm>
              <a:off x="3648600" y="4535975"/>
              <a:ext cx="64250" cy="30050"/>
            </a:xfrm>
            <a:custGeom>
              <a:rect b="b" l="l" r="r" t="t"/>
              <a:pathLst>
                <a:path extrusionOk="0" h="1202" w="257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0" name="Google Shape;170;p23"/>
            <p:cNvSpPr/>
            <p:nvPr/>
          </p:nvSpPr>
          <p:spPr>
            <a:xfrm>
              <a:off x="3698650" y="4327975"/>
              <a:ext cx="55650" cy="38975"/>
            </a:xfrm>
            <a:custGeom>
              <a:rect b="b" l="l" r="r" t="t"/>
              <a:pathLst>
                <a:path extrusionOk="0" h="1559" w="2226">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 name="Google Shape;171;p23"/>
            <p:cNvSpPr/>
            <p:nvPr/>
          </p:nvSpPr>
          <p:spPr>
            <a:xfrm>
              <a:off x="3700325" y="4049150"/>
              <a:ext cx="63400" cy="30800"/>
            </a:xfrm>
            <a:custGeom>
              <a:rect b="b" l="l" r="r" t="t"/>
              <a:pathLst>
                <a:path extrusionOk="0" h="1232" w="2536">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 name="Google Shape;172;p23"/>
            <p:cNvSpPr/>
            <p:nvPr/>
          </p:nvSpPr>
          <p:spPr>
            <a:xfrm>
              <a:off x="3747025" y="3580900"/>
              <a:ext cx="64225" cy="31200"/>
            </a:xfrm>
            <a:custGeom>
              <a:rect b="b" l="l" r="r" t="t"/>
              <a:pathLst>
                <a:path extrusionOk="0" h="1248" w="2569">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 name="Google Shape;173;p23"/>
            <p:cNvSpPr/>
            <p:nvPr/>
          </p:nvSpPr>
          <p:spPr>
            <a:xfrm>
              <a:off x="3798725" y="3332800"/>
              <a:ext cx="63400" cy="30800"/>
            </a:xfrm>
            <a:custGeom>
              <a:rect b="b" l="l" r="r" t="t"/>
              <a:pathLst>
                <a:path extrusionOk="0" h="1232" w="2536">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 name="Google Shape;174;p23"/>
            <p:cNvSpPr/>
            <p:nvPr/>
          </p:nvSpPr>
          <p:spPr>
            <a:xfrm>
              <a:off x="3657700" y="3898350"/>
              <a:ext cx="51800" cy="39725"/>
            </a:xfrm>
            <a:custGeom>
              <a:rect b="b" l="l" r="r" t="t"/>
              <a:pathLst>
                <a:path extrusionOk="0" h="1589" w="2072">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5" name="Google Shape;175;p23"/>
            <p:cNvSpPr/>
            <p:nvPr/>
          </p:nvSpPr>
          <p:spPr>
            <a:xfrm>
              <a:off x="3714800" y="3468875"/>
              <a:ext cx="52250" cy="39725"/>
            </a:xfrm>
            <a:custGeom>
              <a:rect b="b" l="l" r="r" t="t"/>
              <a:pathLst>
                <a:path extrusionOk="0" h="1589" w="209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 name="Google Shape;176;p23"/>
            <p:cNvSpPr/>
            <p:nvPr/>
          </p:nvSpPr>
          <p:spPr>
            <a:xfrm>
              <a:off x="3789475" y="3143250"/>
              <a:ext cx="52625" cy="40125"/>
            </a:xfrm>
            <a:custGeom>
              <a:rect b="b" l="l" r="r" t="t"/>
              <a:pathLst>
                <a:path extrusionOk="0" h="1605" w="2105">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 name="Google Shape;177;p23"/>
            <p:cNvSpPr/>
            <p:nvPr/>
          </p:nvSpPr>
          <p:spPr>
            <a:xfrm>
              <a:off x="3631100" y="4037075"/>
              <a:ext cx="48250" cy="45825"/>
            </a:xfrm>
            <a:custGeom>
              <a:rect b="b" l="l" r="r" t="t"/>
              <a:pathLst>
                <a:path extrusionOk="0" h="1833" w="193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 name="Google Shape;178;p23"/>
            <p:cNvSpPr/>
            <p:nvPr/>
          </p:nvSpPr>
          <p:spPr>
            <a:xfrm>
              <a:off x="3790375" y="3384525"/>
              <a:ext cx="308575" cy="1645375"/>
            </a:xfrm>
            <a:custGeom>
              <a:rect b="b" l="l" r="r" t="t"/>
              <a:pathLst>
                <a:path extrusionOk="0" fill="none" h="65815" w="12343">
                  <a:moveTo>
                    <a:pt x="12343" y="1"/>
                  </a:moveTo>
                  <a:cubicBezTo>
                    <a:pt x="12343" y="1"/>
                    <a:pt x="1068" y="21850"/>
                    <a:pt x="1" y="65815"/>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 name="Google Shape;179;p23"/>
            <p:cNvSpPr/>
            <p:nvPr/>
          </p:nvSpPr>
          <p:spPr>
            <a:xfrm>
              <a:off x="3534350" y="3032625"/>
              <a:ext cx="353625" cy="1996450"/>
            </a:xfrm>
            <a:custGeom>
              <a:rect b="b" l="l" r="r" t="t"/>
              <a:pathLst>
                <a:path extrusionOk="0" fill="none" h="79858" w="14145">
                  <a:moveTo>
                    <a:pt x="10275" y="79857"/>
                  </a:moveTo>
                  <a:cubicBezTo>
                    <a:pt x="1" y="38661"/>
                    <a:pt x="14144" y="0"/>
                    <a:pt x="14144"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 name="Google Shape;180;p23"/>
            <p:cNvSpPr/>
            <p:nvPr/>
          </p:nvSpPr>
          <p:spPr>
            <a:xfrm>
              <a:off x="3791200" y="4011650"/>
              <a:ext cx="297750" cy="1017425"/>
            </a:xfrm>
            <a:custGeom>
              <a:rect b="b" l="l" r="r" t="t"/>
              <a:pathLst>
                <a:path extrusionOk="0" fill="none" h="40697" w="11910">
                  <a:moveTo>
                    <a:pt x="11909" y="0"/>
                  </a:moveTo>
                  <a:cubicBezTo>
                    <a:pt x="11909" y="0"/>
                    <a:pt x="8974" y="14211"/>
                    <a:pt x="1" y="4069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1" name="Google Shape;181;p23"/>
            <p:cNvSpPr/>
            <p:nvPr/>
          </p:nvSpPr>
          <p:spPr>
            <a:xfrm>
              <a:off x="3415100" y="4094200"/>
              <a:ext cx="376125" cy="935700"/>
            </a:xfrm>
            <a:custGeom>
              <a:rect b="b" l="l" r="r" t="t"/>
              <a:pathLst>
                <a:path extrusionOk="0" fill="none" h="37428" w="15045">
                  <a:moveTo>
                    <a:pt x="1" y="1"/>
                  </a:moveTo>
                  <a:cubicBezTo>
                    <a:pt x="1" y="1"/>
                    <a:pt x="1902" y="20782"/>
                    <a:pt x="15045" y="3742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2" name="Google Shape;182;p23"/>
            <p:cNvSpPr/>
            <p:nvPr/>
          </p:nvSpPr>
          <p:spPr>
            <a:xfrm>
              <a:off x="3579400" y="3682250"/>
              <a:ext cx="211000" cy="1346825"/>
            </a:xfrm>
            <a:custGeom>
              <a:rect b="b" l="l" r="r" t="t"/>
              <a:pathLst>
                <a:path extrusionOk="0" fill="none" h="53873" w="8440">
                  <a:moveTo>
                    <a:pt x="2469" y="0"/>
                  </a:moveTo>
                  <a:cubicBezTo>
                    <a:pt x="2469" y="0"/>
                    <a:pt x="0" y="32557"/>
                    <a:pt x="8440" y="53872"/>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 name="Google Shape;183;p23"/>
            <p:cNvSpPr/>
            <p:nvPr/>
          </p:nvSpPr>
          <p:spPr>
            <a:xfrm>
              <a:off x="3757850" y="4761350"/>
              <a:ext cx="267725" cy="275225"/>
            </a:xfrm>
            <a:custGeom>
              <a:rect b="b" l="l" r="r" t="t"/>
              <a:pathLst>
                <a:path extrusionOk="0" h="11009" w="10709">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 name="Google Shape;184;p23"/>
            <p:cNvSpPr/>
            <p:nvPr/>
          </p:nvSpPr>
          <p:spPr>
            <a:xfrm>
              <a:off x="3792875" y="4821400"/>
              <a:ext cx="177650" cy="197650"/>
            </a:xfrm>
            <a:custGeom>
              <a:rect b="b" l="l" r="r" t="t"/>
              <a:pathLst>
                <a:path extrusionOk="0" fill="none" h="7906" w="7106">
                  <a:moveTo>
                    <a:pt x="7106" y="0"/>
                  </a:moveTo>
                  <a:cubicBezTo>
                    <a:pt x="6739" y="467"/>
                    <a:pt x="1" y="7906"/>
                    <a:pt x="1" y="790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 name="Google Shape;185;p23"/>
            <p:cNvSpPr/>
            <p:nvPr/>
          </p:nvSpPr>
          <p:spPr>
            <a:xfrm>
              <a:off x="3508500" y="4787200"/>
              <a:ext cx="277725" cy="253850"/>
            </a:xfrm>
            <a:custGeom>
              <a:rect b="b" l="l" r="r" t="t"/>
              <a:pathLst>
                <a:path extrusionOk="0" h="10154" w="11109">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 name="Google Shape;186;p23"/>
            <p:cNvSpPr/>
            <p:nvPr/>
          </p:nvSpPr>
          <p:spPr>
            <a:xfrm>
              <a:off x="3562725" y="4842250"/>
              <a:ext cx="196000" cy="178475"/>
            </a:xfrm>
            <a:custGeom>
              <a:rect b="b" l="l" r="r" t="t"/>
              <a:pathLst>
                <a:path extrusionOk="0" fill="none" h="7139" w="7840">
                  <a:moveTo>
                    <a:pt x="0" y="0"/>
                  </a:moveTo>
                  <a:cubicBezTo>
                    <a:pt x="434" y="434"/>
                    <a:pt x="7839" y="7139"/>
                    <a:pt x="7839" y="7139"/>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 name="Google Shape;187;p23"/>
            <p:cNvSpPr/>
            <p:nvPr/>
          </p:nvSpPr>
          <p:spPr>
            <a:xfrm>
              <a:off x="3480150" y="3518800"/>
              <a:ext cx="331925" cy="316475"/>
            </a:xfrm>
            <a:custGeom>
              <a:rect b="b" l="l" r="r" t="t"/>
              <a:pathLst>
                <a:path extrusionOk="0" h="12659" w="13277">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 name="Google Shape;188;p23"/>
            <p:cNvSpPr/>
            <p:nvPr/>
          </p:nvSpPr>
          <p:spPr>
            <a:xfrm>
              <a:off x="3365900" y="3427325"/>
              <a:ext cx="545425" cy="511425"/>
            </a:xfrm>
            <a:custGeom>
              <a:rect b="b" l="l" r="r" t="t"/>
              <a:pathLst>
                <a:path extrusionOk="0" h="20457" w="21817">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9" name="Google Shape;189;p23"/>
            <p:cNvSpPr/>
            <p:nvPr/>
          </p:nvSpPr>
          <p:spPr>
            <a:xfrm>
              <a:off x="3586075" y="3659350"/>
              <a:ext cx="91750" cy="73275"/>
            </a:xfrm>
            <a:custGeom>
              <a:rect b="b" l="l" r="r" t="t"/>
              <a:pathLst>
                <a:path extrusionOk="0" h="2931" w="367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 name="Google Shape;190;p23"/>
            <p:cNvSpPr/>
            <p:nvPr/>
          </p:nvSpPr>
          <p:spPr>
            <a:xfrm>
              <a:off x="3952150" y="3200075"/>
              <a:ext cx="302750" cy="348775"/>
            </a:xfrm>
            <a:custGeom>
              <a:rect b="b" l="l" r="r" t="t"/>
              <a:pathLst>
                <a:path extrusionOk="0" h="13951" w="1211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 name="Google Shape;191;p23"/>
            <p:cNvSpPr/>
            <p:nvPr/>
          </p:nvSpPr>
          <p:spPr>
            <a:xfrm>
              <a:off x="3769525" y="3087425"/>
              <a:ext cx="617975" cy="523525"/>
            </a:xfrm>
            <a:custGeom>
              <a:rect b="b" l="l" r="r" t="t"/>
              <a:pathLst>
                <a:path extrusionOk="0" h="20941" w="24719">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 name="Google Shape;192;p23"/>
            <p:cNvSpPr/>
            <p:nvPr/>
          </p:nvSpPr>
          <p:spPr>
            <a:xfrm>
              <a:off x="4058900" y="3342550"/>
              <a:ext cx="81750" cy="90650"/>
            </a:xfrm>
            <a:custGeom>
              <a:rect b="b" l="l" r="r" t="t"/>
              <a:pathLst>
                <a:path extrusionOk="0" h="3626" w="327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 name="Google Shape;193;p23"/>
            <p:cNvSpPr/>
            <p:nvPr/>
          </p:nvSpPr>
          <p:spPr>
            <a:xfrm>
              <a:off x="3316700" y="3983950"/>
              <a:ext cx="207675" cy="209300"/>
            </a:xfrm>
            <a:custGeom>
              <a:rect b="b" l="l" r="r" t="t"/>
              <a:pathLst>
                <a:path extrusionOk="0" h="8372" w="8307">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4" name="Google Shape;194;p23"/>
            <p:cNvSpPr/>
            <p:nvPr/>
          </p:nvSpPr>
          <p:spPr>
            <a:xfrm>
              <a:off x="3238525" y="3909675"/>
              <a:ext cx="358400" cy="366375"/>
            </a:xfrm>
            <a:custGeom>
              <a:rect b="b" l="l" r="r" t="t"/>
              <a:pathLst>
                <a:path extrusionOk="0" h="14655" w="14336">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5" name="Google Shape;195;p23"/>
            <p:cNvSpPr/>
            <p:nvPr/>
          </p:nvSpPr>
          <p:spPr>
            <a:xfrm>
              <a:off x="3380075" y="4076775"/>
              <a:ext cx="62575" cy="52550"/>
            </a:xfrm>
            <a:custGeom>
              <a:rect b="b" l="l" r="r" t="t"/>
              <a:pathLst>
                <a:path extrusionOk="0" h="2102" w="2503">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6" name="Google Shape;196;p23"/>
            <p:cNvSpPr/>
            <p:nvPr/>
          </p:nvSpPr>
          <p:spPr>
            <a:xfrm>
              <a:off x="3965500" y="3922550"/>
              <a:ext cx="227700" cy="211525"/>
            </a:xfrm>
            <a:custGeom>
              <a:rect b="b" l="l" r="r" t="t"/>
              <a:pathLst>
                <a:path extrusionOk="0" h="8461" w="9108">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 name="Google Shape;197;p23"/>
            <p:cNvSpPr/>
            <p:nvPr/>
          </p:nvSpPr>
          <p:spPr>
            <a:xfrm>
              <a:off x="3869600" y="3817550"/>
              <a:ext cx="386050" cy="388375"/>
            </a:xfrm>
            <a:custGeom>
              <a:rect b="b" l="l" r="r" t="t"/>
              <a:pathLst>
                <a:path extrusionOk="0" h="15535" w="15442">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 name="Google Shape;198;p23"/>
            <p:cNvSpPr/>
            <p:nvPr/>
          </p:nvSpPr>
          <p:spPr>
            <a:xfrm>
              <a:off x="4051400" y="3997250"/>
              <a:ext cx="65900" cy="51900"/>
            </a:xfrm>
            <a:custGeom>
              <a:rect b="b" l="l" r="r" t="t"/>
              <a:pathLst>
                <a:path extrusionOk="0" h="2076" w="2636">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9" name="Google Shape;199;p23"/>
            <p:cNvSpPr/>
            <p:nvPr/>
          </p:nvSpPr>
          <p:spPr>
            <a:xfrm>
              <a:off x="3732000" y="2830600"/>
              <a:ext cx="311925" cy="309700"/>
            </a:xfrm>
            <a:custGeom>
              <a:rect b="b" l="l" r="r" t="t"/>
              <a:pathLst>
                <a:path extrusionOk="0" h="12388" w="12477">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 name="Google Shape;200;p23"/>
            <p:cNvSpPr/>
            <p:nvPr/>
          </p:nvSpPr>
          <p:spPr>
            <a:xfrm>
              <a:off x="3601175" y="2739250"/>
              <a:ext cx="573675" cy="512350"/>
            </a:xfrm>
            <a:custGeom>
              <a:rect b="b" l="l" r="r" t="t"/>
              <a:pathLst>
                <a:path extrusionOk="0" h="20494" w="22947">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 name="Google Shape;201;p23"/>
            <p:cNvSpPr/>
            <p:nvPr/>
          </p:nvSpPr>
          <p:spPr>
            <a:xfrm>
              <a:off x="3861250" y="2953700"/>
              <a:ext cx="90100" cy="84450"/>
            </a:xfrm>
            <a:custGeom>
              <a:rect b="b" l="l" r="r" t="t"/>
              <a:pathLst>
                <a:path extrusionOk="0" h="3378" w="3604">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02" name="Google Shape;202;p23"/>
          <p:cNvGrpSpPr/>
          <p:nvPr/>
        </p:nvGrpSpPr>
        <p:grpSpPr>
          <a:xfrm rot="-2238749">
            <a:off x="6290795" y="4160756"/>
            <a:ext cx="1052586" cy="6374713"/>
            <a:chOff x="6152550" y="3804050"/>
            <a:chExt cx="386075" cy="910550"/>
          </a:xfrm>
        </p:grpSpPr>
        <p:sp>
          <p:nvSpPr>
            <p:cNvPr id="203" name="Google Shape;203;p23"/>
            <p:cNvSpPr/>
            <p:nvPr/>
          </p:nvSpPr>
          <p:spPr>
            <a:xfrm>
              <a:off x="6152550" y="3804050"/>
              <a:ext cx="386075" cy="847575"/>
            </a:xfrm>
            <a:custGeom>
              <a:rect b="b" l="l" r="r" t="t"/>
              <a:pathLst>
                <a:path extrusionOk="0" h="33903" w="15443">
                  <a:moveTo>
                    <a:pt x="2736" y="1"/>
                  </a:moveTo>
                  <a:cubicBezTo>
                    <a:pt x="2631" y="1"/>
                    <a:pt x="2572" y="5"/>
                    <a:pt x="2572" y="5"/>
                  </a:cubicBezTo>
                  <a:cubicBezTo>
                    <a:pt x="1608" y="493"/>
                    <a:pt x="84" y="1458"/>
                    <a:pt x="143" y="4696"/>
                  </a:cubicBezTo>
                  <a:cubicBezTo>
                    <a:pt x="1179" y="5327"/>
                    <a:pt x="2572" y="6137"/>
                    <a:pt x="2572" y="6137"/>
                  </a:cubicBezTo>
                  <a:lnTo>
                    <a:pt x="215" y="5780"/>
                  </a:lnTo>
                  <a:lnTo>
                    <a:pt x="215" y="5780"/>
                  </a:lnTo>
                  <a:cubicBezTo>
                    <a:pt x="226" y="5935"/>
                    <a:pt x="250" y="6101"/>
                    <a:pt x="274" y="6268"/>
                  </a:cubicBezTo>
                  <a:cubicBezTo>
                    <a:pt x="917" y="10757"/>
                    <a:pt x="0" y="12507"/>
                    <a:pt x="357" y="18972"/>
                  </a:cubicBezTo>
                  <a:lnTo>
                    <a:pt x="4644" y="18972"/>
                  </a:lnTo>
                  <a:lnTo>
                    <a:pt x="596" y="21008"/>
                  </a:lnTo>
                  <a:cubicBezTo>
                    <a:pt x="1429" y="25473"/>
                    <a:pt x="3977" y="25854"/>
                    <a:pt x="5596" y="29580"/>
                  </a:cubicBezTo>
                  <a:cubicBezTo>
                    <a:pt x="5858" y="30188"/>
                    <a:pt x="6203" y="30759"/>
                    <a:pt x="6632" y="31283"/>
                  </a:cubicBezTo>
                  <a:lnTo>
                    <a:pt x="8132" y="30735"/>
                  </a:lnTo>
                  <a:lnTo>
                    <a:pt x="7037" y="31747"/>
                  </a:lnTo>
                  <a:cubicBezTo>
                    <a:pt x="9085" y="33831"/>
                    <a:pt x="11799" y="33902"/>
                    <a:pt x="11799" y="33902"/>
                  </a:cubicBezTo>
                  <a:cubicBezTo>
                    <a:pt x="11799" y="33902"/>
                    <a:pt x="14407" y="29295"/>
                    <a:pt x="15228" y="25711"/>
                  </a:cubicBezTo>
                  <a:cubicBezTo>
                    <a:pt x="15443" y="24770"/>
                    <a:pt x="15407" y="23699"/>
                    <a:pt x="15216" y="22544"/>
                  </a:cubicBezTo>
                  <a:lnTo>
                    <a:pt x="13026" y="23020"/>
                  </a:lnTo>
                  <a:lnTo>
                    <a:pt x="14990" y="21389"/>
                  </a:lnTo>
                  <a:cubicBezTo>
                    <a:pt x="14300" y="18412"/>
                    <a:pt x="12883" y="15055"/>
                    <a:pt x="12276" y="12126"/>
                  </a:cubicBezTo>
                  <a:cubicBezTo>
                    <a:pt x="11990" y="10661"/>
                    <a:pt x="11430" y="9268"/>
                    <a:pt x="10621" y="8018"/>
                  </a:cubicBezTo>
                  <a:lnTo>
                    <a:pt x="8251" y="8399"/>
                  </a:lnTo>
                  <a:lnTo>
                    <a:pt x="9763" y="6768"/>
                  </a:lnTo>
                  <a:cubicBezTo>
                    <a:pt x="8954" y="5673"/>
                    <a:pt x="8108" y="4625"/>
                    <a:pt x="7418" y="3137"/>
                  </a:cubicBezTo>
                  <a:cubicBezTo>
                    <a:pt x="6067" y="197"/>
                    <a:pt x="3420" y="1"/>
                    <a:pt x="2736"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 name="Google Shape;204;p23"/>
            <p:cNvSpPr/>
            <p:nvPr/>
          </p:nvSpPr>
          <p:spPr>
            <a:xfrm>
              <a:off x="6216475" y="3841875"/>
              <a:ext cx="244475" cy="872725"/>
            </a:xfrm>
            <a:custGeom>
              <a:rect b="b" l="l" r="r" t="t"/>
              <a:pathLst>
                <a:path extrusionOk="0" h="34909" w="9779">
                  <a:moveTo>
                    <a:pt x="68" y="0"/>
                  </a:moveTo>
                  <a:cubicBezTo>
                    <a:pt x="34" y="0"/>
                    <a:pt x="1" y="28"/>
                    <a:pt x="15" y="64"/>
                  </a:cubicBezTo>
                  <a:cubicBezTo>
                    <a:pt x="3218" y="11518"/>
                    <a:pt x="6230" y="23019"/>
                    <a:pt x="8909" y="34616"/>
                  </a:cubicBezTo>
                  <a:cubicBezTo>
                    <a:pt x="8956" y="34819"/>
                    <a:pt x="9111" y="34908"/>
                    <a:pt x="9273" y="34908"/>
                  </a:cubicBezTo>
                  <a:cubicBezTo>
                    <a:pt x="9518" y="34908"/>
                    <a:pt x="9778" y="34705"/>
                    <a:pt x="9707" y="34390"/>
                  </a:cubicBezTo>
                  <a:cubicBezTo>
                    <a:pt x="7016" y="22805"/>
                    <a:pt x="3861" y="11315"/>
                    <a:pt x="122" y="40"/>
                  </a:cubicBezTo>
                  <a:cubicBezTo>
                    <a:pt x="113" y="12"/>
                    <a:pt x="90" y="0"/>
                    <a:pt x="6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05" name="Google Shape;205;p23"/>
          <p:cNvGrpSpPr/>
          <p:nvPr/>
        </p:nvGrpSpPr>
        <p:grpSpPr>
          <a:xfrm rot="-3365436">
            <a:off x="4255658" y="7336019"/>
            <a:ext cx="4246909" cy="3609725"/>
            <a:chOff x="7386050" y="661025"/>
            <a:chExt cx="1576975" cy="3441950"/>
          </a:xfrm>
        </p:grpSpPr>
        <p:sp>
          <p:nvSpPr>
            <p:cNvPr id="206" name="Google Shape;206;p23"/>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7" name="Google Shape;207;p23"/>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 name="Google Shape;208;p23"/>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 name="Google Shape;209;p23"/>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0" name="Google Shape;210;p23"/>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1" name="Google Shape;211;p23"/>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2" name="Google Shape;212;p23"/>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 name="Google Shape;213;p23"/>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4" name="Google Shape;214;p23"/>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5" name="Google Shape;215;p23"/>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 name="Google Shape;216;p23"/>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17" name="Google Shape;217;p23"/>
          <p:cNvGrpSpPr/>
          <p:nvPr/>
        </p:nvGrpSpPr>
        <p:grpSpPr>
          <a:xfrm flipH="1" rot="-2876806">
            <a:off x="5180484" y="7784037"/>
            <a:ext cx="2550473" cy="1824000"/>
            <a:chOff x="4830275" y="2608450"/>
            <a:chExt cx="1324325" cy="2432075"/>
          </a:xfrm>
        </p:grpSpPr>
        <p:sp>
          <p:nvSpPr>
            <p:cNvPr id="218" name="Google Shape;218;p23"/>
            <p:cNvSpPr/>
            <p:nvPr/>
          </p:nvSpPr>
          <p:spPr>
            <a:xfrm>
              <a:off x="5018750" y="3690575"/>
              <a:ext cx="519575" cy="1330675"/>
            </a:xfrm>
            <a:custGeom>
              <a:rect b="b" l="l" r="r" t="t"/>
              <a:pathLst>
                <a:path extrusionOk="0" h="53227" w="20783">
                  <a:moveTo>
                    <a:pt x="1" y="1"/>
                  </a:moveTo>
                  <a:lnTo>
                    <a:pt x="1" y="1"/>
                  </a:lnTo>
                  <a:cubicBezTo>
                    <a:pt x="9107" y="15979"/>
                    <a:pt x="15111" y="32291"/>
                    <a:pt x="19781" y="52405"/>
                  </a:cubicBezTo>
                  <a:cubicBezTo>
                    <a:pt x="19901" y="52951"/>
                    <a:pt x="20152" y="53227"/>
                    <a:pt x="20368" y="53227"/>
                  </a:cubicBezTo>
                  <a:cubicBezTo>
                    <a:pt x="20574" y="53227"/>
                    <a:pt x="20749" y="52976"/>
                    <a:pt x="20749" y="52472"/>
                  </a:cubicBezTo>
                  <a:cubicBezTo>
                    <a:pt x="20782" y="25152"/>
                    <a:pt x="13777" y="16513"/>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 name="Google Shape;219;p23"/>
            <p:cNvSpPr/>
            <p:nvPr/>
          </p:nvSpPr>
          <p:spPr>
            <a:xfrm>
              <a:off x="5531825" y="3352850"/>
              <a:ext cx="622775" cy="1631100"/>
            </a:xfrm>
            <a:custGeom>
              <a:rect b="b" l="l" r="r" t="t"/>
              <a:pathLst>
                <a:path extrusionOk="0" h="65244" w="24911">
                  <a:moveTo>
                    <a:pt x="24910" y="0"/>
                  </a:moveTo>
                  <a:lnTo>
                    <a:pt x="24910" y="0"/>
                  </a:lnTo>
                  <a:cubicBezTo>
                    <a:pt x="21508" y="3503"/>
                    <a:pt x="18139" y="7539"/>
                    <a:pt x="14803" y="12076"/>
                  </a:cubicBezTo>
                  <a:cubicBezTo>
                    <a:pt x="12835" y="14777"/>
                    <a:pt x="10900" y="17646"/>
                    <a:pt x="9132" y="21315"/>
                  </a:cubicBezTo>
                  <a:cubicBezTo>
                    <a:pt x="5930" y="27954"/>
                    <a:pt x="3662" y="36693"/>
                    <a:pt x="2261" y="45199"/>
                  </a:cubicBezTo>
                  <a:cubicBezTo>
                    <a:pt x="1227" y="51637"/>
                    <a:pt x="559" y="57908"/>
                    <a:pt x="59" y="64213"/>
                  </a:cubicBezTo>
                  <a:cubicBezTo>
                    <a:pt x="0" y="64861"/>
                    <a:pt x="265" y="65244"/>
                    <a:pt x="548" y="65244"/>
                  </a:cubicBezTo>
                  <a:cubicBezTo>
                    <a:pt x="745" y="65244"/>
                    <a:pt x="950" y="65058"/>
                    <a:pt x="1060" y="64646"/>
                  </a:cubicBezTo>
                  <a:cubicBezTo>
                    <a:pt x="3928" y="53672"/>
                    <a:pt x="6931" y="43064"/>
                    <a:pt x="10500" y="32557"/>
                  </a:cubicBezTo>
                  <a:cubicBezTo>
                    <a:pt x="14636" y="20215"/>
                    <a:pt x="19340" y="8339"/>
                    <a:pt x="2491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 name="Google Shape;220;p23"/>
            <p:cNvSpPr/>
            <p:nvPr/>
          </p:nvSpPr>
          <p:spPr>
            <a:xfrm>
              <a:off x="5366500" y="3998300"/>
              <a:ext cx="170975" cy="1031600"/>
            </a:xfrm>
            <a:custGeom>
              <a:rect b="b" l="l" r="r" t="t"/>
              <a:pathLst>
                <a:path extrusionOk="0" fill="none" h="41264" w="6839">
                  <a:moveTo>
                    <a:pt x="5071" y="1"/>
                  </a:moveTo>
                  <a:cubicBezTo>
                    <a:pt x="1" y="16746"/>
                    <a:pt x="768" y="32090"/>
                    <a:pt x="6839" y="41264"/>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1" name="Google Shape;221;p23"/>
            <p:cNvSpPr/>
            <p:nvPr/>
          </p:nvSpPr>
          <p:spPr>
            <a:xfrm>
              <a:off x="5467400" y="3605525"/>
              <a:ext cx="231025" cy="403925"/>
            </a:xfrm>
            <a:custGeom>
              <a:rect b="b" l="l" r="r" t="t"/>
              <a:pathLst>
                <a:path extrusionOk="0" h="16157" w="9241">
                  <a:moveTo>
                    <a:pt x="4237" y="0"/>
                  </a:moveTo>
                  <a:cubicBezTo>
                    <a:pt x="4037" y="0"/>
                    <a:pt x="2870" y="67"/>
                    <a:pt x="2669" y="67"/>
                  </a:cubicBezTo>
                  <a:cubicBezTo>
                    <a:pt x="668" y="5238"/>
                    <a:pt x="1" y="10608"/>
                    <a:pt x="801" y="15712"/>
                  </a:cubicBezTo>
                  <a:cubicBezTo>
                    <a:pt x="829" y="15901"/>
                    <a:pt x="944" y="16157"/>
                    <a:pt x="1093" y="16157"/>
                  </a:cubicBezTo>
                  <a:cubicBezTo>
                    <a:pt x="1128" y="16157"/>
                    <a:pt x="1164" y="16143"/>
                    <a:pt x="1202" y="16112"/>
                  </a:cubicBezTo>
                  <a:cubicBezTo>
                    <a:pt x="1235" y="16079"/>
                    <a:pt x="1302" y="16012"/>
                    <a:pt x="1335" y="15912"/>
                  </a:cubicBezTo>
                  <a:cubicBezTo>
                    <a:pt x="1902" y="14411"/>
                    <a:pt x="6739" y="4904"/>
                    <a:pt x="9241" y="2035"/>
                  </a:cubicBezTo>
                  <a:cubicBezTo>
                    <a:pt x="9074" y="1902"/>
                    <a:pt x="8974" y="1768"/>
                    <a:pt x="8807" y="1702"/>
                  </a:cubicBezTo>
                  <a:cubicBezTo>
                    <a:pt x="8540" y="1902"/>
                    <a:pt x="8307" y="2102"/>
                    <a:pt x="8040" y="2369"/>
                  </a:cubicBezTo>
                  <a:cubicBezTo>
                    <a:pt x="8207" y="2069"/>
                    <a:pt x="8340" y="1768"/>
                    <a:pt x="8507" y="1502"/>
                  </a:cubicBezTo>
                  <a:cubicBezTo>
                    <a:pt x="7873" y="1034"/>
                    <a:pt x="7173" y="701"/>
                    <a:pt x="6472" y="434"/>
                  </a:cubicBezTo>
                  <a:cubicBezTo>
                    <a:pt x="6139" y="834"/>
                    <a:pt x="5838" y="1235"/>
                    <a:pt x="5538" y="1668"/>
                  </a:cubicBezTo>
                  <a:lnTo>
                    <a:pt x="5905" y="267"/>
                  </a:lnTo>
                  <a:cubicBezTo>
                    <a:pt x="5605" y="201"/>
                    <a:pt x="5338" y="100"/>
                    <a:pt x="5038" y="67"/>
                  </a:cubicBezTo>
                  <a:cubicBezTo>
                    <a:pt x="4404" y="834"/>
                    <a:pt x="3837" y="1668"/>
                    <a:pt x="3303" y="2502"/>
                  </a:cubicBezTo>
                  <a:cubicBezTo>
                    <a:pt x="3503" y="1602"/>
                    <a:pt x="3837" y="768"/>
                    <a:pt x="423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2" name="Google Shape;222;p23"/>
            <p:cNvSpPr/>
            <p:nvPr/>
          </p:nvSpPr>
          <p:spPr>
            <a:xfrm>
              <a:off x="5485950" y="3631375"/>
              <a:ext cx="295875" cy="378250"/>
            </a:xfrm>
            <a:custGeom>
              <a:rect b="b" l="l" r="r" t="t"/>
              <a:pathLst>
                <a:path extrusionOk="0" h="15130" w="11835">
                  <a:moveTo>
                    <a:pt x="5997" y="0"/>
                  </a:moveTo>
                  <a:cubicBezTo>
                    <a:pt x="2661" y="4437"/>
                    <a:pt x="626" y="9441"/>
                    <a:pt x="59" y="14578"/>
                  </a:cubicBezTo>
                  <a:cubicBezTo>
                    <a:pt x="1" y="14841"/>
                    <a:pt x="71" y="15129"/>
                    <a:pt x="246" y="15129"/>
                  </a:cubicBezTo>
                  <a:cubicBezTo>
                    <a:pt x="271" y="15129"/>
                    <a:pt x="297" y="15124"/>
                    <a:pt x="326" y="15111"/>
                  </a:cubicBezTo>
                  <a:cubicBezTo>
                    <a:pt x="393" y="15111"/>
                    <a:pt x="460" y="15045"/>
                    <a:pt x="493" y="14978"/>
                  </a:cubicBezTo>
                  <a:cubicBezTo>
                    <a:pt x="1460" y="13677"/>
                    <a:pt x="8666" y="5838"/>
                    <a:pt x="11834" y="3703"/>
                  </a:cubicBezTo>
                  <a:cubicBezTo>
                    <a:pt x="11768" y="3536"/>
                    <a:pt x="11668" y="3403"/>
                    <a:pt x="11568" y="3203"/>
                  </a:cubicBezTo>
                  <a:cubicBezTo>
                    <a:pt x="11234" y="3336"/>
                    <a:pt x="10934" y="3436"/>
                    <a:pt x="10634" y="3603"/>
                  </a:cubicBezTo>
                  <a:cubicBezTo>
                    <a:pt x="10834" y="3403"/>
                    <a:pt x="11101" y="3169"/>
                    <a:pt x="11301" y="2903"/>
                  </a:cubicBezTo>
                  <a:cubicBezTo>
                    <a:pt x="10800" y="2336"/>
                    <a:pt x="10233" y="1768"/>
                    <a:pt x="9600" y="1368"/>
                  </a:cubicBezTo>
                  <a:cubicBezTo>
                    <a:pt x="9166" y="1602"/>
                    <a:pt x="8766" y="1935"/>
                    <a:pt x="8399" y="2269"/>
                  </a:cubicBezTo>
                  <a:cubicBezTo>
                    <a:pt x="8599" y="1869"/>
                    <a:pt x="8832" y="1435"/>
                    <a:pt x="9099" y="1035"/>
                  </a:cubicBezTo>
                  <a:cubicBezTo>
                    <a:pt x="8832" y="868"/>
                    <a:pt x="8599" y="734"/>
                    <a:pt x="8299" y="601"/>
                  </a:cubicBezTo>
                  <a:cubicBezTo>
                    <a:pt x="7465" y="1201"/>
                    <a:pt x="6731" y="1835"/>
                    <a:pt x="5964" y="2502"/>
                  </a:cubicBezTo>
                  <a:cubicBezTo>
                    <a:pt x="6431" y="1702"/>
                    <a:pt x="6931" y="1001"/>
                    <a:pt x="7565" y="334"/>
                  </a:cubicBezTo>
                  <a:cubicBezTo>
                    <a:pt x="7331" y="234"/>
                    <a:pt x="6230" y="34"/>
                    <a:pt x="599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3" name="Google Shape;223;p23"/>
            <p:cNvSpPr/>
            <p:nvPr/>
          </p:nvSpPr>
          <p:spPr>
            <a:xfrm>
              <a:off x="5308125" y="3614700"/>
              <a:ext cx="218525" cy="392625"/>
            </a:xfrm>
            <a:custGeom>
              <a:rect b="b" l="l" r="r" t="t"/>
              <a:pathLst>
                <a:path extrusionOk="0" h="15705" w="8741">
                  <a:moveTo>
                    <a:pt x="5938" y="0"/>
                  </a:moveTo>
                  <a:cubicBezTo>
                    <a:pt x="5738" y="34"/>
                    <a:pt x="5505" y="67"/>
                    <a:pt x="5238" y="134"/>
                  </a:cubicBezTo>
                  <a:cubicBezTo>
                    <a:pt x="5605" y="834"/>
                    <a:pt x="5871" y="1635"/>
                    <a:pt x="6005" y="2469"/>
                  </a:cubicBezTo>
                  <a:cubicBezTo>
                    <a:pt x="5505" y="1702"/>
                    <a:pt x="5004" y="1001"/>
                    <a:pt x="4404" y="367"/>
                  </a:cubicBezTo>
                  <a:cubicBezTo>
                    <a:pt x="4104" y="467"/>
                    <a:pt x="3770" y="567"/>
                    <a:pt x="3503" y="701"/>
                  </a:cubicBezTo>
                  <a:cubicBezTo>
                    <a:pt x="3570" y="1135"/>
                    <a:pt x="3703" y="1568"/>
                    <a:pt x="3737" y="2002"/>
                  </a:cubicBezTo>
                  <a:cubicBezTo>
                    <a:pt x="3503" y="1635"/>
                    <a:pt x="3203" y="1301"/>
                    <a:pt x="2903" y="968"/>
                  </a:cubicBezTo>
                  <a:cubicBezTo>
                    <a:pt x="2169" y="1335"/>
                    <a:pt x="1402" y="1802"/>
                    <a:pt x="734" y="2335"/>
                  </a:cubicBezTo>
                  <a:cubicBezTo>
                    <a:pt x="868" y="2569"/>
                    <a:pt x="1001" y="2869"/>
                    <a:pt x="1101" y="3136"/>
                  </a:cubicBezTo>
                  <a:cubicBezTo>
                    <a:pt x="868" y="2902"/>
                    <a:pt x="668" y="2736"/>
                    <a:pt x="368" y="2636"/>
                  </a:cubicBezTo>
                  <a:cubicBezTo>
                    <a:pt x="267" y="2802"/>
                    <a:pt x="101" y="2902"/>
                    <a:pt x="1" y="3036"/>
                  </a:cubicBezTo>
                  <a:cubicBezTo>
                    <a:pt x="1735" y="4137"/>
                    <a:pt x="3236" y="5671"/>
                    <a:pt x="4370" y="7539"/>
                  </a:cubicBezTo>
                  <a:cubicBezTo>
                    <a:pt x="5038" y="8640"/>
                    <a:pt x="5571" y="9807"/>
                    <a:pt x="5938" y="11075"/>
                  </a:cubicBezTo>
                  <a:cubicBezTo>
                    <a:pt x="6405" y="12509"/>
                    <a:pt x="6505" y="14044"/>
                    <a:pt x="6939" y="15478"/>
                  </a:cubicBezTo>
                  <a:cubicBezTo>
                    <a:pt x="7006" y="15545"/>
                    <a:pt x="7006" y="15645"/>
                    <a:pt x="7072" y="15678"/>
                  </a:cubicBezTo>
                  <a:cubicBezTo>
                    <a:pt x="7100" y="15697"/>
                    <a:pt x="7128" y="15705"/>
                    <a:pt x="7156" y="15705"/>
                  </a:cubicBezTo>
                  <a:cubicBezTo>
                    <a:pt x="7333" y="15705"/>
                    <a:pt x="7511" y="15379"/>
                    <a:pt x="7539" y="15178"/>
                  </a:cubicBezTo>
                  <a:cubicBezTo>
                    <a:pt x="8740" y="9974"/>
                    <a:pt x="8340" y="4170"/>
                    <a:pt x="5938"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4" name="Google Shape;224;p23"/>
            <p:cNvSpPr/>
            <p:nvPr/>
          </p:nvSpPr>
          <p:spPr>
            <a:xfrm>
              <a:off x="5204725" y="3765650"/>
              <a:ext cx="281050" cy="240500"/>
            </a:xfrm>
            <a:custGeom>
              <a:rect b="b" l="l" r="r" t="t"/>
              <a:pathLst>
                <a:path extrusionOk="0" h="9620" w="11242">
                  <a:moveTo>
                    <a:pt x="1802" y="0"/>
                  </a:moveTo>
                  <a:cubicBezTo>
                    <a:pt x="1668" y="167"/>
                    <a:pt x="1568" y="334"/>
                    <a:pt x="1468" y="500"/>
                  </a:cubicBezTo>
                  <a:cubicBezTo>
                    <a:pt x="2068" y="767"/>
                    <a:pt x="2669" y="1134"/>
                    <a:pt x="3203" y="1601"/>
                  </a:cubicBezTo>
                  <a:cubicBezTo>
                    <a:pt x="2502" y="1368"/>
                    <a:pt x="1835" y="1268"/>
                    <a:pt x="1101" y="1168"/>
                  </a:cubicBezTo>
                  <a:cubicBezTo>
                    <a:pt x="1001" y="1434"/>
                    <a:pt x="868" y="1668"/>
                    <a:pt x="768" y="1968"/>
                  </a:cubicBezTo>
                  <a:cubicBezTo>
                    <a:pt x="1068" y="2168"/>
                    <a:pt x="1368" y="2435"/>
                    <a:pt x="1668" y="2669"/>
                  </a:cubicBezTo>
                  <a:cubicBezTo>
                    <a:pt x="1301" y="2602"/>
                    <a:pt x="968" y="2502"/>
                    <a:pt x="567" y="2502"/>
                  </a:cubicBezTo>
                  <a:cubicBezTo>
                    <a:pt x="334" y="3202"/>
                    <a:pt x="167" y="3970"/>
                    <a:pt x="67" y="4703"/>
                  </a:cubicBezTo>
                  <a:cubicBezTo>
                    <a:pt x="267" y="4803"/>
                    <a:pt x="534" y="4870"/>
                    <a:pt x="734" y="5004"/>
                  </a:cubicBezTo>
                  <a:cubicBezTo>
                    <a:pt x="501" y="5004"/>
                    <a:pt x="234" y="5037"/>
                    <a:pt x="34" y="5104"/>
                  </a:cubicBezTo>
                  <a:cubicBezTo>
                    <a:pt x="0" y="5304"/>
                    <a:pt x="0" y="5504"/>
                    <a:pt x="0" y="5671"/>
                  </a:cubicBezTo>
                  <a:cubicBezTo>
                    <a:pt x="608" y="5547"/>
                    <a:pt x="1230" y="5487"/>
                    <a:pt x="1857" y="5487"/>
                  </a:cubicBezTo>
                  <a:cubicBezTo>
                    <a:pt x="2916" y="5487"/>
                    <a:pt x="3990" y="5657"/>
                    <a:pt x="5037" y="5971"/>
                  </a:cubicBezTo>
                  <a:cubicBezTo>
                    <a:pt x="6038" y="6271"/>
                    <a:pt x="7005" y="6705"/>
                    <a:pt x="7906" y="7305"/>
                  </a:cubicBezTo>
                  <a:cubicBezTo>
                    <a:pt x="8973" y="7972"/>
                    <a:pt x="9874" y="8906"/>
                    <a:pt x="10908" y="9540"/>
                  </a:cubicBezTo>
                  <a:cubicBezTo>
                    <a:pt x="10957" y="9589"/>
                    <a:pt x="11006" y="9620"/>
                    <a:pt x="11042" y="9620"/>
                  </a:cubicBezTo>
                  <a:cubicBezTo>
                    <a:pt x="11055" y="9620"/>
                    <a:pt x="11066" y="9616"/>
                    <a:pt x="11075" y="9607"/>
                  </a:cubicBezTo>
                  <a:cubicBezTo>
                    <a:pt x="11242" y="9540"/>
                    <a:pt x="11208" y="9207"/>
                    <a:pt x="11075" y="8973"/>
                  </a:cubicBezTo>
                  <a:cubicBezTo>
                    <a:pt x="8907" y="4837"/>
                    <a:pt x="5504" y="1301"/>
                    <a:pt x="1802"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 name="Google Shape;225;p23"/>
            <p:cNvSpPr/>
            <p:nvPr/>
          </p:nvSpPr>
          <p:spPr>
            <a:xfrm>
              <a:off x="5479925" y="3749800"/>
              <a:ext cx="372775" cy="253875"/>
            </a:xfrm>
            <a:custGeom>
              <a:rect b="b" l="l" r="r" t="t"/>
              <a:pathLst>
                <a:path extrusionOk="0" h="10155" w="14911">
                  <a:moveTo>
                    <a:pt x="12909" y="0"/>
                  </a:moveTo>
                  <a:cubicBezTo>
                    <a:pt x="8039" y="1301"/>
                    <a:pt x="3369" y="5071"/>
                    <a:pt x="300" y="9474"/>
                  </a:cubicBezTo>
                  <a:cubicBezTo>
                    <a:pt x="134" y="9741"/>
                    <a:pt x="0" y="10107"/>
                    <a:pt x="234" y="10141"/>
                  </a:cubicBezTo>
                  <a:cubicBezTo>
                    <a:pt x="263" y="10151"/>
                    <a:pt x="289" y="10155"/>
                    <a:pt x="315" y="10155"/>
                  </a:cubicBezTo>
                  <a:cubicBezTo>
                    <a:pt x="376" y="10155"/>
                    <a:pt x="430" y="10131"/>
                    <a:pt x="501" y="10107"/>
                  </a:cubicBezTo>
                  <a:cubicBezTo>
                    <a:pt x="1902" y="9474"/>
                    <a:pt x="3169" y="8440"/>
                    <a:pt x="4537" y="7772"/>
                  </a:cubicBezTo>
                  <a:cubicBezTo>
                    <a:pt x="5804" y="7172"/>
                    <a:pt x="7072" y="6672"/>
                    <a:pt x="8373" y="6405"/>
                  </a:cubicBezTo>
                  <a:cubicBezTo>
                    <a:pt x="9645" y="6077"/>
                    <a:pt x="10939" y="5917"/>
                    <a:pt x="12204" y="5917"/>
                  </a:cubicBezTo>
                  <a:cubicBezTo>
                    <a:pt x="13129" y="5917"/>
                    <a:pt x="14038" y="6002"/>
                    <a:pt x="14911" y="6171"/>
                  </a:cubicBezTo>
                  <a:lnTo>
                    <a:pt x="14911" y="5604"/>
                  </a:lnTo>
                  <a:cubicBezTo>
                    <a:pt x="14644" y="5504"/>
                    <a:pt x="14344" y="5504"/>
                    <a:pt x="14010" y="5471"/>
                  </a:cubicBezTo>
                  <a:cubicBezTo>
                    <a:pt x="14310" y="5404"/>
                    <a:pt x="14577" y="5271"/>
                    <a:pt x="14877" y="5171"/>
                  </a:cubicBezTo>
                  <a:cubicBezTo>
                    <a:pt x="14811" y="4337"/>
                    <a:pt x="14644" y="3503"/>
                    <a:pt x="14377" y="2769"/>
                  </a:cubicBezTo>
                  <a:cubicBezTo>
                    <a:pt x="13910" y="2769"/>
                    <a:pt x="13476" y="2836"/>
                    <a:pt x="13009" y="2936"/>
                  </a:cubicBezTo>
                  <a:cubicBezTo>
                    <a:pt x="13376" y="2635"/>
                    <a:pt x="13743" y="2435"/>
                    <a:pt x="14177" y="2168"/>
                  </a:cubicBezTo>
                  <a:cubicBezTo>
                    <a:pt x="14044" y="1902"/>
                    <a:pt x="13910" y="1601"/>
                    <a:pt x="13743" y="1301"/>
                  </a:cubicBezTo>
                  <a:cubicBezTo>
                    <a:pt x="12843" y="1335"/>
                    <a:pt x="11909" y="1468"/>
                    <a:pt x="11008" y="1668"/>
                  </a:cubicBezTo>
                  <a:cubicBezTo>
                    <a:pt x="11709" y="1168"/>
                    <a:pt x="12509" y="801"/>
                    <a:pt x="13310" y="567"/>
                  </a:cubicBezTo>
                  <a:cubicBezTo>
                    <a:pt x="13176" y="401"/>
                    <a:pt x="13043" y="167"/>
                    <a:pt x="12909"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 name="Google Shape;226;p23"/>
            <p:cNvSpPr/>
            <p:nvPr/>
          </p:nvSpPr>
          <p:spPr>
            <a:xfrm>
              <a:off x="5488250" y="3916825"/>
              <a:ext cx="341950" cy="144050"/>
            </a:xfrm>
            <a:custGeom>
              <a:rect b="b" l="l" r="r" t="t"/>
              <a:pathLst>
                <a:path extrusionOk="0" h="5762" w="13678">
                  <a:moveTo>
                    <a:pt x="11218" y="1"/>
                  </a:moveTo>
                  <a:cubicBezTo>
                    <a:pt x="7761" y="1"/>
                    <a:pt x="3868" y="1192"/>
                    <a:pt x="468" y="3093"/>
                  </a:cubicBezTo>
                  <a:cubicBezTo>
                    <a:pt x="234" y="3226"/>
                    <a:pt x="1" y="3460"/>
                    <a:pt x="134" y="3593"/>
                  </a:cubicBezTo>
                  <a:cubicBezTo>
                    <a:pt x="201" y="3627"/>
                    <a:pt x="234" y="3627"/>
                    <a:pt x="334" y="3627"/>
                  </a:cubicBezTo>
                  <a:cubicBezTo>
                    <a:pt x="1635" y="3627"/>
                    <a:pt x="2970" y="3293"/>
                    <a:pt x="4237" y="3260"/>
                  </a:cubicBezTo>
                  <a:cubicBezTo>
                    <a:pt x="4383" y="3256"/>
                    <a:pt x="4528" y="3253"/>
                    <a:pt x="4672" y="3253"/>
                  </a:cubicBezTo>
                  <a:cubicBezTo>
                    <a:pt x="5679" y="3253"/>
                    <a:pt x="6635" y="3356"/>
                    <a:pt x="7539" y="3560"/>
                  </a:cubicBezTo>
                  <a:cubicBezTo>
                    <a:pt x="9341" y="3927"/>
                    <a:pt x="10909" y="4727"/>
                    <a:pt x="12143" y="5761"/>
                  </a:cubicBezTo>
                  <a:cubicBezTo>
                    <a:pt x="12209" y="5595"/>
                    <a:pt x="12310" y="5461"/>
                    <a:pt x="12343" y="5294"/>
                  </a:cubicBezTo>
                  <a:cubicBezTo>
                    <a:pt x="12109" y="5161"/>
                    <a:pt x="11943" y="4994"/>
                    <a:pt x="11742" y="4894"/>
                  </a:cubicBezTo>
                  <a:cubicBezTo>
                    <a:pt x="12009" y="4894"/>
                    <a:pt x="12243" y="4928"/>
                    <a:pt x="12510" y="4961"/>
                  </a:cubicBezTo>
                  <a:cubicBezTo>
                    <a:pt x="12877" y="4294"/>
                    <a:pt x="13110" y="3593"/>
                    <a:pt x="13344" y="2859"/>
                  </a:cubicBezTo>
                  <a:cubicBezTo>
                    <a:pt x="13010" y="2726"/>
                    <a:pt x="12676" y="2593"/>
                    <a:pt x="12276" y="2492"/>
                  </a:cubicBezTo>
                  <a:cubicBezTo>
                    <a:pt x="12676" y="2426"/>
                    <a:pt x="13077" y="2392"/>
                    <a:pt x="13477" y="2326"/>
                  </a:cubicBezTo>
                  <a:cubicBezTo>
                    <a:pt x="13510" y="2059"/>
                    <a:pt x="13544" y="1759"/>
                    <a:pt x="13577" y="1492"/>
                  </a:cubicBezTo>
                  <a:cubicBezTo>
                    <a:pt x="12977" y="1258"/>
                    <a:pt x="12243" y="991"/>
                    <a:pt x="11542" y="825"/>
                  </a:cubicBezTo>
                  <a:cubicBezTo>
                    <a:pt x="11965" y="770"/>
                    <a:pt x="12367" y="745"/>
                    <a:pt x="12754" y="745"/>
                  </a:cubicBezTo>
                  <a:cubicBezTo>
                    <a:pt x="13071" y="745"/>
                    <a:pt x="13377" y="761"/>
                    <a:pt x="13677" y="791"/>
                  </a:cubicBezTo>
                  <a:lnTo>
                    <a:pt x="13677" y="224"/>
                  </a:lnTo>
                  <a:cubicBezTo>
                    <a:pt x="12893" y="73"/>
                    <a:pt x="12069" y="1"/>
                    <a:pt x="11218"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 name="Google Shape;227;p23"/>
            <p:cNvSpPr/>
            <p:nvPr/>
          </p:nvSpPr>
          <p:spPr>
            <a:xfrm>
              <a:off x="5488250" y="3452925"/>
              <a:ext cx="116775" cy="459500"/>
            </a:xfrm>
            <a:custGeom>
              <a:rect b="b" l="l" r="r" t="t"/>
              <a:pathLst>
                <a:path extrusionOk="0" h="18380" w="4671">
                  <a:moveTo>
                    <a:pt x="2970" y="0"/>
                  </a:moveTo>
                  <a:lnTo>
                    <a:pt x="2736" y="67"/>
                  </a:lnTo>
                  <a:cubicBezTo>
                    <a:pt x="4404" y="5137"/>
                    <a:pt x="3203" y="13143"/>
                    <a:pt x="1" y="18313"/>
                  </a:cubicBezTo>
                  <a:lnTo>
                    <a:pt x="201" y="18380"/>
                  </a:lnTo>
                  <a:cubicBezTo>
                    <a:pt x="3470" y="13176"/>
                    <a:pt x="4671" y="5104"/>
                    <a:pt x="297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 name="Google Shape;228;p23"/>
            <p:cNvSpPr/>
            <p:nvPr/>
          </p:nvSpPr>
          <p:spPr>
            <a:xfrm>
              <a:off x="5534950" y="3436125"/>
              <a:ext cx="44225" cy="25425"/>
            </a:xfrm>
            <a:custGeom>
              <a:rect b="b" l="l" r="r" t="t"/>
              <a:pathLst>
                <a:path extrusionOk="0" h="1017" w="1769">
                  <a:moveTo>
                    <a:pt x="1314" y="1"/>
                  </a:moveTo>
                  <a:cubicBezTo>
                    <a:pt x="1163" y="1"/>
                    <a:pt x="982" y="35"/>
                    <a:pt x="801" y="105"/>
                  </a:cubicBezTo>
                  <a:cubicBezTo>
                    <a:pt x="334" y="205"/>
                    <a:pt x="1" y="539"/>
                    <a:pt x="101" y="805"/>
                  </a:cubicBezTo>
                  <a:cubicBezTo>
                    <a:pt x="121" y="949"/>
                    <a:pt x="281" y="1017"/>
                    <a:pt x="509" y="1017"/>
                  </a:cubicBezTo>
                  <a:cubicBezTo>
                    <a:pt x="652" y="1017"/>
                    <a:pt x="822" y="990"/>
                    <a:pt x="1001" y="939"/>
                  </a:cubicBezTo>
                  <a:cubicBezTo>
                    <a:pt x="1468" y="772"/>
                    <a:pt x="1769" y="439"/>
                    <a:pt x="1702" y="205"/>
                  </a:cubicBezTo>
                  <a:cubicBezTo>
                    <a:pt x="1683" y="69"/>
                    <a:pt x="1527" y="1"/>
                    <a:pt x="1314" y="1"/>
                  </a:cubicBezTo>
                  <a:close/>
                </a:path>
              </a:pathLst>
            </a:custGeom>
            <a:solidFill>
              <a:srgbClr val="FFFBE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 name="Google Shape;229;p23"/>
            <p:cNvSpPr/>
            <p:nvPr/>
          </p:nvSpPr>
          <p:spPr>
            <a:xfrm>
              <a:off x="5495750" y="3503775"/>
              <a:ext cx="139300" cy="417000"/>
            </a:xfrm>
            <a:custGeom>
              <a:rect b="b" l="l" r="r" t="t"/>
              <a:pathLst>
                <a:path extrusionOk="0" h="16680" w="5572">
                  <a:moveTo>
                    <a:pt x="5338" y="1"/>
                  </a:moveTo>
                  <a:cubicBezTo>
                    <a:pt x="5071" y="4838"/>
                    <a:pt x="3337" y="10275"/>
                    <a:pt x="1" y="16613"/>
                  </a:cubicBezTo>
                  <a:lnTo>
                    <a:pt x="234" y="16679"/>
                  </a:lnTo>
                  <a:cubicBezTo>
                    <a:pt x="3570" y="10342"/>
                    <a:pt x="5338" y="4904"/>
                    <a:pt x="557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 name="Google Shape;230;p23"/>
            <p:cNvSpPr/>
            <p:nvPr/>
          </p:nvSpPr>
          <p:spPr>
            <a:xfrm>
              <a:off x="5610850" y="3485425"/>
              <a:ext cx="41725" cy="24225"/>
            </a:xfrm>
            <a:custGeom>
              <a:rect b="b" l="l" r="r" t="t"/>
              <a:pathLst>
                <a:path extrusionOk="0" h="969" w="1669">
                  <a:moveTo>
                    <a:pt x="901" y="1"/>
                  </a:moveTo>
                  <a:cubicBezTo>
                    <a:pt x="401" y="34"/>
                    <a:pt x="0" y="234"/>
                    <a:pt x="0" y="501"/>
                  </a:cubicBezTo>
                  <a:cubicBezTo>
                    <a:pt x="0" y="735"/>
                    <a:pt x="334" y="968"/>
                    <a:pt x="801" y="968"/>
                  </a:cubicBezTo>
                  <a:cubicBezTo>
                    <a:pt x="1268" y="968"/>
                    <a:pt x="1635" y="735"/>
                    <a:pt x="1668" y="468"/>
                  </a:cubicBezTo>
                  <a:cubicBezTo>
                    <a:pt x="1668" y="201"/>
                    <a:pt x="1335" y="1"/>
                    <a:pt x="90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1" name="Google Shape;231;p23"/>
            <p:cNvSpPr/>
            <p:nvPr/>
          </p:nvSpPr>
          <p:spPr>
            <a:xfrm>
              <a:off x="5460725" y="3506275"/>
              <a:ext cx="86775" cy="406150"/>
            </a:xfrm>
            <a:custGeom>
              <a:rect b="b" l="l" r="r" t="t"/>
              <a:pathLst>
                <a:path extrusionOk="0" h="16246" w="3471">
                  <a:moveTo>
                    <a:pt x="234" y="1"/>
                  </a:moveTo>
                  <a:lnTo>
                    <a:pt x="1" y="134"/>
                  </a:lnTo>
                  <a:cubicBezTo>
                    <a:pt x="2836" y="4904"/>
                    <a:pt x="3237" y="10742"/>
                    <a:pt x="1068" y="16179"/>
                  </a:cubicBezTo>
                  <a:lnTo>
                    <a:pt x="1302" y="16246"/>
                  </a:lnTo>
                  <a:cubicBezTo>
                    <a:pt x="3470" y="10809"/>
                    <a:pt x="3103" y="4871"/>
                    <a:pt x="23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 name="Google Shape;232;p23"/>
            <p:cNvSpPr/>
            <p:nvPr/>
          </p:nvSpPr>
          <p:spPr>
            <a:xfrm>
              <a:off x="5439050" y="3488675"/>
              <a:ext cx="42550" cy="29625"/>
            </a:xfrm>
            <a:custGeom>
              <a:rect b="b" l="l" r="r" t="t"/>
              <a:pathLst>
                <a:path extrusionOk="0" h="1185" w="1702">
                  <a:moveTo>
                    <a:pt x="1236" y="0"/>
                  </a:moveTo>
                  <a:cubicBezTo>
                    <a:pt x="1057" y="0"/>
                    <a:pt x="841" y="67"/>
                    <a:pt x="634" y="205"/>
                  </a:cubicBezTo>
                  <a:cubicBezTo>
                    <a:pt x="201" y="438"/>
                    <a:pt x="1" y="838"/>
                    <a:pt x="101" y="1038"/>
                  </a:cubicBezTo>
                  <a:cubicBezTo>
                    <a:pt x="149" y="1135"/>
                    <a:pt x="274" y="1185"/>
                    <a:pt x="436" y="1185"/>
                  </a:cubicBezTo>
                  <a:cubicBezTo>
                    <a:pt x="610" y="1185"/>
                    <a:pt x="827" y="1126"/>
                    <a:pt x="1035" y="1005"/>
                  </a:cubicBezTo>
                  <a:cubicBezTo>
                    <a:pt x="1468" y="738"/>
                    <a:pt x="1702" y="371"/>
                    <a:pt x="1602" y="171"/>
                  </a:cubicBezTo>
                  <a:cubicBezTo>
                    <a:pt x="1537" y="58"/>
                    <a:pt x="1403" y="0"/>
                    <a:pt x="123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 name="Google Shape;233;p23"/>
            <p:cNvSpPr/>
            <p:nvPr/>
          </p:nvSpPr>
          <p:spPr>
            <a:xfrm>
              <a:off x="5545800" y="3626375"/>
              <a:ext cx="261050" cy="301900"/>
            </a:xfrm>
            <a:custGeom>
              <a:rect b="b" l="l" r="r" t="t"/>
              <a:pathLst>
                <a:path extrusionOk="0" h="12076" w="10442">
                  <a:moveTo>
                    <a:pt x="10374" y="0"/>
                  </a:moveTo>
                  <a:cubicBezTo>
                    <a:pt x="5071" y="2435"/>
                    <a:pt x="1668" y="6405"/>
                    <a:pt x="0" y="12009"/>
                  </a:cubicBezTo>
                  <a:lnTo>
                    <a:pt x="201" y="12076"/>
                  </a:lnTo>
                  <a:cubicBezTo>
                    <a:pt x="1868" y="6538"/>
                    <a:pt x="5237" y="2669"/>
                    <a:pt x="10441" y="200"/>
                  </a:cubicBezTo>
                  <a:lnTo>
                    <a:pt x="1037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 name="Google Shape;234;p23"/>
            <p:cNvSpPr/>
            <p:nvPr/>
          </p:nvSpPr>
          <p:spPr>
            <a:xfrm>
              <a:off x="5798475" y="3607450"/>
              <a:ext cx="28375" cy="40375"/>
            </a:xfrm>
            <a:custGeom>
              <a:rect b="b" l="l" r="r" t="t"/>
              <a:pathLst>
                <a:path extrusionOk="0" h="1615" w="1135">
                  <a:moveTo>
                    <a:pt x="369" y="1"/>
                  </a:moveTo>
                  <a:cubicBezTo>
                    <a:pt x="333" y="1"/>
                    <a:pt x="298" y="8"/>
                    <a:pt x="267" y="23"/>
                  </a:cubicBezTo>
                  <a:cubicBezTo>
                    <a:pt x="67" y="157"/>
                    <a:pt x="1" y="624"/>
                    <a:pt x="167" y="1024"/>
                  </a:cubicBezTo>
                  <a:cubicBezTo>
                    <a:pt x="308" y="1391"/>
                    <a:pt x="569" y="1614"/>
                    <a:pt x="787" y="1614"/>
                  </a:cubicBezTo>
                  <a:cubicBezTo>
                    <a:pt x="827" y="1614"/>
                    <a:pt x="865" y="1607"/>
                    <a:pt x="901" y="1591"/>
                  </a:cubicBezTo>
                  <a:cubicBezTo>
                    <a:pt x="1101" y="1458"/>
                    <a:pt x="1135" y="991"/>
                    <a:pt x="968" y="591"/>
                  </a:cubicBezTo>
                  <a:cubicBezTo>
                    <a:pt x="827" y="224"/>
                    <a:pt x="567" y="1"/>
                    <a:pt x="36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 name="Google Shape;235;p23"/>
            <p:cNvSpPr/>
            <p:nvPr/>
          </p:nvSpPr>
          <p:spPr>
            <a:xfrm>
              <a:off x="5487425" y="3560500"/>
              <a:ext cx="70900" cy="351925"/>
            </a:xfrm>
            <a:custGeom>
              <a:rect b="b" l="l" r="r" t="t"/>
              <a:pathLst>
                <a:path extrusionOk="0" h="14077" w="2836">
                  <a:moveTo>
                    <a:pt x="2069" y="0"/>
                  </a:moveTo>
                  <a:lnTo>
                    <a:pt x="1835" y="33"/>
                  </a:lnTo>
                  <a:cubicBezTo>
                    <a:pt x="2536" y="4403"/>
                    <a:pt x="2502" y="8306"/>
                    <a:pt x="0" y="14010"/>
                  </a:cubicBezTo>
                  <a:lnTo>
                    <a:pt x="234" y="14077"/>
                  </a:lnTo>
                  <a:cubicBezTo>
                    <a:pt x="2736" y="8339"/>
                    <a:pt x="2836" y="4403"/>
                    <a:pt x="206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 name="Google Shape;236;p23"/>
            <p:cNvSpPr/>
            <p:nvPr/>
          </p:nvSpPr>
          <p:spPr>
            <a:xfrm>
              <a:off x="5512450" y="3541550"/>
              <a:ext cx="44225" cy="26250"/>
            </a:xfrm>
            <a:custGeom>
              <a:rect b="b" l="l" r="r" t="t"/>
              <a:pathLst>
                <a:path extrusionOk="0" h="1050" w="1769">
                  <a:moveTo>
                    <a:pt x="1250" y="0"/>
                  </a:moveTo>
                  <a:cubicBezTo>
                    <a:pt x="1105" y="0"/>
                    <a:pt x="939" y="30"/>
                    <a:pt x="767" y="91"/>
                  </a:cubicBezTo>
                  <a:cubicBezTo>
                    <a:pt x="334" y="258"/>
                    <a:pt x="0" y="558"/>
                    <a:pt x="67" y="791"/>
                  </a:cubicBezTo>
                  <a:cubicBezTo>
                    <a:pt x="88" y="960"/>
                    <a:pt x="270" y="1049"/>
                    <a:pt x="519" y="1049"/>
                  </a:cubicBezTo>
                  <a:cubicBezTo>
                    <a:pt x="663" y="1049"/>
                    <a:pt x="830" y="1019"/>
                    <a:pt x="1001" y="958"/>
                  </a:cubicBezTo>
                  <a:cubicBezTo>
                    <a:pt x="1434" y="825"/>
                    <a:pt x="1768" y="491"/>
                    <a:pt x="1701" y="258"/>
                  </a:cubicBezTo>
                  <a:cubicBezTo>
                    <a:pt x="1680" y="89"/>
                    <a:pt x="1499" y="0"/>
                    <a:pt x="125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 name="Google Shape;237;p23"/>
            <p:cNvSpPr/>
            <p:nvPr/>
          </p:nvSpPr>
          <p:spPr>
            <a:xfrm>
              <a:off x="5545800" y="3610525"/>
              <a:ext cx="189325" cy="317750"/>
            </a:xfrm>
            <a:custGeom>
              <a:rect b="b" l="l" r="r" t="t"/>
              <a:pathLst>
                <a:path extrusionOk="0" h="12710" w="7573">
                  <a:moveTo>
                    <a:pt x="7406" y="1"/>
                  </a:moveTo>
                  <a:cubicBezTo>
                    <a:pt x="2702" y="3870"/>
                    <a:pt x="267" y="6906"/>
                    <a:pt x="0" y="12710"/>
                  </a:cubicBezTo>
                  <a:lnTo>
                    <a:pt x="234" y="12710"/>
                  </a:lnTo>
                  <a:cubicBezTo>
                    <a:pt x="534" y="7039"/>
                    <a:pt x="2936" y="4037"/>
                    <a:pt x="7572" y="167"/>
                  </a:cubicBezTo>
                  <a:lnTo>
                    <a:pt x="740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8" name="Google Shape;238;p23"/>
            <p:cNvSpPr/>
            <p:nvPr/>
          </p:nvSpPr>
          <p:spPr>
            <a:xfrm>
              <a:off x="5721750" y="3591875"/>
              <a:ext cx="34225" cy="34825"/>
            </a:xfrm>
            <a:custGeom>
              <a:rect b="b" l="l" r="r" t="t"/>
              <a:pathLst>
                <a:path extrusionOk="0" h="1393" w="1369">
                  <a:moveTo>
                    <a:pt x="401" y="0"/>
                  </a:moveTo>
                  <a:cubicBezTo>
                    <a:pt x="312" y="0"/>
                    <a:pt x="231" y="26"/>
                    <a:pt x="168" y="79"/>
                  </a:cubicBezTo>
                  <a:cubicBezTo>
                    <a:pt x="1" y="280"/>
                    <a:pt x="34" y="680"/>
                    <a:pt x="334" y="1047"/>
                  </a:cubicBezTo>
                  <a:cubicBezTo>
                    <a:pt x="493" y="1274"/>
                    <a:pt x="730" y="1393"/>
                    <a:pt x="928" y="1393"/>
                  </a:cubicBezTo>
                  <a:cubicBezTo>
                    <a:pt x="1020" y="1393"/>
                    <a:pt x="1104" y="1367"/>
                    <a:pt x="1168" y="1314"/>
                  </a:cubicBezTo>
                  <a:cubicBezTo>
                    <a:pt x="1368" y="1147"/>
                    <a:pt x="1302" y="680"/>
                    <a:pt x="1001" y="346"/>
                  </a:cubicBezTo>
                  <a:cubicBezTo>
                    <a:pt x="820" y="119"/>
                    <a:pt x="592" y="0"/>
                    <a:pt x="4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9" name="Google Shape;239;p23"/>
            <p:cNvSpPr/>
            <p:nvPr/>
          </p:nvSpPr>
          <p:spPr>
            <a:xfrm>
              <a:off x="5466575" y="3704850"/>
              <a:ext cx="186000" cy="308550"/>
            </a:xfrm>
            <a:custGeom>
              <a:rect b="b" l="l" r="r" t="t"/>
              <a:pathLst>
                <a:path extrusionOk="0" h="12342" w="7440">
                  <a:moveTo>
                    <a:pt x="3014" y="1"/>
                  </a:moveTo>
                  <a:cubicBezTo>
                    <a:pt x="2665" y="1"/>
                    <a:pt x="2213" y="30"/>
                    <a:pt x="2102" y="30"/>
                  </a:cubicBezTo>
                  <a:cubicBezTo>
                    <a:pt x="501" y="3933"/>
                    <a:pt x="0" y="8003"/>
                    <a:pt x="601" y="11972"/>
                  </a:cubicBezTo>
                  <a:cubicBezTo>
                    <a:pt x="655" y="12135"/>
                    <a:pt x="731" y="12342"/>
                    <a:pt x="848" y="12342"/>
                  </a:cubicBezTo>
                  <a:cubicBezTo>
                    <a:pt x="874" y="12342"/>
                    <a:pt x="903" y="12331"/>
                    <a:pt x="934" y="12306"/>
                  </a:cubicBezTo>
                  <a:cubicBezTo>
                    <a:pt x="1035" y="12272"/>
                    <a:pt x="1035" y="12239"/>
                    <a:pt x="1068" y="12139"/>
                  </a:cubicBezTo>
                  <a:cubicBezTo>
                    <a:pt x="1535" y="11038"/>
                    <a:pt x="5438" y="3866"/>
                    <a:pt x="7439" y="1732"/>
                  </a:cubicBezTo>
                  <a:cubicBezTo>
                    <a:pt x="7339" y="1631"/>
                    <a:pt x="7206" y="1565"/>
                    <a:pt x="7172" y="1465"/>
                  </a:cubicBezTo>
                  <a:lnTo>
                    <a:pt x="6538" y="1965"/>
                  </a:lnTo>
                  <a:cubicBezTo>
                    <a:pt x="6672" y="1765"/>
                    <a:pt x="6772" y="1531"/>
                    <a:pt x="6905" y="1298"/>
                  </a:cubicBezTo>
                  <a:cubicBezTo>
                    <a:pt x="6372" y="931"/>
                    <a:pt x="5838" y="631"/>
                    <a:pt x="5238" y="431"/>
                  </a:cubicBezTo>
                  <a:cubicBezTo>
                    <a:pt x="4937" y="731"/>
                    <a:pt x="4704" y="998"/>
                    <a:pt x="4504" y="1331"/>
                  </a:cubicBezTo>
                  <a:cubicBezTo>
                    <a:pt x="4570" y="998"/>
                    <a:pt x="4670" y="631"/>
                    <a:pt x="4771" y="297"/>
                  </a:cubicBezTo>
                  <a:cubicBezTo>
                    <a:pt x="4537" y="264"/>
                    <a:pt x="4337" y="197"/>
                    <a:pt x="4070" y="130"/>
                  </a:cubicBezTo>
                  <a:cubicBezTo>
                    <a:pt x="3570" y="697"/>
                    <a:pt x="3069" y="1298"/>
                    <a:pt x="2669" y="1932"/>
                  </a:cubicBezTo>
                  <a:cubicBezTo>
                    <a:pt x="2836" y="1265"/>
                    <a:pt x="3069" y="597"/>
                    <a:pt x="3403" y="30"/>
                  </a:cubicBezTo>
                  <a:cubicBezTo>
                    <a:pt x="3336" y="8"/>
                    <a:pt x="3188" y="1"/>
                    <a:pt x="3014"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0" name="Google Shape;240;p23"/>
            <p:cNvSpPr/>
            <p:nvPr/>
          </p:nvSpPr>
          <p:spPr>
            <a:xfrm>
              <a:off x="5338975" y="3710600"/>
              <a:ext cx="175150" cy="302450"/>
            </a:xfrm>
            <a:custGeom>
              <a:rect b="b" l="l" r="r" t="t"/>
              <a:pathLst>
                <a:path extrusionOk="0" h="12098" w="7006">
                  <a:moveTo>
                    <a:pt x="4838" y="0"/>
                  </a:moveTo>
                  <a:cubicBezTo>
                    <a:pt x="4671" y="34"/>
                    <a:pt x="4471" y="34"/>
                    <a:pt x="4304" y="67"/>
                  </a:cubicBezTo>
                  <a:cubicBezTo>
                    <a:pt x="4571" y="634"/>
                    <a:pt x="4804" y="1235"/>
                    <a:pt x="4871" y="1902"/>
                  </a:cubicBezTo>
                  <a:cubicBezTo>
                    <a:pt x="4504" y="1335"/>
                    <a:pt x="4070" y="734"/>
                    <a:pt x="3570" y="234"/>
                  </a:cubicBezTo>
                  <a:lnTo>
                    <a:pt x="2836" y="501"/>
                  </a:lnTo>
                  <a:cubicBezTo>
                    <a:pt x="2903" y="834"/>
                    <a:pt x="3003" y="1168"/>
                    <a:pt x="3036" y="1502"/>
                  </a:cubicBezTo>
                  <a:cubicBezTo>
                    <a:pt x="2836" y="1201"/>
                    <a:pt x="2636" y="901"/>
                    <a:pt x="2369" y="668"/>
                  </a:cubicBezTo>
                  <a:cubicBezTo>
                    <a:pt x="1735" y="901"/>
                    <a:pt x="1168" y="1235"/>
                    <a:pt x="568" y="1668"/>
                  </a:cubicBezTo>
                  <a:cubicBezTo>
                    <a:pt x="701" y="1868"/>
                    <a:pt x="801" y="2069"/>
                    <a:pt x="868" y="2269"/>
                  </a:cubicBezTo>
                  <a:cubicBezTo>
                    <a:pt x="701" y="2102"/>
                    <a:pt x="501" y="2002"/>
                    <a:pt x="301" y="1868"/>
                  </a:cubicBezTo>
                  <a:cubicBezTo>
                    <a:pt x="268" y="1868"/>
                    <a:pt x="134" y="1969"/>
                    <a:pt x="1" y="2069"/>
                  </a:cubicBezTo>
                  <a:cubicBezTo>
                    <a:pt x="1368" y="3003"/>
                    <a:pt x="2636" y="4237"/>
                    <a:pt x="3503" y="5705"/>
                  </a:cubicBezTo>
                  <a:cubicBezTo>
                    <a:pt x="4037" y="6572"/>
                    <a:pt x="4471" y="7506"/>
                    <a:pt x="4771" y="8507"/>
                  </a:cubicBezTo>
                  <a:cubicBezTo>
                    <a:pt x="5104" y="9574"/>
                    <a:pt x="5171" y="10808"/>
                    <a:pt x="5538" y="11909"/>
                  </a:cubicBezTo>
                  <a:cubicBezTo>
                    <a:pt x="5538" y="11976"/>
                    <a:pt x="5605" y="12042"/>
                    <a:pt x="5638" y="12076"/>
                  </a:cubicBezTo>
                  <a:cubicBezTo>
                    <a:pt x="5663" y="12091"/>
                    <a:pt x="5688" y="12097"/>
                    <a:pt x="5713" y="12097"/>
                  </a:cubicBezTo>
                  <a:cubicBezTo>
                    <a:pt x="5852" y="12097"/>
                    <a:pt x="5977" y="11879"/>
                    <a:pt x="6005" y="11709"/>
                  </a:cubicBezTo>
                  <a:cubicBezTo>
                    <a:pt x="7006" y="7739"/>
                    <a:pt x="6706" y="3303"/>
                    <a:pt x="4838"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1" name="Google Shape;241;p23"/>
            <p:cNvSpPr/>
            <p:nvPr/>
          </p:nvSpPr>
          <p:spPr>
            <a:xfrm>
              <a:off x="5280600" y="3783150"/>
              <a:ext cx="203500" cy="226850"/>
            </a:xfrm>
            <a:custGeom>
              <a:rect b="b" l="l" r="r" t="t"/>
              <a:pathLst>
                <a:path extrusionOk="0" h="9074" w="8140">
                  <a:moveTo>
                    <a:pt x="2536" y="1"/>
                  </a:moveTo>
                  <a:cubicBezTo>
                    <a:pt x="2436" y="101"/>
                    <a:pt x="2302" y="234"/>
                    <a:pt x="2202" y="301"/>
                  </a:cubicBezTo>
                  <a:cubicBezTo>
                    <a:pt x="2636" y="634"/>
                    <a:pt x="3036" y="1001"/>
                    <a:pt x="3370" y="1468"/>
                  </a:cubicBezTo>
                  <a:cubicBezTo>
                    <a:pt x="2870" y="1168"/>
                    <a:pt x="2336" y="935"/>
                    <a:pt x="1835" y="701"/>
                  </a:cubicBezTo>
                  <a:cubicBezTo>
                    <a:pt x="1669" y="868"/>
                    <a:pt x="1535" y="1068"/>
                    <a:pt x="1435" y="1201"/>
                  </a:cubicBezTo>
                  <a:cubicBezTo>
                    <a:pt x="1635" y="1435"/>
                    <a:pt x="1802" y="1668"/>
                    <a:pt x="1969" y="1935"/>
                  </a:cubicBezTo>
                  <a:cubicBezTo>
                    <a:pt x="1702" y="1768"/>
                    <a:pt x="1435" y="1668"/>
                    <a:pt x="1168" y="1535"/>
                  </a:cubicBezTo>
                  <a:cubicBezTo>
                    <a:pt x="835" y="2002"/>
                    <a:pt x="601" y="2536"/>
                    <a:pt x="334" y="3103"/>
                  </a:cubicBezTo>
                  <a:cubicBezTo>
                    <a:pt x="501" y="3203"/>
                    <a:pt x="668" y="3336"/>
                    <a:pt x="801" y="3470"/>
                  </a:cubicBezTo>
                  <a:cubicBezTo>
                    <a:pt x="601" y="3436"/>
                    <a:pt x="434" y="3370"/>
                    <a:pt x="201" y="3370"/>
                  </a:cubicBezTo>
                  <a:cubicBezTo>
                    <a:pt x="101" y="3503"/>
                    <a:pt x="34" y="3636"/>
                    <a:pt x="1" y="3770"/>
                  </a:cubicBezTo>
                  <a:cubicBezTo>
                    <a:pt x="1335" y="3837"/>
                    <a:pt x="2669" y="4304"/>
                    <a:pt x="3904" y="5071"/>
                  </a:cubicBezTo>
                  <a:cubicBezTo>
                    <a:pt x="4637" y="5504"/>
                    <a:pt x="5305" y="6072"/>
                    <a:pt x="5938" y="6672"/>
                  </a:cubicBezTo>
                  <a:cubicBezTo>
                    <a:pt x="6606" y="7406"/>
                    <a:pt x="7139" y="8306"/>
                    <a:pt x="7840" y="8974"/>
                  </a:cubicBezTo>
                  <a:cubicBezTo>
                    <a:pt x="7873" y="9007"/>
                    <a:pt x="7940" y="9074"/>
                    <a:pt x="7973" y="9074"/>
                  </a:cubicBezTo>
                  <a:cubicBezTo>
                    <a:pt x="8140" y="9074"/>
                    <a:pt x="8140" y="8807"/>
                    <a:pt x="8107" y="8607"/>
                  </a:cubicBezTo>
                  <a:cubicBezTo>
                    <a:pt x="7206" y="5104"/>
                    <a:pt x="5171" y="1735"/>
                    <a:pt x="2536"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 name="Google Shape;242;p23"/>
            <p:cNvSpPr/>
            <p:nvPr/>
          </p:nvSpPr>
          <p:spPr>
            <a:xfrm>
              <a:off x="5479925" y="3768975"/>
              <a:ext cx="268550" cy="243525"/>
            </a:xfrm>
            <a:custGeom>
              <a:rect b="b" l="l" r="r" t="t"/>
              <a:pathLst>
                <a:path extrusionOk="0" h="9741" w="10742">
                  <a:moveTo>
                    <a:pt x="7906" y="0"/>
                  </a:moveTo>
                  <a:cubicBezTo>
                    <a:pt x="4403" y="1802"/>
                    <a:pt x="1535" y="5404"/>
                    <a:pt x="67" y="9240"/>
                  </a:cubicBezTo>
                  <a:cubicBezTo>
                    <a:pt x="34" y="9474"/>
                    <a:pt x="0" y="9741"/>
                    <a:pt x="200" y="9741"/>
                  </a:cubicBezTo>
                  <a:cubicBezTo>
                    <a:pt x="234" y="9741"/>
                    <a:pt x="334" y="9707"/>
                    <a:pt x="367" y="9674"/>
                  </a:cubicBezTo>
                  <a:cubicBezTo>
                    <a:pt x="1334" y="8907"/>
                    <a:pt x="2135" y="7973"/>
                    <a:pt x="3036" y="7206"/>
                  </a:cubicBezTo>
                  <a:cubicBezTo>
                    <a:pt x="3870" y="6505"/>
                    <a:pt x="4737" y="5971"/>
                    <a:pt x="5704" y="5504"/>
                  </a:cubicBezTo>
                  <a:cubicBezTo>
                    <a:pt x="7305" y="4737"/>
                    <a:pt x="9040" y="4304"/>
                    <a:pt x="10741" y="4237"/>
                  </a:cubicBezTo>
                  <a:cubicBezTo>
                    <a:pt x="10708" y="4070"/>
                    <a:pt x="10674" y="3970"/>
                    <a:pt x="10641" y="3837"/>
                  </a:cubicBezTo>
                  <a:cubicBezTo>
                    <a:pt x="10374" y="3837"/>
                    <a:pt x="10141" y="3837"/>
                    <a:pt x="9874" y="3870"/>
                  </a:cubicBezTo>
                  <a:lnTo>
                    <a:pt x="10508" y="3503"/>
                  </a:lnTo>
                  <a:cubicBezTo>
                    <a:pt x="10241" y="2903"/>
                    <a:pt x="9974" y="2335"/>
                    <a:pt x="9574" y="1802"/>
                  </a:cubicBezTo>
                  <a:cubicBezTo>
                    <a:pt x="9240" y="1868"/>
                    <a:pt x="8873" y="2002"/>
                    <a:pt x="8540" y="2169"/>
                  </a:cubicBezTo>
                  <a:lnTo>
                    <a:pt x="9307" y="1401"/>
                  </a:lnTo>
                  <a:cubicBezTo>
                    <a:pt x="9140" y="1201"/>
                    <a:pt x="8973" y="1001"/>
                    <a:pt x="8806" y="834"/>
                  </a:cubicBezTo>
                  <a:cubicBezTo>
                    <a:pt x="8073" y="1035"/>
                    <a:pt x="7405" y="1301"/>
                    <a:pt x="6738" y="1568"/>
                  </a:cubicBezTo>
                  <a:cubicBezTo>
                    <a:pt x="7239" y="1068"/>
                    <a:pt x="7739" y="668"/>
                    <a:pt x="8339" y="334"/>
                  </a:cubicBezTo>
                  <a:cubicBezTo>
                    <a:pt x="8206" y="201"/>
                    <a:pt x="8039" y="134"/>
                    <a:pt x="7906"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3" name="Google Shape;243;p23"/>
            <p:cNvSpPr/>
            <p:nvPr/>
          </p:nvSpPr>
          <p:spPr>
            <a:xfrm>
              <a:off x="5483250" y="3890725"/>
              <a:ext cx="256875" cy="121325"/>
            </a:xfrm>
            <a:custGeom>
              <a:rect b="b" l="l" r="r" t="t"/>
              <a:pathLst>
                <a:path extrusionOk="0" h="4853" w="10275">
                  <a:moveTo>
                    <a:pt x="10008" y="1"/>
                  </a:moveTo>
                  <a:cubicBezTo>
                    <a:pt x="6739" y="134"/>
                    <a:pt x="3069" y="1935"/>
                    <a:pt x="267" y="4437"/>
                  </a:cubicBezTo>
                  <a:cubicBezTo>
                    <a:pt x="167" y="4537"/>
                    <a:pt x="1" y="4771"/>
                    <a:pt x="101" y="4837"/>
                  </a:cubicBezTo>
                  <a:cubicBezTo>
                    <a:pt x="123" y="4849"/>
                    <a:pt x="145" y="4852"/>
                    <a:pt x="166" y="4852"/>
                  </a:cubicBezTo>
                  <a:cubicBezTo>
                    <a:pt x="208" y="4852"/>
                    <a:pt x="245" y="4837"/>
                    <a:pt x="267" y="4837"/>
                  </a:cubicBezTo>
                  <a:cubicBezTo>
                    <a:pt x="1268" y="4637"/>
                    <a:pt x="2236" y="4137"/>
                    <a:pt x="3236" y="3870"/>
                  </a:cubicBezTo>
                  <a:cubicBezTo>
                    <a:pt x="4104" y="3670"/>
                    <a:pt x="5038" y="3536"/>
                    <a:pt x="5871" y="3536"/>
                  </a:cubicBezTo>
                  <a:cubicBezTo>
                    <a:pt x="7339" y="3536"/>
                    <a:pt x="8740" y="3837"/>
                    <a:pt x="9908" y="4437"/>
                  </a:cubicBezTo>
                  <a:cubicBezTo>
                    <a:pt x="9941" y="4304"/>
                    <a:pt x="10008" y="4170"/>
                    <a:pt x="10041" y="4003"/>
                  </a:cubicBezTo>
                  <a:cubicBezTo>
                    <a:pt x="9874" y="3937"/>
                    <a:pt x="9674" y="3870"/>
                    <a:pt x="9507" y="3803"/>
                  </a:cubicBezTo>
                  <a:cubicBezTo>
                    <a:pt x="9674" y="3803"/>
                    <a:pt x="9874" y="3770"/>
                    <a:pt x="10074" y="3770"/>
                  </a:cubicBezTo>
                  <a:cubicBezTo>
                    <a:pt x="10208" y="3170"/>
                    <a:pt x="10275" y="2602"/>
                    <a:pt x="10275" y="2035"/>
                  </a:cubicBezTo>
                  <a:cubicBezTo>
                    <a:pt x="10008" y="1969"/>
                    <a:pt x="9708" y="1902"/>
                    <a:pt x="9407" y="1902"/>
                  </a:cubicBezTo>
                  <a:cubicBezTo>
                    <a:pt x="9708" y="1802"/>
                    <a:pt x="10008" y="1668"/>
                    <a:pt x="10275" y="1568"/>
                  </a:cubicBezTo>
                  <a:cubicBezTo>
                    <a:pt x="10275" y="1368"/>
                    <a:pt x="10275" y="1168"/>
                    <a:pt x="10241" y="968"/>
                  </a:cubicBezTo>
                  <a:cubicBezTo>
                    <a:pt x="9674" y="835"/>
                    <a:pt x="9074" y="801"/>
                    <a:pt x="8507" y="801"/>
                  </a:cubicBezTo>
                  <a:cubicBezTo>
                    <a:pt x="9040" y="568"/>
                    <a:pt x="9574" y="468"/>
                    <a:pt x="10108" y="434"/>
                  </a:cubicBezTo>
                  <a:cubicBezTo>
                    <a:pt x="10074" y="301"/>
                    <a:pt x="10041" y="134"/>
                    <a:pt x="10008"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 name="Google Shape;244;p23"/>
            <p:cNvSpPr/>
            <p:nvPr/>
          </p:nvSpPr>
          <p:spPr>
            <a:xfrm>
              <a:off x="5560800" y="3953275"/>
              <a:ext cx="145125" cy="24200"/>
            </a:xfrm>
            <a:custGeom>
              <a:rect b="b" l="l" r="r" t="t"/>
              <a:pathLst>
                <a:path extrusionOk="0" fill="none" h="968" w="5805">
                  <a:moveTo>
                    <a:pt x="1" y="968"/>
                  </a:moveTo>
                  <a:cubicBezTo>
                    <a:pt x="1835" y="201"/>
                    <a:pt x="3904" y="0"/>
                    <a:pt x="5805" y="3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 name="Google Shape;245;p23"/>
            <p:cNvSpPr/>
            <p:nvPr/>
          </p:nvSpPr>
          <p:spPr>
            <a:xfrm>
              <a:off x="5633350" y="3932425"/>
              <a:ext cx="48400" cy="8375"/>
            </a:xfrm>
            <a:custGeom>
              <a:rect b="b" l="l" r="r" t="t"/>
              <a:pathLst>
                <a:path extrusionOk="0" fill="none" h="335" w="1936">
                  <a:moveTo>
                    <a:pt x="1" y="334"/>
                  </a:moveTo>
                  <a:cubicBezTo>
                    <a:pt x="601" y="101"/>
                    <a:pt x="1268" y="0"/>
                    <a:pt x="1936" y="3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 name="Google Shape;246;p23"/>
            <p:cNvSpPr/>
            <p:nvPr/>
          </p:nvSpPr>
          <p:spPr>
            <a:xfrm>
              <a:off x="5500775" y="3844025"/>
              <a:ext cx="149300" cy="145125"/>
            </a:xfrm>
            <a:custGeom>
              <a:rect b="b" l="l" r="r" t="t"/>
              <a:pathLst>
                <a:path extrusionOk="0" fill="none" h="5805" w="5972">
                  <a:moveTo>
                    <a:pt x="0" y="5805"/>
                  </a:moveTo>
                  <a:cubicBezTo>
                    <a:pt x="1201" y="3236"/>
                    <a:pt x="3369" y="1135"/>
                    <a:pt x="5971" y="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 name="Google Shape;247;p23"/>
            <p:cNvSpPr/>
            <p:nvPr/>
          </p:nvSpPr>
          <p:spPr>
            <a:xfrm>
              <a:off x="5492425" y="3755625"/>
              <a:ext cx="25050" cy="191000"/>
            </a:xfrm>
            <a:custGeom>
              <a:rect b="b" l="l" r="r" t="t"/>
              <a:pathLst>
                <a:path extrusionOk="0" fill="none" h="7640" w="1002">
                  <a:moveTo>
                    <a:pt x="1001" y="1"/>
                  </a:moveTo>
                  <a:cubicBezTo>
                    <a:pt x="334" y="2503"/>
                    <a:pt x="1" y="5071"/>
                    <a:pt x="1" y="764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 name="Google Shape;248;p23"/>
            <p:cNvSpPr/>
            <p:nvPr/>
          </p:nvSpPr>
          <p:spPr>
            <a:xfrm>
              <a:off x="5522450" y="3798150"/>
              <a:ext cx="8350" cy="42575"/>
            </a:xfrm>
            <a:custGeom>
              <a:rect b="b" l="l" r="r" t="t"/>
              <a:pathLst>
                <a:path extrusionOk="0" fill="none" h="1703" w="334">
                  <a:moveTo>
                    <a:pt x="334" y="1"/>
                  </a:moveTo>
                  <a:cubicBezTo>
                    <a:pt x="134" y="535"/>
                    <a:pt x="0" y="1135"/>
                    <a:pt x="34" y="1702"/>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 name="Google Shape;249;p23"/>
            <p:cNvSpPr/>
            <p:nvPr/>
          </p:nvSpPr>
          <p:spPr>
            <a:xfrm>
              <a:off x="5585825" y="3766475"/>
              <a:ext cx="23375" cy="49225"/>
            </a:xfrm>
            <a:custGeom>
              <a:rect b="b" l="l" r="r" t="t"/>
              <a:pathLst>
                <a:path extrusionOk="0" fill="none" h="1969" w="935">
                  <a:moveTo>
                    <a:pt x="935" y="0"/>
                  </a:moveTo>
                  <a:cubicBezTo>
                    <a:pt x="501" y="601"/>
                    <a:pt x="234" y="1268"/>
                    <a:pt x="1" y="19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0" name="Google Shape;250;p23"/>
            <p:cNvSpPr/>
            <p:nvPr/>
          </p:nvSpPr>
          <p:spPr>
            <a:xfrm>
              <a:off x="5409875" y="3776475"/>
              <a:ext cx="60900" cy="106775"/>
            </a:xfrm>
            <a:custGeom>
              <a:rect b="b" l="l" r="r" t="t"/>
              <a:pathLst>
                <a:path extrusionOk="0" fill="none" h="4271" w="2436">
                  <a:moveTo>
                    <a:pt x="0" y="1"/>
                  </a:moveTo>
                  <a:cubicBezTo>
                    <a:pt x="1134" y="1202"/>
                    <a:pt x="1968" y="2703"/>
                    <a:pt x="2435" y="427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1" name="Google Shape;251;p23"/>
            <p:cNvSpPr/>
            <p:nvPr/>
          </p:nvSpPr>
          <p:spPr>
            <a:xfrm>
              <a:off x="5327300" y="3861550"/>
              <a:ext cx="77600" cy="46725"/>
            </a:xfrm>
            <a:custGeom>
              <a:rect b="b" l="l" r="r" t="t"/>
              <a:pathLst>
                <a:path extrusionOk="0" fill="none" h="1869" w="3104">
                  <a:moveTo>
                    <a:pt x="1" y="0"/>
                  </a:moveTo>
                  <a:cubicBezTo>
                    <a:pt x="1135" y="434"/>
                    <a:pt x="2236" y="1034"/>
                    <a:pt x="3103" y="18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 name="Google Shape;252;p23"/>
            <p:cNvSpPr/>
            <p:nvPr/>
          </p:nvSpPr>
          <p:spPr>
            <a:xfrm>
              <a:off x="5402350" y="3877375"/>
              <a:ext cx="66750" cy="108450"/>
            </a:xfrm>
            <a:custGeom>
              <a:rect b="b" l="l" r="r" t="t"/>
              <a:pathLst>
                <a:path extrusionOk="0" fill="none" h="4338" w="2670">
                  <a:moveTo>
                    <a:pt x="1" y="1"/>
                  </a:moveTo>
                  <a:cubicBezTo>
                    <a:pt x="1168" y="1235"/>
                    <a:pt x="2102" y="2703"/>
                    <a:pt x="267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 name="Google Shape;253;p23"/>
            <p:cNvSpPr/>
            <p:nvPr/>
          </p:nvSpPr>
          <p:spPr>
            <a:xfrm>
              <a:off x="5535800" y="3462075"/>
              <a:ext cx="251850" cy="1567000"/>
            </a:xfrm>
            <a:custGeom>
              <a:rect b="b" l="l" r="r" t="t"/>
              <a:pathLst>
                <a:path extrusionOk="0" fill="none" h="62680" w="10074">
                  <a:moveTo>
                    <a:pt x="234" y="1"/>
                  </a:moveTo>
                  <a:cubicBezTo>
                    <a:pt x="10074" y="18114"/>
                    <a:pt x="10074" y="41030"/>
                    <a:pt x="0"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 name="Google Shape;254;p23"/>
            <p:cNvSpPr/>
            <p:nvPr/>
          </p:nvSpPr>
          <p:spPr>
            <a:xfrm>
              <a:off x="5068800" y="2869175"/>
              <a:ext cx="479425" cy="622000"/>
            </a:xfrm>
            <a:custGeom>
              <a:rect b="b" l="l" r="r" t="t"/>
              <a:pathLst>
                <a:path extrusionOk="0" h="24880" w="19177">
                  <a:moveTo>
                    <a:pt x="9640" y="0"/>
                  </a:moveTo>
                  <a:cubicBezTo>
                    <a:pt x="9307" y="67"/>
                    <a:pt x="7439" y="400"/>
                    <a:pt x="7105" y="534"/>
                  </a:cubicBezTo>
                  <a:cubicBezTo>
                    <a:pt x="8106" y="1635"/>
                    <a:pt x="8940" y="2835"/>
                    <a:pt x="9640" y="4136"/>
                  </a:cubicBezTo>
                  <a:cubicBezTo>
                    <a:pt x="8439" y="3002"/>
                    <a:pt x="7172" y="1968"/>
                    <a:pt x="5904" y="1001"/>
                  </a:cubicBezTo>
                  <a:cubicBezTo>
                    <a:pt x="5437" y="1201"/>
                    <a:pt x="5004" y="1401"/>
                    <a:pt x="4570" y="1668"/>
                  </a:cubicBezTo>
                  <a:cubicBezTo>
                    <a:pt x="4970" y="2335"/>
                    <a:pt x="5337" y="3002"/>
                    <a:pt x="5738" y="3703"/>
                  </a:cubicBezTo>
                  <a:cubicBezTo>
                    <a:pt x="5104" y="3136"/>
                    <a:pt x="4437" y="2635"/>
                    <a:pt x="3769" y="2168"/>
                  </a:cubicBezTo>
                  <a:cubicBezTo>
                    <a:pt x="2735" y="2869"/>
                    <a:pt x="1768" y="3703"/>
                    <a:pt x="934" y="4670"/>
                  </a:cubicBezTo>
                  <a:cubicBezTo>
                    <a:pt x="1301" y="5037"/>
                    <a:pt x="1635" y="5471"/>
                    <a:pt x="2002" y="5871"/>
                  </a:cubicBezTo>
                  <a:cubicBezTo>
                    <a:pt x="1501" y="5571"/>
                    <a:pt x="1001" y="5371"/>
                    <a:pt x="500" y="5170"/>
                  </a:cubicBezTo>
                  <a:cubicBezTo>
                    <a:pt x="334" y="5337"/>
                    <a:pt x="167" y="5604"/>
                    <a:pt x="0" y="5838"/>
                  </a:cubicBezTo>
                  <a:cubicBezTo>
                    <a:pt x="5170" y="9373"/>
                    <a:pt x="16812" y="22383"/>
                    <a:pt x="18347" y="24551"/>
                  </a:cubicBezTo>
                  <a:cubicBezTo>
                    <a:pt x="18447" y="24684"/>
                    <a:pt x="18513" y="24818"/>
                    <a:pt x="18647" y="24851"/>
                  </a:cubicBezTo>
                  <a:cubicBezTo>
                    <a:pt x="18690" y="24871"/>
                    <a:pt x="18730" y="24880"/>
                    <a:pt x="18768" y="24880"/>
                  </a:cubicBezTo>
                  <a:cubicBezTo>
                    <a:pt x="19050" y="24880"/>
                    <a:pt x="19177" y="24371"/>
                    <a:pt x="19147" y="24017"/>
                  </a:cubicBezTo>
                  <a:cubicBezTo>
                    <a:pt x="18280" y="15645"/>
                    <a:pt x="15011" y="7372"/>
                    <a:pt x="9640"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 name="Google Shape;255;p23"/>
            <p:cNvSpPr/>
            <p:nvPr/>
          </p:nvSpPr>
          <p:spPr>
            <a:xfrm>
              <a:off x="4962875" y="2951725"/>
              <a:ext cx="585450" cy="539700"/>
            </a:xfrm>
            <a:custGeom>
              <a:rect b="b" l="l" r="r" t="t"/>
              <a:pathLst>
                <a:path extrusionOk="0" h="21588" w="23418">
                  <a:moveTo>
                    <a:pt x="7740" y="0"/>
                  </a:moveTo>
                  <a:cubicBezTo>
                    <a:pt x="7406" y="167"/>
                    <a:pt x="5738" y="1001"/>
                    <a:pt x="5471" y="1168"/>
                  </a:cubicBezTo>
                  <a:cubicBezTo>
                    <a:pt x="6706" y="1968"/>
                    <a:pt x="7840" y="2869"/>
                    <a:pt x="8840" y="3970"/>
                  </a:cubicBezTo>
                  <a:cubicBezTo>
                    <a:pt x="7373" y="3203"/>
                    <a:pt x="5872" y="2536"/>
                    <a:pt x="4371" y="1968"/>
                  </a:cubicBezTo>
                  <a:cubicBezTo>
                    <a:pt x="4004" y="2302"/>
                    <a:pt x="3637" y="2636"/>
                    <a:pt x="3303" y="2936"/>
                  </a:cubicBezTo>
                  <a:cubicBezTo>
                    <a:pt x="3870" y="3503"/>
                    <a:pt x="4404" y="4037"/>
                    <a:pt x="4971" y="4604"/>
                  </a:cubicBezTo>
                  <a:cubicBezTo>
                    <a:pt x="4204" y="4237"/>
                    <a:pt x="3470" y="3903"/>
                    <a:pt x="2669" y="3670"/>
                  </a:cubicBezTo>
                  <a:cubicBezTo>
                    <a:pt x="1835" y="4604"/>
                    <a:pt x="1168" y="5671"/>
                    <a:pt x="635" y="6839"/>
                  </a:cubicBezTo>
                  <a:lnTo>
                    <a:pt x="2002" y="7706"/>
                  </a:lnTo>
                  <a:cubicBezTo>
                    <a:pt x="1468" y="7572"/>
                    <a:pt x="901" y="7472"/>
                    <a:pt x="368" y="7406"/>
                  </a:cubicBezTo>
                  <a:cubicBezTo>
                    <a:pt x="201" y="7673"/>
                    <a:pt x="134" y="7906"/>
                    <a:pt x="1" y="8206"/>
                  </a:cubicBezTo>
                  <a:cubicBezTo>
                    <a:pt x="5905" y="10241"/>
                    <a:pt x="20582" y="19714"/>
                    <a:pt x="22650" y="21382"/>
                  </a:cubicBezTo>
                  <a:cubicBezTo>
                    <a:pt x="22750" y="21482"/>
                    <a:pt x="22884" y="21549"/>
                    <a:pt x="23017" y="21582"/>
                  </a:cubicBezTo>
                  <a:cubicBezTo>
                    <a:pt x="23038" y="21586"/>
                    <a:pt x="23058" y="21588"/>
                    <a:pt x="23076" y="21588"/>
                  </a:cubicBezTo>
                  <a:cubicBezTo>
                    <a:pt x="23417" y="21588"/>
                    <a:pt x="23409" y="21028"/>
                    <a:pt x="23251" y="20648"/>
                  </a:cubicBezTo>
                  <a:cubicBezTo>
                    <a:pt x="20182" y="12743"/>
                    <a:pt x="14878" y="5671"/>
                    <a:pt x="774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 name="Google Shape;256;p23"/>
            <p:cNvSpPr/>
            <p:nvPr/>
          </p:nvSpPr>
          <p:spPr>
            <a:xfrm>
              <a:off x="5380675" y="2846650"/>
              <a:ext cx="321925" cy="636925"/>
            </a:xfrm>
            <a:custGeom>
              <a:rect b="b" l="l" r="r" t="t"/>
              <a:pathLst>
                <a:path extrusionOk="0" h="25477" w="12877">
                  <a:moveTo>
                    <a:pt x="4637" y="0"/>
                  </a:moveTo>
                  <a:cubicBezTo>
                    <a:pt x="3970" y="1268"/>
                    <a:pt x="3403" y="2602"/>
                    <a:pt x="2969" y="4003"/>
                  </a:cubicBezTo>
                  <a:cubicBezTo>
                    <a:pt x="2836" y="2602"/>
                    <a:pt x="2903" y="1268"/>
                    <a:pt x="3203" y="0"/>
                  </a:cubicBezTo>
                  <a:lnTo>
                    <a:pt x="3203" y="0"/>
                  </a:lnTo>
                  <a:cubicBezTo>
                    <a:pt x="2803" y="34"/>
                    <a:pt x="2402" y="34"/>
                    <a:pt x="2035" y="67"/>
                  </a:cubicBezTo>
                  <a:cubicBezTo>
                    <a:pt x="1" y="7673"/>
                    <a:pt x="1735" y="17046"/>
                    <a:pt x="5838" y="24785"/>
                  </a:cubicBezTo>
                  <a:cubicBezTo>
                    <a:pt x="5996" y="25100"/>
                    <a:pt x="6339" y="25477"/>
                    <a:pt x="6608" y="25477"/>
                  </a:cubicBezTo>
                  <a:cubicBezTo>
                    <a:pt x="6681" y="25477"/>
                    <a:pt x="6749" y="25449"/>
                    <a:pt x="6806" y="25385"/>
                  </a:cubicBezTo>
                  <a:cubicBezTo>
                    <a:pt x="6872" y="25285"/>
                    <a:pt x="6939" y="25118"/>
                    <a:pt x="6939" y="25018"/>
                  </a:cubicBezTo>
                  <a:cubicBezTo>
                    <a:pt x="7072" y="22583"/>
                    <a:pt x="6572" y="20081"/>
                    <a:pt x="6705" y="17680"/>
                  </a:cubicBezTo>
                  <a:cubicBezTo>
                    <a:pt x="6839" y="15511"/>
                    <a:pt x="7206" y="13410"/>
                    <a:pt x="7806" y="11409"/>
                  </a:cubicBezTo>
                  <a:cubicBezTo>
                    <a:pt x="8840" y="8006"/>
                    <a:pt x="10608" y="4904"/>
                    <a:pt x="12877" y="2435"/>
                  </a:cubicBezTo>
                  <a:cubicBezTo>
                    <a:pt x="12610" y="2269"/>
                    <a:pt x="12309" y="2102"/>
                    <a:pt x="12009" y="1902"/>
                  </a:cubicBezTo>
                  <a:cubicBezTo>
                    <a:pt x="11642" y="2235"/>
                    <a:pt x="11342" y="2602"/>
                    <a:pt x="11042" y="3036"/>
                  </a:cubicBezTo>
                  <a:cubicBezTo>
                    <a:pt x="11142" y="2569"/>
                    <a:pt x="11209" y="2069"/>
                    <a:pt x="11342" y="1602"/>
                  </a:cubicBezTo>
                  <a:cubicBezTo>
                    <a:pt x="10008" y="1034"/>
                    <a:pt x="8674" y="601"/>
                    <a:pt x="7306" y="334"/>
                  </a:cubicBezTo>
                  <a:cubicBezTo>
                    <a:pt x="6906" y="934"/>
                    <a:pt x="6639" y="1602"/>
                    <a:pt x="6372" y="2335"/>
                  </a:cubicBezTo>
                  <a:cubicBezTo>
                    <a:pt x="6305" y="1602"/>
                    <a:pt x="6238" y="868"/>
                    <a:pt x="6238" y="167"/>
                  </a:cubicBezTo>
                  <a:cubicBezTo>
                    <a:pt x="5705" y="67"/>
                    <a:pt x="5171" y="34"/>
                    <a:pt x="463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7" name="Google Shape;257;p23"/>
            <p:cNvSpPr/>
            <p:nvPr/>
          </p:nvSpPr>
          <p:spPr>
            <a:xfrm>
              <a:off x="5548300" y="3004250"/>
              <a:ext cx="407825" cy="475375"/>
            </a:xfrm>
            <a:custGeom>
              <a:rect b="b" l="l" r="r" t="t"/>
              <a:pathLst>
                <a:path extrusionOk="0" h="19015" w="16313">
                  <a:moveTo>
                    <a:pt x="11142" y="1"/>
                  </a:moveTo>
                  <a:cubicBezTo>
                    <a:pt x="5805" y="3603"/>
                    <a:pt x="1802" y="10608"/>
                    <a:pt x="101" y="18080"/>
                  </a:cubicBezTo>
                  <a:cubicBezTo>
                    <a:pt x="0" y="18447"/>
                    <a:pt x="67" y="19014"/>
                    <a:pt x="334" y="19014"/>
                  </a:cubicBezTo>
                  <a:cubicBezTo>
                    <a:pt x="434" y="19014"/>
                    <a:pt x="501" y="18948"/>
                    <a:pt x="601" y="18848"/>
                  </a:cubicBezTo>
                  <a:cubicBezTo>
                    <a:pt x="2002" y="17447"/>
                    <a:pt x="3069" y="15512"/>
                    <a:pt x="4437" y="14078"/>
                  </a:cubicBezTo>
                  <a:cubicBezTo>
                    <a:pt x="5638" y="12743"/>
                    <a:pt x="7005" y="11643"/>
                    <a:pt x="8440" y="10742"/>
                  </a:cubicBezTo>
                  <a:cubicBezTo>
                    <a:pt x="10908" y="9174"/>
                    <a:pt x="13610" y="8307"/>
                    <a:pt x="16312" y="8140"/>
                  </a:cubicBezTo>
                  <a:cubicBezTo>
                    <a:pt x="16245" y="7873"/>
                    <a:pt x="16112" y="7606"/>
                    <a:pt x="16045" y="7339"/>
                  </a:cubicBezTo>
                  <a:cubicBezTo>
                    <a:pt x="15678" y="7339"/>
                    <a:pt x="15278" y="7406"/>
                    <a:pt x="14878" y="7473"/>
                  </a:cubicBezTo>
                  <a:cubicBezTo>
                    <a:pt x="15211" y="7173"/>
                    <a:pt x="15512" y="6973"/>
                    <a:pt x="15845" y="6739"/>
                  </a:cubicBezTo>
                  <a:cubicBezTo>
                    <a:pt x="15345" y="5572"/>
                    <a:pt x="14778" y="4437"/>
                    <a:pt x="14111" y="3437"/>
                  </a:cubicBezTo>
                  <a:cubicBezTo>
                    <a:pt x="13577" y="3603"/>
                    <a:pt x="13010" y="3837"/>
                    <a:pt x="12476" y="4137"/>
                  </a:cubicBezTo>
                  <a:cubicBezTo>
                    <a:pt x="12810" y="3637"/>
                    <a:pt x="13177" y="3136"/>
                    <a:pt x="13577" y="2669"/>
                  </a:cubicBezTo>
                  <a:cubicBezTo>
                    <a:pt x="13277" y="2303"/>
                    <a:pt x="12976" y="1936"/>
                    <a:pt x="12676" y="1602"/>
                  </a:cubicBezTo>
                  <a:cubicBezTo>
                    <a:pt x="11642" y="1969"/>
                    <a:pt x="10541" y="2503"/>
                    <a:pt x="9541" y="3103"/>
                  </a:cubicBezTo>
                  <a:cubicBezTo>
                    <a:pt x="10241" y="2136"/>
                    <a:pt x="10975" y="1302"/>
                    <a:pt x="11842" y="668"/>
                  </a:cubicBezTo>
                  <a:cubicBezTo>
                    <a:pt x="11642" y="435"/>
                    <a:pt x="11409" y="234"/>
                    <a:pt x="11142"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8" name="Google Shape;258;p23"/>
            <p:cNvSpPr/>
            <p:nvPr/>
          </p:nvSpPr>
          <p:spPr>
            <a:xfrm>
              <a:off x="4910350" y="3209400"/>
              <a:ext cx="647150" cy="270650"/>
            </a:xfrm>
            <a:custGeom>
              <a:rect b="b" l="l" r="r" t="t"/>
              <a:pathLst>
                <a:path extrusionOk="0" h="10826" w="25886">
                  <a:moveTo>
                    <a:pt x="1268" y="1"/>
                  </a:moveTo>
                  <a:cubicBezTo>
                    <a:pt x="1134" y="334"/>
                    <a:pt x="1001" y="668"/>
                    <a:pt x="868" y="1035"/>
                  </a:cubicBezTo>
                  <a:cubicBezTo>
                    <a:pt x="2269" y="1102"/>
                    <a:pt x="3636" y="1368"/>
                    <a:pt x="5004" y="1802"/>
                  </a:cubicBezTo>
                  <a:cubicBezTo>
                    <a:pt x="3469" y="1902"/>
                    <a:pt x="1968" y="2069"/>
                    <a:pt x="501" y="2302"/>
                  </a:cubicBezTo>
                  <a:cubicBezTo>
                    <a:pt x="367" y="2803"/>
                    <a:pt x="300" y="3303"/>
                    <a:pt x="200" y="3870"/>
                  </a:cubicBezTo>
                  <a:cubicBezTo>
                    <a:pt x="968" y="4070"/>
                    <a:pt x="1668" y="4270"/>
                    <a:pt x="2369" y="4537"/>
                  </a:cubicBezTo>
                  <a:cubicBezTo>
                    <a:pt x="1601" y="4571"/>
                    <a:pt x="834" y="4704"/>
                    <a:pt x="100" y="4871"/>
                  </a:cubicBezTo>
                  <a:cubicBezTo>
                    <a:pt x="0" y="6205"/>
                    <a:pt x="34" y="7539"/>
                    <a:pt x="267" y="8907"/>
                  </a:cubicBezTo>
                  <a:cubicBezTo>
                    <a:pt x="767" y="8907"/>
                    <a:pt x="1268" y="8940"/>
                    <a:pt x="1802" y="8974"/>
                  </a:cubicBezTo>
                  <a:cubicBezTo>
                    <a:pt x="1301" y="9141"/>
                    <a:pt x="834" y="9374"/>
                    <a:pt x="367" y="9574"/>
                  </a:cubicBezTo>
                  <a:cubicBezTo>
                    <a:pt x="467" y="9941"/>
                    <a:pt x="567" y="10241"/>
                    <a:pt x="634" y="10542"/>
                  </a:cubicBezTo>
                  <a:cubicBezTo>
                    <a:pt x="3770" y="9041"/>
                    <a:pt x="7406" y="8207"/>
                    <a:pt x="11142" y="8107"/>
                  </a:cubicBezTo>
                  <a:cubicBezTo>
                    <a:pt x="11296" y="8104"/>
                    <a:pt x="11450" y="8103"/>
                    <a:pt x="11605" y="8103"/>
                  </a:cubicBezTo>
                  <a:cubicBezTo>
                    <a:pt x="13632" y="8103"/>
                    <a:pt x="15735" y="8307"/>
                    <a:pt x="17780" y="8740"/>
                  </a:cubicBezTo>
                  <a:cubicBezTo>
                    <a:pt x="20281" y="9241"/>
                    <a:pt x="22650" y="10341"/>
                    <a:pt x="25152" y="10775"/>
                  </a:cubicBezTo>
                  <a:cubicBezTo>
                    <a:pt x="25218" y="10808"/>
                    <a:pt x="25293" y="10825"/>
                    <a:pt x="25364" y="10825"/>
                  </a:cubicBezTo>
                  <a:cubicBezTo>
                    <a:pt x="25435" y="10825"/>
                    <a:pt x="25502" y="10808"/>
                    <a:pt x="25552" y="10775"/>
                  </a:cubicBezTo>
                  <a:cubicBezTo>
                    <a:pt x="25885" y="10608"/>
                    <a:pt x="25552" y="10041"/>
                    <a:pt x="25218" y="9741"/>
                  </a:cubicBezTo>
                  <a:cubicBezTo>
                    <a:pt x="18513" y="4037"/>
                    <a:pt x="9540" y="34"/>
                    <a:pt x="126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9" name="Google Shape;259;p23"/>
            <p:cNvSpPr/>
            <p:nvPr/>
          </p:nvSpPr>
          <p:spPr>
            <a:xfrm>
              <a:off x="4967875" y="3434775"/>
              <a:ext cx="577125" cy="260000"/>
            </a:xfrm>
            <a:custGeom>
              <a:rect b="b" l="l" r="r" t="t"/>
              <a:pathLst>
                <a:path extrusionOk="0" h="10400" w="23085">
                  <a:moveTo>
                    <a:pt x="11714" y="0"/>
                  </a:moveTo>
                  <a:cubicBezTo>
                    <a:pt x="7419" y="0"/>
                    <a:pt x="3330" y="725"/>
                    <a:pt x="1" y="2260"/>
                  </a:cubicBezTo>
                  <a:cubicBezTo>
                    <a:pt x="101" y="2561"/>
                    <a:pt x="168" y="2894"/>
                    <a:pt x="268" y="3194"/>
                  </a:cubicBezTo>
                  <a:cubicBezTo>
                    <a:pt x="1302" y="2761"/>
                    <a:pt x="2436" y="2494"/>
                    <a:pt x="3637" y="2361"/>
                  </a:cubicBezTo>
                  <a:lnTo>
                    <a:pt x="3637" y="2361"/>
                  </a:lnTo>
                  <a:cubicBezTo>
                    <a:pt x="2536" y="2928"/>
                    <a:pt x="1535" y="3561"/>
                    <a:pt x="635" y="4262"/>
                  </a:cubicBezTo>
                  <a:cubicBezTo>
                    <a:pt x="801" y="4696"/>
                    <a:pt x="1002" y="5096"/>
                    <a:pt x="1202" y="5529"/>
                  </a:cubicBezTo>
                  <a:cubicBezTo>
                    <a:pt x="1836" y="5429"/>
                    <a:pt x="2469" y="5363"/>
                    <a:pt x="3136" y="5263"/>
                  </a:cubicBezTo>
                  <a:lnTo>
                    <a:pt x="3136" y="5263"/>
                  </a:lnTo>
                  <a:cubicBezTo>
                    <a:pt x="2603" y="5563"/>
                    <a:pt x="2102" y="5896"/>
                    <a:pt x="1635" y="6330"/>
                  </a:cubicBezTo>
                  <a:cubicBezTo>
                    <a:pt x="2202" y="7364"/>
                    <a:pt x="2970" y="8365"/>
                    <a:pt x="3804" y="9266"/>
                  </a:cubicBezTo>
                  <a:cubicBezTo>
                    <a:pt x="4171" y="9099"/>
                    <a:pt x="4537" y="8999"/>
                    <a:pt x="4971" y="8832"/>
                  </a:cubicBezTo>
                  <a:lnTo>
                    <a:pt x="4971" y="8832"/>
                  </a:lnTo>
                  <a:cubicBezTo>
                    <a:pt x="4704" y="9099"/>
                    <a:pt x="4471" y="9399"/>
                    <a:pt x="4271" y="9733"/>
                  </a:cubicBezTo>
                  <a:cubicBezTo>
                    <a:pt x="4437" y="9999"/>
                    <a:pt x="4638" y="10200"/>
                    <a:pt x="4838" y="10400"/>
                  </a:cubicBezTo>
                  <a:cubicBezTo>
                    <a:pt x="6339" y="8198"/>
                    <a:pt x="8540" y="6363"/>
                    <a:pt x="11209" y="4996"/>
                  </a:cubicBezTo>
                  <a:cubicBezTo>
                    <a:pt x="12777" y="4195"/>
                    <a:pt x="14478" y="3561"/>
                    <a:pt x="16313" y="3161"/>
                  </a:cubicBezTo>
                  <a:cubicBezTo>
                    <a:pt x="18347" y="2694"/>
                    <a:pt x="20649" y="2661"/>
                    <a:pt x="22650" y="2160"/>
                  </a:cubicBezTo>
                  <a:cubicBezTo>
                    <a:pt x="22784" y="2094"/>
                    <a:pt x="22884" y="2094"/>
                    <a:pt x="22951" y="2027"/>
                  </a:cubicBezTo>
                  <a:cubicBezTo>
                    <a:pt x="23084" y="1760"/>
                    <a:pt x="22550" y="1493"/>
                    <a:pt x="22183" y="1360"/>
                  </a:cubicBezTo>
                  <a:cubicBezTo>
                    <a:pt x="18751" y="468"/>
                    <a:pt x="15166" y="0"/>
                    <a:pt x="1171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 name="Google Shape;260;p23"/>
            <p:cNvSpPr/>
            <p:nvPr/>
          </p:nvSpPr>
          <p:spPr>
            <a:xfrm>
              <a:off x="5184700" y="2636500"/>
              <a:ext cx="321100" cy="700525"/>
            </a:xfrm>
            <a:custGeom>
              <a:rect b="b" l="l" r="r" t="t"/>
              <a:pathLst>
                <a:path extrusionOk="0" h="28021" w="12844">
                  <a:moveTo>
                    <a:pt x="534" y="0"/>
                  </a:moveTo>
                  <a:lnTo>
                    <a:pt x="534" y="0"/>
                  </a:lnTo>
                  <a:cubicBezTo>
                    <a:pt x="1" y="8807"/>
                    <a:pt x="5305" y="21115"/>
                    <a:pt x="12610" y="28020"/>
                  </a:cubicBezTo>
                  <a:lnTo>
                    <a:pt x="12843" y="27787"/>
                  </a:lnTo>
                  <a:cubicBezTo>
                    <a:pt x="5605" y="20949"/>
                    <a:pt x="368" y="8773"/>
                    <a:pt x="935" y="67"/>
                  </a:cubicBezTo>
                  <a:lnTo>
                    <a:pt x="53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 name="Google Shape;261;p23"/>
            <p:cNvSpPr/>
            <p:nvPr/>
          </p:nvSpPr>
          <p:spPr>
            <a:xfrm>
              <a:off x="5171375" y="2608450"/>
              <a:ext cx="70075" cy="36950"/>
            </a:xfrm>
            <a:custGeom>
              <a:rect b="b" l="l" r="r" t="t"/>
              <a:pathLst>
                <a:path extrusionOk="0" h="1478" w="2803">
                  <a:moveTo>
                    <a:pt x="1061" y="0"/>
                  </a:moveTo>
                  <a:cubicBezTo>
                    <a:pt x="466" y="0"/>
                    <a:pt x="0" y="246"/>
                    <a:pt x="0" y="589"/>
                  </a:cubicBezTo>
                  <a:cubicBezTo>
                    <a:pt x="0" y="1022"/>
                    <a:pt x="634" y="1389"/>
                    <a:pt x="1401" y="1456"/>
                  </a:cubicBezTo>
                  <a:cubicBezTo>
                    <a:pt x="1511" y="1470"/>
                    <a:pt x="1618" y="1477"/>
                    <a:pt x="1720" y="1477"/>
                  </a:cubicBezTo>
                  <a:cubicBezTo>
                    <a:pt x="2336" y="1477"/>
                    <a:pt x="2802" y="1232"/>
                    <a:pt x="2802" y="889"/>
                  </a:cubicBezTo>
                  <a:cubicBezTo>
                    <a:pt x="2802" y="522"/>
                    <a:pt x="2168" y="88"/>
                    <a:pt x="1368" y="22"/>
                  </a:cubicBezTo>
                  <a:cubicBezTo>
                    <a:pt x="1263" y="7"/>
                    <a:pt x="1160" y="0"/>
                    <a:pt x="106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 name="Google Shape;262;p23"/>
            <p:cNvSpPr/>
            <p:nvPr/>
          </p:nvSpPr>
          <p:spPr>
            <a:xfrm>
              <a:off x="5105475" y="2744075"/>
              <a:ext cx="391975" cy="608800"/>
            </a:xfrm>
            <a:custGeom>
              <a:rect b="b" l="l" r="r" t="t"/>
              <a:pathLst>
                <a:path extrusionOk="0" h="24352" w="15679">
                  <a:moveTo>
                    <a:pt x="368" y="0"/>
                  </a:moveTo>
                  <a:lnTo>
                    <a:pt x="1" y="134"/>
                  </a:lnTo>
                  <a:cubicBezTo>
                    <a:pt x="2469" y="7773"/>
                    <a:pt x="7473" y="15678"/>
                    <a:pt x="15378" y="24351"/>
                  </a:cubicBezTo>
                  <a:lnTo>
                    <a:pt x="15679" y="24051"/>
                  </a:lnTo>
                  <a:cubicBezTo>
                    <a:pt x="7840" y="15411"/>
                    <a:pt x="2803" y="7539"/>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3" name="Google Shape;263;p23"/>
            <p:cNvSpPr/>
            <p:nvPr/>
          </p:nvSpPr>
          <p:spPr>
            <a:xfrm>
              <a:off x="5072125" y="2716625"/>
              <a:ext cx="73400" cy="39900"/>
            </a:xfrm>
            <a:custGeom>
              <a:rect b="b" l="l" r="r" t="t"/>
              <a:pathLst>
                <a:path extrusionOk="0" h="1596" w="2936">
                  <a:moveTo>
                    <a:pt x="1773" y="0"/>
                  </a:moveTo>
                  <a:cubicBezTo>
                    <a:pt x="1594" y="0"/>
                    <a:pt x="1401" y="21"/>
                    <a:pt x="1201" y="64"/>
                  </a:cubicBezTo>
                  <a:cubicBezTo>
                    <a:pt x="468" y="231"/>
                    <a:pt x="1" y="698"/>
                    <a:pt x="134" y="1098"/>
                  </a:cubicBezTo>
                  <a:cubicBezTo>
                    <a:pt x="258" y="1421"/>
                    <a:pt x="677" y="1596"/>
                    <a:pt x="1172" y="1596"/>
                  </a:cubicBezTo>
                  <a:cubicBezTo>
                    <a:pt x="1342" y="1596"/>
                    <a:pt x="1522" y="1575"/>
                    <a:pt x="1702" y="1532"/>
                  </a:cubicBezTo>
                  <a:cubicBezTo>
                    <a:pt x="2469" y="1365"/>
                    <a:pt x="2936" y="898"/>
                    <a:pt x="2803" y="465"/>
                  </a:cubicBezTo>
                  <a:cubicBezTo>
                    <a:pt x="2679" y="168"/>
                    <a:pt x="2282" y="0"/>
                    <a:pt x="177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4" name="Google Shape;264;p23"/>
            <p:cNvSpPr/>
            <p:nvPr/>
          </p:nvSpPr>
          <p:spPr>
            <a:xfrm>
              <a:off x="5310625" y="2681525"/>
              <a:ext cx="196000" cy="654675"/>
            </a:xfrm>
            <a:custGeom>
              <a:rect b="b" l="l" r="r" t="t"/>
              <a:pathLst>
                <a:path extrusionOk="0" h="26187" w="7840">
                  <a:moveTo>
                    <a:pt x="2502" y="1"/>
                  </a:moveTo>
                  <a:lnTo>
                    <a:pt x="2502" y="1"/>
                  </a:lnTo>
                  <a:cubicBezTo>
                    <a:pt x="1" y="8874"/>
                    <a:pt x="1835" y="18414"/>
                    <a:pt x="7573" y="26186"/>
                  </a:cubicBezTo>
                  <a:lnTo>
                    <a:pt x="7840" y="25986"/>
                  </a:lnTo>
                  <a:cubicBezTo>
                    <a:pt x="2202" y="18314"/>
                    <a:pt x="434" y="8874"/>
                    <a:pt x="2869" y="134"/>
                  </a:cubicBezTo>
                  <a:lnTo>
                    <a:pt x="250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 name="Google Shape;265;p23"/>
            <p:cNvSpPr/>
            <p:nvPr/>
          </p:nvSpPr>
          <p:spPr>
            <a:xfrm>
              <a:off x="5347325" y="2654650"/>
              <a:ext cx="71750" cy="40175"/>
            </a:xfrm>
            <a:custGeom>
              <a:rect b="b" l="l" r="r" t="t"/>
              <a:pathLst>
                <a:path extrusionOk="0" h="1607" w="2870">
                  <a:moveTo>
                    <a:pt x="873" y="1"/>
                  </a:moveTo>
                  <a:cubicBezTo>
                    <a:pt x="435" y="1"/>
                    <a:pt x="102" y="158"/>
                    <a:pt x="34" y="408"/>
                  </a:cubicBezTo>
                  <a:cubicBezTo>
                    <a:pt x="0" y="775"/>
                    <a:pt x="534" y="1276"/>
                    <a:pt x="1301" y="1476"/>
                  </a:cubicBezTo>
                  <a:cubicBezTo>
                    <a:pt x="1550" y="1566"/>
                    <a:pt x="1791" y="1607"/>
                    <a:pt x="2004" y="1607"/>
                  </a:cubicBezTo>
                  <a:cubicBezTo>
                    <a:pt x="2422" y="1607"/>
                    <a:pt x="2736" y="1452"/>
                    <a:pt x="2802" y="1209"/>
                  </a:cubicBezTo>
                  <a:cubicBezTo>
                    <a:pt x="2869" y="775"/>
                    <a:pt x="2302" y="275"/>
                    <a:pt x="1535" y="108"/>
                  </a:cubicBezTo>
                  <a:cubicBezTo>
                    <a:pt x="1302" y="34"/>
                    <a:pt x="1077" y="1"/>
                    <a:pt x="87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 name="Google Shape;266;p23"/>
            <p:cNvSpPr/>
            <p:nvPr/>
          </p:nvSpPr>
          <p:spPr>
            <a:xfrm>
              <a:off x="4884500" y="3013425"/>
              <a:ext cx="538725" cy="372800"/>
            </a:xfrm>
            <a:custGeom>
              <a:rect b="b" l="l" r="r" t="t"/>
              <a:pathLst>
                <a:path extrusionOk="0" h="14912" w="21549">
                  <a:moveTo>
                    <a:pt x="100" y="1"/>
                  </a:moveTo>
                  <a:lnTo>
                    <a:pt x="0" y="368"/>
                  </a:lnTo>
                  <a:cubicBezTo>
                    <a:pt x="9307" y="2036"/>
                    <a:pt x="16278" y="6839"/>
                    <a:pt x="21215" y="14911"/>
                  </a:cubicBezTo>
                  <a:lnTo>
                    <a:pt x="21549" y="14745"/>
                  </a:lnTo>
                  <a:cubicBezTo>
                    <a:pt x="16512" y="6539"/>
                    <a:pt x="9507" y="1702"/>
                    <a:pt x="10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 name="Google Shape;267;p23"/>
            <p:cNvSpPr/>
            <p:nvPr/>
          </p:nvSpPr>
          <p:spPr>
            <a:xfrm>
              <a:off x="4854475" y="2982425"/>
              <a:ext cx="41725" cy="68700"/>
            </a:xfrm>
            <a:custGeom>
              <a:rect b="b" l="l" r="r" t="t"/>
              <a:pathLst>
                <a:path extrusionOk="0" h="2748" w="1669">
                  <a:moveTo>
                    <a:pt x="962" y="1"/>
                  </a:moveTo>
                  <a:cubicBezTo>
                    <a:pt x="584" y="1"/>
                    <a:pt x="196" y="484"/>
                    <a:pt x="134" y="1174"/>
                  </a:cubicBezTo>
                  <a:cubicBezTo>
                    <a:pt x="0" y="1941"/>
                    <a:pt x="234" y="2608"/>
                    <a:pt x="667" y="2742"/>
                  </a:cubicBezTo>
                  <a:cubicBezTo>
                    <a:pt x="691" y="2746"/>
                    <a:pt x="716" y="2748"/>
                    <a:pt x="740" y="2748"/>
                  </a:cubicBezTo>
                  <a:cubicBezTo>
                    <a:pt x="1118" y="2748"/>
                    <a:pt x="1505" y="2264"/>
                    <a:pt x="1568" y="1574"/>
                  </a:cubicBezTo>
                  <a:cubicBezTo>
                    <a:pt x="1668" y="807"/>
                    <a:pt x="1468" y="140"/>
                    <a:pt x="1034" y="7"/>
                  </a:cubicBezTo>
                  <a:cubicBezTo>
                    <a:pt x="1010" y="3"/>
                    <a:pt x="986" y="1"/>
                    <a:pt x="96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 name="Google Shape;268;p23"/>
            <p:cNvSpPr/>
            <p:nvPr/>
          </p:nvSpPr>
          <p:spPr>
            <a:xfrm>
              <a:off x="5280600" y="2794950"/>
              <a:ext cx="226025" cy="541250"/>
            </a:xfrm>
            <a:custGeom>
              <a:rect b="b" l="l" r="r" t="t"/>
              <a:pathLst>
                <a:path extrusionOk="0" h="21650" w="9041">
                  <a:moveTo>
                    <a:pt x="368" y="0"/>
                  </a:moveTo>
                  <a:lnTo>
                    <a:pt x="1" y="34"/>
                  </a:lnTo>
                  <a:cubicBezTo>
                    <a:pt x="668" y="7406"/>
                    <a:pt x="2369" y="13577"/>
                    <a:pt x="8774" y="21649"/>
                  </a:cubicBezTo>
                  <a:lnTo>
                    <a:pt x="9041" y="21382"/>
                  </a:lnTo>
                  <a:cubicBezTo>
                    <a:pt x="2736" y="13376"/>
                    <a:pt x="1068" y="7272"/>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9" name="Google Shape;269;p23"/>
            <p:cNvSpPr/>
            <p:nvPr/>
          </p:nvSpPr>
          <p:spPr>
            <a:xfrm>
              <a:off x="5251475" y="2769025"/>
              <a:ext cx="71650" cy="36850"/>
            </a:xfrm>
            <a:custGeom>
              <a:rect b="b" l="l" r="r" t="t"/>
              <a:pathLst>
                <a:path extrusionOk="0" h="1474" w="2866">
                  <a:moveTo>
                    <a:pt x="1243" y="0"/>
                  </a:moveTo>
                  <a:cubicBezTo>
                    <a:pt x="563" y="0"/>
                    <a:pt x="0" y="261"/>
                    <a:pt x="32" y="670"/>
                  </a:cubicBezTo>
                  <a:cubicBezTo>
                    <a:pt x="98" y="1071"/>
                    <a:pt x="699" y="1437"/>
                    <a:pt x="1499" y="1471"/>
                  </a:cubicBezTo>
                  <a:cubicBezTo>
                    <a:pt x="1538" y="1473"/>
                    <a:pt x="1577" y="1473"/>
                    <a:pt x="1615" y="1473"/>
                  </a:cubicBezTo>
                  <a:cubicBezTo>
                    <a:pt x="2326" y="1473"/>
                    <a:pt x="2865" y="1184"/>
                    <a:pt x="2834" y="804"/>
                  </a:cubicBezTo>
                  <a:cubicBezTo>
                    <a:pt x="2800" y="370"/>
                    <a:pt x="2167" y="3"/>
                    <a:pt x="1366" y="3"/>
                  </a:cubicBezTo>
                  <a:cubicBezTo>
                    <a:pt x="1325" y="1"/>
                    <a:pt x="1284" y="0"/>
                    <a:pt x="124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 name="Google Shape;270;p23"/>
            <p:cNvSpPr/>
            <p:nvPr/>
          </p:nvSpPr>
          <p:spPr>
            <a:xfrm>
              <a:off x="4992900" y="2956725"/>
              <a:ext cx="430325" cy="428675"/>
            </a:xfrm>
            <a:custGeom>
              <a:rect b="b" l="l" r="r" t="t"/>
              <a:pathLst>
                <a:path extrusionOk="0" h="17147" w="17213">
                  <a:moveTo>
                    <a:pt x="167" y="1"/>
                  </a:moveTo>
                  <a:lnTo>
                    <a:pt x="1" y="334"/>
                  </a:lnTo>
                  <a:cubicBezTo>
                    <a:pt x="8974" y="4504"/>
                    <a:pt x="14044" y="8240"/>
                    <a:pt x="16846" y="17146"/>
                  </a:cubicBezTo>
                  <a:lnTo>
                    <a:pt x="17213" y="17046"/>
                  </a:lnTo>
                  <a:cubicBezTo>
                    <a:pt x="14344" y="8006"/>
                    <a:pt x="9207" y="4204"/>
                    <a:pt x="16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1" name="Google Shape;271;p23"/>
            <p:cNvSpPr/>
            <p:nvPr/>
          </p:nvSpPr>
          <p:spPr>
            <a:xfrm>
              <a:off x="4962050" y="2925025"/>
              <a:ext cx="47550" cy="63425"/>
            </a:xfrm>
            <a:custGeom>
              <a:rect b="b" l="l" r="r" t="t"/>
              <a:pathLst>
                <a:path extrusionOk="0" h="2537" w="1902">
                  <a:moveTo>
                    <a:pt x="1254" y="1"/>
                  </a:moveTo>
                  <a:cubicBezTo>
                    <a:pt x="902" y="1"/>
                    <a:pt x="509" y="365"/>
                    <a:pt x="267" y="902"/>
                  </a:cubicBezTo>
                  <a:cubicBezTo>
                    <a:pt x="0" y="1569"/>
                    <a:pt x="34" y="2269"/>
                    <a:pt x="401" y="2469"/>
                  </a:cubicBezTo>
                  <a:cubicBezTo>
                    <a:pt x="472" y="2515"/>
                    <a:pt x="552" y="2536"/>
                    <a:pt x="635" y="2536"/>
                  </a:cubicBezTo>
                  <a:cubicBezTo>
                    <a:pt x="978" y="2536"/>
                    <a:pt x="1387" y="2172"/>
                    <a:pt x="1602" y="1635"/>
                  </a:cubicBezTo>
                  <a:cubicBezTo>
                    <a:pt x="1902" y="968"/>
                    <a:pt x="1868" y="268"/>
                    <a:pt x="1501" y="68"/>
                  </a:cubicBezTo>
                  <a:cubicBezTo>
                    <a:pt x="1423" y="22"/>
                    <a:pt x="1340" y="1"/>
                    <a:pt x="125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 name="Google Shape;272;p23"/>
            <p:cNvSpPr/>
            <p:nvPr/>
          </p:nvSpPr>
          <p:spPr>
            <a:xfrm>
              <a:off x="5179700" y="3019275"/>
              <a:ext cx="376975" cy="475950"/>
            </a:xfrm>
            <a:custGeom>
              <a:rect b="b" l="l" r="r" t="t"/>
              <a:pathLst>
                <a:path extrusionOk="0" h="19038" w="15079">
                  <a:moveTo>
                    <a:pt x="7706" y="0"/>
                  </a:moveTo>
                  <a:cubicBezTo>
                    <a:pt x="7406" y="100"/>
                    <a:pt x="5972" y="434"/>
                    <a:pt x="5671" y="501"/>
                  </a:cubicBezTo>
                  <a:cubicBezTo>
                    <a:pt x="6472" y="1301"/>
                    <a:pt x="7139" y="2202"/>
                    <a:pt x="7673" y="3203"/>
                  </a:cubicBezTo>
                  <a:cubicBezTo>
                    <a:pt x="6705" y="2369"/>
                    <a:pt x="5705" y="1635"/>
                    <a:pt x="4704" y="934"/>
                  </a:cubicBezTo>
                  <a:cubicBezTo>
                    <a:pt x="4337" y="1068"/>
                    <a:pt x="4003" y="1301"/>
                    <a:pt x="3670" y="1501"/>
                  </a:cubicBezTo>
                  <a:cubicBezTo>
                    <a:pt x="4003" y="2002"/>
                    <a:pt x="4304" y="2502"/>
                    <a:pt x="4571" y="3036"/>
                  </a:cubicBezTo>
                  <a:cubicBezTo>
                    <a:pt x="4070" y="2636"/>
                    <a:pt x="3570" y="2269"/>
                    <a:pt x="3036" y="1902"/>
                  </a:cubicBezTo>
                  <a:cubicBezTo>
                    <a:pt x="2202" y="2502"/>
                    <a:pt x="1468" y="3169"/>
                    <a:pt x="801" y="3970"/>
                  </a:cubicBezTo>
                  <a:cubicBezTo>
                    <a:pt x="1068" y="4237"/>
                    <a:pt x="1368" y="4537"/>
                    <a:pt x="1635" y="4870"/>
                  </a:cubicBezTo>
                  <a:cubicBezTo>
                    <a:pt x="1235" y="4670"/>
                    <a:pt x="835" y="4504"/>
                    <a:pt x="468" y="4370"/>
                  </a:cubicBezTo>
                  <a:cubicBezTo>
                    <a:pt x="301" y="4537"/>
                    <a:pt x="134" y="4704"/>
                    <a:pt x="1" y="4937"/>
                  </a:cubicBezTo>
                  <a:cubicBezTo>
                    <a:pt x="4070" y="7506"/>
                    <a:pt x="13210" y="17179"/>
                    <a:pt x="14411" y="18814"/>
                  </a:cubicBezTo>
                  <a:cubicBezTo>
                    <a:pt x="14511" y="18880"/>
                    <a:pt x="14544" y="18981"/>
                    <a:pt x="14678" y="19014"/>
                  </a:cubicBezTo>
                  <a:cubicBezTo>
                    <a:pt x="14714" y="19030"/>
                    <a:pt x="14747" y="19037"/>
                    <a:pt x="14777" y="19037"/>
                  </a:cubicBezTo>
                  <a:cubicBezTo>
                    <a:pt x="15001" y="19037"/>
                    <a:pt x="15078" y="18640"/>
                    <a:pt x="15078" y="18347"/>
                  </a:cubicBezTo>
                  <a:cubicBezTo>
                    <a:pt x="14478" y="11842"/>
                    <a:pt x="11976" y="5538"/>
                    <a:pt x="770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 name="Google Shape;273;p23"/>
            <p:cNvSpPr/>
            <p:nvPr/>
          </p:nvSpPr>
          <p:spPr>
            <a:xfrm>
              <a:off x="5425700" y="2995925"/>
              <a:ext cx="255225" cy="493075"/>
            </a:xfrm>
            <a:custGeom>
              <a:rect b="b" l="l" r="r" t="t"/>
              <a:pathLst>
                <a:path extrusionOk="0" h="19723" w="10209">
                  <a:moveTo>
                    <a:pt x="3704" y="0"/>
                  </a:moveTo>
                  <a:cubicBezTo>
                    <a:pt x="3170" y="1034"/>
                    <a:pt x="2736" y="2102"/>
                    <a:pt x="2369" y="3203"/>
                  </a:cubicBezTo>
                  <a:cubicBezTo>
                    <a:pt x="2236" y="2135"/>
                    <a:pt x="2336" y="1068"/>
                    <a:pt x="2536" y="67"/>
                  </a:cubicBezTo>
                  <a:cubicBezTo>
                    <a:pt x="2236" y="67"/>
                    <a:pt x="1902" y="100"/>
                    <a:pt x="1635" y="134"/>
                  </a:cubicBezTo>
                  <a:cubicBezTo>
                    <a:pt x="1" y="6138"/>
                    <a:pt x="1369" y="13343"/>
                    <a:pt x="4638" y="19247"/>
                  </a:cubicBezTo>
                  <a:cubicBezTo>
                    <a:pt x="4767" y="19455"/>
                    <a:pt x="5017" y="19722"/>
                    <a:pt x="5216" y="19722"/>
                  </a:cubicBezTo>
                  <a:cubicBezTo>
                    <a:pt x="5274" y="19722"/>
                    <a:pt x="5327" y="19700"/>
                    <a:pt x="5371" y="19648"/>
                  </a:cubicBezTo>
                  <a:cubicBezTo>
                    <a:pt x="5472" y="19581"/>
                    <a:pt x="5472" y="19481"/>
                    <a:pt x="5472" y="19381"/>
                  </a:cubicBezTo>
                  <a:cubicBezTo>
                    <a:pt x="5572" y="17479"/>
                    <a:pt x="5205" y="15545"/>
                    <a:pt x="5305" y="13643"/>
                  </a:cubicBezTo>
                  <a:cubicBezTo>
                    <a:pt x="5371" y="11976"/>
                    <a:pt x="5672" y="10308"/>
                    <a:pt x="6172" y="8740"/>
                  </a:cubicBezTo>
                  <a:cubicBezTo>
                    <a:pt x="6973" y="6038"/>
                    <a:pt x="8374" y="3536"/>
                    <a:pt x="10208" y="1535"/>
                  </a:cubicBezTo>
                  <a:cubicBezTo>
                    <a:pt x="10008" y="1401"/>
                    <a:pt x="9741" y="1301"/>
                    <a:pt x="9508" y="1268"/>
                  </a:cubicBezTo>
                  <a:cubicBezTo>
                    <a:pt x="9241" y="1568"/>
                    <a:pt x="9007" y="1835"/>
                    <a:pt x="8741" y="2169"/>
                  </a:cubicBezTo>
                  <a:lnTo>
                    <a:pt x="9007" y="1068"/>
                  </a:lnTo>
                  <a:cubicBezTo>
                    <a:pt x="7973" y="701"/>
                    <a:pt x="6873" y="401"/>
                    <a:pt x="5805" y="234"/>
                  </a:cubicBezTo>
                  <a:cubicBezTo>
                    <a:pt x="5505" y="734"/>
                    <a:pt x="5305" y="1268"/>
                    <a:pt x="5071" y="1802"/>
                  </a:cubicBezTo>
                  <a:cubicBezTo>
                    <a:pt x="5038" y="1235"/>
                    <a:pt x="5005" y="667"/>
                    <a:pt x="5005" y="100"/>
                  </a:cubicBezTo>
                  <a:cubicBezTo>
                    <a:pt x="4538" y="67"/>
                    <a:pt x="4137" y="0"/>
                    <a:pt x="370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4" name="Google Shape;274;p23"/>
            <p:cNvSpPr/>
            <p:nvPr/>
          </p:nvSpPr>
          <p:spPr>
            <a:xfrm>
              <a:off x="5552475" y="3069300"/>
              <a:ext cx="270200" cy="416325"/>
            </a:xfrm>
            <a:custGeom>
              <a:rect b="b" l="l" r="r" t="t"/>
              <a:pathLst>
                <a:path extrusionOk="0" h="16653" w="10808">
                  <a:moveTo>
                    <a:pt x="5304" y="1"/>
                  </a:moveTo>
                  <a:cubicBezTo>
                    <a:pt x="1802" y="3870"/>
                    <a:pt x="0" y="10008"/>
                    <a:pt x="67" y="15979"/>
                  </a:cubicBezTo>
                  <a:cubicBezTo>
                    <a:pt x="67" y="16228"/>
                    <a:pt x="154" y="16652"/>
                    <a:pt x="384" y="16652"/>
                  </a:cubicBezTo>
                  <a:cubicBezTo>
                    <a:pt x="400" y="16652"/>
                    <a:pt x="416" y="16650"/>
                    <a:pt x="434" y="16646"/>
                  </a:cubicBezTo>
                  <a:cubicBezTo>
                    <a:pt x="501" y="16646"/>
                    <a:pt x="534" y="16546"/>
                    <a:pt x="601" y="16479"/>
                  </a:cubicBezTo>
                  <a:cubicBezTo>
                    <a:pt x="1435" y="15045"/>
                    <a:pt x="1902" y="13410"/>
                    <a:pt x="2669" y="12009"/>
                  </a:cubicBezTo>
                  <a:cubicBezTo>
                    <a:pt x="3403" y="10742"/>
                    <a:pt x="4237" y="9641"/>
                    <a:pt x="5171" y="8640"/>
                  </a:cubicBezTo>
                  <a:cubicBezTo>
                    <a:pt x="6805" y="6939"/>
                    <a:pt x="8740" y="5638"/>
                    <a:pt x="10808" y="4904"/>
                  </a:cubicBezTo>
                  <a:cubicBezTo>
                    <a:pt x="10675" y="4771"/>
                    <a:pt x="10574" y="4604"/>
                    <a:pt x="10474" y="4337"/>
                  </a:cubicBezTo>
                  <a:lnTo>
                    <a:pt x="9607" y="4704"/>
                  </a:lnTo>
                  <a:cubicBezTo>
                    <a:pt x="9774" y="4471"/>
                    <a:pt x="9974" y="4204"/>
                    <a:pt x="10174" y="3970"/>
                  </a:cubicBezTo>
                  <a:cubicBezTo>
                    <a:pt x="9607" y="3170"/>
                    <a:pt x="8940" y="2503"/>
                    <a:pt x="8239" y="1869"/>
                  </a:cubicBezTo>
                  <a:cubicBezTo>
                    <a:pt x="7806" y="2169"/>
                    <a:pt x="7439" y="2469"/>
                    <a:pt x="7105" y="2803"/>
                  </a:cubicBezTo>
                  <a:cubicBezTo>
                    <a:pt x="7272" y="2336"/>
                    <a:pt x="7472" y="1935"/>
                    <a:pt x="7672" y="1468"/>
                  </a:cubicBezTo>
                  <a:lnTo>
                    <a:pt x="6805" y="835"/>
                  </a:lnTo>
                  <a:cubicBezTo>
                    <a:pt x="6071" y="1368"/>
                    <a:pt x="5304" y="2002"/>
                    <a:pt x="4637" y="2669"/>
                  </a:cubicBezTo>
                  <a:cubicBezTo>
                    <a:pt x="4970" y="1802"/>
                    <a:pt x="5437" y="1001"/>
                    <a:pt x="5971" y="334"/>
                  </a:cubicBezTo>
                  <a:cubicBezTo>
                    <a:pt x="5771" y="201"/>
                    <a:pt x="5504" y="67"/>
                    <a:pt x="5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 name="Google Shape;275;p23"/>
            <p:cNvSpPr/>
            <p:nvPr/>
          </p:nvSpPr>
          <p:spPr>
            <a:xfrm>
              <a:off x="5078800" y="3185225"/>
              <a:ext cx="482025" cy="305575"/>
            </a:xfrm>
            <a:custGeom>
              <a:rect b="b" l="l" r="r" t="t"/>
              <a:pathLst>
                <a:path extrusionOk="0" h="12223" w="19281">
                  <a:moveTo>
                    <a:pt x="2636" y="0"/>
                  </a:moveTo>
                  <a:cubicBezTo>
                    <a:pt x="2469" y="234"/>
                    <a:pt x="2302" y="467"/>
                    <a:pt x="2135" y="701"/>
                  </a:cubicBezTo>
                  <a:cubicBezTo>
                    <a:pt x="3203" y="1001"/>
                    <a:pt x="4203" y="1401"/>
                    <a:pt x="5137" y="2002"/>
                  </a:cubicBezTo>
                  <a:cubicBezTo>
                    <a:pt x="3970" y="1802"/>
                    <a:pt x="2769" y="1668"/>
                    <a:pt x="1602" y="1668"/>
                  </a:cubicBezTo>
                  <a:cubicBezTo>
                    <a:pt x="1401" y="2035"/>
                    <a:pt x="1235" y="2402"/>
                    <a:pt x="1068" y="2802"/>
                  </a:cubicBezTo>
                  <a:cubicBezTo>
                    <a:pt x="1568" y="3069"/>
                    <a:pt x="2102" y="3369"/>
                    <a:pt x="2602" y="3670"/>
                  </a:cubicBezTo>
                  <a:cubicBezTo>
                    <a:pt x="1968" y="3570"/>
                    <a:pt x="1401" y="3536"/>
                    <a:pt x="801" y="3536"/>
                  </a:cubicBezTo>
                  <a:cubicBezTo>
                    <a:pt x="434" y="4537"/>
                    <a:pt x="234" y="5571"/>
                    <a:pt x="100" y="6672"/>
                  </a:cubicBezTo>
                  <a:cubicBezTo>
                    <a:pt x="467" y="6739"/>
                    <a:pt x="868" y="6872"/>
                    <a:pt x="1268" y="7005"/>
                  </a:cubicBezTo>
                  <a:cubicBezTo>
                    <a:pt x="868" y="7039"/>
                    <a:pt x="467" y="7139"/>
                    <a:pt x="67" y="7206"/>
                  </a:cubicBezTo>
                  <a:cubicBezTo>
                    <a:pt x="34" y="7406"/>
                    <a:pt x="0" y="7673"/>
                    <a:pt x="0" y="7873"/>
                  </a:cubicBezTo>
                  <a:cubicBezTo>
                    <a:pt x="1406" y="7543"/>
                    <a:pt x="2884" y="7376"/>
                    <a:pt x="4383" y="7376"/>
                  </a:cubicBezTo>
                  <a:cubicBezTo>
                    <a:pt x="5764" y="7376"/>
                    <a:pt x="7164" y="7518"/>
                    <a:pt x="8540" y="7806"/>
                  </a:cubicBezTo>
                  <a:cubicBezTo>
                    <a:pt x="10208" y="8140"/>
                    <a:pt x="11876" y="8640"/>
                    <a:pt x="13510" y="9374"/>
                  </a:cubicBezTo>
                  <a:cubicBezTo>
                    <a:pt x="15278" y="10174"/>
                    <a:pt x="16912" y="11409"/>
                    <a:pt x="18714" y="12176"/>
                  </a:cubicBezTo>
                  <a:cubicBezTo>
                    <a:pt x="18761" y="12199"/>
                    <a:pt x="18841" y="12223"/>
                    <a:pt x="18920" y="12223"/>
                  </a:cubicBezTo>
                  <a:cubicBezTo>
                    <a:pt x="18953" y="12223"/>
                    <a:pt x="18985" y="12219"/>
                    <a:pt x="19014" y="12209"/>
                  </a:cubicBezTo>
                  <a:cubicBezTo>
                    <a:pt x="19281" y="12142"/>
                    <a:pt x="19147" y="11675"/>
                    <a:pt x="18947" y="11375"/>
                  </a:cubicBezTo>
                  <a:cubicBezTo>
                    <a:pt x="15044" y="5905"/>
                    <a:pt x="9007" y="1368"/>
                    <a:pt x="263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 name="Google Shape;276;p23"/>
            <p:cNvSpPr/>
            <p:nvPr/>
          </p:nvSpPr>
          <p:spPr>
            <a:xfrm>
              <a:off x="5110475" y="3392300"/>
              <a:ext cx="446200" cy="184050"/>
            </a:xfrm>
            <a:custGeom>
              <a:rect b="b" l="l" r="r" t="t"/>
              <a:pathLst>
                <a:path extrusionOk="0" h="7362" w="17848">
                  <a:moveTo>
                    <a:pt x="4059" y="1"/>
                  </a:moveTo>
                  <a:cubicBezTo>
                    <a:pt x="2652" y="1"/>
                    <a:pt x="1288" y="137"/>
                    <a:pt x="1" y="424"/>
                  </a:cubicBezTo>
                  <a:lnTo>
                    <a:pt x="1" y="1157"/>
                  </a:lnTo>
                  <a:cubicBezTo>
                    <a:pt x="476" y="1069"/>
                    <a:pt x="952" y="1028"/>
                    <a:pt x="1437" y="1028"/>
                  </a:cubicBezTo>
                  <a:cubicBezTo>
                    <a:pt x="1871" y="1028"/>
                    <a:pt x="2313" y="1061"/>
                    <a:pt x="2770" y="1124"/>
                  </a:cubicBezTo>
                  <a:cubicBezTo>
                    <a:pt x="1802" y="1391"/>
                    <a:pt x="935" y="1725"/>
                    <a:pt x="68" y="2091"/>
                  </a:cubicBezTo>
                  <a:cubicBezTo>
                    <a:pt x="101" y="2425"/>
                    <a:pt x="134" y="2792"/>
                    <a:pt x="234" y="3126"/>
                  </a:cubicBezTo>
                  <a:lnTo>
                    <a:pt x="1736" y="3259"/>
                  </a:lnTo>
                  <a:cubicBezTo>
                    <a:pt x="1235" y="3392"/>
                    <a:pt x="802" y="3593"/>
                    <a:pt x="335" y="3793"/>
                  </a:cubicBezTo>
                  <a:cubicBezTo>
                    <a:pt x="601" y="4660"/>
                    <a:pt x="935" y="5561"/>
                    <a:pt x="1402" y="6428"/>
                  </a:cubicBezTo>
                  <a:cubicBezTo>
                    <a:pt x="1736" y="6395"/>
                    <a:pt x="2069" y="6294"/>
                    <a:pt x="2336" y="6261"/>
                  </a:cubicBezTo>
                  <a:lnTo>
                    <a:pt x="2336" y="6261"/>
                  </a:lnTo>
                  <a:cubicBezTo>
                    <a:pt x="2102" y="6428"/>
                    <a:pt x="1836" y="6628"/>
                    <a:pt x="1602" y="6828"/>
                  </a:cubicBezTo>
                  <a:cubicBezTo>
                    <a:pt x="1769" y="6962"/>
                    <a:pt x="1902" y="7128"/>
                    <a:pt x="2002" y="7362"/>
                  </a:cubicBezTo>
                  <a:cubicBezTo>
                    <a:pt x="3637" y="5928"/>
                    <a:pt x="5705" y="4893"/>
                    <a:pt x="8073" y="4293"/>
                  </a:cubicBezTo>
                  <a:cubicBezTo>
                    <a:pt x="9441" y="3959"/>
                    <a:pt x="10842" y="3759"/>
                    <a:pt x="12343" y="3759"/>
                  </a:cubicBezTo>
                  <a:cubicBezTo>
                    <a:pt x="13932" y="3759"/>
                    <a:pt x="15611" y="4062"/>
                    <a:pt x="17208" y="4062"/>
                  </a:cubicBezTo>
                  <a:cubicBezTo>
                    <a:pt x="17288" y="4062"/>
                    <a:pt x="17367" y="4061"/>
                    <a:pt x="17447" y="4060"/>
                  </a:cubicBezTo>
                  <a:cubicBezTo>
                    <a:pt x="17513" y="4060"/>
                    <a:pt x="17647" y="4060"/>
                    <a:pt x="17680" y="3993"/>
                  </a:cubicBezTo>
                  <a:cubicBezTo>
                    <a:pt x="17847" y="3826"/>
                    <a:pt x="17513" y="3559"/>
                    <a:pt x="17247" y="3392"/>
                  </a:cubicBezTo>
                  <a:cubicBezTo>
                    <a:pt x="13096" y="1279"/>
                    <a:pt x="8376" y="1"/>
                    <a:pt x="405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 name="Google Shape;277;p23"/>
            <p:cNvSpPr/>
            <p:nvPr/>
          </p:nvSpPr>
          <p:spPr>
            <a:xfrm>
              <a:off x="5258100" y="3266125"/>
              <a:ext cx="227675" cy="149275"/>
            </a:xfrm>
            <a:custGeom>
              <a:rect b="b" l="l" r="r" t="t"/>
              <a:pathLst>
                <a:path extrusionOk="0" fill="none" h="5971" w="9107">
                  <a:moveTo>
                    <a:pt x="0" y="0"/>
                  </a:moveTo>
                  <a:cubicBezTo>
                    <a:pt x="3603" y="901"/>
                    <a:pt x="6872" y="3002"/>
                    <a:pt x="9107" y="597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8" name="Google Shape;278;p23"/>
            <p:cNvSpPr/>
            <p:nvPr/>
          </p:nvSpPr>
          <p:spPr>
            <a:xfrm>
              <a:off x="5284775" y="3316150"/>
              <a:ext cx="65900" cy="27550"/>
            </a:xfrm>
            <a:custGeom>
              <a:rect b="b" l="l" r="r" t="t"/>
              <a:pathLst>
                <a:path extrusionOk="0" fill="none" h="1102" w="2636">
                  <a:moveTo>
                    <a:pt x="1" y="0"/>
                  </a:moveTo>
                  <a:cubicBezTo>
                    <a:pt x="968" y="134"/>
                    <a:pt x="1869" y="568"/>
                    <a:pt x="2636" y="11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9" name="Google Shape;279;p23"/>
            <p:cNvSpPr/>
            <p:nvPr/>
          </p:nvSpPr>
          <p:spPr>
            <a:xfrm>
              <a:off x="5543300" y="3092650"/>
              <a:ext cx="27550" cy="108450"/>
            </a:xfrm>
            <a:custGeom>
              <a:rect b="b" l="l" r="r" t="t"/>
              <a:pathLst>
                <a:path extrusionOk="0" fill="none" h="4338" w="1102">
                  <a:moveTo>
                    <a:pt x="1101" y="1"/>
                  </a:moveTo>
                  <a:cubicBezTo>
                    <a:pt x="434" y="1335"/>
                    <a:pt x="34" y="2836"/>
                    <a:pt x="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 name="Google Shape;280;p23"/>
            <p:cNvSpPr/>
            <p:nvPr/>
          </p:nvSpPr>
          <p:spPr>
            <a:xfrm>
              <a:off x="5535800" y="3071800"/>
              <a:ext cx="10025" cy="43400"/>
            </a:xfrm>
            <a:custGeom>
              <a:rect b="b" l="l" r="r" t="t"/>
              <a:pathLst>
                <a:path extrusionOk="0" fill="none" h="1736" w="401">
                  <a:moveTo>
                    <a:pt x="400" y="1"/>
                  </a:moveTo>
                  <a:cubicBezTo>
                    <a:pt x="134" y="535"/>
                    <a:pt x="0" y="1102"/>
                    <a:pt x="0" y="1735"/>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1" name="Google Shape;281;p23"/>
            <p:cNvSpPr/>
            <p:nvPr/>
          </p:nvSpPr>
          <p:spPr>
            <a:xfrm>
              <a:off x="5481575" y="3188550"/>
              <a:ext cx="20875" cy="102600"/>
            </a:xfrm>
            <a:custGeom>
              <a:rect b="b" l="l" r="r" t="t"/>
              <a:pathLst>
                <a:path extrusionOk="0" fill="none" h="4104" w="835">
                  <a:moveTo>
                    <a:pt x="1" y="1"/>
                  </a:moveTo>
                  <a:cubicBezTo>
                    <a:pt x="68" y="1402"/>
                    <a:pt x="334" y="2836"/>
                    <a:pt x="835" y="410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 name="Google Shape;282;p23"/>
            <p:cNvSpPr/>
            <p:nvPr/>
          </p:nvSpPr>
          <p:spPr>
            <a:xfrm>
              <a:off x="5275600" y="3132675"/>
              <a:ext cx="209350" cy="216850"/>
            </a:xfrm>
            <a:custGeom>
              <a:rect b="b" l="l" r="r" t="t"/>
              <a:pathLst>
                <a:path extrusionOk="0" fill="none" h="8674" w="8374">
                  <a:moveTo>
                    <a:pt x="1" y="1"/>
                  </a:moveTo>
                  <a:cubicBezTo>
                    <a:pt x="3270" y="2336"/>
                    <a:pt x="6138" y="5305"/>
                    <a:pt x="8373" y="867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 name="Google Shape;283;p23"/>
            <p:cNvSpPr/>
            <p:nvPr/>
          </p:nvSpPr>
          <p:spPr>
            <a:xfrm>
              <a:off x="5566650" y="3186900"/>
              <a:ext cx="180150" cy="258525"/>
            </a:xfrm>
            <a:custGeom>
              <a:rect b="b" l="l" r="r" t="t"/>
              <a:pathLst>
                <a:path extrusionOk="0" fill="none" h="10341" w="7206">
                  <a:moveTo>
                    <a:pt x="0" y="10341"/>
                  </a:moveTo>
                  <a:cubicBezTo>
                    <a:pt x="1001" y="6171"/>
                    <a:pt x="3603" y="2368"/>
                    <a:pt x="7205" y="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 name="Google Shape;284;p23"/>
            <p:cNvSpPr/>
            <p:nvPr/>
          </p:nvSpPr>
          <p:spPr>
            <a:xfrm>
              <a:off x="5655050" y="3178550"/>
              <a:ext cx="43375" cy="39225"/>
            </a:xfrm>
            <a:custGeom>
              <a:rect b="b" l="l" r="r" t="t"/>
              <a:pathLst>
                <a:path extrusionOk="0" fill="none" h="1569" w="1735">
                  <a:moveTo>
                    <a:pt x="0" y="1568"/>
                  </a:moveTo>
                  <a:cubicBezTo>
                    <a:pt x="501" y="968"/>
                    <a:pt x="1068" y="434"/>
                    <a:pt x="1735"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 name="Google Shape;285;p23"/>
            <p:cNvSpPr/>
            <p:nvPr/>
          </p:nvSpPr>
          <p:spPr>
            <a:xfrm>
              <a:off x="5216400" y="3456250"/>
              <a:ext cx="229350" cy="22550"/>
            </a:xfrm>
            <a:custGeom>
              <a:rect b="b" l="l" r="r" t="t"/>
              <a:pathLst>
                <a:path extrusionOk="0" fill="none" h="902" w="9174">
                  <a:moveTo>
                    <a:pt x="0" y="901"/>
                  </a:moveTo>
                  <a:cubicBezTo>
                    <a:pt x="3002" y="167"/>
                    <a:pt x="6105" y="0"/>
                    <a:pt x="9174" y="36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 name="Google Shape;286;p23"/>
            <p:cNvSpPr/>
            <p:nvPr/>
          </p:nvSpPr>
          <p:spPr>
            <a:xfrm>
              <a:off x="4830275" y="3891550"/>
              <a:ext cx="714425" cy="1148975"/>
            </a:xfrm>
            <a:custGeom>
              <a:rect b="b" l="l" r="r" t="t"/>
              <a:pathLst>
                <a:path extrusionOk="0" h="45959" w="28577">
                  <a:moveTo>
                    <a:pt x="1" y="1"/>
                  </a:moveTo>
                  <a:lnTo>
                    <a:pt x="1" y="1"/>
                  </a:lnTo>
                  <a:cubicBezTo>
                    <a:pt x="5939" y="5305"/>
                    <a:pt x="11342" y="13577"/>
                    <a:pt x="16179" y="22317"/>
                  </a:cubicBezTo>
                  <a:cubicBezTo>
                    <a:pt x="20282" y="29789"/>
                    <a:pt x="23885" y="37428"/>
                    <a:pt x="27487" y="45433"/>
                  </a:cubicBezTo>
                  <a:cubicBezTo>
                    <a:pt x="27643" y="45798"/>
                    <a:pt x="27855" y="45959"/>
                    <a:pt x="28044" y="45959"/>
                  </a:cubicBezTo>
                  <a:cubicBezTo>
                    <a:pt x="28339" y="45959"/>
                    <a:pt x="28577" y="45564"/>
                    <a:pt x="28455" y="44933"/>
                  </a:cubicBezTo>
                  <a:cubicBezTo>
                    <a:pt x="27521" y="40096"/>
                    <a:pt x="26487" y="35193"/>
                    <a:pt x="25019" y="30356"/>
                  </a:cubicBezTo>
                  <a:cubicBezTo>
                    <a:pt x="23117" y="24018"/>
                    <a:pt x="20315" y="17647"/>
                    <a:pt x="16780" y="13177"/>
                  </a:cubicBezTo>
                  <a:cubicBezTo>
                    <a:pt x="14812" y="10742"/>
                    <a:pt x="12710" y="8907"/>
                    <a:pt x="10642" y="7239"/>
                  </a:cubicBezTo>
                  <a:cubicBezTo>
                    <a:pt x="7106" y="4404"/>
                    <a:pt x="3537" y="1969"/>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 name="Google Shape;287;p23"/>
            <p:cNvSpPr/>
            <p:nvPr/>
          </p:nvSpPr>
          <p:spPr>
            <a:xfrm>
              <a:off x="5517775" y="4299350"/>
              <a:ext cx="558425" cy="740675"/>
            </a:xfrm>
            <a:custGeom>
              <a:rect b="b" l="l" r="r" t="t"/>
              <a:pathLst>
                <a:path extrusionOk="0" h="29627" w="22337">
                  <a:moveTo>
                    <a:pt x="22337" y="1"/>
                  </a:moveTo>
                  <a:lnTo>
                    <a:pt x="22337" y="1"/>
                  </a:lnTo>
                  <a:cubicBezTo>
                    <a:pt x="8327" y="5471"/>
                    <a:pt x="1155" y="8440"/>
                    <a:pt x="21" y="28788"/>
                  </a:cubicBezTo>
                  <a:cubicBezTo>
                    <a:pt x="0" y="29303"/>
                    <a:pt x="259" y="29627"/>
                    <a:pt x="539" y="29627"/>
                  </a:cubicBezTo>
                  <a:cubicBezTo>
                    <a:pt x="712" y="29627"/>
                    <a:pt x="894" y="29502"/>
                    <a:pt x="1021" y="29222"/>
                  </a:cubicBezTo>
                  <a:cubicBezTo>
                    <a:pt x="6392" y="16546"/>
                    <a:pt x="12863" y="7373"/>
                    <a:pt x="2233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288" name="Google Shape;288;p23"/>
          <p:cNvPicPr preferRelativeResize="0"/>
          <p:nvPr/>
        </p:nvPicPr>
        <p:blipFill rotWithShape="1">
          <a:blip r:embed="rId2">
            <a:alphaModFix amt="50000"/>
          </a:blip>
          <a:srcRect b="0" l="0" r="0" t="0"/>
          <a:stretch/>
        </p:blipFill>
        <p:spPr>
          <a:xfrm rot="1802387">
            <a:off x="-1035560" y="-1874662"/>
            <a:ext cx="2303380" cy="5291322"/>
          </a:xfrm>
          <a:prstGeom prst="rect">
            <a:avLst/>
          </a:prstGeom>
          <a:noFill/>
          <a:ln>
            <a:noFill/>
          </a:ln>
        </p:spPr>
      </p:pic>
      <p:pic>
        <p:nvPicPr>
          <p:cNvPr id="289" name="Google Shape;289;p23"/>
          <p:cNvPicPr preferRelativeResize="0"/>
          <p:nvPr/>
        </p:nvPicPr>
        <p:blipFill rotWithShape="1">
          <a:blip r:embed="rId2">
            <a:alphaModFix amt="50000"/>
          </a:blip>
          <a:srcRect b="0" l="0" r="0" t="0"/>
          <a:stretch/>
        </p:blipFill>
        <p:spPr>
          <a:xfrm rot="1802401">
            <a:off x="-1291750" y="7528338"/>
            <a:ext cx="2888999" cy="6636650"/>
          </a:xfrm>
          <a:prstGeom prst="rect">
            <a:avLst/>
          </a:prstGeom>
          <a:noFill/>
          <a:ln>
            <a:noFill/>
          </a:ln>
        </p:spPr>
      </p:pic>
      <p:sp>
        <p:nvSpPr>
          <p:cNvPr id="290" name="Google Shape;290;p23"/>
          <p:cNvSpPr txBox="1"/>
          <p:nvPr>
            <p:ph type="ctrTitle"/>
          </p:nvPr>
        </p:nvSpPr>
        <p:spPr>
          <a:xfrm>
            <a:off x="825758" y="2476502"/>
            <a:ext cx="3496275" cy="5031289"/>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5200"/>
              <a:buNone/>
              <a:defRPr sz="398"/>
            </a:lvl1pPr>
            <a:lvl2pPr lvl="1" algn="ctr">
              <a:lnSpc>
                <a:spcPct val="100000"/>
              </a:lnSpc>
              <a:spcBef>
                <a:spcPts val="0"/>
              </a:spcBef>
              <a:spcAft>
                <a:spcPts val="0"/>
              </a:spcAft>
              <a:buSzPts val="5200"/>
              <a:buNone/>
              <a:defRPr sz="518"/>
            </a:lvl2pPr>
            <a:lvl3pPr lvl="2" algn="ctr">
              <a:lnSpc>
                <a:spcPct val="100000"/>
              </a:lnSpc>
              <a:spcBef>
                <a:spcPts val="0"/>
              </a:spcBef>
              <a:spcAft>
                <a:spcPts val="0"/>
              </a:spcAft>
              <a:buSzPts val="5200"/>
              <a:buNone/>
              <a:defRPr sz="518"/>
            </a:lvl3pPr>
            <a:lvl4pPr lvl="3" algn="ctr">
              <a:lnSpc>
                <a:spcPct val="100000"/>
              </a:lnSpc>
              <a:spcBef>
                <a:spcPts val="0"/>
              </a:spcBef>
              <a:spcAft>
                <a:spcPts val="0"/>
              </a:spcAft>
              <a:buSzPts val="5200"/>
              <a:buNone/>
              <a:defRPr sz="518"/>
            </a:lvl4pPr>
            <a:lvl5pPr lvl="4" algn="ctr">
              <a:lnSpc>
                <a:spcPct val="100000"/>
              </a:lnSpc>
              <a:spcBef>
                <a:spcPts val="0"/>
              </a:spcBef>
              <a:spcAft>
                <a:spcPts val="0"/>
              </a:spcAft>
              <a:buSzPts val="5200"/>
              <a:buNone/>
              <a:defRPr sz="518"/>
            </a:lvl5pPr>
            <a:lvl6pPr lvl="5" algn="ctr">
              <a:lnSpc>
                <a:spcPct val="100000"/>
              </a:lnSpc>
              <a:spcBef>
                <a:spcPts val="0"/>
              </a:spcBef>
              <a:spcAft>
                <a:spcPts val="0"/>
              </a:spcAft>
              <a:buSzPts val="5200"/>
              <a:buNone/>
              <a:defRPr sz="518"/>
            </a:lvl6pPr>
            <a:lvl7pPr lvl="6" algn="ctr">
              <a:lnSpc>
                <a:spcPct val="100000"/>
              </a:lnSpc>
              <a:spcBef>
                <a:spcPts val="0"/>
              </a:spcBef>
              <a:spcAft>
                <a:spcPts val="0"/>
              </a:spcAft>
              <a:buSzPts val="5200"/>
              <a:buNone/>
              <a:defRPr sz="518"/>
            </a:lvl7pPr>
            <a:lvl8pPr lvl="7" algn="ctr">
              <a:lnSpc>
                <a:spcPct val="100000"/>
              </a:lnSpc>
              <a:spcBef>
                <a:spcPts val="0"/>
              </a:spcBef>
              <a:spcAft>
                <a:spcPts val="0"/>
              </a:spcAft>
              <a:buSzPts val="5200"/>
              <a:buNone/>
              <a:defRPr sz="518"/>
            </a:lvl8pPr>
            <a:lvl9pPr lvl="8" algn="ctr">
              <a:lnSpc>
                <a:spcPct val="100000"/>
              </a:lnSpc>
              <a:spcBef>
                <a:spcPts val="0"/>
              </a:spcBef>
              <a:spcAft>
                <a:spcPts val="0"/>
              </a:spcAft>
              <a:buSzPts val="5200"/>
              <a:buNone/>
              <a:defRPr sz="518"/>
            </a:lvl9pPr>
          </a:lstStyle>
          <a:p/>
        </p:txBody>
      </p:sp>
      <p:pic>
        <p:nvPicPr>
          <p:cNvPr id="291" name="Google Shape;291;p23"/>
          <p:cNvPicPr preferRelativeResize="0"/>
          <p:nvPr/>
        </p:nvPicPr>
        <p:blipFill rotWithShape="1">
          <a:blip r:embed="rId2">
            <a:alphaModFix amt="50000"/>
          </a:blip>
          <a:srcRect b="0" l="0" r="0" t="0"/>
          <a:stretch/>
        </p:blipFill>
        <p:spPr>
          <a:xfrm>
            <a:off x="4676779" y="4952991"/>
            <a:ext cx="2888999" cy="6636650"/>
          </a:xfrm>
          <a:prstGeom prst="rect">
            <a:avLst/>
          </a:prstGeom>
          <a:noFill/>
          <a:ln>
            <a:noFill/>
          </a:ln>
        </p:spPr>
      </p:pic>
      <p:pic>
        <p:nvPicPr>
          <p:cNvPr id="292" name="Google Shape;292;p23"/>
          <p:cNvPicPr preferRelativeResize="0"/>
          <p:nvPr/>
        </p:nvPicPr>
        <p:blipFill rotWithShape="1">
          <a:blip r:embed="rId2">
            <a:alphaModFix amt="50000"/>
          </a:blip>
          <a:srcRect b="0" l="0" r="0" t="0"/>
          <a:stretch/>
        </p:blipFill>
        <p:spPr>
          <a:xfrm>
            <a:off x="4005267" y="-1683654"/>
            <a:ext cx="2888999" cy="6636650"/>
          </a:xfrm>
          <a:prstGeom prst="rect">
            <a:avLst/>
          </a:prstGeom>
          <a:noFill/>
          <a:ln>
            <a:noFill/>
          </a:ln>
        </p:spPr>
      </p:pic>
      <p:sp>
        <p:nvSpPr>
          <p:cNvPr id="293" name="Google Shape;293;p23"/>
          <p:cNvSpPr txBox="1"/>
          <p:nvPr>
            <p:ph idx="2" type="subTitle"/>
          </p:nvPr>
        </p:nvSpPr>
        <p:spPr>
          <a:xfrm rot="1008">
            <a:off x="5653515" y="1114829"/>
            <a:ext cx="767250" cy="1815956"/>
          </a:xfrm>
          <a:prstGeom prst="rect">
            <a:avLst/>
          </a:prstGeom>
          <a:noFill/>
          <a:ln>
            <a:noFill/>
          </a:ln>
        </p:spPr>
        <p:txBody>
          <a:bodyPr anchorCtr="0" anchor="ctr" bIns="91425" lIns="91425" spcFirstLastPara="1" rIns="91425" wrap="square" tIns="91425">
            <a:noAutofit/>
          </a:bodyPr>
          <a:lstStyle>
            <a:lvl1pPr lvl="0" algn="ctr">
              <a:lnSpc>
                <a:spcPct val="8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4" name="Shape 294"/>
        <p:cNvGrpSpPr/>
        <p:nvPr/>
      </p:nvGrpSpPr>
      <p:grpSpPr>
        <a:xfrm>
          <a:off x="0" y="0"/>
          <a:ext cx="0" cy="0"/>
          <a:chOff x="0" y="0"/>
          <a:chExt cx="0" cy="0"/>
        </a:xfrm>
      </p:grpSpPr>
      <p:sp>
        <p:nvSpPr>
          <p:cNvPr id="295" name="Google Shape;295;p24"/>
          <p:cNvSpPr/>
          <p:nvPr/>
        </p:nvSpPr>
        <p:spPr>
          <a:xfrm>
            <a:off x="-542074" y="-619187"/>
            <a:ext cx="2295995" cy="3032952"/>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52941"/>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96" name="Google Shape;296;p24"/>
          <p:cNvGrpSpPr/>
          <p:nvPr/>
        </p:nvGrpSpPr>
        <p:grpSpPr>
          <a:xfrm>
            <a:off x="-1339715" y="-1745058"/>
            <a:ext cx="2392988" cy="5304557"/>
            <a:chOff x="2695275" y="1049450"/>
            <a:chExt cx="1439175" cy="1242350"/>
          </a:xfrm>
        </p:grpSpPr>
        <p:sp>
          <p:nvSpPr>
            <p:cNvPr id="297" name="Google Shape;297;p24"/>
            <p:cNvSpPr/>
            <p:nvPr/>
          </p:nvSpPr>
          <p:spPr>
            <a:xfrm>
              <a:off x="2895600" y="1049450"/>
              <a:ext cx="1238850" cy="1242350"/>
            </a:xfrm>
            <a:custGeom>
              <a:rect b="b" l="l" r="r" t="t"/>
              <a:pathLst>
                <a:path extrusionOk="0" h="49694" w="49554">
                  <a:moveTo>
                    <a:pt x="12551" y="1"/>
                  </a:moveTo>
                  <a:cubicBezTo>
                    <a:pt x="12492" y="1"/>
                    <a:pt x="12432" y="7"/>
                    <a:pt x="12371" y="21"/>
                  </a:cubicBezTo>
                  <a:cubicBezTo>
                    <a:pt x="12073" y="80"/>
                    <a:pt x="11847" y="342"/>
                    <a:pt x="11644" y="569"/>
                  </a:cubicBezTo>
                  <a:lnTo>
                    <a:pt x="8251" y="4605"/>
                  </a:lnTo>
                  <a:cubicBezTo>
                    <a:pt x="7882" y="2962"/>
                    <a:pt x="8596" y="1259"/>
                    <a:pt x="10025" y="354"/>
                  </a:cubicBezTo>
                  <a:lnTo>
                    <a:pt x="10025" y="354"/>
                  </a:lnTo>
                  <a:cubicBezTo>
                    <a:pt x="9873" y="366"/>
                    <a:pt x="9721" y="372"/>
                    <a:pt x="9569" y="372"/>
                  </a:cubicBezTo>
                  <a:cubicBezTo>
                    <a:pt x="8557" y="372"/>
                    <a:pt x="7546" y="139"/>
                    <a:pt x="6541" y="139"/>
                  </a:cubicBezTo>
                  <a:cubicBezTo>
                    <a:pt x="6361" y="139"/>
                    <a:pt x="6181" y="146"/>
                    <a:pt x="6001" y="164"/>
                  </a:cubicBezTo>
                  <a:cubicBezTo>
                    <a:pt x="1845" y="545"/>
                    <a:pt x="1441" y="3486"/>
                    <a:pt x="619" y="6760"/>
                  </a:cubicBezTo>
                  <a:cubicBezTo>
                    <a:pt x="583" y="6879"/>
                    <a:pt x="560" y="7010"/>
                    <a:pt x="524" y="7141"/>
                  </a:cubicBezTo>
                  <a:lnTo>
                    <a:pt x="167" y="7474"/>
                  </a:lnTo>
                  <a:lnTo>
                    <a:pt x="167" y="7474"/>
                  </a:lnTo>
                  <a:lnTo>
                    <a:pt x="464" y="7379"/>
                  </a:lnTo>
                  <a:lnTo>
                    <a:pt x="464" y="7379"/>
                  </a:lnTo>
                  <a:cubicBezTo>
                    <a:pt x="0" y="9558"/>
                    <a:pt x="119" y="11820"/>
                    <a:pt x="810" y="13927"/>
                  </a:cubicBezTo>
                  <a:cubicBezTo>
                    <a:pt x="1691" y="16594"/>
                    <a:pt x="3536" y="18833"/>
                    <a:pt x="5989" y="20214"/>
                  </a:cubicBezTo>
                  <a:cubicBezTo>
                    <a:pt x="6787" y="20666"/>
                    <a:pt x="7668" y="21012"/>
                    <a:pt x="8584" y="21012"/>
                  </a:cubicBezTo>
                  <a:cubicBezTo>
                    <a:pt x="10263" y="21000"/>
                    <a:pt x="11680" y="19821"/>
                    <a:pt x="12859" y="18630"/>
                  </a:cubicBezTo>
                  <a:lnTo>
                    <a:pt x="12859" y="18630"/>
                  </a:lnTo>
                  <a:cubicBezTo>
                    <a:pt x="12073" y="20547"/>
                    <a:pt x="11382" y="22988"/>
                    <a:pt x="12811" y="24488"/>
                  </a:cubicBezTo>
                  <a:cubicBezTo>
                    <a:pt x="13335" y="25024"/>
                    <a:pt x="14061" y="25334"/>
                    <a:pt x="14752" y="25619"/>
                  </a:cubicBezTo>
                  <a:cubicBezTo>
                    <a:pt x="16585" y="26369"/>
                    <a:pt x="18467" y="27179"/>
                    <a:pt x="19883" y="28548"/>
                  </a:cubicBezTo>
                  <a:cubicBezTo>
                    <a:pt x="20324" y="28977"/>
                    <a:pt x="20717" y="29441"/>
                    <a:pt x="21193" y="29810"/>
                  </a:cubicBezTo>
                  <a:cubicBezTo>
                    <a:pt x="22491" y="30799"/>
                    <a:pt x="24396" y="31025"/>
                    <a:pt x="25277" y="32394"/>
                  </a:cubicBezTo>
                  <a:cubicBezTo>
                    <a:pt x="25587" y="32882"/>
                    <a:pt x="25729" y="33454"/>
                    <a:pt x="26063" y="33930"/>
                  </a:cubicBezTo>
                  <a:cubicBezTo>
                    <a:pt x="26493" y="34554"/>
                    <a:pt x="27254" y="34887"/>
                    <a:pt x="28010" y="34887"/>
                  </a:cubicBezTo>
                  <a:cubicBezTo>
                    <a:pt x="28552" y="34887"/>
                    <a:pt x="29091" y="34716"/>
                    <a:pt x="29504" y="34359"/>
                  </a:cubicBezTo>
                  <a:lnTo>
                    <a:pt x="29504" y="34359"/>
                  </a:lnTo>
                  <a:cubicBezTo>
                    <a:pt x="29182" y="35144"/>
                    <a:pt x="28539" y="35763"/>
                    <a:pt x="27742" y="36061"/>
                  </a:cubicBezTo>
                  <a:cubicBezTo>
                    <a:pt x="28754" y="36549"/>
                    <a:pt x="28635" y="38347"/>
                    <a:pt x="29706" y="38669"/>
                  </a:cubicBezTo>
                  <a:cubicBezTo>
                    <a:pt x="29830" y="38694"/>
                    <a:pt x="29958" y="38707"/>
                    <a:pt x="30085" y="38707"/>
                  </a:cubicBezTo>
                  <a:cubicBezTo>
                    <a:pt x="30253" y="38707"/>
                    <a:pt x="30420" y="38685"/>
                    <a:pt x="30575" y="38645"/>
                  </a:cubicBezTo>
                  <a:cubicBezTo>
                    <a:pt x="31444" y="38466"/>
                    <a:pt x="32302" y="38240"/>
                    <a:pt x="33135" y="37954"/>
                  </a:cubicBezTo>
                  <a:cubicBezTo>
                    <a:pt x="33290" y="37895"/>
                    <a:pt x="33433" y="37835"/>
                    <a:pt x="33588" y="37787"/>
                  </a:cubicBezTo>
                  <a:lnTo>
                    <a:pt x="33588" y="37787"/>
                  </a:lnTo>
                  <a:cubicBezTo>
                    <a:pt x="33480" y="37859"/>
                    <a:pt x="33373" y="37930"/>
                    <a:pt x="33266" y="38002"/>
                  </a:cubicBezTo>
                  <a:cubicBezTo>
                    <a:pt x="32361" y="38621"/>
                    <a:pt x="31468" y="39240"/>
                    <a:pt x="30563" y="39859"/>
                  </a:cubicBezTo>
                  <a:cubicBezTo>
                    <a:pt x="30587" y="40014"/>
                    <a:pt x="30647" y="40169"/>
                    <a:pt x="30742" y="40300"/>
                  </a:cubicBezTo>
                  <a:cubicBezTo>
                    <a:pt x="31049" y="40734"/>
                    <a:pt x="31672" y="40919"/>
                    <a:pt x="32299" y="40919"/>
                  </a:cubicBezTo>
                  <a:cubicBezTo>
                    <a:pt x="32548" y="40919"/>
                    <a:pt x="32798" y="40890"/>
                    <a:pt x="33028" y="40835"/>
                  </a:cubicBezTo>
                  <a:cubicBezTo>
                    <a:pt x="34481" y="40490"/>
                    <a:pt x="35778" y="39704"/>
                    <a:pt x="37064" y="38919"/>
                  </a:cubicBezTo>
                  <a:lnTo>
                    <a:pt x="37064" y="38919"/>
                  </a:lnTo>
                  <a:cubicBezTo>
                    <a:pt x="36421" y="40252"/>
                    <a:pt x="35409" y="41371"/>
                    <a:pt x="34147" y="42145"/>
                  </a:cubicBezTo>
                  <a:cubicBezTo>
                    <a:pt x="33861" y="42312"/>
                    <a:pt x="33528" y="42574"/>
                    <a:pt x="33635" y="42883"/>
                  </a:cubicBezTo>
                  <a:cubicBezTo>
                    <a:pt x="33707" y="43038"/>
                    <a:pt x="33838" y="43169"/>
                    <a:pt x="34004" y="43229"/>
                  </a:cubicBezTo>
                  <a:cubicBezTo>
                    <a:pt x="34647" y="43586"/>
                    <a:pt x="35302" y="43931"/>
                    <a:pt x="35945" y="44288"/>
                  </a:cubicBezTo>
                  <a:cubicBezTo>
                    <a:pt x="36302" y="44479"/>
                    <a:pt x="36671" y="44681"/>
                    <a:pt x="37076" y="44681"/>
                  </a:cubicBezTo>
                  <a:cubicBezTo>
                    <a:pt x="37421" y="44645"/>
                    <a:pt x="37755" y="44550"/>
                    <a:pt x="38064" y="44384"/>
                  </a:cubicBezTo>
                  <a:lnTo>
                    <a:pt x="40969" y="43038"/>
                  </a:lnTo>
                  <a:lnTo>
                    <a:pt x="38326" y="46003"/>
                  </a:lnTo>
                  <a:cubicBezTo>
                    <a:pt x="38374" y="47134"/>
                    <a:pt x="39469" y="47944"/>
                    <a:pt x="40565" y="48170"/>
                  </a:cubicBezTo>
                  <a:cubicBezTo>
                    <a:pt x="41023" y="48264"/>
                    <a:pt x="41488" y="48288"/>
                    <a:pt x="41955" y="48288"/>
                  </a:cubicBezTo>
                  <a:cubicBezTo>
                    <a:pt x="42427" y="48288"/>
                    <a:pt x="42901" y="48264"/>
                    <a:pt x="43375" y="48264"/>
                  </a:cubicBezTo>
                  <a:cubicBezTo>
                    <a:pt x="43554" y="48264"/>
                    <a:pt x="43732" y="48267"/>
                    <a:pt x="43910" y="48277"/>
                  </a:cubicBezTo>
                  <a:cubicBezTo>
                    <a:pt x="45029" y="48325"/>
                    <a:pt x="46256" y="48706"/>
                    <a:pt x="46792" y="49694"/>
                  </a:cubicBezTo>
                  <a:lnTo>
                    <a:pt x="46815" y="49348"/>
                  </a:lnTo>
                  <a:cubicBezTo>
                    <a:pt x="46542" y="46717"/>
                    <a:pt x="48851" y="44491"/>
                    <a:pt x="49256" y="41871"/>
                  </a:cubicBezTo>
                  <a:cubicBezTo>
                    <a:pt x="49554" y="39931"/>
                    <a:pt x="48780" y="38002"/>
                    <a:pt x="48018" y="36180"/>
                  </a:cubicBezTo>
                  <a:cubicBezTo>
                    <a:pt x="47732" y="35502"/>
                    <a:pt x="47446" y="34811"/>
                    <a:pt x="46923" y="34275"/>
                  </a:cubicBezTo>
                  <a:cubicBezTo>
                    <a:pt x="46528" y="33872"/>
                    <a:pt x="45971" y="33588"/>
                    <a:pt x="45415" y="33588"/>
                  </a:cubicBezTo>
                  <a:cubicBezTo>
                    <a:pt x="45249" y="33588"/>
                    <a:pt x="45084" y="33613"/>
                    <a:pt x="44922" y="33668"/>
                  </a:cubicBezTo>
                  <a:cubicBezTo>
                    <a:pt x="44803" y="33168"/>
                    <a:pt x="45375" y="32787"/>
                    <a:pt x="45684" y="32370"/>
                  </a:cubicBezTo>
                  <a:cubicBezTo>
                    <a:pt x="46327" y="31513"/>
                    <a:pt x="45863" y="30298"/>
                    <a:pt x="45399" y="29334"/>
                  </a:cubicBezTo>
                  <a:cubicBezTo>
                    <a:pt x="44970" y="28477"/>
                    <a:pt x="44541" y="27608"/>
                    <a:pt x="43863" y="26953"/>
                  </a:cubicBezTo>
                  <a:cubicBezTo>
                    <a:pt x="43310" y="26429"/>
                    <a:pt x="42568" y="26058"/>
                    <a:pt x="41824" y="26058"/>
                  </a:cubicBezTo>
                  <a:cubicBezTo>
                    <a:pt x="41637" y="26058"/>
                    <a:pt x="41451" y="26081"/>
                    <a:pt x="41267" y="26131"/>
                  </a:cubicBezTo>
                  <a:lnTo>
                    <a:pt x="42827" y="25060"/>
                  </a:lnTo>
                  <a:cubicBezTo>
                    <a:pt x="42471" y="24979"/>
                    <a:pt x="42112" y="24939"/>
                    <a:pt x="41756" y="24939"/>
                  </a:cubicBezTo>
                  <a:cubicBezTo>
                    <a:pt x="40382" y="24939"/>
                    <a:pt x="39050" y="25527"/>
                    <a:pt x="38124" y="26596"/>
                  </a:cubicBezTo>
                  <a:cubicBezTo>
                    <a:pt x="37648" y="26596"/>
                    <a:pt x="37302" y="26048"/>
                    <a:pt x="37350" y="25584"/>
                  </a:cubicBezTo>
                  <a:cubicBezTo>
                    <a:pt x="37398" y="25107"/>
                    <a:pt x="37695" y="24691"/>
                    <a:pt x="37993" y="24322"/>
                  </a:cubicBezTo>
                  <a:cubicBezTo>
                    <a:pt x="38814" y="23298"/>
                    <a:pt x="39743" y="22369"/>
                    <a:pt x="40755" y="21536"/>
                  </a:cubicBezTo>
                  <a:cubicBezTo>
                    <a:pt x="38802" y="19023"/>
                    <a:pt x="36516" y="16785"/>
                    <a:pt x="33969" y="14868"/>
                  </a:cubicBezTo>
                  <a:cubicBezTo>
                    <a:pt x="32064" y="16273"/>
                    <a:pt x="30790" y="15880"/>
                    <a:pt x="28706" y="17011"/>
                  </a:cubicBezTo>
                  <a:cubicBezTo>
                    <a:pt x="29444" y="15344"/>
                    <a:pt x="30385" y="14154"/>
                    <a:pt x="31659" y="12832"/>
                  </a:cubicBezTo>
                  <a:cubicBezTo>
                    <a:pt x="31409" y="12642"/>
                    <a:pt x="26265" y="7974"/>
                    <a:pt x="23146" y="5831"/>
                  </a:cubicBezTo>
                  <a:cubicBezTo>
                    <a:pt x="20014" y="3676"/>
                    <a:pt x="16693" y="1795"/>
                    <a:pt x="13240" y="200"/>
                  </a:cubicBezTo>
                  <a:cubicBezTo>
                    <a:pt x="13020" y="104"/>
                    <a:pt x="12792" y="1"/>
                    <a:pt x="1255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 name="Google Shape;298;p24"/>
            <p:cNvSpPr/>
            <p:nvPr/>
          </p:nvSpPr>
          <p:spPr>
            <a:xfrm>
              <a:off x="2695275" y="1157425"/>
              <a:ext cx="1356425" cy="1094200"/>
            </a:xfrm>
            <a:custGeom>
              <a:rect b="b" l="l" r="r" t="t"/>
              <a:pathLst>
                <a:path extrusionOk="0" h="43768" w="54257">
                  <a:moveTo>
                    <a:pt x="48" y="0"/>
                  </a:moveTo>
                  <a:lnTo>
                    <a:pt x="0" y="179"/>
                  </a:lnTo>
                  <a:cubicBezTo>
                    <a:pt x="4810" y="1417"/>
                    <a:pt x="12811" y="3870"/>
                    <a:pt x="26861" y="10811"/>
                  </a:cubicBezTo>
                  <a:cubicBezTo>
                    <a:pt x="39696" y="17157"/>
                    <a:pt x="50887" y="30706"/>
                    <a:pt x="54066" y="43767"/>
                  </a:cubicBezTo>
                  <a:lnTo>
                    <a:pt x="54257" y="43720"/>
                  </a:lnTo>
                  <a:cubicBezTo>
                    <a:pt x="51054" y="30611"/>
                    <a:pt x="39827" y="17014"/>
                    <a:pt x="26944" y="10644"/>
                  </a:cubicBezTo>
                  <a:cubicBezTo>
                    <a:pt x="12895" y="3691"/>
                    <a:pt x="4858" y="1238"/>
                    <a:pt x="48"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lt2"/>
                </a:solidFill>
                <a:latin typeface="Arial"/>
                <a:ea typeface="Arial"/>
                <a:cs typeface="Arial"/>
                <a:sym typeface="Arial"/>
              </a:endParaRPr>
            </a:p>
          </p:txBody>
        </p:sp>
        <p:sp>
          <p:nvSpPr>
            <p:cNvPr id="299" name="Google Shape;299;p24"/>
            <p:cNvSpPr/>
            <p:nvPr/>
          </p:nvSpPr>
          <p:spPr>
            <a:xfrm>
              <a:off x="3659675" y="1999475"/>
              <a:ext cx="135450" cy="60600"/>
            </a:xfrm>
            <a:custGeom>
              <a:rect b="b" l="l" r="r" t="t"/>
              <a:pathLst>
                <a:path extrusionOk="0" h="2424" w="5418">
                  <a:moveTo>
                    <a:pt x="2703" y="1"/>
                  </a:moveTo>
                  <a:cubicBezTo>
                    <a:pt x="1798" y="620"/>
                    <a:pt x="905" y="1239"/>
                    <a:pt x="0" y="1858"/>
                  </a:cubicBezTo>
                  <a:cubicBezTo>
                    <a:pt x="24" y="2013"/>
                    <a:pt x="84" y="2156"/>
                    <a:pt x="179" y="2287"/>
                  </a:cubicBezTo>
                  <a:cubicBezTo>
                    <a:pt x="552" y="2378"/>
                    <a:pt x="937" y="2424"/>
                    <a:pt x="1323" y="2424"/>
                  </a:cubicBezTo>
                  <a:cubicBezTo>
                    <a:pt x="1590" y="2424"/>
                    <a:pt x="1857" y="2402"/>
                    <a:pt x="2120" y="2358"/>
                  </a:cubicBezTo>
                  <a:cubicBezTo>
                    <a:pt x="3286" y="2180"/>
                    <a:pt x="4358" y="1668"/>
                    <a:pt x="5418" y="1144"/>
                  </a:cubicBezTo>
                  <a:cubicBezTo>
                    <a:pt x="4632" y="560"/>
                    <a:pt x="3596" y="394"/>
                    <a:pt x="27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0" name="Google Shape;300;p24"/>
            <p:cNvSpPr/>
            <p:nvPr/>
          </p:nvSpPr>
          <p:spPr>
            <a:xfrm>
              <a:off x="2915825" y="1397625"/>
              <a:ext cx="808175" cy="619425"/>
            </a:xfrm>
            <a:custGeom>
              <a:rect b="b" l="l" r="r" t="t"/>
              <a:pathLst>
                <a:path extrusionOk="0" h="24777" w="32327">
                  <a:moveTo>
                    <a:pt x="1" y="0"/>
                  </a:moveTo>
                  <a:cubicBezTo>
                    <a:pt x="870" y="2667"/>
                    <a:pt x="2727" y="4906"/>
                    <a:pt x="5168" y="6287"/>
                  </a:cubicBezTo>
                  <a:cubicBezTo>
                    <a:pt x="5966" y="6727"/>
                    <a:pt x="6847" y="7085"/>
                    <a:pt x="7764" y="7085"/>
                  </a:cubicBezTo>
                  <a:cubicBezTo>
                    <a:pt x="9442" y="7073"/>
                    <a:pt x="10871" y="5894"/>
                    <a:pt x="12038" y="4703"/>
                  </a:cubicBezTo>
                  <a:lnTo>
                    <a:pt x="12038" y="4703"/>
                  </a:lnTo>
                  <a:cubicBezTo>
                    <a:pt x="11264" y="6620"/>
                    <a:pt x="10561" y="9061"/>
                    <a:pt x="12002" y="10549"/>
                  </a:cubicBezTo>
                  <a:cubicBezTo>
                    <a:pt x="12526" y="11097"/>
                    <a:pt x="13240" y="11395"/>
                    <a:pt x="13943" y="11692"/>
                  </a:cubicBezTo>
                  <a:cubicBezTo>
                    <a:pt x="15776" y="12442"/>
                    <a:pt x="17646" y="13240"/>
                    <a:pt x="19074" y="14621"/>
                  </a:cubicBezTo>
                  <a:cubicBezTo>
                    <a:pt x="19515" y="15038"/>
                    <a:pt x="19896" y="15514"/>
                    <a:pt x="20372" y="15871"/>
                  </a:cubicBezTo>
                  <a:cubicBezTo>
                    <a:pt x="21670" y="16872"/>
                    <a:pt x="23575" y="17098"/>
                    <a:pt x="24468" y="18467"/>
                  </a:cubicBezTo>
                  <a:cubicBezTo>
                    <a:pt x="24778" y="18943"/>
                    <a:pt x="24920" y="19527"/>
                    <a:pt x="25254" y="20003"/>
                  </a:cubicBezTo>
                  <a:cubicBezTo>
                    <a:pt x="25684" y="20627"/>
                    <a:pt x="26445" y="20960"/>
                    <a:pt x="27199" y="20960"/>
                  </a:cubicBezTo>
                  <a:cubicBezTo>
                    <a:pt x="27739" y="20960"/>
                    <a:pt x="28275" y="20789"/>
                    <a:pt x="28683" y="20432"/>
                  </a:cubicBezTo>
                  <a:lnTo>
                    <a:pt x="28683" y="20432"/>
                  </a:lnTo>
                  <a:cubicBezTo>
                    <a:pt x="28361" y="21217"/>
                    <a:pt x="27730" y="21836"/>
                    <a:pt x="26933" y="22134"/>
                  </a:cubicBezTo>
                  <a:cubicBezTo>
                    <a:pt x="27945" y="22622"/>
                    <a:pt x="27826" y="24420"/>
                    <a:pt x="28897" y="24730"/>
                  </a:cubicBezTo>
                  <a:cubicBezTo>
                    <a:pt x="29024" y="24761"/>
                    <a:pt x="29152" y="24777"/>
                    <a:pt x="29281" y="24777"/>
                  </a:cubicBezTo>
                  <a:cubicBezTo>
                    <a:pt x="29444" y="24777"/>
                    <a:pt x="29607" y="24752"/>
                    <a:pt x="29766" y="24706"/>
                  </a:cubicBezTo>
                  <a:cubicBezTo>
                    <a:pt x="30635" y="24539"/>
                    <a:pt x="31493" y="24301"/>
                    <a:pt x="32326" y="24015"/>
                  </a:cubicBezTo>
                  <a:cubicBezTo>
                    <a:pt x="32040" y="23884"/>
                    <a:pt x="31767" y="23718"/>
                    <a:pt x="31528" y="23503"/>
                  </a:cubicBezTo>
                  <a:cubicBezTo>
                    <a:pt x="30707" y="22753"/>
                    <a:pt x="30433" y="21575"/>
                    <a:pt x="30838" y="20539"/>
                  </a:cubicBezTo>
                  <a:cubicBezTo>
                    <a:pt x="31147" y="19800"/>
                    <a:pt x="31743" y="18788"/>
                    <a:pt x="31076" y="18336"/>
                  </a:cubicBezTo>
                  <a:cubicBezTo>
                    <a:pt x="30754" y="18110"/>
                    <a:pt x="30266" y="18181"/>
                    <a:pt x="30016" y="17884"/>
                  </a:cubicBezTo>
                  <a:cubicBezTo>
                    <a:pt x="29814" y="17634"/>
                    <a:pt x="29897" y="17276"/>
                    <a:pt x="29885" y="16955"/>
                  </a:cubicBezTo>
                  <a:cubicBezTo>
                    <a:pt x="29885" y="16824"/>
                    <a:pt x="29850" y="16693"/>
                    <a:pt x="29790" y="16574"/>
                  </a:cubicBezTo>
                  <a:cubicBezTo>
                    <a:pt x="30028" y="15729"/>
                    <a:pt x="29826" y="14693"/>
                    <a:pt x="29588" y="13788"/>
                  </a:cubicBezTo>
                  <a:cubicBezTo>
                    <a:pt x="29540" y="13609"/>
                    <a:pt x="29469" y="13407"/>
                    <a:pt x="29302" y="13323"/>
                  </a:cubicBezTo>
                  <a:cubicBezTo>
                    <a:pt x="29242" y="13306"/>
                    <a:pt x="29180" y="13297"/>
                    <a:pt x="29117" y="13297"/>
                  </a:cubicBezTo>
                  <a:cubicBezTo>
                    <a:pt x="29055" y="13297"/>
                    <a:pt x="28992" y="13306"/>
                    <a:pt x="28933" y="13323"/>
                  </a:cubicBezTo>
                  <a:cubicBezTo>
                    <a:pt x="28134" y="13572"/>
                    <a:pt x="27521" y="14485"/>
                    <a:pt x="26748" y="14485"/>
                  </a:cubicBezTo>
                  <a:cubicBezTo>
                    <a:pt x="26669" y="14485"/>
                    <a:pt x="26587" y="14476"/>
                    <a:pt x="26504" y="14455"/>
                  </a:cubicBezTo>
                  <a:cubicBezTo>
                    <a:pt x="26182" y="14383"/>
                    <a:pt x="25932" y="14133"/>
                    <a:pt x="25706" y="13895"/>
                  </a:cubicBezTo>
                  <a:cubicBezTo>
                    <a:pt x="24742" y="12847"/>
                    <a:pt x="23968" y="11657"/>
                    <a:pt x="23396" y="10359"/>
                  </a:cubicBezTo>
                  <a:cubicBezTo>
                    <a:pt x="22693" y="10904"/>
                    <a:pt x="21857" y="11482"/>
                    <a:pt x="20999" y="11482"/>
                  </a:cubicBezTo>
                  <a:cubicBezTo>
                    <a:pt x="20827" y="11482"/>
                    <a:pt x="20653" y="11458"/>
                    <a:pt x="20479" y="11407"/>
                  </a:cubicBezTo>
                  <a:cubicBezTo>
                    <a:pt x="19634" y="11145"/>
                    <a:pt x="19134" y="10264"/>
                    <a:pt x="18872" y="9418"/>
                  </a:cubicBezTo>
                  <a:cubicBezTo>
                    <a:pt x="18598" y="8573"/>
                    <a:pt x="18479" y="7656"/>
                    <a:pt x="17991" y="6918"/>
                  </a:cubicBezTo>
                  <a:cubicBezTo>
                    <a:pt x="17419" y="6025"/>
                    <a:pt x="16431" y="5501"/>
                    <a:pt x="15586" y="4846"/>
                  </a:cubicBezTo>
                  <a:cubicBezTo>
                    <a:pt x="14741" y="4191"/>
                    <a:pt x="13979" y="3191"/>
                    <a:pt x="14205" y="2155"/>
                  </a:cubicBezTo>
                  <a:cubicBezTo>
                    <a:pt x="14084" y="2124"/>
                    <a:pt x="13960" y="2111"/>
                    <a:pt x="13836" y="2111"/>
                  </a:cubicBezTo>
                  <a:cubicBezTo>
                    <a:pt x="13141" y="2111"/>
                    <a:pt x="12407" y="2523"/>
                    <a:pt x="11743" y="2523"/>
                  </a:cubicBezTo>
                  <a:cubicBezTo>
                    <a:pt x="11523" y="2523"/>
                    <a:pt x="11310" y="2478"/>
                    <a:pt x="11109" y="2358"/>
                  </a:cubicBezTo>
                  <a:cubicBezTo>
                    <a:pt x="10764" y="2144"/>
                    <a:pt x="10561" y="1763"/>
                    <a:pt x="10240" y="1524"/>
                  </a:cubicBezTo>
                  <a:cubicBezTo>
                    <a:pt x="9971" y="1323"/>
                    <a:pt x="9652" y="1242"/>
                    <a:pt x="9321" y="1242"/>
                  </a:cubicBezTo>
                  <a:cubicBezTo>
                    <a:pt x="8889" y="1242"/>
                    <a:pt x="8435" y="1378"/>
                    <a:pt x="8037" y="1560"/>
                  </a:cubicBezTo>
                  <a:cubicBezTo>
                    <a:pt x="7344" y="1866"/>
                    <a:pt x="6663" y="2299"/>
                    <a:pt x="5901" y="2299"/>
                  </a:cubicBezTo>
                  <a:cubicBezTo>
                    <a:pt x="5891" y="2299"/>
                    <a:pt x="5881" y="2298"/>
                    <a:pt x="5870" y="2298"/>
                  </a:cubicBezTo>
                  <a:cubicBezTo>
                    <a:pt x="5313" y="2298"/>
                    <a:pt x="4778" y="2072"/>
                    <a:pt x="4221" y="2072"/>
                  </a:cubicBezTo>
                  <a:cubicBezTo>
                    <a:pt x="4208" y="2072"/>
                    <a:pt x="4194" y="2072"/>
                    <a:pt x="4180" y="2072"/>
                  </a:cubicBezTo>
                  <a:cubicBezTo>
                    <a:pt x="3807" y="2072"/>
                    <a:pt x="3402" y="2189"/>
                    <a:pt x="3022" y="2189"/>
                  </a:cubicBezTo>
                  <a:cubicBezTo>
                    <a:pt x="2832" y="2189"/>
                    <a:pt x="2648" y="2159"/>
                    <a:pt x="2477" y="2072"/>
                  </a:cubicBezTo>
                  <a:cubicBezTo>
                    <a:pt x="2096" y="1882"/>
                    <a:pt x="1894" y="1453"/>
                    <a:pt x="1644" y="1120"/>
                  </a:cubicBezTo>
                  <a:cubicBezTo>
                    <a:pt x="1239" y="572"/>
                    <a:pt x="655" y="179"/>
                    <a:pt x="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301" name="Google Shape;301;p24"/>
          <p:cNvGrpSpPr/>
          <p:nvPr/>
        </p:nvGrpSpPr>
        <p:grpSpPr>
          <a:xfrm flipH="1" rot="-9295578">
            <a:off x="6103803" y="-804144"/>
            <a:ext cx="983234" cy="5504256"/>
            <a:chOff x="3345650" y="2840950"/>
            <a:chExt cx="370900" cy="808575"/>
          </a:xfrm>
        </p:grpSpPr>
        <p:sp>
          <p:nvSpPr>
            <p:cNvPr id="302" name="Google Shape;302;p24"/>
            <p:cNvSpPr/>
            <p:nvPr/>
          </p:nvSpPr>
          <p:spPr>
            <a:xfrm>
              <a:off x="3486400" y="2932175"/>
              <a:ext cx="95900" cy="717350"/>
            </a:xfrm>
            <a:custGeom>
              <a:rect b="b" l="l" r="r" t="t"/>
              <a:pathLst>
                <a:path extrusionOk="0" h="28694" w="3836">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3" name="Google Shape;303;p24"/>
            <p:cNvSpPr/>
            <p:nvPr/>
          </p:nvSpPr>
          <p:spPr>
            <a:xfrm>
              <a:off x="3537325" y="2851675"/>
              <a:ext cx="44075" cy="80975"/>
            </a:xfrm>
            <a:custGeom>
              <a:rect b="b" l="l" r="r" t="t"/>
              <a:pathLst>
                <a:path extrusionOk="0" h="3239" w="1763">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4" name="Google Shape;304;p24"/>
            <p:cNvSpPr/>
            <p:nvPr/>
          </p:nvSpPr>
          <p:spPr>
            <a:xfrm>
              <a:off x="3581400" y="2840950"/>
              <a:ext cx="34850" cy="91400"/>
            </a:xfrm>
            <a:custGeom>
              <a:rect b="b" l="l" r="r" t="t"/>
              <a:pathLst>
                <a:path extrusionOk="0" h="3656" w="1394">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5" name="Google Shape;305;p24"/>
            <p:cNvSpPr/>
            <p:nvPr/>
          </p:nvSpPr>
          <p:spPr>
            <a:xfrm>
              <a:off x="3587050" y="2889475"/>
              <a:ext cx="62225" cy="56575"/>
            </a:xfrm>
            <a:custGeom>
              <a:rect b="b" l="l" r="r" t="t"/>
              <a:pathLst>
                <a:path extrusionOk="0" h="2263" w="2489">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6" name="Google Shape;306;p24"/>
            <p:cNvSpPr/>
            <p:nvPr/>
          </p:nvSpPr>
          <p:spPr>
            <a:xfrm>
              <a:off x="3581975" y="2931750"/>
              <a:ext cx="76825" cy="52700"/>
            </a:xfrm>
            <a:custGeom>
              <a:rect b="b" l="l" r="r" t="t"/>
              <a:pathLst>
                <a:path extrusionOk="0" h="2108" w="3073">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7" name="Google Shape;307;p24"/>
            <p:cNvSpPr/>
            <p:nvPr/>
          </p:nvSpPr>
          <p:spPr>
            <a:xfrm>
              <a:off x="3582275" y="2973700"/>
              <a:ext cx="90525" cy="43200"/>
            </a:xfrm>
            <a:custGeom>
              <a:rect b="b" l="l" r="r" t="t"/>
              <a:pathLst>
                <a:path extrusionOk="0" h="1728" w="3621">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8" name="Google Shape;308;p24"/>
            <p:cNvSpPr/>
            <p:nvPr/>
          </p:nvSpPr>
          <p:spPr>
            <a:xfrm>
              <a:off x="3581975" y="3015075"/>
              <a:ext cx="104800" cy="36800"/>
            </a:xfrm>
            <a:custGeom>
              <a:rect b="b" l="l" r="r" t="t"/>
              <a:pathLst>
                <a:path extrusionOk="0" h="1472" w="4192">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9" name="Google Shape;309;p24"/>
            <p:cNvSpPr/>
            <p:nvPr/>
          </p:nvSpPr>
          <p:spPr>
            <a:xfrm>
              <a:off x="3583175" y="3056450"/>
              <a:ext cx="113725" cy="34125"/>
            </a:xfrm>
            <a:custGeom>
              <a:rect b="b" l="l" r="r" t="t"/>
              <a:pathLst>
                <a:path extrusionOk="0" h="1365" w="4549">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0" name="Google Shape;310;p24"/>
            <p:cNvSpPr/>
            <p:nvPr/>
          </p:nvSpPr>
          <p:spPr>
            <a:xfrm>
              <a:off x="3573650" y="3110475"/>
              <a:ext cx="122950" cy="23100"/>
            </a:xfrm>
            <a:custGeom>
              <a:rect b="b" l="l" r="r" t="t"/>
              <a:pathLst>
                <a:path extrusionOk="0" h="924" w="4918">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1" name="Google Shape;311;p24"/>
            <p:cNvSpPr/>
            <p:nvPr/>
          </p:nvSpPr>
          <p:spPr>
            <a:xfrm>
              <a:off x="3572450" y="3161925"/>
              <a:ext cx="137250" cy="28750"/>
            </a:xfrm>
            <a:custGeom>
              <a:rect b="b" l="l" r="r" t="t"/>
              <a:pathLst>
                <a:path extrusionOk="0" h="1150" w="549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2" name="Google Shape;312;p24"/>
            <p:cNvSpPr/>
            <p:nvPr/>
          </p:nvSpPr>
          <p:spPr>
            <a:xfrm>
              <a:off x="3567400" y="3207950"/>
              <a:ext cx="144675" cy="39025"/>
            </a:xfrm>
            <a:custGeom>
              <a:rect b="b" l="l" r="r" t="t"/>
              <a:pathLst>
                <a:path extrusionOk="0" h="1561" w="5787">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3" name="Google Shape;313;p24"/>
            <p:cNvSpPr/>
            <p:nvPr/>
          </p:nvSpPr>
          <p:spPr>
            <a:xfrm>
              <a:off x="3560250" y="3266600"/>
              <a:ext cx="149750" cy="58450"/>
            </a:xfrm>
            <a:custGeom>
              <a:rect b="b" l="l" r="r" t="t"/>
              <a:pathLst>
                <a:path extrusionOk="0" h="2338" w="599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4" name="Google Shape;314;p24"/>
            <p:cNvSpPr/>
            <p:nvPr/>
          </p:nvSpPr>
          <p:spPr>
            <a:xfrm>
              <a:off x="3550425" y="3329700"/>
              <a:ext cx="166125" cy="64500"/>
            </a:xfrm>
            <a:custGeom>
              <a:rect b="b" l="l" r="r" t="t"/>
              <a:pathLst>
                <a:path extrusionOk="0" h="2580" w="6645">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5" name="Google Shape;315;p24"/>
            <p:cNvSpPr/>
            <p:nvPr/>
          </p:nvSpPr>
          <p:spPr>
            <a:xfrm>
              <a:off x="3548050" y="3391325"/>
              <a:ext cx="152725" cy="76375"/>
            </a:xfrm>
            <a:custGeom>
              <a:rect b="b" l="l" r="r" t="t"/>
              <a:pathLst>
                <a:path extrusionOk="0" h="3055" w="6109">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6" name="Google Shape;316;p24"/>
            <p:cNvSpPr/>
            <p:nvPr/>
          </p:nvSpPr>
          <p:spPr>
            <a:xfrm>
              <a:off x="3537325" y="3449950"/>
              <a:ext cx="121475" cy="84875"/>
            </a:xfrm>
            <a:custGeom>
              <a:rect b="b" l="l" r="r" t="t"/>
              <a:pathLst>
                <a:path extrusionOk="0" h="3395" w="4859">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7" name="Google Shape;317;p24"/>
            <p:cNvSpPr/>
            <p:nvPr/>
          </p:nvSpPr>
          <p:spPr>
            <a:xfrm>
              <a:off x="3524525" y="3525850"/>
              <a:ext cx="83375" cy="78925"/>
            </a:xfrm>
            <a:custGeom>
              <a:rect b="b" l="l" r="r" t="t"/>
              <a:pathLst>
                <a:path extrusionOk="0" h="3157" w="3335">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8" name="Google Shape;318;p24"/>
            <p:cNvSpPr/>
            <p:nvPr/>
          </p:nvSpPr>
          <p:spPr>
            <a:xfrm>
              <a:off x="3515900" y="2901975"/>
              <a:ext cx="60150" cy="71175"/>
            </a:xfrm>
            <a:custGeom>
              <a:rect b="b" l="l" r="r" t="t"/>
              <a:pathLst>
                <a:path extrusionOk="0" h="2847" w="2406">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19" name="Google Shape;319;p24"/>
            <p:cNvSpPr/>
            <p:nvPr/>
          </p:nvSpPr>
          <p:spPr>
            <a:xfrm>
              <a:off x="3494475" y="2941275"/>
              <a:ext cx="76225" cy="65500"/>
            </a:xfrm>
            <a:custGeom>
              <a:rect b="b" l="l" r="r" t="t"/>
              <a:pathLst>
                <a:path extrusionOk="0" h="2620" w="3049">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0" name="Google Shape;320;p24"/>
            <p:cNvSpPr/>
            <p:nvPr/>
          </p:nvSpPr>
          <p:spPr>
            <a:xfrm>
              <a:off x="3472150" y="2979675"/>
              <a:ext cx="92600" cy="59850"/>
            </a:xfrm>
            <a:custGeom>
              <a:rect b="b" l="l" r="r" t="t"/>
              <a:pathLst>
                <a:path extrusionOk="0" h="2394" w="3704">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1" name="Google Shape;321;p24"/>
            <p:cNvSpPr/>
            <p:nvPr/>
          </p:nvSpPr>
          <p:spPr>
            <a:xfrm>
              <a:off x="3456675" y="3024600"/>
              <a:ext cx="102700" cy="58975"/>
            </a:xfrm>
            <a:custGeom>
              <a:rect b="b" l="l" r="r" t="t"/>
              <a:pathLst>
                <a:path extrusionOk="0" h="2359" w="4108">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2" name="Google Shape;322;p24"/>
            <p:cNvSpPr/>
            <p:nvPr/>
          </p:nvSpPr>
          <p:spPr>
            <a:xfrm>
              <a:off x="3443275" y="3077900"/>
              <a:ext cx="117900" cy="40600"/>
            </a:xfrm>
            <a:custGeom>
              <a:rect b="b" l="l" r="r" t="t"/>
              <a:pathLst>
                <a:path extrusionOk="0" h="1624" w="4716">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3" name="Google Shape;323;p24"/>
            <p:cNvSpPr/>
            <p:nvPr/>
          </p:nvSpPr>
          <p:spPr>
            <a:xfrm>
              <a:off x="3416200" y="3132050"/>
              <a:ext cx="134550" cy="37125"/>
            </a:xfrm>
            <a:custGeom>
              <a:rect b="b" l="l" r="r" t="t"/>
              <a:pathLst>
                <a:path extrusionOk="0" h="1485" w="5382">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4" name="Google Shape;324;p24"/>
            <p:cNvSpPr/>
            <p:nvPr/>
          </p:nvSpPr>
          <p:spPr>
            <a:xfrm>
              <a:off x="3395350" y="3195475"/>
              <a:ext cx="147375" cy="29600"/>
            </a:xfrm>
            <a:custGeom>
              <a:rect b="b" l="l" r="r" t="t"/>
              <a:pathLst>
                <a:path extrusionOk="0" h="1184" w="5895">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5" name="Google Shape;325;p24"/>
            <p:cNvSpPr/>
            <p:nvPr/>
          </p:nvSpPr>
          <p:spPr>
            <a:xfrm>
              <a:off x="3371550" y="3261400"/>
              <a:ext cx="158975" cy="34325"/>
            </a:xfrm>
            <a:custGeom>
              <a:rect b="b" l="l" r="r" t="t"/>
              <a:pathLst>
                <a:path extrusionOk="0" h="1373" w="6359">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6" name="Google Shape;326;p24"/>
            <p:cNvSpPr/>
            <p:nvPr/>
          </p:nvSpPr>
          <p:spPr>
            <a:xfrm>
              <a:off x="3345650" y="3324350"/>
              <a:ext cx="176525" cy="38050"/>
            </a:xfrm>
            <a:custGeom>
              <a:rect b="b" l="l" r="r" t="t"/>
              <a:pathLst>
                <a:path extrusionOk="0" h="1522" w="7061">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7" name="Google Shape;327;p24"/>
            <p:cNvSpPr/>
            <p:nvPr/>
          </p:nvSpPr>
          <p:spPr>
            <a:xfrm>
              <a:off x="3346250" y="3377325"/>
              <a:ext cx="167000" cy="45500"/>
            </a:xfrm>
            <a:custGeom>
              <a:rect b="b" l="l" r="r" t="t"/>
              <a:pathLst>
                <a:path extrusionOk="0" h="1820" w="668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8" name="Google Shape;328;p24"/>
            <p:cNvSpPr/>
            <p:nvPr/>
          </p:nvSpPr>
          <p:spPr>
            <a:xfrm>
              <a:off x="3364700" y="3436275"/>
              <a:ext cx="139325" cy="53525"/>
            </a:xfrm>
            <a:custGeom>
              <a:rect b="b" l="l" r="r" t="t"/>
              <a:pathLst>
                <a:path extrusionOk="0" h="2141" w="5573">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29" name="Google Shape;329;p24"/>
            <p:cNvSpPr/>
            <p:nvPr/>
          </p:nvSpPr>
          <p:spPr>
            <a:xfrm>
              <a:off x="3398025" y="3500550"/>
              <a:ext cx="100925" cy="54275"/>
            </a:xfrm>
            <a:custGeom>
              <a:rect b="b" l="l" r="r" t="t"/>
              <a:pathLst>
                <a:path extrusionOk="0" h="2171" w="4037">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0" name="Google Shape;330;p24"/>
            <p:cNvSpPr/>
            <p:nvPr/>
          </p:nvSpPr>
          <p:spPr>
            <a:xfrm>
              <a:off x="3449300" y="3499025"/>
              <a:ext cx="66150" cy="36450"/>
            </a:xfrm>
            <a:custGeom>
              <a:rect b="b" l="l" r="r" t="t"/>
              <a:pathLst>
                <a:path extrusionOk="0" h="1458" w="2646">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1" name="Google Shape;331;p24"/>
            <p:cNvSpPr/>
            <p:nvPr/>
          </p:nvSpPr>
          <p:spPr>
            <a:xfrm>
              <a:off x="3505200" y="3517225"/>
              <a:ext cx="60675" cy="56950"/>
            </a:xfrm>
            <a:custGeom>
              <a:rect b="b" l="l" r="r" t="t"/>
              <a:pathLst>
                <a:path extrusionOk="0" h="2278" w="2427">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2" name="Google Shape;332;p24"/>
            <p:cNvSpPr/>
            <p:nvPr/>
          </p:nvSpPr>
          <p:spPr>
            <a:xfrm>
              <a:off x="3433825" y="3435975"/>
              <a:ext cx="163850" cy="67375"/>
            </a:xfrm>
            <a:custGeom>
              <a:rect b="b" l="l" r="r" t="t"/>
              <a:pathLst>
                <a:path extrusionOk="0" h="2695" w="6554">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3" name="Google Shape;333;p24"/>
            <p:cNvSpPr/>
            <p:nvPr/>
          </p:nvSpPr>
          <p:spPr>
            <a:xfrm>
              <a:off x="3410525" y="3375750"/>
              <a:ext cx="201800" cy="64150"/>
            </a:xfrm>
            <a:custGeom>
              <a:rect b="b" l="l" r="r" t="t"/>
              <a:pathLst>
                <a:path extrusionOk="0" h="2566" w="8072">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4" name="Google Shape;334;p24"/>
            <p:cNvSpPr/>
            <p:nvPr/>
          </p:nvSpPr>
          <p:spPr>
            <a:xfrm>
              <a:off x="3436425" y="3322425"/>
              <a:ext cx="183275" cy="41000"/>
            </a:xfrm>
            <a:custGeom>
              <a:rect b="b" l="l" r="r" t="t"/>
              <a:pathLst>
                <a:path extrusionOk="0" h="1640" w="7331">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5" name="Google Shape;335;p24"/>
            <p:cNvSpPr/>
            <p:nvPr/>
          </p:nvSpPr>
          <p:spPr>
            <a:xfrm>
              <a:off x="3442975" y="3261025"/>
              <a:ext cx="176325" cy="32875"/>
            </a:xfrm>
            <a:custGeom>
              <a:rect b="b" l="l" r="r" t="t"/>
              <a:pathLst>
                <a:path extrusionOk="0" h="1315" w="7053">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6" name="Google Shape;336;p24"/>
            <p:cNvSpPr/>
            <p:nvPr/>
          </p:nvSpPr>
          <p:spPr>
            <a:xfrm>
              <a:off x="3463525" y="3202400"/>
              <a:ext cx="187250" cy="31925"/>
            </a:xfrm>
            <a:custGeom>
              <a:rect b="b" l="l" r="r" t="t"/>
              <a:pathLst>
                <a:path extrusionOk="0" h="1277" w="749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7" name="Google Shape;337;p24"/>
            <p:cNvSpPr/>
            <p:nvPr/>
          </p:nvSpPr>
          <p:spPr>
            <a:xfrm>
              <a:off x="3459950" y="3149025"/>
              <a:ext cx="189025" cy="28300"/>
            </a:xfrm>
            <a:custGeom>
              <a:rect b="b" l="l" r="r" t="t"/>
              <a:pathLst>
                <a:path extrusionOk="0" h="1132" w="7561">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8" name="Google Shape;338;p24"/>
            <p:cNvSpPr/>
            <p:nvPr/>
          </p:nvSpPr>
          <p:spPr>
            <a:xfrm>
              <a:off x="3486150" y="3101700"/>
              <a:ext cx="143175" cy="17775"/>
            </a:xfrm>
            <a:custGeom>
              <a:rect b="b" l="l" r="r" t="t"/>
              <a:pathLst>
                <a:path extrusionOk="0" h="711" w="5727">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39" name="Google Shape;339;p24"/>
            <p:cNvSpPr/>
            <p:nvPr/>
          </p:nvSpPr>
          <p:spPr>
            <a:xfrm>
              <a:off x="3482950" y="3046500"/>
              <a:ext cx="85375" cy="45800"/>
            </a:xfrm>
            <a:custGeom>
              <a:rect b="b" l="l" r="r" t="t"/>
              <a:pathLst>
                <a:path extrusionOk="0" h="1832" w="3415">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0" name="Google Shape;340;p24"/>
            <p:cNvSpPr/>
            <p:nvPr/>
          </p:nvSpPr>
          <p:spPr>
            <a:xfrm>
              <a:off x="3564750" y="3065400"/>
              <a:ext cx="100475" cy="34500"/>
            </a:xfrm>
            <a:custGeom>
              <a:rect b="b" l="l" r="r" t="t"/>
              <a:pathLst>
                <a:path extrusionOk="0" h="1380" w="4019">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1" name="Google Shape;341;p24"/>
            <p:cNvSpPr/>
            <p:nvPr/>
          </p:nvSpPr>
          <p:spPr>
            <a:xfrm>
              <a:off x="3664425" y="3027225"/>
              <a:ext cx="825" cy="450"/>
            </a:xfrm>
            <a:custGeom>
              <a:rect b="b" l="l" r="r" t="t"/>
              <a:pathLst>
                <a:path extrusionOk="0" h="18" w="33">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2" name="Google Shape;342;p24"/>
            <p:cNvSpPr/>
            <p:nvPr/>
          </p:nvSpPr>
          <p:spPr>
            <a:xfrm>
              <a:off x="3569725" y="3029025"/>
              <a:ext cx="91675" cy="29000"/>
            </a:xfrm>
            <a:custGeom>
              <a:rect b="b" l="l" r="r" t="t"/>
              <a:pathLst>
                <a:path extrusionOk="0" h="1160" w="3667">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3" name="Google Shape;343;p24"/>
            <p:cNvSpPr/>
            <p:nvPr/>
          </p:nvSpPr>
          <p:spPr>
            <a:xfrm>
              <a:off x="3490700" y="2997400"/>
              <a:ext cx="82550" cy="53375"/>
            </a:xfrm>
            <a:custGeom>
              <a:rect b="b" l="l" r="r" t="t"/>
              <a:pathLst>
                <a:path extrusionOk="0" h="2135" w="3302">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4" name="Google Shape;344;p24"/>
            <p:cNvSpPr/>
            <p:nvPr/>
          </p:nvSpPr>
          <p:spPr>
            <a:xfrm>
              <a:off x="3510400" y="2961975"/>
              <a:ext cx="65350" cy="55825"/>
            </a:xfrm>
            <a:custGeom>
              <a:rect b="b" l="l" r="r" t="t"/>
              <a:pathLst>
                <a:path extrusionOk="0" h="2233" w="2614">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5" name="Google Shape;345;p24"/>
            <p:cNvSpPr/>
            <p:nvPr/>
          </p:nvSpPr>
          <p:spPr>
            <a:xfrm>
              <a:off x="3572900" y="2991800"/>
              <a:ext cx="77475" cy="29675"/>
            </a:xfrm>
            <a:custGeom>
              <a:rect b="b" l="l" r="r" t="t"/>
              <a:pathLst>
                <a:path extrusionOk="0" h="1187" w="3099">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6" name="Google Shape;346;p24"/>
            <p:cNvSpPr/>
            <p:nvPr/>
          </p:nvSpPr>
          <p:spPr>
            <a:xfrm>
              <a:off x="3533550" y="2930600"/>
              <a:ext cx="46025" cy="46775"/>
            </a:xfrm>
            <a:custGeom>
              <a:rect b="b" l="l" r="r" t="t"/>
              <a:pathLst>
                <a:path extrusionOk="0" h="1871" w="1841">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7" name="Google Shape;347;p24"/>
            <p:cNvSpPr/>
            <p:nvPr/>
          </p:nvSpPr>
          <p:spPr>
            <a:xfrm>
              <a:off x="3576225" y="2954900"/>
              <a:ext cx="60475" cy="38750"/>
            </a:xfrm>
            <a:custGeom>
              <a:rect b="b" l="l" r="r" t="t"/>
              <a:pathLst>
                <a:path extrusionOk="0" h="1550" w="2419">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8" name="Google Shape;348;p24"/>
            <p:cNvSpPr/>
            <p:nvPr/>
          </p:nvSpPr>
          <p:spPr>
            <a:xfrm>
              <a:off x="3579000" y="2921425"/>
              <a:ext cx="42825" cy="42325"/>
            </a:xfrm>
            <a:custGeom>
              <a:rect b="b" l="l" r="r" t="t"/>
              <a:pathLst>
                <a:path extrusionOk="0" h="1693" w="1713">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49" name="Google Shape;349;p24"/>
            <p:cNvSpPr/>
            <p:nvPr/>
          </p:nvSpPr>
          <p:spPr>
            <a:xfrm>
              <a:off x="3552000" y="2885375"/>
              <a:ext cx="48175" cy="63875"/>
            </a:xfrm>
            <a:custGeom>
              <a:rect b="b" l="l" r="r" t="t"/>
              <a:pathLst>
                <a:path extrusionOk="0" h="2555" w="1927">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350" name="Google Shape;350;p24"/>
          <p:cNvGrpSpPr/>
          <p:nvPr/>
        </p:nvGrpSpPr>
        <p:grpSpPr>
          <a:xfrm rot="-7362489">
            <a:off x="4714400" y="-1931516"/>
            <a:ext cx="4246913" cy="3609729"/>
            <a:chOff x="7386050" y="661025"/>
            <a:chExt cx="1576975" cy="3441950"/>
          </a:xfrm>
        </p:grpSpPr>
        <p:sp>
          <p:nvSpPr>
            <p:cNvPr id="351" name="Google Shape;351;p24"/>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52" name="Google Shape;352;p24"/>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53" name="Google Shape;353;p24"/>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54" name="Google Shape;354;p24"/>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55" name="Google Shape;355;p24"/>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56" name="Google Shape;356;p24"/>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57" name="Google Shape;357;p24"/>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58" name="Google Shape;358;p24"/>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59" name="Google Shape;359;p24"/>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60" name="Google Shape;360;p24"/>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61" name="Google Shape;361;p24"/>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362" name="Google Shape;362;p24"/>
          <p:cNvGrpSpPr/>
          <p:nvPr/>
        </p:nvGrpSpPr>
        <p:grpSpPr>
          <a:xfrm rot="-3364333">
            <a:off x="5137284" y="6221140"/>
            <a:ext cx="2888928" cy="2452572"/>
            <a:chOff x="3345650" y="2840950"/>
            <a:chExt cx="370900" cy="808575"/>
          </a:xfrm>
        </p:grpSpPr>
        <p:sp>
          <p:nvSpPr>
            <p:cNvPr id="363" name="Google Shape;363;p24"/>
            <p:cNvSpPr/>
            <p:nvPr/>
          </p:nvSpPr>
          <p:spPr>
            <a:xfrm>
              <a:off x="3486400" y="2932175"/>
              <a:ext cx="95900" cy="717350"/>
            </a:xfrm>
            <a:custGeom>
              <a:rect b="b" l="l" r="r" t="t"/>
              <a:pathLst>
                <a:path extrusionOk="0" h="28694" w="3836">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64" name="Google Shape;364;p24"/>
            <p:cNvSpPr/>
            <p:nvPr/>
          </p:nvSpPr>
          <p:spPr>
            <a:xfrm>
              <a:off x="3537325" y="2851675"/>
              <a:ext cx="44075" cy="80975"/>
            </a:xfrm>
            <a:custGeom>
              <a:rect b="b" l="l" r="r" t="t"/>
              <a:pathLst>
                <a:path extrusionOk="0" h="3239" w="1763">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65" name="Google Shape;365;p24"/>
            <p:cNvSpPr/>
            <p:nvPr/>
          </p:nvSpPr>
          <p:spPr>
            <a:xfrm>
              <a:off x="3581400" y="2840950"/>
              <a:ext cx="34850" cy="91400"/>
            </a:xfrm>
            <a:custGeom>
              <a:rect b="b" l="l" r="r" t="t"/>
              <a:pathLst>
                <a:path extrusionOk="0" h="3656" w="1394">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66" name="Google Shape;366;p24"/>
            <p:cNvSpPr/>
            <p:nvPr/>
          </p:nvSpPr>
          <p:spPr>
            <a:xfrm>
              <a:off x="3587050" y="2889475"/>
              <a:ext cx="62225" cy="56575"/>
            </a:xfrm>
            <a:custGeom>
              <a:rect b="b" l="l" r="r" t="t"/>
              <a:pathLst>
                <a:path extrusionOk="0" h="2263" w="2489">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67" name="Google Shape;367;p24"/>
            <p:cNvSpPr/>
            <p:nvPr/>
          </p:nvSpPr>
          <p:spPr>
            <a:xfrm>
              <a:off x="3581975" y="2931750"/>
              <a:ext cx="76825" cy="52700"/>
            </a:xfrm>
            <a:custGeom>
              <a:rect b="b" l="l" r="r" t="t"/>
              <a:pathLst>
                <a:path extrusionOk="0" h="2108" w="3073">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68" name="Google Shape;368;p24"/>
            <p:cNvSpPr/>
            <p:nvPr/>
          </p:nvSpPr>
          <p:spPr>
            <a:xfrm>
              <a:off x="3582275" y="2973700"/>
              <a:ext cx="90525" cy="43200"/>
            </a:xfrm>
            <a:custGeom>
              <a:rect b="b" l="l" r="r" t="t"/>
              <a:pathLst>
                <a:path extrusionOk="0" h="1728" w="3621">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69" name="Google Shape;369;p24"/>
            <p:cNvSpPr/>
            <p:nvPr/>
          </p:nvSpPr>
          <p:spPr>
            <a:xfrm>
              <a:off x="3581975" y="3015075"/>
              <a:ext cx="104800" cy="36800"/>
            </a:xfrm>
            <a:custGeom>
              <a:rect b="b" l="l" r="r" t="t"/>
              <a:pathLst>
                <a:path extrusionOk="0" h="1472" w="4192">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0" name="Google Shape;370;p24"/>
            <p:cNvSpPr/>
            <p:nvPr/>
          </p:nvSpPr>
          <p:spPr>
            <a:xfrm>
              <a:off x="3583175" y="3056450"/>
              <a:ext cx="113725" cy="34125"/>
            </a:xfrm>
            <a:custGeom>
              <a:rect b="b" l="l" r="r" t="t"/>
              <a:pathLst>
                <a:path extrusionOk="0" h="1365" w="4549">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1" name="Google Shape;371;p24"/>
            <p:cNvSpPr/>
            <p:nvPr/>
          </p:nvSpPr>
          <p:spPr>
            <a:xfrm>
              <a:off x="3573650" y="3110475"/>
              <a:ext cx="122950" cy="23100"/>
            </a:xfrm>
            <a:custGeom>
              <a:rect b="b" l="l" r="r" t="t"/>
              <a:pathLst>
                <a:path extrusionOk="0" h="924" w="4918">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2" name="Google Shape;372;p24"/>
            <p:cNvSpPr/>
            <p:nvPr/>
          </p:nvSpPr>
          <p:spPr>
            <a:xfrm>
              <a:off x="3572450" y="3161925"/>
              <a:ext cx="137250" cy="28750"/>
            </a:xfrm>
            <a:custGeom>
              <a:rect b="b" l="l" r="r" t="t"/>
              <a:pathLst>
                <a:path extrusionOk="0" h="1150" w="549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3" name="Google Shape;373;p24"/>
            <p:cNvSpPr/>
            <p:nvPr/>
          </p:nvSpPr>
          <p:spPr>
            <a:xfrm>
              <a:off x="3567400" y="3207950"/>
              <a:ext cx="144675" cy="39025"/>
            </a:xfrm>
            <a:custGeom>
              <a:rect b="b" l="l" r="r" t="t"/>
              <a:pathLst>
                <a:path extrusionOk="0" h="1561" w="5787">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4" name="Google Shape;374;p24"/>
            <p:cNvSpPr/>
            <p:nvPr/>
          </p:nvSpPr>
          <p:spPr>
            <a:xfrm>
              <a:off x="3560250" y="3266600"/>
              <a:ext cx="149750" cy="58450"/>
            </a:xfrm>
            <a:custGeom>
              <a:rect b="b" l="l" r="r" t="t"/>
              <a:pathLst>
                <a:path extrusionOk="0" h="2338" w="599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5" name="Google Shape;375;p24"/>
            <p:cNvSpPr/>
            <p:nvPr/>
          </p:nvSpPr>
          <p:spPr>
            <a:xfrm>
              <a:off x="3550425" y="3329700"/>
              <a:ext cx="166125" cy="64500"/>
            </a:xfrm>
            <a:custGeom>
              <a:rect b="b" l="l" r="r" t="t"/>
              <a:pathLst>
                <a:path extrusionOk="0" h="2580" w="6645">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6" name="Google Shape;376;p24"/>
            <p:cNvSpPr/>
            <p:nvPr/>
          </p:nvSpPr>
          <p:spPr>
            <a:xfrm>
              <a:off x="3548050" y="3391325"/>
              <a:ext cx="152725" cy="76375"/>
            </a:xfrm>
            <a:custGeom>
              <a:rect b="b" l="l" r="r" t="t"/>
              <a:pathLst>
                <a:path extrusionOk="0" h="3055" w="6109">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7" name="Google Shape;377;p24"/>
            <p:cNvSpPr/>
            <p:nvPr/>
          </p:nvSpPr>
          <p:spPr>
            <a:xfrm>
              <a:off x="3537325" y="3449950"/>
              <a:ext cx="121475" cy="84875"/>
            </a:xfrm>
            <a:custGeom>
              <a:rect b="b" l="l" r="r" t="t"/>
              <a:pathLst>
                <a:path extrusionOk="0" h="3395" w="4859">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8" name="Google Shape;378;p24"/>
            <p:cNvSpPr/>
            <p:nvPr/>
          </p:nvSpPr>
          <p:spPr>
            <a:xfrm>
              <a:off x="3524525" y="3525850"/>
              <a:ext cx="83375" cy="78925"/>
            </a:xfrm>
            <a:custGeom>
              <a:rect b="b" l="l" r="r" t="t"/>
              <a:pathLst>
                <a:path extrusionOk="0" h="3157" w="3335">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79" name="Google Shape;379;p24"/>
            <p:cNvSpPr/>
            <p:nvPr/>
          </p:nvSpPr>
          <p:spPr>
            <a:xfrm>
              <a:off x="3515900" y="2901975"/>
              <a:ext cx="60150" cy="71175"/>
            </a:xfrm>
            <a:custGeom>
              <a:rect b="b" l="l" r="r" t="t"/>
              <a:pathLst>
                <a:path extrusionOk="0" h="2847" w="2406">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0" name="Google Shape;380;p24"/>
            <p:cNvSpPr/>
            <p:nvPr/>
          </p:nvSpPr>
          <p:spPr>
            <a:xfrm>
              <a:off x="3494475" y="2941275"/>
              <a:ext cx="76225" cy="65500"/>
            </a:xfrm>
            <a:custGeom>
              <a:rect b="b" l="l" r="r" t="t"/>
              <a:pathLst>
                <a:path extrusionOk="0" h="2620" w="3049">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1" name="Google Shape;381;p24"/>
            <p:cNvSpPr/>
            <p:nvPr/>
          </p:nvSpPr>
          <p:spPr>
            <a:xfrm>
              <a:off x="3472150" y="2979675"/>
              <a:ext cx="92600" cy="59850"/>
            </a:xfrm>
            <a:custGeom>
              <a:rect b="b" l="l" r="r" t="t"/>
              <a:pathLst>
                <a:path extrusionOk="0" h="2394" w="3704">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2" name="Google Shape;382;p24"/>
            <p:cNvSpPr/>
            <p:nvPr/>
          </p:nvSpPr>
          <p:spPr>
            <a:xfrm>
              <a:off x="3456675" y="3024600"/>
              <a:ext cx="102700" cy="58975"/>
            </a:xfrm>
            <a:custGeom>
              <a:rect b="b" l="l" r="r" t="t"/>
              <a:pathLst>
                <a:path extrusionOk="0" h="2359" w="4108">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3" name="Google Shape;383;p24"/>
            <p:cNvSpPr/>
            <p:nvPr/>
          </p:nvSpPr>
          <p:spPr>
            <a:xfrm>
              <a:off x="3443275" y="3077900"/>
              <a:ext cx="117900" cy="40600"/>
            </a:xfrm>
            <a:custGeom>
              <a:rect b="b" l="l" r="r" t="t"/>
              <a:pathLst>
                <a:path extrusionOk="0" h="1624" w="4716">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4" name="Google Shape;384;p24"/>
            <p:cNvSpPr/>
            <p:nvPr/>
          </p:nvSpPr>
          <p:spPr>
            <a:xfrm>
              <a:off x="3416200" y="3132050"/>
              <a:ext cx="134550" cy="37125"/>
            </a:xfrm>
            <a:custGeom>
              <a:rect b="b" l="l" r="r" t="t"/>
              <a:pathLst>
                <a:path extrusionOk="0" h="1485" w="5382">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5" name="Google Shape;385;p24"/>
            <p:cNvSpPr/>
            <p:nvPr/>
          </p:nvSpPr>
          <p:spPr>
            <a:xfrm>
              <a:off x="3395350" y="3195475"/>
              <a:ext cx="147375" cy="29600"/>
            </a:xfrm>
            <a:custGeom>
              <a:rect b="b" l="l" r="r" t="t"/>
              <a:pathLst>
                <a:path extrusionOk="0" h="1184" w="5895">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6" name="Google Shape;386;p24"/>
            <p:cNvSpPr/>
            <p:nvPr/>
          </p:nvSpPr>
          <p:spPr>
            <a:xfrm>
              <a:off x="3371550" y="3261400"/>
              <a:ext cx="158975" cy="34325"/>
            </a:xfrm>
            <a:custGeom>
              <a:rect b="b" l="l" r="r" t="t"/>
              <a:pathLst>
                <a:path extrusionOk="0" h="1373" w="6359">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7" name="Google Shape;387;p24"/>
            <p:cNvSpPr/>
            <p:nvPr/>
          </p:nvSpPr>
          <p:spPr>
            <a:xfrm>
              <a:off x="3345650" y="3324350"/>
              <a:ext cx="176525" cy="38050"/>
            </a:xfrm>
            <a:custGeom>
              <a:rect b="b" l="l" r="r" t="t"/>
              <a:pathLst>
                <a:path extrusionOk="0" h="1522" w="7061">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8" name="Google Shape;388;p24"/>
            <p:cNvSpPr/>
            <p:nvPr/>
          </p:nvSpPr>
          <p:spPr>
            <a:xfrm>
              <a:off x="3346250" y="3377325"/>
              <a:ext cx="167000" cy="45500"/>
            </a:xfrm>
            <a:custGeom>
              <a:rect b="b" l="l" r="r" t="t"/>
              <a:pathLst>
                <a:path extrusionOk="0" h="1820" w="668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89" name="Google Shape;389;p24"/>
            <p:cNvSpPr/>
            <p:nvPr/>
          </p:nvSpPr>
          <p:spPr>
            <a:xfrm>
              <a:off x="3364700" y="3436275"/>
              <a:ext cx="139325" cy="53525"/>
            </a:xfrm>
            <a:custGeom>
              <a:rect b="b" l="l" r="r" t="t"/>
              <a:pathLst>
                <a:path extrusionOk="0" h="2141" w="5573">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0" name="Google Shape;390;p24"/>
            <p:cNvSpPr/>
            <p:nvPr/>
          </p:nvSpPr>
          <p:spPr>
            <a:xfrm>
              <a:off x="3398025" y="3500550"/>
              <a:ext cx="100925" cy="54275"/>
            </a:xfrm>
            <a:custGeom>
              <a:rect b="b" l="l" r="r" t="t"/>
              <a:pathLst>
                <a:path extrusionOk="0" h="2171" w="4037">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1" name="Google Shape;391;p24"/>
            <p:cNvSpPr/>
            <p:nvPr/>
          </p:nvSpPr>
          <p:spPr>
            <a:xfrm>
              <a:off x="3449300" y="3499025"/>
              <a:ext cx="66150" cy="36450"/>
            </a:xfrm>
            <a:custGeom>
              <a:rect b="b" l="l" r="r" t="t"/>
              <a:pathLst>
                <a:path extrusionOk="0" h="1458" w="2646">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2" name="Google Shape;392;p24"/>
            <p:cNvSpPr/>
            <p:nvPr/>
          </p:nvSpPr>
          <p:spPr>
            <a:xfrm>
              <a:off x="3505200" y="3517225"/>
              <a:ext cx="60675" cy="56950"/>
            </a:xfrm>
            <a:custGeom>
              <a:rect b="b" l="l" r="r" t="t"/>
              <a:pathLst>
                <a:path extrusionOk="0" h="2278" w="2427">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3" name="Google Shape;393;p24"/>
            <p:cNvSpPr/>
            <p:nvPr/>
          </p:nvSpPr>
          <p:spPr>
            <a:xfrm>
              <a:off x="3433825" y="3435975"/>
              <a:ext cx="163850" cy="67375"/>
            </a:xfrm>
            <a:custGeom>
              <a:rect b="b" l="l" r="r" t="t"/>
              <a:pathLst>
                <a:path extrusionOk="0" h="2695" w="6554">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4" name="Google Shape;394;p24"/>
            <p:cNvSpPr/>
            <p:nvPr/>
          </p:nvSpPr>
          <p:spPr>
            <a:xfrm>
              <a:off x="3410525" y="3375750"/>
              <a:ext cx="201800" cy="64150"/>
            </a:xfrm>
            <a:custGeom>
              <a:rect b="b" l="l" r="r" t="t"/>
              <a:pathLst>
                <a:path extrusionOk="0" h="2566" w="8072">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5" name="Google Shape;395;p24"/>
            <p:cNvSpPr/>
            <p:nvPr/>
          </p:nvSpPr>
          <p:spPr>
            <a:xfrm>
              <a:off x="3436425" y="3322425"/>
              <a:ext cx="183275" cy="41000"/>
            </a:xfrm>
            <a:custGeom>
              <a:rect b="b" l="l" r="r" t="t"/>
              <a:pathLst>
                <a:path extrusionOk="0" h="1640" w="7331">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6" name="Google Shape;396;p24"/>
            <p:cNvSpPr/>
            <p:nvPr/>
          </p:nvSpPr>
          <p:spPr>
            <a:xfrm>
              <a:off x="3442975" y="3261025"/>
              <a:ext cx="176325" cy="32875"/>
            </a:xfrm>
            <a:custGeom>
              <a:rect b="b" l="l" r="r" t="t"/>
              <a:pathLst>
                <a:path extrusionOk="0" h="1315" w="7053">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7" name="Google Shape;397;p24"/>
            <p:cNvSpPr/>
            <p:nvPr/>
          </p:nvSpPr>
          <p:spPr>
            <a:xfrm>
              <a:off x="3463525" y="3202400"/>
              <a:ext cx="187250" cy="31925"/>
            </a:xfrm>
            <a:custGeom>
              <a:rect b="b" l="l" r="r" t="t"/>
              <a:pathLst>
                <a:path extrusionOk="0" h="1277" w="749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8" name="Google Shape;398;p24"/>
            <p:cNvSpPr/>
            <p:nvPr/>
          </p:nvSpPr>
          <p:spPr>
            <a:xfrm>
              <a:off x="3459950" y="3149025"/>
              <a:ext cx="189025" cy="28300"/>
            </a:xfrm>
            <a:custGeom>
              <a:rect b="b" l="l" r="r" t="t"/>
              <a:pathLst>
                <a:path extrusionOk="0" h="1132" w="7561">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99" name="Google Shape;399;p24"/>
            <p:cNvSpPr/>
            <p:nvPr/>
          </p:nvSpPr>
          <p:spPr>
            <a:xfrm>
              <a:off x="3486150" y="3101700"/>
              <a:ext cx="143175" cy="17775"/>
            </a:xfrm>
            <a:custGeom>
              <a:rect b="b" l="l" r="r" t="t"/>
              <a:pathLst>
                <a:path extrusionOk="0" h="711" w="5727">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0" name="Google Shape;400;p24"/>
            <p:cNvSpPr/>
            <p:nvPr/>
          </p:nvSpPr>
          <p:spPr>
            <a:xfrm>
              <a:off x="3482950" y="3046500"/>
              <a:ext cx="85375" cy="45800"/>
            </a:xfrm>
            <a:custGeom>
              <a:rect b="b" l="l" r="r" t="t"/>
              <a:pathLst>
                <a:path extrusionOk="0" h="1832" w="3415">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1" name="Google Shape;401;p24"/>
            <p:cNvSpPr/>
            <p:nvPr/>
          </p:nvSpPr>
          <p:spPr>
            <a:xfrm>
              <a:off x="3564750" y="3065400"/>
              <a:ext cx="100475" cy="34500"/>
            </a:xfrm>
            <a:custGeom>
              <a:rect b="b" l="l" r="r" t="t"/>
              <a:pathLst>
                <a:path extrusionOk="0" h="1380" w="4019">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2" name="Google Shape;402;p24"/>
            <p:cNvSpPr/>
            <p:nvPr/>
          </p:nvSpPr>
          <p:spPr>
            <a:xfrm>
              <a:off x="3664425" y="3027225"/>
              <a:ext cx="825" cy="450"/>
            </a:xfrm>
            <a:custGeom>
              <a:rect b="b" l="l" r="r" t="t"/>
              <a:pathLst>
                <a:path extrusionOk="0" h="18" w="33">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3" name="Google Shape;403;p24"/>
            <p:cNvSpPr/>
            <p:nvPr/>
          </p:nvSpPr>
          <p:spPr>
            <a:xfrm>
              <a:off x="3569725" y="3029025"/>
              <a:ext cx="91675" cy="29000"/>
            </a:xfrm>
            <a:custGeom>
              <a:rect b="b" l="l" r="r" t="t"/>
              <a:pathLst>
                <a:path extrusionOk="0" h="1160" w="3667">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4" name="Google Shape;404;p24"/>
            <p:cNvSpPr/>
            <p:nvPr/>
          </p:nvSpPr>
          <p:spPr>
            <a:xfrm>
              <a:off x="3490700" y="2997400"/>
              <a:ext cx="82550" cy="53375"/>
            </a:xfrm>
            <a:custGeom>
              <a:rect b="b" l="l" r="r" t="t"/>
              <a:pathLst>
                <a:path extrusionOk="0" h="2135" w="3302">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5" name="Google Shape;405;p24"/>
            <p:cNvSpPr/>
            <p:nvPr/>
          </p:nvSpPr>
          <p:spPr>
            <a:xfrm>
              <a:off x="3510400" y="2961975"/>
              <a:ext cx="65350" cy="55825"/>
            </a:xfrm>
            <a:custGeom>
              <a:rect b="b" l="l" r="r" t="t"/>
              <a:pathLst>
                <a:path extrusionOk="0" h="2233" w="2614">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6" name="Google Shape;406;p24"/>
            <p:cNvSpPr/>
            <p:nvPr/>
          </p:nvSpPr>
          <p:spPr>
            <a:xfrm>
              <a:off x="3572900" y="2991800"/>
              <a:ext cx="77475" cy="29675"/>
            </a:xfrm>
            <a:custGeom>
              <a:rect b="b" l="l" r="r" t="t"/>
              <a:pathLst>
                <a:path extrusionOk="0" h="1187" w="3099">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7" name="Google Shape;407;p24"/>
            <p:cNvSpPr/>
            <p:nvPr/>
          </p:nvSpPr>
          <p:spPr>
            <a:xfrm>
              <a:off x="3533550" y="2930600"/>
              <a:ext cx="46025" cy="46775"/>
            </a:xfrm>
            <a:custGeom>
              <a:rect b="b" l="l" r="r" t="t"/>
              <a:pathLst>
                <a:path extrusionOk="0" h="1871" w="1841">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8" name="Google Shape;408;p24"/>
            <p:cNvSpPr/>
            <p:nvPr/>
          </p:nvSpPr>
          <p:spPr>
            <a:xfrm>
              <a:off x="3576225" y="2954900"/>
              <a:ext cx="60475" cy="38750"/>
            </a:xfrm>
            <a:custGeom>
              <a:rect b="b" l="l" r="r" t="t"/>
              <a:pathLst>
                <a:path extrusionOk="0" h="1550" w="2419">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09" name="Google Shape;409;p24"/>
            <p:cNvSpPr/>
            <p:nvPr/>
          </p:nvSpPr>
          <p:spPr>
            <a:xfrm>
              <a:off x="3579000" y="2921425"/>
              <a:ext cx="42825" cy="42325"/>
            </a:xfrm>
            <a:custGeom>
              <a:rect b="b" l="l" r="r" t="t"/>
              <a:pathLst>
                <a:path extrusionOk="0" h="1693" w="1713">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10" name="Google Shape;410;p24"/>
            <p:cNvSpPr/>
            <p:nvPr/>
          </p:nvSpPr>
          <p:spPr>
            <a:xfrm>
              <a:off x="3552000" y="2885375"/>
              <a:ext cx="48175" cy="63875"/>
            </a:xfrm>
            <a:custGeom>
              <a:rect b="b" l="l" r="r" t="t"/>
              <a:pathLst>
                <a:path extrusionOk="0" h="2555" w="1927">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411" name="Google Shape;411;p24"/>
          <p:cNvSpPr/>
          <p:nvPr/>
        </p:nvSpPr>
        <p:spPr>
          <a:xfrm rot="-6784010">
            <a:off x="4012667" y="7740083"/>
            <a:ext cx="4727807" cy="1886281"/>
          </a:xfrm>
          <a:custGeom>
            <a:rect b="b" l="l" r="r" t="t"/>
            <a:pathLst>
              <a:path extrusionOk="0" h="21592" w="21075">
                <a:moveTo>
                  <a:pt x="10919" y="0"/>
                </a:moveTo>
                <a:cubicBezTo>
                  <a:pt x="9665" y="0"/>
                  <a:pt x="8719" y="653"/>
                  <a:pt x="8359" y="2042"/>
                </a:cubicBezTo>
                <a:cubicBezTo>
                  <a:pt x="7954" y="3590"/>
                  <a:pt x="7656" y="5078"/>
                  <a:pt x="8930" y="6090"/>
                </a:cubicBezTo>
                <a:cubicBezTo>
                  <a:pt x="9944" y="6893"/>
                  <a:pt x="9928" y="7911"/>
                  <a:pt x="9260" y="7911"/>
                </a:cubicBezTo>
                <a:cubicBezTo>
                  <a:pt x="9097" y="7911"/>
                  <a:pt x="8893" y="7850"/>
                  <a:pt x="8657" y="7709"/>
                </a:cubicBezTo>
                <a:cubicBezTo>
                  <a:pt x="7442" y="7007"/>
                  <a:pt x="7240" y="4245"/>
                  <a:pt x="7740" y="2661"/>
                </a:cubicBezTo>
                <a:cubicBezTo>
                  <a:pt x="7980" y="1902"/>
                  <a:pt x="7674" y="1564"/>
                  <a:pt x="7150" y="1564"/>
                </a:cubicBezTo>
                <a:cubicBezTo>
                  <a:pt x="6581" y="1564"/>
                  <a:pt x="5754" y="1961"/>
                  <a:pt x="5085" y="2649"/>
                </a:cubicBezTo>
                <a:cubicBezTo>
                  <a:pt x="3787" y="3983"/>
                  <a:pt x="4251" y="5709"/>
                  <a:pt x="5751" y="7197"/>
                </a:cubicBezTo>
                <a:cubicBezTo>
                  <a:pt x="7252" y="8686"/>
                  <a:pt x="8109" y="9709"/>
                  <a:pt x="7049" y="9840"/>
                </a:cubicBezTo>
                <a:cubicBezTo>
                  <a:pt x="7023" y="9844"/>
                  <a:pt x="6998" y="9845"/>
                  <a:pt x="6972" y="9845"/>
                </a:cubicBezTo>
                <a:cubicBezTo>
                  <a:pt x="5961" y="9845"/>
                  <a:pt x="5397" y="7343"/>
                  <a:pt x="4573" y="6519"/>
                </a:cubicBezTo>
                <a:cubicBezTo>
                  <a:pt x="4098" y="6044"/>
                  <a:pt x="3774" y="5658"/>
                  <a:pt x="3369" y="5658"/>
                </a:cubicBezTo>
                <a:cubicBezTo>
                  <a:pt x="3064" y="5658"/>
                  <a:pt x="2712" y="5878"/>
                  <a:pt x="2215" y="6447"/>
                </a:cubicBezTo>
                <a:cubicBezTo>
                  <a:pt x="1096" y="7745"/>
                  <a:pt x="1084" y="11305"/>
                  <a:pt x="3323" y="12531"/>
                </a:cubicBezTo>
                <a:cubicBezTo>
                  <a:pt x="4011" y="12908"/>
                  <a:pt x="4624" y="13039"/>
                  <a:pt x="5142" y="13039"/>
                </a:cubicBezTo>
                <a:cubicBezTo>
                  <a:pt x="6311" y="13039"/>
                  <a:pt x="7001" y="12377"/>
                  <a:pt x="7002" y="12376"/>
                </a:cubicBezTo>
                <a:lnTo>
                  <a:pt x="7002" y="12376"/>
                </a:lnTo>
                <a:lnTo>
                  <a:pt x="6990" y="12424"/>
                </a:lnTo>
                <a:cubicBezTo>
                  <a:pt x="3846" y="15436"/>
                  <a:pt x="858" y="18913"/>
                  <a:pt x="1" y="21556"/>
                </a:cubicBezTo>
                <a:lnTo>
                  <a:pt x="120" y="21592"/>
                </a:lnTo>
                <a:cubicBezTo>
                  <a:pt x="965" y="19008"/>
                  <a:pt x="3858" y="15615"/>
                  <a:pt x="6942" y="12650"/>
                </a:cubicBezTo>
                <a:lnTo>
                  <a:pt x="6942" y="12650"/>
                </a:lnTo>
                <a:cubicBezTo>
                  <a:pt x="6787" y="13424"/>
                  <a:pt x="6597" y="15651"/>
                  <a:pt x="8954" y="16794"/>
                </a:cubicBezTo>
                <a:cubicBezTo>
                  <a:pt x="9585" y="17102"/>
                  <a:pt x="10282" y="17231"/>
                  <a:pt x="10990" y="17231"/>
                </a:cubicBezTo>
                <a:cubicBezTo>
                  <a:pt x="11979" y="17231"/>
                  <a:pt x="12990" y="16978"/>
                  <a:pt x="13871" y="16603"/>
                </a:cubicBezTo>
                <a:cubicBezTo>
                  <a:pt x="15241" y="16032"/>
                  <a:pt x="16277" y="15174"/>
                  <a:pt x="16372" y="14543"/>
                </a:cubicBezTo>
                <a:cubicBezTo>
                  <a:pt x="16515" y="13662"/>
                  <a:pt x="15586" y="13948"/>
                  <a:pt x="14336" y="13781"/>
                </a:cubicBezTo>
                <a:cubicBezTo>
                  <a:pt x="13645" y="13698"/>
                  <a:pt x="12990" y="13436"/>
                  <a:pt x="12419" y="13031"/>
                </a:cubicBezTo>
                <a:cubicBezTo>
                  <a:pt x="11015" y="12024"/>
                  <a:pt x="11530" y="11285"/>
                  <a:pt x="12466" y="11285"/>
                </a:cubicBezTo>
                <a:cubicBezTo>
                  <a:pt x="12880" y="11285"/>
                  <a:pt x="13375" y="11429"/>
                  <a:pt x="13824" y="11757"/>
                </a:cubicBezTo>
                <a:cubicBezTo>
                  <a:pt x="14514" y="12257"/>
                  <a:pt x="15122" y="12531"/>
                  <a:pt x="15657" y="12591"/>
                </a:cubicBezTo>
                <a:cubicBezTo>
                  <a:pt x="15750" y="12605"/>
                  <a:pt x="15843" y="12612"/>
                  <a:pt x="15935" y="12612"/>
                </a:cubicBezTo>
                <a:cubicBezTo>
                  <a:pt x="16387" y="12612"/>
                  <a:pt x="16823" y="12445"/>
                  <a:pt x="17169" y="12138"/>
                </a:cubicBezTo>
                <a:cubicBezTo>
                  <a:pt x="18003" y="11448"/>
                  <a:pt x="19515" y="9364"/>
                  <a:pt x="19491" y="9114"/>
                </a:cubicBezTo>
                <a:cubicBezTo>
                  <a:pt x="19490" y="9099"/>
                  <a:pt x="19481" y="9092"/>
                  <a:pt x="19463" y="9092"/>
                </a:cubicBezTo>
                <a:cubicBezTo>
                  <a:pt x="19255" y="9092"/>
                  <a:pt x="17931" y="10043"/>
                  <a:pt x="16396" y="10186"/>
                </a:cubicBezTo>
                <a:cubicBezTo>
                  <a:pt x="16283" y="10196"/>
                  <a:pt x="16170" y="10201"/>
                  <a:pt x="16057" y="10201"/>
                </a:cubicBezTo>
                <a:cubicBezTo>
                  <a:pt x="15655" y="10201"/>
                  <a:pt x="15253" y="10135"/>
                  <a:pt x="14872" y="9995"/>
                </a:cubicBezTo>
                <a:cubicBezTo>
                  <a:pt x="12985" y="9299"/>
                  <a:pt x="13826" y="9056"/>
                  <a:pt x="14858" y="9056"/>
                </a:cubicBezTo>
                <a:cubicBezTo>
                  <a:pt x="15044" y="9056"/>
                  <a:pt x="15236" y="9064"/>
                  <a:pt x="15419" y="9078"/>
                </a:cubicBezTo>
                <a:cubicBezTo>
                  <a:pt x="15467" y="9079"/>
                  <a:pt x="15514" y="9080"/>
                  <a:pt x="15561" y="9080"/>
                </a:cubicBezTo>
                <a:cubicBezTo>
                  <a:pt x="16181" y="9080"/>
                  <a:pt x="16798" y="9007"/>
                  <a:pt x="17396" y="8852"/>
                </a:cubicBezTo>
                <a:cubicBezTo>
                  <a:pt x="18539" y="8602"/>
                  <a:pt x="19682" y="8174"/>
                  <a:pt x="19932" y="7745"/>
                </a:cubicBezTo>
                <a:cubicBezTo>
                  <a:pt x="20325" y="7043"/>
                  <a:pt x="20241" y="5888"/>
                  <a:pt x="20241" y="5888"/>
                </a:cubicBezTo>
                <a:lnTo>
                  <a:pt x="20241" y="5888"/>
                </a:lnTo>
                <a:cubicBezTo>
                  <a:pt x="19527" y="6364"/>
                  <a:pt x="18765" y="6792"/>
                  <a:pt x="17991" y="7162"/>
                </a:cubicBezTo>
                <a:cubicBezTo>
                  <a:pt x="17321" y="7462"/>
                  <a:pt x="16626" y="7698"/>
                  <a:pt x="16090" y="7698"/>
                </a:cubicBezTo>
                <a:cubicBezTo>
                  <a:pt x="15797" y="7698"/>
                  <a:pt x="15552" y="7627"/>
                  <a:pt x="15384" y="7459"/>
                </a:cubicBezTo>
                <a:cubicBezTo>
                  <a:pt x="14669" y="6721"/>
                  <a:pt x="16348" y="6721"/>
                  <a:pt x="17920" y="6007"/>
                </a:cubicBezTo>
                <a:cubicBezTo>
                  <a:pt x="18586" y="5721"/>
                  <a:pt x="19170" y="5257"/>
                  <a:pt x="19598" y="4661"/>
                </a:cubicBezTo>
                <a:cubicBezTo>
                  <a:pt x="21075" y="2471"/>
                  <a:pt x="19694" y="875"/>
                  <a:pt x="20182" y="494"/>
                </a:cubicBezTo>
                <a:cubicBezTo>
                  <a:pt x="20182" y="494"/>
                  <a:pt x="19826" y="352"/>
                  <a:pt x="19254" y="352"/>
                </a:cubicBezTo>
                <a:cubicBezTo>
                  <a:pt x="18921" y="352"/>
                  <a:pt x="18514" y="400"/>
                  <a:pt x="18062" y="554"/>
                </a:cubicBezTo>
                <a:cubicBezTo>
                  <a:pt x="17777" y="661"/>
                  <a:pt x="17503" y="792"/>
                  <a:pt x="17241" y="947"/>
                </a:cubicBezTo>
                <a:cubicBezTo>
                  <a:pt x="15634" y="1935"/>
                  <a:pt x="14657" y="3602"/>
                  <a:pt x="14467" y="4602"/>
                </a:cubicBezTo>
                <a:cubicBezTo>
                  <a:pt x="14349" y="5189"/>
                  <a:pt x="13943" y="5532"/>
                  <a:pt x="13629" y="5532"/>
                </a:cubicBezTo>
                <a:cubicBezTo>
                  <a:pt x="13403" y="5532"/>
                  <a:pt x="13225" y="5353"/>
                  <a:pt x="13240" y="4959"/>
                </a:cubicBezTo>
                <a:cubicBezTo>
                  <a:pt x="13288" y="4006"/>
                  <a:pt x="13586" y="3185"/>
                  <a:pt x="14800" y="1851"/>
                </a:cubicBezTo>
                <a:cubicBezTo>
                  <a:pt x="16026" y="530"/>
                  <a:pt x="16217" y="423"/>
                  <a:pt x="14872" y="327"/>
                </a:cubicBezTo>
                <a:cubicBezTo>
                  <a:pt x="14469" y="299"/>
                  <a:pt x="14129" y="256"/>
                  <a:pt x="13834" y="256"/>
                </a:cubicBezTo>
                <a:cubicBezTo>
                  <a:pt x="13143" y="256"/>
                  <a:pt x="12698" y="488"/>
                  <a:pt x="12264" y="1673"/>
                </a:cubicBezTo>
                <a:cubicBezTo>
                  <a:pt x="11645" y="3352"/>
                  <a:pt x="12681" y="4566"/>
                  <a:pt x="12216" y="5197"/>
                </a:cubicBezTo>
                <a:cubicBezTo>
                  <a:pt x="12008" y="5480"/>
                  <a:pt x="11595" y="5784"/>
                  <a:pt x="11255" y="5784"/>
                </a:cubicBezTo>
                <a:cubicBezTo>
                  <a:pt x="10837" y="5784"/>
                  <a:pt x="10531" y="5323"/>
                  <a:pt x="10859" y="3792"/>
                </a:cubicBezTo>
                <a:cubicBezTo>
                  <a:pt x="11454" y="1018"/>
                  <a:pt x="12871" y="208"/>
                  <a:pt x="11395" y="30"/>
                </a:cubicBezTo>
                <a:cubicBezTo>
                  <a:pt x="11232" y="10"/>
                  <a:pt x="11073" y="0"/>
                  <a:pt x="10919" y="0"/>
                </a:cubicBezTo>
                <a:close/>
              </a:path>
            </a:pathLst>
          </a:custGeom>
          <a:solidFill>
            <a:schemeClr val="dk1"/>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412" name="Google Shape;412;p24"/>
          <p:cNvGrpSpPr/>
          <p:nvPr/>
        </p:nvGrpSpPr>
        <p:grpSpPr>
          <a:xfrm rot="-970937">
            <a:off x="5900264" y="6493001"/>
            <a:ext cx="952595" cy="3547582"/>
            <a:chOff x="3066525" y="648600"/>
            <a:chExt cx="1270100" cy="1841975"/>
          </a:xfrm>
        </p:grpSpPr>
        <p:sp>
          <p:nvSpPr>
            <p:cNvPr id="413" name="Google Shape;413;p24"/>
            <p:cNvSpPr/>
            <p:nvPr/>
          </p:nvSpPr>
          <p:spPr>
            <a:xfrm>
              <a:off x="4012200" y="1479000"/>
              <a:ext cx="295250" cy="302750"/>
            </a:xfrm>
            <a:custGeom>
              <a:rect b="b" l="l" r="r" t="t"/>
              <a:pathLst>
                <a:path extrusionOk="0" h="12110" w="11810">
                  <a:moveTo>
                    <a:pt x="11409" y="1"/>
                  </a:moveTo>
                  <a:lnTo>
                    <a:pt x="11409" y="1"/>
                  </a:lnTo>
                  <a:cubicBezTo>
                    <a:pt x="8540" y="668"/>
                    <a:pt x="4137" y="3270"/>
                    <a:pt x="2035" y="5404"/>
                  </a:cubicBezTo>
                  <a:cubicBezTo>
                    <a:pt x="1" y="7539"/>
                    <a:pt x="401" y="9207"/>
                    <a:pt x="868" y="12109"/>
                  </a:cubicBezTo>
                  <a:cubicBezTo>
                    <a:pt x="3903" y="12076"/>
                    <a:pt x="5371" y="12076"/>
                    <a:pt x="7373" y="9774"/>
                  </a:cubicBezTo>
                  <a:cubicBezTo>
                    <a:pt x="9374" y="7439"/>
                    <a:pt x="11809" y="3036"/>
                    <a:pt x="1140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14" name="Google Shape;414;p24"/>
            <p:cNvSpPr/>
            <p:nvPr/>
          </p:nvSpPr>
          <p:spPr>
            <a:xfrm>
              <a:off x="4033050" y="1545725"/>
              <a:ext cx="212675" cy="235175"/>
            </a:xfrm>
            <a:custGeom>
              <a:rect b="b" l="l" r="r" t="t"/>
              <a:pathLst>
                <a:path extrusionOk="0" fill="none" h="9407" w="8507">
                  <a:moveTo>
                    <a:pt x="8507" y="0"/>
                  </a:moveTo>
                  <a:cubicBezTo>
                    <a:pt x="8073" y="500"/>
                    <a:pt x="1" y="9407"/>
                    <a:pt x="1" y="9407"/>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15" name="Google Shape;415;p24"/>
            <p:cNvSpPr/>
            <p:nvPr/>
          </p:nvSpPr>
          <p:spPr>
            <a:xfrm>
              <a:off x="3775375" y="1667475"/>
              <a:ext cx="280225" cy="330250"/>
            </a:xfrm>
            <a:custGeom>
              <a:rect b="b" l="l" r="r" t="t"/>
              <a:pathLst>
                <a:path extrusionOk="0" h="13210" w="11209">
                  <a:moveTo>
                    <a:pt x="701" y="0"/>
                  </a:moveTo>
                  <a:cubicBezTo>
                    <a:pt x="0" y="2936"/>
                    <a:pt x="1968" y="7639"/>
                    <a:pt x="3636" y="10174"/>
                  </a:cubicBezTo>
                  <a:cubicBezTo>
                    <a:pt x="5371" y="12676"/>
                    <a:pt x="6805" y="12843"/>
                    <a:pt x="9841" y="13210"/>
                  </a:cubicBezTo>
                  <a:cubicBezTo>
                    <a:pt x="10641" y="10374"/>
                    <a:pt x="11208" y="8740"/>
                    <a:pt x="9407" y="6405"/>
                  </a:cubicBezTo>
                  <a:cubicBezTo>
                    <a:pt x="7639" y="4070"/>
                    <a:pt x="3503" y="968"/>
                    <a:pt x="7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16" name="Google Shape;416;p24"/>
            <p:cNvSpPr/>
            <p:nvPr/>
          </p:nvSpPr>
          <p:spPr>
            <a:xfrm>
              <a:off x="3837075" y="1739175"/>
              <a:ext cx="185150" cy="257725"/>
            </a:xfrm>
            <a:custGeom>
              <a:rect b="b" l="l" r="r" t="t"/>
              <a:pathLst>
                <a:path extrusionOk="0" fill="none" h="10309" w="7406">
                  <a:moveTo>
                    <a:pt x="1" y="1"/>
                  </a:moveTo>
                  <a:cubicBezTo>
                    <a:pt x="368" y="535"/>
                    <a:pt x="7406" y="10308"/>
                    <a:pt x="7406" y="1030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17" name="Google Shape;417;p24"/>
            <p:cNvSpPr/>
            <p:nvPr/>
          </p:nvSpPr>
          <p:spPr>
            <a:xfrm>
              <a:off x="3410950" y="1129575"/>
              <a:ext cx="846450" cy="1361000"/>
            </a:xfrm>
            <a:custGeom>
              <a:rect b="b" l="l" r="r" t="t"/>
              <a:pathLst>
                <a:path extrusionOk="0" fill="none" h="54440" w="33858">
                  <a:moveTo>
                    <a:pt x="0" y="22350"/>
                  </a:moveTo>
                  <a:cubicBezTo>
                    <a:pt x="0" y="22350"/>
                    <a:pt x="18413" y="38895"/>
                    <a:pt x="17513" y="54073"/>
                  </a:cubicBezTo>
                  <a:cubicBezTo>
                    <a:pt x="17513" y="54340"/>
                    <a:pt x="17846" y="54440"/>
                    <a:pt x="17946" y="54240"/>
                  </a:cubicBezTo>
                  <a:cubicBezTo>
                    <a:pt x="33858" y="28188"/>
                    <a:pt x="17546" y="1"/>
                    <a:pt x="17546" y="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18" name="Google Shape;418;p24"/>
            <p:cNvSpPr/>
            <p:nvPr/>
          </p:nvSpPr>
          <p:spPr>
            <a:xfrm>
              <a:off x="3066525" y="1346825"/>
              <a:ext cx="688025" cy="679375"/>
            </a:xfrm>
            <a:custGeom>
              <a:rect b="b" l="l" r="r" t="t"/>
              <a:pathLst>
                <a:path extrusionOk="0" h="27175" w="27521">
                  <a:moveTo>
                    <a:pt x="15161" y="0"/>
                  </a:moveTo>
                  <a:cubicBezTo>
                    <a:pt x="14489" y="0"/>
                    <a:pt x="13832" y="177"/>
                    <a:pt x="13310" y="584"/>
                  </a:cubicBezTo>
                  <a:cubicBezTo>
                    <a:pt x="12209" y="1418"/>
                    <a:pt x="12209" y="3153"/>
                    <a:pt x="12176" y="4354"/>
                  </a:cubicBezTo>
                  <a:cubicBezTo>
                    <a:pt x="12143" y="5254"/>
                    <a:pt x="12176" y="6188"/>
                    <a:pt x="12309" y="7089"/>
                  </a:cubicBezTo>
                  <a:cubicBezTo>
                    <a:pt x="11976" y="6388"/>
                    <a:pt x="11609" y="5721"/>
                    <a:pt x="11209" y="5054"/>
                  </a:cubicBezTo>
                  <a:cubicBezTo>
                    <a:pt x="10463" y="3802"/>
                    <a:pt x="9292" y="1830"/>
                    <a:pt x="7622" y="1830"/>
                  </a:cubicBezTo>
                  <a:cubicBezTo>
                    <a:pt x="7424" y="1830"/>
                    <a:pt x="7218" y="1858"/>
                    <a:pt x="7006" y="1918"/>
                  </a:cubicBezTo>
                  <a:cubicBezTo>
                    <a:pt x="5705" y="2319"/>
                    <a:pt x="4504" y="3353"/>
                    <a:pt x="4304" y="4720"/>
                  </a:cubicBezTo>
                  <a:cubicBezTo>
                    <a:pt x="4137" y="6055"/>
                    <a:pt x="5304" y="7256"/>
                    <a:pt x="6138" y="8190"/>
                  </a:cubicBezTo>
                  <a:cubicBezTo>
                    <a:pt x="6772" y="8857"/>
                    <a:pt x="7473" y="9491"/>
                    <a:pt x="8173" y="10058"/>
                  </a:cubicBezTo>
                  <a:cubicBezTo>
                    <a:pt x="7439" y="9757"/>
                    <a:pt x="6672" y="9557"/>
                    <a:pt x="5972" y="9357"/>
                  </a:cubicBezTo>
                  <a:cubicBezTo>
                    <a:pt x="5183" y="9144"/>
                    <a:pt x="4151" y="8873"/>
                    <a:pt x="3188" y="8873"/>
                  </a:cubicBezTo>
                  <a:cubicBezTo>
                    <a:pt x="2196" y="8873"/>
                    <a:pt x="1276" y="9160"/>
                    <a:pt x="768" y="10091"/>
                  </a:cubicBezTo>
                  <a:cubicBezTo>
                    <a:pt x="134" y="11258"/>
                    <a:pt x="1" y="12860"/>
                    <a:pt x="801" y="13994"/>
                  </a:cubicBezTo>
                  <a:cubicBezTo>
                    <a:pt x="1602" y="15061"/>
                    <a:pt x="3303" y="15128"/>
                    <a:pt x="4504" y="15161"/>
                  </a:cubicBezTo>
                  <a:cubicBezTo>
                    <a:pt x="4729" y="15170"/>
                    <a:pt x="4956" y="15174"/>
                    <a:pt x="5185" y="15174"/>
                  </a:cubicBezTo>
                  <a:cubicBezTo>
                    <a:pt x="5869" y="15174"/>
                    <a:pt x="6564" y="15136"/>
                    <a:pt x="7239" y="15061"/>
                  </a:cubicBezTo>
                  <a:lnTo>
                    <a:pt x="7239" y="15061"/>
                  </a:lnTo>
                  <a:cubicBezTo>
                    <a:pt x="6539" y="15395"/>
                    <a:pt x="5871" y="15728"/>
                    <a:pt x="5204" y="16129"/>
                  </a:cubicBezTo>
                  <a:cubicBezTo>
                    <a:pt x="3803" y="16896"/>
                    <a:pt x="1468" y="18263"/>
                    <a:pt x="2035" y="20298"/>
                  </a:cubicBezTo>
                  <a:cubicBezTo>
                    <a:pt x="2436" y="21532"/>
                    <a:pt x="3403" y="22800"/>
                    <a:pt x="4804" y="23000"/>
                  </a:cubicBezTo>
                  <a:cubicBezTo>
                    <a:pt x="4907" y="23016"/>
                    <a:pt x="5008" y="23023"/>
                    <a:pt x="5109" y="23023"/>
                  </a:cubicBezTo>
                  <a:cubicBezTo>
                    <a:pt x="6321" y="23023"/>
                    <a:pt x="7411" y="21969"/>
                    <a:pt x="8273" y="21199"/>
                  </a:cubicBezTo>
                  <a:cubicBezTo>
                    <a:pt x="8907" y="20565"/>
                    <a:pt x="9541" y="19898"/>
                    <a:pt x="10141" y="19197"/>
                  </a:cubicBezTo>
                  <a:lnTo>
                    <a:pt x="10141" y="19197"/>
                  </a:lnTo>
                  <a:cubicBezTo>
                    <a:pt x="9841" y="19931"/>
                    <a:pt x="9641" y="20699"/>
                    <a:pt x="9441" y="21399"/>
                  </a:cubicBezTo>
                  <a:cubicBezTo>
                    <a:pt x="9007" y="23000"/>
                    <a:pt x="8307" y="25635"/>
                    <a:pt x="10141" y="26636"/>
                  </a:cubicBezTo>
                  <a:cubicBezTo>
                    <a:pt x="10745" y="26981"/>
                    <a:pt x="11456" y="27175"/>
                    <a:pt x="12159" y="27175"/>
                  </a:cubicBezTo>
                  <a:cubicBezTo>
                    <a:pt x="12815" y="27175"/>
                    <a:pt x="13463" y="27006"/>
                    <a:pt x="14011" y="26636"/>
                  </a:cubicBezTo>
                  <a:cubicBezTo>
                    <a:pt x="15111" y="25836"/>
                    <a:pt x="15145" y="24134"/>
                    <a:pt x="15211" y="22900"/>
                  </a:cubicBezTo>
                  <a:cubicBezTo>
                    <a:pt x="15278" y="21999"/>
                    <a:pt x="15211" y="21065"/>
                    <a:pt x="15145" y="20165"/>
                  </a:cubicBezTo>
                  <a:lnTo>
                    <a:pt x="15145" y="20165"/>
                  </a:lnTo>
                  <a:cubicBezTo>
                    <a:pt x="15478" y="20865"/>
                    <a:pt x="15812" y="21532"/>
                    <a:pt x="16179" y="22200"/>
                  </a:cubicBezTo>
                  <a:cubicBezTo>
                    <a:pt x="16926" y="23455"/>
                    <a:pt x="18076" y="25488"/>
                    <a:pt x="19747" y="25488"/>
                  </a:cubicBezTo>
                  <a:cubicBezTo>
                    <a:pt x="19940" y="25488"/>
                    <a:pt x="20141" y="25461"/>
                    <a:pt x="20348" y="25402"/>
                  </a:cubicBezTo>
                  <a:cubicBezTo>
                    <a:pt x="21649" y="25068"/>
                    <a:pt x="22850" y="24034"/>
                    <a:pt x="23117" y="22700"/>
                  </a:cubicBezTo>
                  <a:cubicBezTo>
                    <a:pt x="23351" y="21366"/>
                    <a:pt x="22183" y="20098"/>
                    <a:pt x="21349" y="19197"/>
                  </a:cubicBezTo>
                  <a:cubicBezTo>
                    <a:pt x="20715" y="18497"/>
                    <a:pt x="20048" y="17863"/>
                    <a:pt x="19348" y="17263"/>
                  </a:cubicBezTo>
                  <a:lnTo>
                    <a:pt x="19348" y="17263"/>
                  </a:lnTo>
                  <a:cubicBezTo>
                    <a:pt x="20048" y="17563"/>
                    <a:pt x="20815" y="17830"/>
                    <a:pt x="21516" y="18030"/>
                  </a:cubicBezTo>
                  <a:cubicBezTo>
                    <a:pt x="22328" y="18267"/>
                    <a:pt x="23389" y="18564"/>
                    <a:pt x="24373" y="18564"/>
                  </a:cubicBezTo>
                  <a:cubicBezTo>
                    <a:pt x="25328" y="18564"/>
                    <a:pt x="26210" y="18284"/>
                    <a:pt x="26720" y="17396"/>
                  </a:cubicBezTo>
                  <a:cubicBezTo>
                    <a:pt x="27353" y="16295"/>
                    <a:pt x="27520" y="14661"/>
                    <a:pt x="26820" y="13493"/>
                  </a:cubicBezTo>
                  <a:cubicBezTo>
                    <a:pt x="26019" y="12359"/>
                    <a:pt x="24318" y="12326"/>
                    <a:pt x="23084" y="12226"/>
                  </a:cubicBezTo>
                  <a:cubicBezTo>
                    <a:pt x="22740" y="12200"/>
                    <a:pt x="22391" y="12189"/>
                    <a:pt x="22041" y="12189"/>
                  </a:cubicBezTo>
                  <a:cubicBezTo>
                    <a:pt x="21474" y="12189"/>
                    <a:pt x="20905" y="12218"/>
                    <a:pt x="20348" y="12259"/>
                  </a:cubicBezTo>
                  <a:cubicBezTo>
                    <a:pt x="21049" y="11992"/>
                    <a:pt x="21716" y="11659"/>
                    <a:pt x="22383" y="11258"/>
                  </a:cubicBezTo>
                  <a:cubicBezTo>
                    <a:pt x="23851" y="10491"/>
                    <a:pt x="26186" y="9157"/>
                    <a:pt x="25652" y="7156"/>
                  </a:cubicBezTo>
                  <a:cubicBezTo>
                    <a:pt x="25319" y="5888"/>
                    <a:pt x="24251" y="4654"/>
                    <a:pt x="22917" y="4387"/>
                  </a:cubicBezTo>
                  <a:cubicBezTo>
                    <a:pt x="22799" y="4366"/>
                    <a:pt x="22682" y="4357"/>
                    <a:pt x="22566" y="4357"/>
                  </a:cubicBezTo>
                  <a:cubicBezTo>
                    <a:pt x="21367" y="4357"/>
                    <a:pt x="20266" y="5389"/>
                    <a:pt x="19414" y="6088"/>
                  </a:cubicBezTo>
                  <a:cubicBezTo>
                    <a:pt x="18514" y="6855"/>
                    <a:pt x="17747" y="7723"/>
                    <a:pt x="17013" y="8657"/>
                  </a:cubicBezTo>
                  <a:cubicBezTo>
                    <a:pt x="17413" y="7689"/>
                    <a:pt x="17713" y="6689"/>
                    <a:pt x="17980" y="5721"/>
                  </a:cubicBezTo>
                  <a:cubicBezTo>
                    <a:pt x="18380" y="4087"/>
                    <a:pt x="19014" y="1518"/>
                    <a:pt x="17180" y="517"/>
                  </a:cubicBezTo>
                  <a:cubicBezTo>
                    <a:pt x="16583" y="193"/>
                    <a:pt x="15864" y="0"/>
                    <a:pt x="1516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19" name="Google Shape;419;p24"/>
            <p:cNvSpPr/>
            <p:nvPr/>
          </p:nvSpPr>
          <p:spPr>
            <a:xfrm>
              <a:off x="3346725" y="1700000"/>
              <a:ext cx="58400" cy="283550"/>
            </a:xfrm>
            <a:custGeom>
              <a:rect b="b" l="l" r="r" t="t"/>
              <a:pathLst>
                <a:path extrusionOk="0" fill="none" h="11342" w="2336">
                  <a:moveTo>
                    <a:pt x="1602" y="8606"/>
                  </a:moveTo>
                  <a:cubicBezTo>
                    <a:pt x="1969" y="5738"/>
                    <a:pt x="2336" y="2869"/>
                    <a:pt x="1869" y="0"/>
                  </a:cubicBezTo>
                  <a:cubicBezTo>
                    <a:pt x="1602" y="3836"/>
                    <a:pt x="968" y="7606"/>
                    <a:pt x="1" y="1134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0" name="Google Shape;420;p24"/>
            <p:cNvSpPr/>
            <p:nvPr/>
          </p:nvSpPr>
          <p:spPr>
            <a:xfrm>
              <a:off x="3198300" y="1710825"/>
              <a:ext cx="193475" cy="174325"/>
            </a:xfrm>
            <a:custGeom>
              <a:rect b="b" l="l" r="r" t="t"/>
              <a:pathLst>
                <a:path extrusionOk="0" fill="none" h="6973" w="7739">
                  <a:moveTo>
                    <a:pt x="167" y="6972"/>
                  </a:moveTo>
                  <a:cubicBezTo>
                    <a:pt x="2835" y="4804"/>
                    <a:pt x="5371" y="2503"/>
                    <a:pt x="7739" y="1"/>
                  </a:cubicBezTo>
                  <a:cubicBezTo>
                    <a:pt x="5070" y="1735"/>
                    <a:pt x="2502" y="3603"/>
                    <a:pt x="0" y="5505"/>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1" name="Google Shape;421;p24"/>
            <p:cNvSpPr/>
            <p:nvPr/>
          </p:nvSpPr>
          <p:spPr>
            <a:xfrm>
              <a:off x="3188275" y="1699150"/>
              <a:ext cx="193500" cy="122625"/>
            </a:xfrm>
            <a:custGeom>
              <a:rect b="b" l="l" r="r" t="t"/>
              <a:pathLst>
                <a:path extrusionOk="0" fill="none" h="4905" w="7740">
                  <a:moveTo>
                    <a:pt x="7740" y="1"/>
                  </a:moveTo>
                  <a:cubicBezTo>
                    <a:pt x="5004" y="1402"/>
                    <a:pt x="2436" y="3003"/>
                    <a:pt x="1" y="4904"/>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2" name="Google Shape;422;p24"/>
            <p:cNvSpPr/>
            <p:nvPr/>
          </p:nvSpPr>
          <p:spPr>
            <a:xfrm>
              <a:off x="3379250" y="1689150"/>
              <a:ext cx="180150" cy="245200"/>
            </a:xfrm>
            <a:custGeom>
              <a:rect b="b" l="l" r="r" t="t"/>
              <a:pathLst>
                <a:path extrusionOk="0" fill="none" h="9808" w="7206">
                  <a:moveTo>
                    <a:pt x="7206" y="9808"/>
                  </a:moveTo>
                  <a:cubicBezTo>
                    <a:pt x="4304" y="6972"/>
                    <a:pt x="1835" y="3636"/>
                    <a:pt x="1" y="1"/>
                  </a:cubicBezTo>
                  <a:cubicBezTo>
                    <a:pt x="2369" y="2035"/>
                    <a:pt x="4270" y="4570"/>
                    <a:pt x="5871" y="727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3" name="Google Shape;423;p24"/>
            <p:cNvSpPr/>
            <p:nvPr/>
          </p:nvSpPr>
          <p:spPr>
            <a:xfrm>
              <a:off x="3412600" y="1705000"/>
              <a:ext cx="180150" cy="184325"/>
            </a:xfrm>
            <a:custGeom>
              <a:rect b="b" l="l" r="r" t="t"/>
              <a:pathLst>
                <a:path extrusionOk="0" fill="none" h="7373" w="7206">
                  <a:moveTo>
                    <a:pt x="7206" y="7372"/>
                  </a:moveTo>
                  <a:cubicBezTo>
                    <a:pt x="5138" y="4637"/>
                    <a:pt x="2703" y="2169"/>
                    <a:pt x="1"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4" name="Google Shape;424;p24"/>
            <p:cNvSpPr/>
            <p:nvPr/>
          </p:nvSpPr>
          <p:spPr>
            <a:xfrm>
              <a:off x="3430125" y="1694150"/>
              <a:ext cx="239350" cy="38400"/>
            </a:xfrm>
            <a:custGeom>
              <a:rect b="b" l="l" r="r" t="t"/>
              <a:pathLst>
                <a:path extrusionOk="0" fill="none" h="1536" w="9574">
                  <a:moveTo>
                    <a:pt x="7906" y="1"/>
                  </a:moveTo>
                  <a:cubicBezTo>
                    <a:pt x="5304" y="34"/>
                    <a:pt x="2602" y="201"/>
                    <a:pt x="0" y="268"/>
                  </a:cubicBezTo>
                  <a:cubicBezTo>
                    <a:pt x="3103" y="1168"/>
                    <a:pt x="6338" y="1535"/>
                    <a:pt x="9574" y="1368"/>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5" name="Google Shape;425;p24"/>
            <p:cNvSpPr/>
            <p:nvPr/>
          </p:nvSpPr>
          <p:spPr>
            <a:xfrm>
              <a:off x="3421775" y="1706675"/>
              <a:ext cx="172650" cy="57550"/>
            </a:xfrm>
            <a:custGeom>
              <a:rect b="b" l="l" r="r" t="t"/>
              <a:pathLst>
                <a:path extrusionOk="0" fill="none" h="2302" w="6906">
                  <a:moveTo>
                    <a:pt x="6906" y="2302"/>
                  </a:moveTo>
                  <a:cubicBezTo>
                    <a:pt x="4471" y="1935"/>
                    <a:pt x="2136" y="1134"/>
                    <a:pt x="1"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6" name="Google Shape;426;p24"/>
            <p:cNvSpPr/>
            <p:nvPr/>
          </p:nvSpPr>
          <p:spPr>
            <a:xfrm>
              <a:off x="3415100" y="1530700"/>
              <a:ext cx="223525" cy="160975"/>
            </a:xfrm>
            <a:custGeom>
              <a:rect b="b" l="l" r="r" t="t"/>
              <a:pathLst>
                <a:path extrusionOk="0" fill="none" h="6439" w="8941">
                  <a:moveTo>
                    <a:pt x="8941" y="1"/>
                  </a:moveTo>
                  <a:lnTo>
                    <a:pt x="7206" y="1368"/>
                  </a:lnTo>
                  <a:cubicBezTo>
                    <a:pt x="4904" y="3203"/>
                    <a:pt x="2569" y="5038"/>
                    <a:pt x="1" y="6439"/>
                  </a:cubicBezTo>
                  <a:cubicBezTo>
                    <a:pt x="1735" y="4104"/>
                    <a:pt x="3904" y="2002"/>
                    <a:pt x="6272" y="30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7" name="Google Shape;427;p24"/>
            <p:cNvSpPr/>
            <p:nvPr/>
          </p:nvSpPr>
          <p:spPr>
            <a:xfrm>
              <a:off x="3444300" y="1576575"/>
              <a:ext cx="183475" cy="120100"/>
            </a:xfrm>
            <a:custGeom>
              <a:rect b="b" l="l" r="r" t="t"/>
              <a:pathLst>
                <a:path extrusionOk="0" fill="none" h="4804" w="7339">
                  <a:moveTo>
                    <a:pt x="7339" y="0"/>
                  </a:moveTo>
                  <a:cubicBezTo>
                    <a:pt x="6071" y="868"/>
                    <a:pt x="4770" y="1802"/>
                    <a:pt x="3536" y="2669"/>
                  </a:cubicBezTo>
                  <a:cubicBezTo>
                    <a:pt x="2402" y="3469"/>
                    <a:pt x="1268" y="4270"/>
                    <a:pt x="0" y="4804"/>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8" name="Google Shape;428;p24"/>
            <p:cNvSpPr/>
            <p:nvPr/>
          </p:nvSpPr>
          <p:spPr>
            <a:xfrm>
              <a:off x="3423450" y="1403125"/>
              <a:ext cx="59225" cy="260200"/>
            </a:xfrm>
            <a:custGeom>
              <a:rect b="b" l="l" r="r" t="t"/>
              <a:pathLst>
                <a:path extrusionOk="0" fill="none" h="10408" w="2369">
                  <a:moveTo>
                    <a:pt x="2269" y="1468"/>
                  </a:moveTo>
                  <a:cubicBezTo>
                    <a:pt x="2369" y="4570"/>
                    <a:pt x="1535" y="7672"/>
                    <a:pt x="0" y="10407"/>
                  </a:cubicBezTo>
                  <a:cubicBezTo>
                    <a:pt x="534" y="6938"/>
                    <a:pt x="768" y="3503"/>
                    <a:pt x="467"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29" name="Google Shape;429;p24"/>
            <p:cNvSpPr/>
            <p:nvPr/>
          </p:nvSpPr>
          <p:spPr>
            <a:xfrm>
              <a:off x="3399275" y="1448150"/>
              <a:ext cx="22525" cy="246875"/>
            </a:xfrm>
            <a:custGeom>
              <a:rect b="b" l="l" r="r" t="t"/>
              <a:pathLst>
                <a:path extrusionOk="0" fill="none" h="9875" w="901">
                  <a:moveTo>
                    <a:pt x="634" y="0"/>
                  </a:moveTo>
                  <a:cubicBezTo>
                    <a:pt x="901" y="3303"/>
                    <a:pt x="701" y="6638"/>
                    <a:pt x="0" y="9874"/>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0" name="Google Shape;430;p24"/>
            <p:cNvSpPr/>
            <p:nvPr/>
          </p:nvSpPr>
          <p:spPr>
            <a:xfrm>
              <a:off x="3231650" y="1459825"/>
              <a:ext cx="164300" cy="216850"/>
            </a:xfrm>
            <a:custGeom>
              <a:rect b="b" l="l" r="r" t="t"/>
              <a:pathLst>
                <a:path extrusionOk="0" fill="none" h="8674" w="6572">
                  <a:moveTo>
                    <a:pt x="100" y="0"/>
                  </a:moveTo>
                  <a:cubicBezTo>
                    <a:pt x="2169" y="3002"/>
                    <a:pt x="4270" y="5871"/>
                    <a:pt x="6572" y="8673"/>
                  </a:cubicBezTo>
                  <a:cubicBezTo>
                    <a:pt x="4203" y="6705"/>
                    <a:pt x="2002" y="4637"/>
                    <a:pt x="0" y="230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1" name="Google Shape;431;p24"/>
            <p:cNvSpPr/>
            <p:nvPr/>
          </p:nvSpPr>
          <p:spPr>
            <a:xfrm>
              <a:off x="3312525" y="1509850"/>
              <a:ext cx="106775" cy="171825"/>
            </a:xfrm>
            <a:custGeom>
              <a:rect b="b" l="l" r="r" t="t"/>
              <a:pathLst>
                <a:path extrusionOk="0" fill="none" h="6873" w="4271">
                  <a:moveTo>
                    <a:pt x="4271" y="6872"/>
                  </a:moveTo>
                  <a:cubicBezTo>
                    <a:pt x="3270" y="4371"/>
                    <a:pt x="1802" y="2002"/>
                    <a:pt x="1"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2" name="Google Shape;432;p24"/>
            <p:cNvSpPr/>
            <p:nvPr/>
          </p:nvSpPr>
          <p:spPr>
            <a:xfrm>
              <a:off x="3129075" y="1652450"/>
              <a:ext cx="246875" cy="30900"/>
            </a:xfrm>
            <a:custGeom>
              <a:rect b="b" l="l" r="r" t="t"/>
              <a:pathLst>
                <a:path extrusionOk="0" fill="none" h="1236" w="9875">
                  <a:moveTo>
                    <a:pt x="9874" y="1235"/>
                  </a:moveTo>
                  <a:cubicBezTo>
                    <a:pt x="6638" y="468"/>
                    <a:pt x="3336" y="101"/>
                    <a:pt x="0"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3" name="Google Shape;433;p24"/>
            <p:cNvSpPr/>
            <p:nvPr/>
          </p:nvSpPr>
          <p:spPr>
            <a:xfrm>
              <a:off x="3195775" y="1624950"/>
              <a:ext cx="163475" cy="45875"/>
            </a:xfrm>
            <a:custGeom>
              <a:rect b="b" l="l" r="r" t="t"/>
              <a:pathLst>
                <a:path extrusionOk="0" fill="none" h="1835" w="6539">
                  <a:moveTo>
                    <a:pt x="6539" y="1835"/>
                  </a:moveTo>
                  <a:cubicBezTo>
                    <a:pt x="4437" y="1034"/>
                    <a:pt x="2269" y="400"/>
                    <a:pt x="1"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4" name="Google Shape;434;p24"/>
            <p:cNvSpPr/>
            <p:nvPr/>
          </p:nvSpPr>
          <p:spPr>
            <a:xfrm>
              <a:off x="3233325" y="1679975"/>
              <a:ext cx="125925" cy="12525"/>
            </a:xfrm>
            <a:custGeom>
              <a:rect b="b" l="l" r="r" t="t"/>
              <a:pathLst>
                <a:path extrusionOk="0" fill="none" h="501" w="5037">
                  <a:moveTo>
                    <a:pt x="5037" y="501"/>
                  </a:moveTo>
                  <a:cubicBezTo>
                    <a:pt x="3436" y="134"/>
                    <a:pt x="1668" y="1"/>
                    <a:pt x="0" y="20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5" name="Google Shape;435;p24"/>
            <p:cNvSpPr/>
            <p:nvPr/>
          </p:nvSpPr>
          <p:spPr>
            <a:xfrm>
              <a:off x="3316700" y="1594075"/>
              <a:ext cx="187675" cy="187675"/>
            </a:xfrm>
            <a:custGeom>
              <a:rect b="b" l="l" r="r" t="t"/>
              <a:pathLst>
                <a:path extrusionOk="0" h="7507" w="7507">
                  <a:moveTo>
                    <a:pt x="3770" y="1"/>
                  </a:moveTo>
                  <a:cubicBezTo>
                    <a:pt x="1669" y="1"/>
                    <a:pt x="1" y="1702"/>
                    <a:pt x="1" y="3770"/>
                  </a:cubicBezTo>
                  <a:cubicBezTo>
                    <a:pt x="1" y="5838"/>
                    <a:pt x="1669" y="7506"/>
                    <a:pt x="3770" y="7506"/>
                  </a:cubicBezTo>
                  <a:cubicBezTo>
                    <a:pt x="5838" y="7506"/>
                    <a:pt x="7506" y="5838"/>
                    <a:pt x="7506" y="3770"/>
                  </a:cubicBezTo>
                  <a:cubicBezTo>
                    <a:pt x="7506" y="1702"/>
                    <a:pt x="5838" y="1"/>
                    <a:pt x="3770"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6" name="Google Shape;436;p24"/>
            <p:cNvSpPr/>
            <p:nvPr/>
          </p:nvSpPr>
          <p:spPr>
            <a:xfrm>
              <a:off x="3335875" y="1613275"/>
              <a:ext cx="149300" cy="150125"/>
            </a:xfrm>
            <a:custGeom>
              <a:rect b="b" l="l" r="r" t="t"/>
              <a:pathLst>
                <a:path extrusionOk="0" h="6005" w="5972">
                  <a:moveTo>
                    <a:pt x="3003" y="0"/>
                  </a:moveTo>
                  <a:cubicBezTo>
                    <a:pt x="1335" y="0"/>
                    <a:pt x="1" y="1334"/>
                    <a:pt x="1" y="3002"/>
                  </a:cubicBezTo>
                  <a:cubicBezTo>
                    <a:pt x="1" y="4637"/>
                    <a:pt x="1335" y="6004"/>
                    <a:pt x="3003" y="6004"/>
                  </a:cubicBezTo>
                  <a:cubicBezTo>
                    <a:pt x="4638" y="6004"/>
                    <a:pt x="5972" y="4637"/>
                    <a:pt x="5972" y="3002"/>
                  </a:cubicBezTo>
                  <a:cubicBezTo>
                    <a:pt x="5972" y="1334"/>
                    <a:pt x="4638" y="0"/>
                    <a:pt x="300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7" name="Google Shape;437;p24"/>
            <p:cNvSpPr/>
            <p:nvPr/>
          </p:nvSpPr>
          <p:spPr>
            <a:xfrm>
              <a:off x="3363400" y="648600"/>
              <a:ext cx="973225" cy="956600"/>
            </a:xfrm>
            <a:custGeom>
              <a:rect b="b" l="l" r="r" t="t"/>
              <a:pathLst>
                <a:path extrusionOk="0" h="38264" w="38929">
                  <a:moveTo>
                    <a:pt x="21403" y="1"/>
                  </a:moveTo>
                  <a:cubicBezTo>
                    <a:pt x="20460" y="1"/>
                    <a:pt x="19536" y="252"/>
                    <a:pt x="18781" y="827"/>
                  </a:cubicBezTo>
                  <a:cubicBezTo>
                    <a:pt x="17213" y="1961"/>
                    <a:pt x="17180" y="4329"/>
                    <a:pt x="17146" y="6097"/>
                  </a:cubicBezTo>
                  <a:cubicBezTo>
                    <a:pt x="17113" y="7398"/>
                    <a:pt x="17146" y="8666"/>
                    <a:pt x="17313" y="9967"/>
                  </a:cubicBezTo>
                  <a:cubicBezTo>
                    <a:pt x="16846" y="8966"/>
                    <a:pt x="16346" y="7998"/>
                    <a:pt x="15812" y="7098"/>
                  </a:cubicBezTo>
                  <a:cubicBezTo>
                    <a:pt x="14772" y="5315"/>
                    <a:pt x="13098" y="2528"/>
                    <a:pt x="10765" y="2528"/>
                  </a:cubicBezTo>
                  <a:cubicBezTo>
                    <a:pt x="10478" y="2528"/>
                    <a:pt x="10181" y="2570"/>
                    <a:pt x="9874" y="2661"/>
                  </a:cubicBezTo>
                  <a:cubicBezTo>
                    <a:pt x="8107" y="3228"/>
                    <a:pt x="6372" y="4663"/>
                    <a:pt x="6105" y="6597"/>
                  </a:cubicBezTo>
                  <a:cubicBezTo>
                    <a:pt x="5805" y="8465"/>
                    <a:pt x="7473" y="10233"/>
                    <a:pt x="8640" y="11468"/>
                  </a:cubicBezTo>
                  <a:cubicBezTo>
                    <a:pt x="9508" y="12402"/>
                    <a:pt x="10508" y="13269"/>
                    <a:pt x="11509" y="14103"/>
                  </a:cubicBezTo>
                  <a:cubicBezTo>
                    <a:pt x="10475" y="13736"/>
                    <a:pt x="9441" y="13402"/>
                    <a:pt x="8440" y="13135"/>
                  </a:cubicBezTo>
                  <a:cubicBezTo>
                    <a:pt x="7318" y="12855"/>
                    <a:pt x="5853" y="12477"/>
                    <a:pt x="4490" y="12477"/>
                  </a:cubicBezTo>
                  <a:cubicBezTo>
                    <a:pt x="3097" y="12477"/>
                    <a:pt x="1810" y="12872"/>
                    <a:pt x="1102" y="14170"/>
                  </a:cubicBezTo>
                  <a:cubicBezTo>
                    <a:pt x="168" y="15804"/>
                    <a:pt x="1" y="18072"/>
                    <a:pt x="1135" y="19640"/>
                  </a:cubicBezTo>
                  <a:cubicBezTo>
                    <a:pt x="2269" y="21175"/>
                    <a:pt x="4637" y="21241"/>
                    <a:pt x="6372" y="21308"/>
                  </a:cubicBezTo>
                  <a:cubicBezTo>
                    <a:pt x="6741" y="21336"/>
                    <a:pt x="7110" y="21349"/>
                    <a:pt x="7478" y="21349"/>
                  </a:cubicBezTo>
                  <a:cubicBezTo>
                    <a:pt x="8410" y="21349"/>
                    <a:pt x="9343" y="21270"/>
                    <a:pt x="10275" y="21175"/>
                  </a:cubicBezTo>
                  <a:lnTo>
                    <a:pt x="10275" y="21175"/>
                  </a:lnTo>
                  <a:cubicBezTo>
                    <a:pt x="9274" y="21608"/>
                    <a:pt x="8307" y="22109"/>
                    <a:pt x="7373" y="22642"/>
                  </a:cubicBezTo>
                  <a:cubicBezTo>
                    <a:pt x="5371" y="23810"/>
                    <a:pt x="2102" y="25778"/>
                    <a:pt x="2936" y="28580"/>
                  </a:cubicBezTo>
                  <a:cubicBezTo>
                    <a:pt x="3437" y="30348"/>
                    <a:pt x="4871" y="32082"/>
                    <a:pt x="6806" y="32416"/>
                  </a:cubicBezTo>
                  <a:cubicBezTo>
                    <a:pt x="6973" y="32445"/>
                    <a:pt x="7140" y="32459"/>
                    <a:pt x="7305" y="32459"/>
                  </a:cubicBezTo>
                  <a:cubicBezTo>
                    <a:pt x="9009" y="32459"/>
                    <a:pt x="10553" y="30979"/>
                    <a:pt x="11709" y="29914"/>
                  </a:cubicBezTo>
                  <a:cubicBezTo>
                    <a:pt x="12676" y="29014"/>
                    <a:pt x="13544" y="28080"/>
                    <a:pt x="14378" y="27079"/>
                  </a:cubicBezTo>
                  <a:lnTo>
                    <a:pt x="14378" y="27079"/>
                  </a:lnTo>
                  <a:cubicBezTo>
                    <a:pt x="14011" y="28113"/>
                    <a:pt x="13677" y="29114"/>
                    <a:pt x="13377" y="30148"/>
                  </a:cubicBezTo>
                  <a:cubicBezTo>
                    <a:pt x="12777" y="32349"/>
                    <a:pt x="11809" y="36085"/>
                    <a:pt x="14344" y="37486"/>
                  </a:cubicBezTo>
                  <a:cubicBezTo>
                    <a:pt x="15201" y="37976"/>
                    <a:pt x="16222" y="38264"/>
                    <a:pt x="17231" y="38264"/>
                  </a:cubicBezTo>
                  <a:cubicBezTo>
                    <a:pt x="18147" y="38264"/>
                    <a:pt x="19053" y="38026"/>
                    <a:pt x="19815" y="37486"/>
                  </a:cubicBezTo>
                  <a:cubicBezTo>
                    <a:pt x="21349" y="36385"/>
                    <a:pt x="21449" y="33984"/>
                    <a:pt x="21516" y="32249"/>
                  </a:cubicBezTo>
                  <a:cubicBezTo>
                    <a:pt x="21549" y="30948"/>
                    <a:pt x="21516" y="29647"/>
                    <a:pt x="21383" y="28380"/>
                  </a:cubicBezTo>
                  <a:lnTo>
                    <a:pt x="21383" y="28380"/>
                  </a:lnTo>
                  <a:cubicBezTo>
                    <a:pt x="21850" y="29414"/>
                    <a:pt x="22350" y="30348"/>
                    <a:pt x="22850" y="31282"/>
                  </a:cubicBezTo>
                  <a:cubicBezTo>
                    <a:pt x="23896" y="33103"/>
                    <a:pt x="25502" y="35941"/>
                    <a:pt x="27862" y="35941"/>
                  </a:cubicBezTo>
                  <a:cubicBezTo>
                    <a:pt x="28138" y="35941"/>
                    <a:pt x="28424" y="35902"/>
                    <a:pt x="28721" y="35818"/>
                  </a:cubicBezTo>
                  <a:cubicBezTo>
                    <a:pt x="30523" y="35318"/>
                    <a:pt x="32290" y="33917"/>
                    <a:pt x="32624" y="31982"/>
                  </a:cubicBezTo>
                  <a:cubicBezTo>
                    <a:pt x="32958" y="30114"/>
                    <a:pt x="31323" y="28380"/>
                    <a:pt x="30156" y="27079"/>
                  </a:cubicBezTo>
                  <a:cubicBezTo>
                    <a:pt x="29288" y="26078"/>
                    <a:pt x="28321" y="25211"/>
                    <a:pt x="27320" y="24377"/>
                  </a:cubicBezTo>
                  <a:lnTo>
                    <a:pt x="27320" y="24377"/>
                  </a:lnTo>
                  <a:cubicBezTo>
                    <a:pt x="28354" y="24777"/>
                    <a:pt x="29355" y="25111"/>
                    <a:pt x="30389" y="25411"/>
                  </a:cubicBezTo>
                  <a:cubicBezTo>
                    <a:pt x="31512" y="25730"/>
                    <a:pt x="32998" y="26132"/>
                    <a:pt x="34385" y="26132"/>
                  </a:cubicBezTo>
                  <a:cubicBezTo>
                    <a:pt x="35756" y="26132"/>
                    <a:pt x="37031" y="25738"/>
                    <a:pt x="37761" y="24477"/>
                  </a:cubicBezTo>
                  <a:cubicBezTo>
                    <a:pt x="38662" y="22876"/>
                    <a:pt x="38929" y="20608"/>
                    <a:pt x="37794" y="18973"/>
                  </a:cubicBezTo>
                  <a:cubicBezTo>
                    <a:pt x="36694" y="17405"/>
                    <a:pt x="34292" y="17338"/>
                    <a:pt x="32557" y="17238"/>
                  </a:cubicBezTo>
                  <a:cubicBezTo>
                    <a:pt x="32057" y="17199"/>
                    <a:pt x="31552" y="17180"/>
                    <a:pt x="31044" y="17180"/>
                  </a:cubicBezTo>
                  <a:cubicBezTo>
                    <a:pt x="30263" y="17180"/>
                    <a:pt x="29476" y="17224"/>
                    <a:pt x="28688" y="17305"/>
                  </a:cubicBezTo>
                  <a:cubicBezTo>
                    <a:pt x="29722" y="16905"/>
                    <a:pt x="30689" y="16404"/>
                    <a:pt x="31623" y="15904"/>
                  </a:cubicBezTo>
                  <a:cubicBezTo>
                    <a:pt x="33658" y="14770"/>
                    <a:pt x="36960" y="12902"/>
                    <a:pt x="36193" y="10067"/>
                  </a:cubicBezTo>
                  <a:cubicBezTo>
                    <a:pt x="35693" y="8232"/>
                    <a:pt x="34292" y="6464"/>
                    <a:pt x="32357" y="6130"/>
                  </a:cubicBezTo>
                  <a:cubicBezTo>
                    <a:pt x="32186" y="6101"/>
                    <a:pt x="32017" y="6086"/>
                    <a:pt x="31848" y="6086"/>
                  </a:cubicBezTo>
                  <a:cubicBezTo>
                    <a:pt x="30142" y="6086"/>
                    <a:pt x="28571" y="7533"/>
                    <a:pt x="27387" y="8566"/>
                  </a:cubicBezTo>
                  <a:cubicBezTo>
                    <a:pt x="26153" y="9633"/>
                    <a:pt x="25052" y="10834"/>
                    <a:pt x="24018" y="12135"/>
                  </a:cubicBezTo>
                  <a:cubicBezTo>
                    <a:pt x="24552" y="10800"/>
                    <a:pt x="25019" y="9399"/>
                    <a:pt x="25352" y="8065"/>
                  </a:cubicBezTo>
                  <a:cubicBezTo>
                    <a:pt x="25886" y="5797"/>
                    <a:pt x="26820" y="2094"/>
                    <a:pt x="24218" y="727"/>
                  </a:cubicBezTo>
                  <a:cubicBezTo>
                    <a:pt x="23371" y="269"/>
                    <a:pt x="22377" y="1"/>
                    <a:pt x="2140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8" name="Google Shape;438;p24"/>
            <p:cNvSpPr/>
            <p:nvPr/>
          </p:nvSpPr>
          <p:spPr>
            <a:xfrm>
              <a:off x="3872925" y="889400"/>
              <a:ext cx="337775" cy="248550"/>
            </a:xfrm>
            <a:custGeom>
              <a:rect b="b" l="l" r="r" t="t"/>
              <a:pathLst>
                <a:path extrusionOk="0" fill="none" h="9942" w="13511">
                  <a:moveTo>
                    <a:pt x="9107" y="1269"/>
                  </a:moveTo>
                  <a:cubicBezTo>
                    <a:pt x="5805" y="3837"/>
                    <a:pt x="2436" y="6506"/>
                    <a:pt x="1" y="9941"/>
                  </a:cubicBezTo>
                  <a:cubicBezTo>
                    <a:pt x="4237" y="6272"/>
                    <a:pt x="8774" y="2936"/>
                    <a:pt x="13511"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39" name="Google Shape;439;p24"/>
            <p:cNvSpPr/>
            <p:nvPr/>
          </p:nvSpPr>
          <p:spPr>
            <a:xfrm>
              <a:off x="3887125" y="1122925"/>
              <a:ext cx="375275" cy="60050"/>
            </a:xfrm>
            <a:custGeom>
              <a:rect b="b" l="l" r="r" t="t"/>
              <a:pathLst>
                <a:path extrusionOk="0" fill="none" h="2402" w="15011">
                  <a:moveTo>
                    <a:pt x="15011" y="667"/>
                  </a:moveTo>
                  <a:cubicBezTo>
                    <a:pt x="10007" y="167"/>
                    <a:pt x="5004" y="0"/>
                    <a:pt x="0" y="167"/>
                  </a:cubicBezTo>
                  <a:cubicBezTo>
                    <a:pt x="4503" y="1134"/>
                    <a:pt x="9107" y="1835"/>
                    <a:pt x="13710" y="240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0" name="Google Shape;440;p24"/>
            <p:cNvSpPr/>
            <p:nvPr/>
          </p:nvSpPr>
          <p:spPr>
            <a:xfrm>
              <a:off x="3886275" y="1151275"/>
              <a:ext cx="325250" cy="68400"/>
            </a:xfrm>
            <a:custGeom>
              <a:rect b="b" l="l" r="r" t="t"/>
              <a:pathLst>
                <a:path extrusionOk="0" fill="none" h="2736" w="13010">
                  <a:moveTo>
                    <a:pt x="1" y="0"/>
                  </a:moveTo>
                  <a:cubicBezTo>
                    <a:pt x="4204" y="1368"/>
                    <a:pt x="8573" y="2302"/>
                    <a:pt x="13010" y="2735"/>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1" name="Google Shape;441;p24"/>
            <p:cNvSpPr/>
            <p:nvPr/>
          </p:nvSpPr>
          <p:spPr>
            <a:xfrm>
              <a:off x="3867100" y="724300"/>
              <a:ext cx="75075" cy="439500"/>
            </a:xfrm>
            <a:custGeom>
              <a:rect b="b" l="l" r="r" t="t"/>
              <a:pathLst>
                <a:path extrusionOk="0" fill="none" h="17580" w="3003">
                  <a:moveTo>
                    <a:pt x="2869" y="0"/>
                  </a:moveTo>
                  <a:cubicBezTo>
                    <a:pt x="3003" y="5938"/>
                    <a:pt x="2135" y="11909"/>
                    <a:pt x="367" y="17580"/>
                  </a:cubicBezTo>
                  <a:cubicBezTo>
                    <a:pt x="0" y="13043"/>
                    <a:pt x="634" y="8506"/>
                    <a:pt x="1635" y="4036"/>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2" name="Google Shape;442;p24"/>
            <p:cNvSpPr/>
            <p:nvPr/>
          </p:nvSpPr>
          <p:spPr>
            <a:xfrm>
              <a:off x="3842925" y="737625"/>
              <a:ext cx="15850" cy="375300"/>
            </a:xfrm>
            <a:custGeom>
              <a:rect b="b" l="l" r="r" t="t"/>
              <a:pathLst>
                <a:path extrusionOk="0" fill="none" h="15012" w="634">
                  <a:moveTo>
                    <a:pt x="634" y="1"/>
                  </a:moveTo>
                  <a:cubicBezTo>
                    <a:pt x="0" y="4971"/>
                    <a:pt x="0" y="10041"/>
                    <a:pt x="634" y="1501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3" name="Google Shape;443;p24"/>
            <p:cNvSpPr/>
            <p:nvPr/>
          </p:nvSpPr>
          <p:spPr>
            <a:xfrm>
              <a:off x="3616925" y="825200"/>
              <a:ext cx="220175" cy="272725"/>
            </a:xfrm>
            <a:custGeom>
              <a:rect b="b" l="l" r="r" t="t"/>
              <a:pathLst>
                <a:path extrusionOk="0" fill="none" h="10909" w="8807">
                  <a:moveTo>
                    <a:pt x="334" y="3169"/>
                  </a:moveTo>
                  <a:cubicBezTo>
                    <a:pt x="3103" y="5738"/>
                    <a:pt x="6038" y="8340"/>
                    <a:pt x="8807" y="10908"/>
                  </a:cubicBezTo>
                  <a:cubicBezTo>
                    <a:pt x="6505" y="6839"/>
                    <a:pt x="3503" y="3136"/>
                    <a:pt x="0"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4" name="Google Shape;444;p24"/>
            <p:cNvSpPr/>
            <p:nvPr/>
          </p:nvSpPr>
          <p:spPr>
            <a:xfrm>
              <a:off x="3729500" y="866900"/>
              <a:ext cx="120950" cy="234350"/>
            </a:xfrm>
            <a:custGeom>
              <a:rect b="b" l="l" r="r" t="t"/>
              <a:pathLst>
                <a:path extrusionOk="0" fill="none" h="9374" w="4838">
                  <a:moveTo>
                    <a:pt x="1" y="0"/>
                  </a:moveTo>
                  <a:cubicBezTo>
                    <a:pt x="2135" y="2836"/>
                    <a:pt x="3770" y="6038"/>
                    <a:pt x="4837" y="9374"/>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5" name="Google Shape;445;p24"/>
            <p:cNvSpPr/>
            <p:nvPr/>
          </p:nvSpPr>
          <p:spPr>
            <a:xfrm>
              <a:off x="3445125" y="1062875"/>
              <a:ext cx="397825" cy="76750"/>
            </a:xfrm>
            <a:custGeom>
              <a:rect b="b" l="l" r="r" t="t"/>
              <a:pathLst>
                <a:path extrusionOk="0" fill="none" h="3070" w="15913">
                  <a:moveTo>
                    <a:pt x="1" y="0"/>
                  </a:moveTo>
                  <a:cubicBezTo>
                    <a:pt x="1068" y="100"/>
                    <a:pt x="2169" y="200"/>
                    <a:pt x="3236" y="334"/>
                  </a:cubicBezTo>
                  <a:cubicBezTo>
                    <a:pt x="7506" y="767"/>
                    <a:pt x="11809" y="1235"/>
                    <a:pt x="15912" y="2435"/>
                  </a:cubicBezTo>
                  <a:cubicBezTo>
                    <a:pt x="11676" y="3069"/>
                    <a:pt x="7339" y="3069"/>
                    <a:pt x="3070" y="240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6" name="Google Shape;446;p24"/>
            <p:cNvSpPr/>
            <p:nvPr/>
          </p:nvSpPr>
          <p:spPr>
            <a:xfrm>
              <a:off x="3504350" y="1026175"/>
              <a:ext cx="315250" cy="61725"/>
            </a:xfrm>
            <a:custGeom>
              <a:rect b="b" l="l" r="r" t="t"/>
              <a:pathLst>
                <a:path extrusionOk="0" fill="none" h="2469" w="12610">
                  <a:moveTo>
                    <a:pt x="0" y="1"/>
                  </a:moveTo>
                  <a:cubicBezTo>
                    <a:pt x="2268" y="367"/>
                    <a:pt x="4470" y="734"/>
                    <a:pt x="6705" y="1068"/>
                  </a:cubicBezTo>
                  <a:cubicBezTo>
                    <a:pt x="8706" y="1402"/>
                    <a:pt x="10708" y="1735"/>
                    <a:pt x="12609" y="2469"/>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7" name="Google Shape;447;p24"/>
            <p:cNvSpPr/>
            <p:nvPr/>
          </p:nvSpPr>
          <p:spPr>
            <a:xfrm>
              <a:off x="3519350" y="1147100"/>
              <a:ext cx="286075" cy="256050"/>
            </a:xfrm>
            <a:custGeom>
              <a:rect b="b" l="l" r="r" t="t"/>
              <a:pathLst>
                <a:path extrusionOk="0" fill="none" h="10242" w="11443">
                  <a:moveTo>
                    <a:pt x="1" y="6939"/>
                  </a:moveTo>
                  <a:cubicBezTo>
                    <a:pt x="3069" y="3636"/>
                    <a:pt x="7106" y="1168"/>
                    <a:pt x="11442" y="0"/>
                  </a:cubicBezTo>
                  <a:cubicBezTo>
                    <a:pt x="7339" y="3103"/>
                    <a:pt x="3603" y="6338"/>
                    <a:pt x="334" y="1024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8" name="Google Shape;448;p24"/>
            <p:cNvSpPr/>
            <p:nvPr/>
          </p:nvSpPr>
          <p:spPr>
            <a:xfrm>
              <a:off x="3595250" y="1136250"/>
              <a:ext cx="267700" cy="241025"/>
            </a:xfrm>
            <a:custGeom>
              <a:rect b="b" l="l" r="r" t="t"/>
              <a:pathLst>
                <a:path extrusionOk="0" fill="none" h="9641" w="10708">
                  <a:moveTo>
                    <a:pt x="0" y="9641"/>
                  </a:moveTo>
                  <a:cubicBezTo>
                    <a:pt x="3036" y="5905"/>
                    <a:pt x="6671" y="2636"/>
                    <a:pt x="10708"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49" name="Google Shape;449;p24"/>
            <p:cNvSpPr/>
            <p:nvPr/>
          </p:nvSpPr>
          <p:spPr>
            <a:xfrm>
              <a:off x="3794550" y="1159600"/>
              <a:ext cx="69250" cy="391150"/>
            </a:xfrm>
            <a:custGeom>
              <a:rect b="b" l="l" r="r" t="t"/>
              <a:pathLst>
                <a:path extrusionOk="0" fill="none" h="15646" w="2770">
                  <a:moveTo>
                    <a:pt x="0" y="15645"/>
                  </a:moveTo>
                  <a:cubicBezTo>
                    <a:pt x="934" y="10475"/>
                    <a:pt x="1668" y="5271"/>
                    <a:pt x="2102" y="1"/>
                  </a:cubicBezTo>
                  <a:cubicBezTo>
                    <a:pt x="2569" y="4504"/>
                    <a:pt x="2769" y="8874"/>
                    <a:pt x="2435" y="13377"/>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0" name="Google Shape;450;p24"/>
            <p:cNvSpPr/>
            <p:nvPr/>
          </p:nvSpPr>
          <p:spPr>
            <a:xfrm>
              <a:off x="3762850" y="1130425"/>
              <a:ext cx="65925" cy="287725"/>
            </a:xfrm>
            <a:custGeom>
              <a:rect b="b" l="l" r="r" t="t"/>
              <a:pathLst>
                <a:path extrusionOk="0" fill="none" h="11509" w="2637">
                  <a:moveTo>
                    <a:pt x="2636" y="0"/>
                  </a:moveTo>
                  <a:cubicBezTo>
                    <a:pt x="1135" y="3670"/>
                    <a:pt x="201" y="7539"/>
                    <a:pt x="1" y="11508"/>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1" name="Google Shape;451;p24"/>
            <p:cNvSpPr/>
            <p:nvPr/>
          </p:nvSpPr>
          <p:spPr>
            <a:xfrm>
              <a:off x="3874600" y="1172950"/>
              <a:ext cx="226025" cy="285225"/>
            </a:xfrm>
            <a:custGeom>
              <a:rect b="b" l="l" r="r" t="t"/>
              <a:pathLst>
                <a:path extrusionOk="0" fill="none" h="11409" w="9041">
                  <a:moveTo>
                    <a:pt x="1" y="0"/>
                  </a:moveTo>
                  <a:cubicBezTo>
                    <a:pt x="2636" y="4103"/>
                    <a:pt x="5671" y="7906"/>
                    <a:pt x="9040" y="11409"/>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2" name="Google Shape;452;p24"/>
            <p:cNvSpPr/>
            <p:nvPr/>
          </p:nvSpPr>
          <p:spPr>
            <a:xfrm>
              <a:off x="3878775" y="1203800"/>
              <a:ext cx="122600" cy="214350"/>
            </a:xfrm>
            <a:custGeom>
              <a:rect b="b" l="l" r="r" t="t"/>
              <a:pathLst>
                <a:path extrusionOk="0" fill="none" h="8574" w="4904">
                  <a:moveTo>
                    <a:pt x="0" y="1"/>
                  </a:moveTo>
                  <a:cubicBezTo>
                    <a:pt x="1401" y="3003"/>
                    <a:pt x="3036" y="5872"/>
                    <a:pt x="4904" y="8573"/>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3" name="Google Shape;453;p24"/>
            <p:cNvSpPr/>
            <p:nvPr/>
          </p:nvSpPr>
          <p:spPr>
            <a:xfrm>
              <a:off x="3901300" y="1180450"/>
              <a:ext cx="123425" cy="136800"/>
            </a:xfrm>
            <a:custGeom>
              <a:rect b="b" l="l" r="r" t="t"/>
              <a:pathLst>
                <a:path extrusionOk="0" fill="none" h="5472" w="4937">
                  <a:moveTo>
                    <a:pt x="0" y="1"/>
                  </a:moveTo>
                  <a:cubicBezTo>
                    <a:pt x="1334" y="2102"/>
                    <a:pt x="3002" y="3937"/>
                    <a:pt x="4937" y="547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4" name="Google Shape;454;p24"/>
            <p:cNvSpPr/>
            <p:nvPr/>
          </p:nvSpPr>
          <p:spPr>
            <a:xfrm>
              <a:off x="3717000" y="996150"/>
              <a:ext cx="265200" cy="264375"/>
            </a:xfrm>
            <a:custGeom>
              <a:rect b="b" l="l" r="r" t="t"/>
              <a:pathLst>
                <a:path extrusionOk="0" h="10575" w="10608">
                  <a:moveTo>
                    <a:pt x="5304" y="1"/>
                  </a:moveTo>
                  <a:cubicBezTo>
                    <a:pt x="2369" y="1"/>
                    <a:pt x="0" y="2369"/>
                    <a:pt x="0" y="5305"/>
                  </a:cubicBezTo>
                  <a:cubicBezTo>
                    <a:pt x="0" y="8207"/>
                    <a:pt x="2369" y="10575"/>
                    <a:pt x="5304" y="10575"/>
                  </a:cubicBezTo>
                  <a:cubicBezTo>
                    <a:pt x="8206" y="10575"/>
                    <a:pt x="10608" y="8207"/>
                    <a:pt x="10608" y="5305"/>
                  </a:cubicBezTo>
                  <a:cubicBezTo>
                    <a:pt x="10608" y="2369"/>
                    <a:pt x="8206" y="1"/>
                    <a:pt x="5304"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5" name="Google Shape;455;p24"/>
            <p:cNvSpPr/>
            <p:nvPr/>
          </p:nvSpPr>
          <p:spPr>
            <a:xfrm>
              <a:off x="3732825" y="1022025"/>
              <a:ext cx="233525" cy="212650"/>
            </a:xfrm>
            <a:custGeom>
              <a:rect b="b" l="l" r="r" t="t"/>
              <a:pathLst>
                <a:path extrusionOk="0" h="8506" w="9341">
                  <a:moveTo>
                    <a:pt x="4684" y="0"/>
                  </a:moveTo>
                  <a:cubicBezTo>
                    <a:pt x="2725" y="0"/>
                    <a:pt x="963" y="1343"/>
                    <a:pt x="501" y="3336"/>
                  </a:cubicBezTo>
                  <a:cubicBezTo>
                    <a:pt x="1" y="5604"/>
                    <a:pt x="1469" y="7905"/>
                    <a:pt x="3737" y="8406"/>
                  </a:cubicBezTo>
                  <a:cubicBezTo>
                    <a:pt x="4046" y="8473"/>
                    <a:pt x="4355" y="8505"/>
                    <a:pt x="4658" y="8505"/>
                  </a:cubicBezTo>
                  <a:cubicBezTo>
                    <a:pt x="6616" y="8505"/>
                    <a:pt x="8374" y="7163"/>
                    <a:pt x="8807" y="5170"/>
                  </a:cubicBezTo>
                  <a:cubicBezTo>
                    <a:pt x="9341" y="2869"/>
                    <a:pt x="7873" y="600"/>
                    <a:pt x="5605" y="100"/>
                  </a:cubicBezTo>
                  <a:cubicBezTo>
                    <a:pt x="5296" y="33"/>
                    <a:pt x="4987" y="0"/>
                    <a:pt x="468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6" name="Google Shape;456;p24"/>
            <p:cNvSpPr/>
            <p:nvPr/>
          </p:nvSpPr>
          <p:spPr>
            <a:xfrm>
              <a:off x="3569375" y="2192850"/>
              <a:ext cx="298575" cy="294425"/>
            </a:xfrm>
            <a:custGeom>
              <a:rect b="b" l="l" r="r" t="t"/>
              <a:pathLst>
                <a:path extrusionOk="0" h="11777" w="11943">
                  <a:moveTo>
                    <a:pt x="268" y="0"/>
                  </a:moveTo>
                  <a:lnTo>
                    <a:pt x="268" y="0"/>
                  </a:lnTo>
                  <a:cubicBezTo>
                    <a:pt x="1" y="3036"/>
                    <a:pt x="2569" y="7372"/>
                    <a:pt x="4671" y="9641"/>
                  </a:cubicBezTo>
                  <a:cubicBezTo>
                    <a:pt x="6356" y="11462"/>
                    <a:pt x="7643" y="11777"/>
                    <a:pt x="9705" y="11777"/>
                  </a:cubicBezTo>
                  <a:cubicBezTo>
                    <a:pt x="10173" y="11777"/>
                    <a:pt x="10681" y="11761"/>
                    <a:pt x="11242" y="11742"/>
                  </a:cubicBezTo>
                  <a:cubicBezTo>
                    <a:pt x="11609" y="8807"/>
                    <a:pt x="11943" y="7139"/>
                    <a:pt x="9841" y="5071"/>
                  </a:cubicBezTo>
                  <a:cubicBezTo>
                    <a:pt x="7706" y="3036"/>
                    <a:pt x="3203" y="534"/>
                    <a:pt x="26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7" name="Google Shape;457;p24"/>
            <p:cNvSpPr/>
            <p:nvPr/>
          </p:nvSpPr>
          <p:spPr>
            <a:xfrm>
              <a:off x="3629425" y="2257050"/>
              <a:ext cx="221025" cy="228525"/>
            </a:xfrm>
            <a:custGeom>
              <a:rect b="b" l="l" r="r" t="t"/>
              <a:pathLst>
                <a:path extrusionOk="0" fill="none" h="9141" w="8841">
                  <a:moveTo>
                    <a:pt x="1" y="1"/>
                  </a:moveTo>
                  <a:cubicBezTo>
                    <a:pt x="434" y="468"/>
                    <a:pt x="8840" y="9141"/>
                    <a:pt x="8840" y="914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8" name="Google Shape;458;p24"/>
            <p:cNvSpPr/>
            <p:nvPr/>
          </p:nvSpPr>
          <p:spPr>
            <a:xfrm>
              <a:off x="3845425" y="2202025"/>
              <a:ext cx="303575" cy="285650"/>
            </a:xfrm>
            <a:custGeom>
              <a:rect b="b" l="l" r="r" t="t"/>
              <a:pathLst>
                <a:path extrusionOk="0" h="11426" w="12143">
                  <a:moveTo>
                    <a:pt x="11909" y="0"/>
                  </a:moveTo>
                  <a:lnTo>
                    <a:pt x="11909" y="0"/>
                  </a:lnTo>
                  <a:cubicBezTo>
                    <a:pt x="9007" y="467"/>
                    <a:pt x="4403" y="2802"/>
                    <a:pt x="2202" y="4770"/>
                  </a:cubicBezTo>
                  <a:cubicBezTo>
                    <a:pt x="0" y="6705"/>
                    <a:pt x="334" y="8440"/>
                    <a:pt x="567" y="11342"/>
                  </a:cubicBezTo>
                  <a:cubicBezTo>
                    <a:pt x="1356" y="11385"/>
                    <a:pt x="2036" y="11425"/>
                    <a:pt x="2648" y="11425"/>
                  </a:cubicBezTo>
                  <a:cubicBezTo>
                    <a:pt x="4419" y="11425"/>
                    <a:pt x="5619" y="11085"/>
                    <a:pt x="7205" y="9474"/>
                  </a:cubicBezTo>
                  <a:cubicBezTo>
                    <a:pt x="9374" y="7305"/>
                    <a:pt x="12142" y="3036"/>
                    <a:pt x="119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59" name="Google Shape;459;p24"/>
            <p:cNvSpPr/>
            <p:nvPr/>
          </p:nvSpPr>
          <p:spPr>
            <a:xfrm>
              <a:off x="3859600" y="2264575"/>
              <a:ext cx="228525" cy="221000"/>
            </a:xfrm>
            <a:custGeom>
              <a:rect b="b" l="l" r="r" t="t"/>
              <a:pathLst>
                <a:path extrusionOk="0" fill="none" h="8840" w="9141">
                  <a:moveTo>
                    <a:pt x="9140" y="0"/>
                  </a:moveTo>
                  <a:cubicBezTo>
                    <a:pt x="8673" y="467"/>
                    <a:pt x="0" y="8840"/>
                    <a:pt x="0" y="884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460" name="Google Shape;460;p24"/>
          <p:cNvGrpSpPr/>
          <p:nvPr/>
        </p:nvGrpSpPr>
        <p:grpSpPr>
          <a:xfrm rot="842653">
            <a:off x="-707947" y="3835978"/>
            <a:ext cx="1695621" cy="6415147"/>
            <a:chOff x="2557750" y="3969075"/>
            <a:chExt cx="447100" cy="658725"/>
          </a:xfrm>
        </p:grpSpPr>
        <p:sp>
          <p:nvSpPr>
            <p:cNvPr id="461" name="Google Shape;461;p24"/>
            <p:cNvSpPr/>
            <p:nvPr/>
          </p:nvSpPr>
          <p:spPr>
            <a:xfrm>
              <a:off x="2557750" y="3969075"/>
              <a:ext cx="447100" cy="658725"/>
            </a:xfrm>
            <a:custGeom>
              <a:rect b="b" l="l" r="r" t="t"/>
              <a:pathLst>
                <a:path extrusionOk="0" h="26349" w="17884">
                  <a:moveTo>
                    <a:pt x="17884" y="0"/>
                  </a:moveTo>
                  <a:lnTo>
                    <a:pt x="17884" y="0"/>
                  </a:lnTo>
                  <a:cubicBezTo>
                    <a:pt x="15276" y="417"/>
                    <a:pt x="13121" y="2810"/>
                    <a:pt x="12966" y="5441"/>
                  </a:cubicBezTo>
                  <a:lnTo>
                    <a:pt x="12943" y="5584"/>
                  </a:lnTo>
                  <a:cubicBezTo>
                    <a:pt x="12133" y="6227"/>
                    <a:pt x="11383" y="6965"/>
                    <a:pt x="10728" y="7787"/>
                  </a:cubicBezTo>
                  <a:cubicBezTo>
                    <a:pt x="10704" y="5263"/>
                    <a:pt x="9478" y="3001"/>
                    <a:pt x="7537" y="1370"/>
                  </a:cubicBezTo>
                  <a:lnTo>
                    <a:pt x="7537" y="1370"/>
                  </a:lnTo>
                  <a:cubicBezTo>
                    <a:pt x="7585" y="3894"/>
                    <a:pt x="8716" y="6263"/>
                    <a:pt x="10645" y="7894"/>
                  </a:cubicBezTo>
                  <a:cubicBezTo>
                    <a:pt x="10097" y="8549"/>
                    <a:pt x="9525" y="9311"/>
                    <a:pt x="8966" y="10156"/>
                  </a:cubicBezTo>
                  <a:cubicBezTo>
                    <a:pt x="8621" y="8894"/>
                    <a:pt x="8275" y="7608"/>
                    <a:pt x="7680" y="6442"/>
                  </a:cubicBezTo>
                  <a:cubicBezTo>
                    <a:pt x="7085" y="5275"/>
                    <a:pt x="6204" y="4191"/>
                    <a:pt x="5037" y="3596"/>
                  </a:cubicBezTo>
                  <a:lnTo>
                    <a:pt x="5037" y="3596"/>
                  </a:lnTo>
                  <a:cubicBezTo>
                    <a:pt x="4918" y="4441"/>
                    <a:pt x="5120" y="5299"/>
                    <a:pt x="5596" y="6013"/>
                  </a:cubicBezTo>
                  <a:cubicBezTo>
                    <a:pt x="5942" y="6537"/>
                    <a:pt x="6418" y="6965"/>
                    <a:pt x="6751" y="7501"/>
                  </a:cubicBezTo>
                  <a:cubicBezTo>
                    <a:pt x="6989" y="7894"/>
                    <a:pt x="7144" y="8335"/>
                    <a:pt x="7394" y="8728"/>
                  </a:cubicBezTo>
                  <a:cubicBezTo>
                    <a:pt x="7751" y="9311"/>
                    <a:pt x="8299" y="9954"/>
                    <a:pt x="8954" y="10180"/>
                  </a:cubicBezTo>
                  <a:cubicBezTo>
                    <a:pt x="7990" y="11597"/>
                    <a:pt x="7156" y="13097"/>
                    <a:pt x="6454" y="14669"/>
                  </a:cubicBezTo>
                  <a:cubicBezTo>
                    <a:pt x="5825" y="14313"/>
                    <a:pt x="5110" y="14164"/>
                    <a:pt x="4388" y="14164"/>
                  </a:cubicBezTo>
                  <a:cubicBezTo>
                    <a:pt x="3975" y="14164"/>
                    <a:pt x="3559" y="14213"/>
                    <a:pt x="3156" y="14300"/>
                  </a:cubicBezTo>
                  <a:cubicBezTo>
                    <a:pt x="2048" y="14550"/>
                    <a:pt x="1012" y="15074"/>
                    <a:pt x="0" y="15597"/>
                  </a:cubicBezTo>
                  <a:cubicBezTo>
                    <a:pt x="241" y="15606"/>
                    <a:pt x="491" y="15611"/>
                    <a:pt x="749" y="15611"/>
                  </a:cubicBezTo>
                  <a:cubicBezTo>
                    <a:pt x="2599" y="15611"/>
                    <a:pt x="4831" y="15372"/>
                    <a:pt x="6430" y="14693"/>
                  </a:cubicBezTo>
                  <a:lnTo>
                    <a:pt x="6430" y="14693"/>
                  </a:lnTo>
                  <a:cubicBezTo>
                    <a:pt x="4799" y="18288"/>
                    <a:pt x="3810" y="22444"/>
                    <a:pt x="4620" y="26349"/>
                  </a:cubicBezTo>
                  <a:lnTo>
                    <a:pt x="4846" y="26301"/>
                  </a:lnTo>
                  <a:cubicBezTo>
                    <a:pt x="4549" y="24861"/>
                    <a:pt x="4477" y="23372"/>
                    <a:pt x="4632" y="21896"/>
                  </a:cubicBezTo>
                  <a:lnTo>
                    <a:pt x="4632" y="21896"/>
                  </a:lnTo>
                  <a:cubicBezTo>
                    <a:pt x="4739" y="22217"/>
                    <a:pt x="5049" y="22467"/>
                    <a:pt x="5334" y="22682"/>
                  </a:cubicBezTo>
                  <a:lnTo>
                    <a:pt x="7001" y="23896"/>
                  </a:lnTo>
                  <a:cubicBezTo>
                    <a:pt x="6894" y="23551"/>
                    <a:pt x="6751" y="23206"/>
                    <a:pt x="6596" y="22884"/>
                  </a:cubicBezTo>
                  <a:cubicBezTo>
                    <a:pt x="6418" y="22503"/>
                    <a:pt x="6168" y="22146"/>
                    <a:pt x="5882" y="21848"/>
                  </a:cubicBezTo>
                  <a:cubicBezTo>
                    <a:pt x="5573" y="21551"/>
                    <a:pt x="5192" y="21360"/>
                    <a:pt x="4763" y="21312"/>
                  </a:cubicBezTo>
                  <a:lnTo>
                    <a:pt x="4680" y="21443"/>
                  </a:lnTo>
                  <a:cubicBezTo>
                    <a:pt x="4858" y="20003"/>
                    <a:pt x="5192" y="18586"/>
                    <a:pt x="5668" y="17205"/>
                  </a:cubicBezTo>
                  <a:cubicBezTo>
                    <a:pt x="5704" y="17300"/>
                    <a:pt x="5739" y="17407"/>
                    <a:pt x="5751" y="17502"/>
                  </a:cubicBezTo>
                  <a:cubicBezTo>
                    <a:pt x="5823" y="17967"/>
                    <a:pt x="5930" y="18419"/>
                    <a:pt x="6085" y="18860"/>
                  </a:cubicBezTo>
                  <a:cubicBezTo>
                    <a:pt x="6537" y="20003"/>
                    <a:pt x="7573" y="20836"/>
                    <a:pt x="8680" y="21372"/>
                  </a:cubicBezTo>
                  <a:cubicBezTo>
                    <a:pt x="8549" y="20479"/>
                    <a:pt x="8025" y="19705"/>
                    <a:pt x="7442" y="19038"/>
                  </a:cubicBezTo>
                  <a:cubicBezTo>
                    <a:pt x="6870" y="18384"/>
                    <a:pt x="6227" y="17812"/>
                    <a:pt x="5692" y="17133"/>
                  </a:cubicBezTo>
                  <a:cubicBezTo>
                    <a:pt x="6037" y="16121"/>
                    <a:pt x="6442" y="15133"/>
                    <a:pt x="6906" y="14169"/>
                  </a:cubicBezTo>
                  <a:lnTo>
                    <a:pt x="6906" y="14193"/>
                  </a:lnTo>
                  <a:lnTo>
                    <a:pt x="6930" y="14204"/>
                  </a:lnTo>
                  <a:lnTo>
                    <a:pt x="6906" y="14157"/>
                  </a:lnTo>
                  <a:cubicBezTo>
                    <a:pt x="8763" y="10311"/>
                    <a:pt x="11276" y="7204"/>
                    <a:pt x="12883" y="5930"/>
                  </a:cubicBezTo>
                  <a:lnTo>
                    <a:pt x="13121" y="5739"/>
                  </a:lnTo>
                  <a:cubicBezTo>
                    <a:pt x="13193" y="5680"/>
                    <a:pt x="13264" y="5632"/>
                    <a:pt x="13324" y="5584"/>
                  </a:cubicBezTo>
                  <a:lnTo>
                    <a:pt x="13312" y="5572"/>
                  </a:lnTo>
                  <a:cubicBezTo>
                    <a:pt x="15169" y="4013"/>
                    <a:pt x="16717" y="2120"/>
                    <a:pt x="17884"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62" name="Google Shape;462;p24"/>
            <p:cNvSpPr/>
            <p:nvPr/>
          </p:nvSpPr>
          <p:spPr>
            <a:xfrm>
              <a:off x="2810750" y="4002700"/>
              <a:ext cx="56875" cy="118500"/>
            </a:xfrm>
            <a:custGeom>
              <a:rect b="b" l="l" r="r" t="t"/>
              <a:pathLst>
                <a:path extrusionOk="0" h="4740" w="2275">
                  <a:moveTo>
                    <a:pt x="489" y="1"/>
                  </a:moveTo>
                  <a:lnTo>
                    <a:pt x="489" y="1"/>
                  </a:lnTo>
                  <a:cubicBezTo>
                    <a:pt x="1" y="1739"/>
                    <a:pt x="596" y="3596"/>
                    <a:pt x="2001" y="4739"/>
                  </a:cubicBezTo>
                  <a:cubicBezTo>
                    <a:pt x="2275" y="3084"/>
                    <a:pt x="1846" y="977"/>
                    <a:pt x="489"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63" name="Google Shape;463;p24"/>
            <p:cNvSpPr/>
            <p:nvPr/>
          </p:nvSpPr>
          <p:spPr>
            <a:xfrm>
              <a:off x="2566075" y="4194700"/>
              <a:ext cx="183400" cy="81500"/>
            </a:xfrm>
            <a:custGeom>
              <a:rect b="b" l="l" r="r" t="t"/>
              <a:pathLst>
                <a:path extrusionOk="0" h="3260" w="7336">
                  <a:moveTo>
                    <a:pt x="1" y="0"/>
                  </a:moveTo>
                  <a:cubicBezTo>
                    <a:pt x="953" y="953"/>
                    <a:pt x="1906" y="1917"/>
                    <a:pt x="3049" y="2608"/>
                  </a:cubicBezTo>
                  <a:cubicBezTo>
                    <a:pt x="3802" y="3071"/>
                    <a:pt x="4855" y="3260"/>
                    <a:pt x="5861" y="3260"/>
                  </a:cubicBezTo>
                  <a:cubicBezTo>
                    <a:pt x="6381" y="3260"/>
                    <a:pt x="6888" y="3209"/>
                    <a:pt x="7335" y="3120"/>
                  </a:cubicBezTo>
                  <a:cubicBezTo>
                    <a:pt x="6311" y="2227"/>
                    <a:pt x="5240" y="1322"/>
                    <a:pt x="3930" y="953"/>
                  </a:cubicBezTo>
                  <a:cubicBezTo>
                    <a:pt x="3477" y="834"/>
                    <a:pt x="3025" y="750"/>
                    <a:pt x="2573" y="691"/>
                  </a:cubicBezTo>
                  <a:cubicBezTo>
                    <a:pt x="1691" y="536"/>
                    <a:pt x="834" y="310"/>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64" name="Google Shape;464;p24"/>
            <p:cNvSpPr/>
            <p:nvPr/>
          </p:nvSpPr>
          <p:spPr>
            <a:xfrm>
              <a:off x="2559825" y="4414125"/>
              <a:ext cx="127125" cy="59875"/>
            </a:xfrm>
            <a:custGeom>
              <a:rect b="b" l="l" r="r" t="t"/>
              <a:pathLst>
                <a:path extrusionOk="0" h="2395" w="5085">
                  <a:moveTo>
                    <a:pt x="4319" y="0"/>
                  </a:moveTo>
                  <a:cubicBezTo>
                    <a:pt x="3335" y="0"/>
                    <a:pt x="2372" y="341"/>
                    <a:pt x="1596" y="974"/>
                  </a:cubicBezTo>
                  <a:cubicBezTo>
                    <a:pt x="1060" y="1415"/>
                    <a:pt x="620" y="2010"/>
                    <a:pt x="1" y="2344"/>
                  </a:cubicBezTo>
                  <a:cubicBezTo>
                    <a:pt x="237" y="2378"/>
                    <a:pt x="474" y="2395"/>
                    <a:pt x="709" y="2395"/>
                  </a:cubicBezTo>
                  <a:cubicBezTo>
                    <a:pt x="2188" y="2395"/>
                    <a:pt x="3600" y="1727"/>
                    <a:pt x="4525" y="546"/>
                  </a:cubicBezTo>
                  <a:lnTo>
                    <a:pt x="5085" y="70"/>
                  </a:lnTo>
                  <a:cubicBezTo>
                    <a:pt x="4830" y="23"/>
                    <a:pt x="4574" y="0"/>
                    <a:pt x="4319"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65" name="Google Shape;465;p24"/>
            <p:cNvSpPr/>
            <p:nvPr/>
          </p:nvSpPr>
          <p:spPr>
            <a:xfrm>
              <a:off x="2851225" y="4149125"/>
              <a:ext cx="97675" cy="46450"/>
            </a:xfrm>
            <a:custGeom>
              <a:rect b="b" l="l" r="r" t="t"/>
              <a:pathLst>
                <a:path extrusionOk="0" h="1858" w="3907">
                  <a:moveTo>
                    <a:pt x="238" y="0"/>
                  </a:moveTo>
                  <a:cubicBezTo>
                    <a:pt x="159" y="0"/>
                    <a:pt x="80" y="1"/>
                    <a:pt x="1" y="2"/>
                  </a:cubicBezTo>
                  <a:cubicBezTo>
                    <a:pt x="465" y="656"/>
                    <a:pt x="1192" y="1049"/>
                    <a:pt x="1882" y="1430"/>
                  </a:cubicBezTo>
                  <a:cubicBezTo>
                    <a:pt x="2192" y="1633"/>
                    <a:pt x="2537" y="1776"/>
                    <a:pt x="2906" y="1847"/>
                  </a:cubicBezTo>
                  <a:cubicBezTo>
                    <a:pt x="2962" y="1854"/>
                    <a:pt x="3019" y="1858"/>
                    <a:pt x="3076" y="1858"/>
                  </a:cubicBezTo>
                  <a:cubicBezTo>
                    <a:pt x="3397" y="1858"/>
                    <a:pt x="3724" y="1742"/>
                    <a:pt x="3906" y="1490"/>
                  </a:cubicBezTo>
                  <a:cubicBezTo>
                    <a:pt x="3585" y="1133"/>
                    <a:pt x="3228" y="823"/>
                    <a:pt x="2835" y="561"/>
                  </a:cubicBezTo>
                  <a:cubicBezTo>
                    <a:pt x="2034" y="78"/>
                    <a:pt x="1162" y="0"/>
                    <a:pt x="238"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66" name="Google Shape;466;p24"/>
            <p:cNvSpPr/>
            <p:nvPr/>
          </p:nvSpPr>
          <p:spPr>
            <a:xfrm>
              <a:off x="2811950" y="4197975"/>
              <a:ext cx="100325" cy="69275"/>
            </a:xfrm>
            <a:custGeom>
              <a:rect b="b" l="l" r="r" t="t"/>
              <a:pathLst>
                <a:path extrusionOk="0" h="2771" w="4013">
                  <a:moveTo>
                    <a:pt x="60" y="0"/>
                  </a:moveTo>
                  <a:lnTo>
                    <a:pt x="60" y="0"/>
                  </a:lnTo>
                  <a:cubicBezTo>
                    <a:pt x="0" y="298"/>
                    <a:pt x="143" y="536"/>
                    <a:pt x="369" y="738"/>
                  </a:cubicBezTo>
                  <a:cubicBezTo>
                    <a:pt x="596" y="929"/>
                    <a:pt x="834" y="1107"/>
                    <a:pt x="1084" y="1286"/>
                  </a:cubicBezTo>
                  <a:cubicBezTo>
                    <a:pt x="1548" y="1643"/>
                    <a:pt x="1882" y="2143"/>
                    <a:pt x="2370" y="2453"/>
                  </a:cubicBezTo>
                  <a:cubicBezTo>
                    <a:pt x="2704" y="2665"/>
                    <a:pt x="3088" y="2771"/>
                    <a:pt x="3476" y="2771"/>
                  </a:cubicBezTo>
                  <a:cubicBezTo>
                    <a:pt x="3656" y="2771"/>
                    <a:pt x="3836" y="2748"/>
                    <a:pt x="4013" y="2703"/>
                  </a:cubicBezTo>
                  <a:cubicBezTo>
                    <a:pt x="3739" y="1893"/>
                    <a:pt x="3191" y="1203"/>
                    <a:pt x="2465" y="750"/>
                  </a:cubicBezTo>
                  <a:cubicBezTo>
                    <a:pt x="1727" y="322"/>
                    <a:pt x="905" y="60"/>
                    <a:pt x="60"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67" name="Google Shape;467;p24"/>
            <p:cNvSpPr/>
            <p:nvPr/>
          </p:nvSpPr>
          <p:spPr>
            <a:xfrm>
              <a:off x="2774150" y="4250350"/>
              <a:ext cx="84850" cy="91100"/>
            </a:xfrm>
            <a:custGeom>
              <a:rect b="b" l="l" r="r" t="t"/>
              <a:pathLst>
                <a:path extrusionOk="0" h="3644" w="3394">
                  <a:moveTo>
                    <a:pt x="48" y="1"/>
                  </a:moveTo>
                  <a:cubicBezTo>
                    <a:pt x="0" y="227"/>
                    <a:pt x="191" y="417"/>
                    <a:pt x="346" y="584"/>
                  </a:cubicBezTo>
                  <a:cubicBezTo>
                    <a:pt x="834" y="1120"/>
                    <a:pt x="1084" y="1834"/>
                    <a:pt x="1536" y="2406"/>
                  </a:cubicBezTo>
                  <a:cubicBezTo>
                    <a:pt x="2001" y="3013"/>
                    <a:pt x="2655" y="3442"/>
                    <a:pt x="3394" y="3644"/>
                  </a:cubicBezTo>
                  <a:cubicBezTo>
                    <a:pt x="2751" y="2096"/>
                    <a:pt x="1608" y="584"/>
                    <a:pt x="48"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68" name="Google Shape;468;p24"/>
            <p:cNvSpPr/>
            <p:nvPr/>
          </p:nvSpPr>
          <p:spPr>
            <a:xfrm>
              <a:off x="2730975" y="4324175"/>
              <a:ext cx="98250" cy="99175"/>
            </a:xfrm>
            <a:custGeom>
              <a:rect b="b" l="l" r="r" t="t"/>
              <a:pathLst>
                <a:path extrusionOk="0" h="3967" w="3930">
                  <a:moveTo>
                    <a:pt x="1" y="0"/>
                  </a:moveTo>
                  <a:lnTo>
                    <a:pt x="1" y="0"/>
                  </a:lnTo>
                  <a:cubicBezTo>
                    <a:pt x="549" y="1417"/>
                    <a:pt x="1715" y="2489"/>
                    <a:pt x="2835" y="3501"/>
                  </a:cubicBezTo>
                  <a:cubicBezTo>
                    <a:pt x="3079" y="3726"/>
                    <a:pt x="3395" y="3967"/>
                    <a:pt x="3718" y="3967"/>
                  </a:cubicBezTo>
                  <a:cubicBezTo>
                    <a:pt x="3789" y="3967"/>
                    <a:pt x="3860" y="3955"/>
                    <a:pt x="3930" y="3929"/>
                  </a:cubicBezTo>
                  <a:cubicBezTo>
                    <a:pt x="3049" y="2251"/>
                    <a:pt x="1680" y="881"/>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469" name="Google Shape;469;p24"/>
          <p:cNvSpPr/>
          <p:nvPr/>
        </p:nvSpPr>
        <p:spPr>
          <a:xfrm rot="-2540834">
            <a:off x="-389130" y="7945371"/>
            <a:ext cx="2762245" cy="3648859"/>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chemeClr val="accent2"/>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470" name="Google Shape;470;p24"/>
          <p:cNvGrpSpPr/>
          <p:nvPr/>
        </p:nvGrpSpPr>
        <p:grpSpPr>
          <a:xfrm rot="3450807">
            <a:off x="-843223" y="6814092"/>
            <a:ext cx="2658837" cy="2441999"/>
            <a:chOff x="6152550" y="3804050"/>
            <a:chExt cx="386075" cy="910550"/>
          </a:xfrm>
        </p:grpSpPr>
        <p:sp>
          <p:nvSpPr>
            <p:cNvPr id="471" name="Google Shape;471;p24"/>
            <p:cNvSpPr/>
            <p:nvPr/>
          </p:nvSpPr>
          <p:spPr>
            <a:xfrm>
              <a:off x="6152550" y="3804050"/>
              <a:ext cx="386075" cy="847575"/>
            </a:xfrm>
            <a:custGeom>
              <a:rect b="b" l="l" r="r" t="t"/>
              <a:pathLst>
                <a:path extrusionOk="0" h="33903" w="15443">
                  <a:moveTo>
                    <a:pt x="2736" y="1"/>
                  </a:moveTo>
                  <a:cubicBezTo>
                    <a:pt x="2631" y="1"/>
                    <a:pt x="2572" y="5"/>
                    <a:pt x="2572" y="5"/>
                  </a:cubicBezTo>
                  <a:cubicBezTo>
                    <a:pt x="1608" y="493"/>
                    <a:pt x="84" y="1458"/>
                    <a:pt x="143" y="4696"/>
                  </a:cubicBezTo>
                  <a:cubicBezTo>
                    <a:pt x="1179" y="5327"/>
                    <a:pt x="2572" y="6137"/>
                    <a:pt x="2572" y="6137"/>
                  </a:cubicBezTo>
                  <a:lnTo>
                    <a:pt x="215" y="5780"/>
                  </a:lnTo>
                  <a:lnTo>
                    <a:pt x="215" y="5780"/>
                  </a:lnTo>
                  <a:cubicBezTo>
                    <a:pt x="226" y="5935"/>
                    <a:pt x="250" y="6101"/>
                    <a:pt x="274" y="6268"/>
                  </a:cubicBezTo>
                  <a:cubicBezTo>
                    <a:pt x="917" y="10757"/>
                    <a:pt x="0" y="12507"/>
                    <a:pt x="357" y="18972"/>
                  </a:cubicBezTo>
                  <a:lnTo>
                    <a:pt x="4644" y="18972"/>
                  </a:lnTo>
                  <a:lnTo>
                    <a:pt x="596" y="21008"/>
                  </a:lnTo>
                  <a:cubicBezTo>
                    <a:pt x="1429" y="25473"/>
                    <a:pt x="3977" y="25854"/>
                    <a:pt x="5596" y="29580"/>
                  </a:cubicBezTo>
                  <a:cubicBezTo>
                    <a:pt x="5858" y="30188"/>
                    <a:pt x="6203" y="30759"/>
                    <a:pt x="6632" y="31283"/>
                  </a:cubicBezTo>
                  <a:lnTo>
                    <a:pt x="8132" y="30735"/>
                  </a:lnTo>
                  <a:lnTo>
                    <a:pt x="7037" y="31747"/>
                  </a:lnTo>
                  <a:cubicBezTo>
                    <a:pt x="9085" y="33831"/>
                    <a:pt x="11799" y="33902"/>
                    <a:pt x="11799" y="33902"/>
                  </a:cubicBezTo>
                  <a:cubicBezTo>
                    <a:pt x="11799" y="33902"/>
                    <a:pt x="14407" y="29295"/>
                    <a:pt x="15228" y="25711"/>
                  </a:cubicBezTo>
                  <a:cubicBezTo>
                    <a:pt x="15443" y="24770"/>
                    <a:pt x="15407" y="23699"/>
                    <a:pt x="15216" y="22544"/>
                  </a:cubicBezTo>
                  <a:lnTo>
                    <a:pt x="13026" y="23020"/>
                  </a:lnTo>
                  <a:lnTo>
                    <a:pt x="14990" y="21389"/>
                  </a:lnTo>
                  <a:cubicBezTo>
                    <a:pt x="14300" y="18412"/>
                    <a:pt x="12883" y="15055"/>
                    <a:pt x="12276" y="12126"/>
                  </a:cubicBezTo>
                  <a:cubicBezTo>
                    <a:pt x="11990" y="10661"/>
                    <a:pt x="11430" y="9268"/>
                    <a:pt x="10621" y="8018"/>
                  </a:cubicBezTo>
                  <a:lnTo>
                    <a:pt x="8251" y="8399"/>
                  </a:lnTo>
                  <a:lnTo>
                    <a:pt x="9763" y="6768"/>
                  </a:lnTo>
                  <a:cubicBezTo>
                    <a:pt x="8954" y="5673"/>
                    <a:pt x="8108" y="4625"/>
                    <a:pt x="7418" y="3137"/>
                  </a:cubicBezTo>
                  <a:cubicBezTo>
                    <a:pt x="6067" y="197"/>
                    <a:pt x="3420" y="1"/>
                    <a:pt x="273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72" name="Google Shape;472;p24"/>
            <p:cNvSpPr/>
            <p:nvPr/>
          </p:nvSpPr>
          <p:spPr>
            <a:xfrm>
              <a:off x="6152550" y="3811600"/>
              <a:ext cx="282800" cy="838825"/>
            </a:xfrm>
            <a:custGeom>
              <a:rect b="b" l="l" r="r" t="t"/>
              <a:pathLst>
                <a:path extrusionOk="0" h="33553" w="11312">
                  <a:moveTo>
                    <a:pt x="2060" y="1"/>
                  </a:moveTo>
                  <a:cubicBezTo>
                    <a:pt x="1155" y="584"/>
                    <a:pt x="95" y="1704"/>
                    <a:pt x="143" y="4406"/>
                  </a:cubicBezTo>
                  <a:cubicBezTo>
                    <a:pt x="1179" y="5025"/>
                    <a:pt x="2572" y="5835"/>
                    <a:pt x="2572" y="5835"/>
                  </a:cubicBezTo>
                  <a:lnTo>
                    <a:pt x="215" y="5478"/>
                  </a:lnTo>
                  <a:lnTo>
                    <a:pt x="215" y="5478"/>
                  </a:lnTo>
                  <a:cubicBezTo>
                    <a:pt x="226" y="5633"/>
                    <a:pt x="250" y="5799"/>
                    <a:pt x="274" y="5966"/>
                  </a:cubicBezTo>
                  <a:cubicBezTo>
                    <a:pt x="917" y="10455"/>
                    <a:pt x="0" y="12205"/>
                    <a:pt x="357" y="18670"/>
                  </a:cubicBezTo>
                  <a:lnTo>
                    <a:pt x="4644" y="18670"/>
                  </a:lnTo>
                  <a:lnTo>
                    <a:pt x="596" y="20706"/>
                  </a:lnTo>
                  <a:cubicBezTo>
                    <a:pt x="1429" y="25171"/>
                    <a:pt x="3977" y="25552"/>
                    <a:pt x="5596" y="29278"/>
                  </a:cubicBezTo>
                  <a:cubicBezTo>
                    <a:pt x="5858" y="29886"/>
                    <a:pt x="6203" y="30457"/>
                    <a:pt x="6632" y="30981"/>
                  </a:cubicBezTo>
                  <a:lnTo>
                    <a:pt x="8132" y="30433"/>
                  </a:lnTo>
                  <a:lnTo>
                    <a:pt x="7037" y="31445"/>
                  </a:lnTo>
                  <a:cubicBezTo>
                    <a:pt x="8561" y="32993"/>
                    <a:pt x="10442" y="33434"/>
                    <a:pt x="11311" y="33553"/>
                  </a:cubicBezTo>
                  <a:cubicBezTo>
                    <a:pt x="6299" y="11562"/>
                    <a:pt x="2727" y="1739"/>
                    <a:pt x="206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73" name="Google Shape;473;p24"/>
            <p:cNvSpPr/>
            <p:nvPr/>
          </p:nvSpPr>
          <p:spPr>
            <a:xfrm>
              <a:off x="6216475" y="3841875"/>
              <a:ext cx="244475" cy="872725"/>
            </a:xfrm>
            <a:custGeom>
              <a:rect b="b" l="l" r="r" t="t"/>
              <a:pathLst>
                <a:path extrusionOk="0" h="34909" w="9779">
                  <a:moveTo>
                    <a:pt x="68" y="0"/>
                  </a:moveTo>
                  <a:cubicBezTo>
                    <a:pt x="34" y="0"/>
                    <a:pt x="1" y="28"/>
                    <a:pt x="15" y="64"/>
                  </a:cubicBezTo>
                  <a:cubicBezTo>
                    <a:pt x="3218" y="11518"/>
                    <a:pt x="6230" y="23019"/>
                    <a:pt x="8909" y="34616"/>
                  </a:cubicBezTo>
                  <a:cubicBezTo>
                    <a:pt x="8956" y="34819"/>
                    <a:pt x="9111" y="34908"/>
                    <a:pt x="9273" y="34908"/>
                  </a:cubicBezTo>
                  <a:cubicBezTo>
                    <a:pt x="9518" y="34908"/>
                    <a:pt x="9778" y="34705"/>
                    <a:pt x="9707" y="34390"/>
                  </a:cubicBezTo>
                  <a:cubicBezTo>
                    <a:pt x="7016" y="22805"/>
                    <a:pt x="3861" y="11315"/>
                    <a:pt x="122" y="40"/>
                  </a:cubicBezTo>
                  <a:cubicBezTo>
                    <a:pt x="113" y="12"/>
                    <a:pt x="90" y="0"/>
                    <a:pt x="6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474" name="Google Shape;474;p24"/>
          <p:cNvSpPr txBox="1"/>
          <p:nvPr>
            <p:ph type="title"/>
          </p:nvPr>
        </p:nvSpPr>
        <p:spPr>
          <a:xfrm>
            <a:off x="1515343" y="4491309"/>
            <a:ext cx="3827251" cy="1621245"/>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9"/>
            </a:lvl1pPr>
            <a:lvl2pPr lvl="1" algn="ctr">
              <a:lnSpc>
                <a:spcPct val="100000"/>
              </a:lnSpc>
              <a:spcBef>
                <a:spcPts val="0"/>
              </a:spcBef>
              <a:spcAft>
                <a:spcPts val="0"/>
              </a:spcAft>
              <a:buSzPts val="3600"/>
              <a:buNone/>
              <a:defRPr sz="358"/>
            </a:lvl2pPr>
            <a:lvl3pPr lvl="2" algn="ctr">
              <a:lnSpc>
                <a:spcPct val="100000"/>
              </a:lnSpc>
              <a:spcBef>
                <a:spcPts val="0"/>
              </a:spcBef>
              <a:spcAft>
                <a:spcPts val="0"/>
              </a:spcAft>
              <a:buSzPts val="3600"/>
              <a:buNone/>
              <a:defRPr sz="358"/>
            </a:lvl3pPr>
            <a:lvl4pPr lvl="3" algn="ctr">
              <a:lnSpc>
                <a:spcPct val="100000"/>
              </a:lnSpc>
              <a:spcBef>
                <a:spcPts val="0"/>
              </a:spcBef>
              <a:spcAft>
                <a:spcPts val="0"/>
              </a:spcAft>
              <a:buSzPts val="3600"/>
              <a:buNone/>
              <a:defRPr sz="358"/>
            </a:lvl4pPr>
            <a:lvl5pPr lvl="4" algn="ctr">
              <a:lnSpc>
                <a:spcPct val="100000"/>
              </a:lnSpc>
              <a:spcBef>
                <a:spcPts val="0"/>
              </a:spcBef>
              <a:spcAft>
                <a:spcPts val="0"/>
              </a:spcAft>
              <a:buSzPts val="3600"/>
              <a:buNone/>
              <a:defRPr sz="358"/>
            </a:lvl5pPr>
            <a:lvl6pPr lvl="5" algn="ctr">
              <a:lnSpc>
                <a:spcPct val="100000"/>
              </a:lnSpc>
              <a:spcBef>
                <a:spcPts val="0"/>
              </a:spcBef>
              <a:spcAft>
                <a:spcPts val="0"/>
              </a:spcAft>
              <a:buSzPts val="3600"/>
              <a:buNone/>
              <a:defRPr sz="358"/>
            </a:lvl6pPr>
            <a:lvl7pPr lvl="6" algn="ctr">
              <a:lnSpc>
                <a:spcPct val="100000"/>
              </a:lnSpc>
              <a:spcBef>
                <a:spcPts val="0"/>
              </a:spcBef>
              <a:spcAft>
                <a:spcPts val="0"/>
              </a:spcAft>
              <a:buSzPts val="3600"/>
              <a:buNone/>
              <a:defRPr sz="358"/>
            </a:lvl7pPr>
            <a:lvl8pPr lvl="7" algn="ctr">
              <a:lnSpc>
                <a:spcPct val="100000"/>
              </a:lnSpc>
              <a:spcBef>
                <a:spcPts val="0"/>
              </a:spcBef>
              <a:spcAft>
                <a:spcPts val="0"/>
              </a:spcAft>
              <a:buSzPts val="3600"/>
              <a:buNone/>
              <a:defRPr sz="358"/>
            </a:lvl8pPr>
            <a:lvl9pPr lvl="8" algn="ctr">
              <a:lnSpc>
                <a:spcPct val="100000"/>
              </a:lnSpc>
              <a:spcBef>
                <a:spcPts val="0"/>
              </a:spcBef>
              <a:spcAft>
                <a:spcPts val="0"/>
              </a:spcAft>
              <a:buSzPts val="3600"/>
              <a:buNone/>
              <a:defRPr sz="358"/>
            </a:lvl9pPr>
          </a:lstStyle>
          <a:p/>
        </p:txBody>
      </p:sp>
      <p:sp>
        <p:nvSpPr>
          <p:cNvPr id="475" name="Google Shape;475;p24"/>
          <p:cNvSpPr txBox="1"/>
          <p:nvPr>
            <p:ph idx="1" type="subTitle"/>
          </p:nvPr>
        </p:nvSpPr>
        <p:spPr>
          <a:xfrm>
            <a:off x="1793946" y="6032339"/>
            <a:ext cx="3270150" cy="1373955"/>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76" name="Google Shape;476;p24"/>
          <p:cNvSpPr txBox="1"/>
          <p:nvPr>
            <p:ph idx="2" type="title"/>
          </p:nvPr>
        </p:nvSpPr>
        <p:spPr>
          <a:xfrm>
            <a:off x="2927645" y="2576553"/>
            <a:ext cx="999000" cy="1621245"/>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598">
                <a:solidFill>
                  <a:schemeClr val="dk2"/>
                </a:solidFill>
              </a:defRPr>
            </a:lvl1pPr>
            <a:lvl2pPr lvl="1" algn="ctr">
              <a:lnSpc>
                <a:spcPct val="100000"/>
              </a:lnSpc>
              <a:spcBef>
                <a:spcPts val="0"/>
              </a:spcBef>
              <a:spcAft>
                <a:spcPts val="0"/>
              </a:spcAft>
              <a:buSzPts val="6000"/>
              <a:buNone/>
              <a:defRPr sz="598"/>
            </a:lvl2pPr>
            <a:lvl3pPr lvl="2" algn="ctr">
              <a:lnSpc>
                <a:spcPct val="100000"/>
              </a:lnSpc>
              <a:spcBef>
                <a:spcPts val="0"/>
              </a:spcBef>
              <a:spcAft>
                <a:spcPts val="0"/>
              </a:spcAft>
              <a:buSzPts val="6000"/>
              <a:buNone/>
              <a:defRPr sz="598"/>
            </a:lvl3pPr>
            <a:lvl4pPr lvl="3" algn="ctr">
              <a:lnSpc>
                <a:spcPct val="100000"/>
              </a:lnSpc>
              <a:spcBef>
                <a:spcPts val="0"/>
              </a:spcBef>
              <a:spcAft>
                <a:spcPts val="0"/>
              </a:spcAft>
              <a:buSzPts val="6000"/>
              <a:buNone/>
              <a:defRPr sz="598"/>
            </a:lvl4pPr>
            <a:lvl5pPr lvl="4" algn="ctr">
              <a:lnSpc>
                <a:spcPct val="100000"/>
              </a:lnSpc>
              <a:spcBef>
                <a:spcPts val="0"/>
              </a:spcBef>
              <a:spcAft>
                <a:spcPts val="0"/>
              </a:spcAft>
              <a:buSzPts val="6000"/>
              <a:buNone/>
              <a:defRPr sz="598"/>
            </a:lvl5pPr>
            <a:lvl6pPr lvl="5" algn="ctr">
              <a:lnSpc>
                <a:spcPct val="100000"/>
              </a:lnSpc>
              <a:spcBef>
                <a:spcPts val="0"/>
              </a:spcBef>
              <a:spcAft>
                <a:spcPts val="0"/>
              </a:spcAft>
              <a:buSzPts val="6000"/>
              <a:buNone/>
              <a:defRPr sz="598"/>
            </a:lvl6pPr>
            <a:lvl7pPr lvl="6" algn="ctr">
              <a:lnSpc>
                <a:spcPct val="100000"/>
              </a:lnSpc>
              <a:spcBef>
                <a:spcPts val="0"/>
              </a:spcBef>
              <a:spcAft>
                <a:spcPts val="0"/>
              </a:spcAft>
              <a:buSzPts val="6000"/>
              <a:buNone/>
              <a:defRPr sz="598"/>
            </a:lvl7pPr>
            <a:lvl8pPr lvl="7" algn="ctr">
              <a:lnSpc>
                <a:spcPct val="100000"/>
              </a:lnSpc>
              <a:spcBef>
                <a:spcPts val="0"/>
              </a:spcBef>
              <a:spcAft>
                <a:spcPts val="0"/>
              </a:spcAft>
              <a:buSzPts val="6000"/>
              <a:buNone/>
              <a:defRPr sz="598"/>
            </a:lvl8pPr>
            <a:lvl9pPr lvl="8" algn="ctr">
              <a:lnSpc>
                <a:spcPct val="100000"/>
              </a:lnSpc>
              <a:spcBef>
                <a:spcPts val="0"/>
              </a:spcBef>
              <a:spcAft>
                <a:spcPts val="0"/>
              </a:spcAft>
              <a:buSzPts val="6000"/>
              <a:buNone/>
              <a:defRPr sz="598"/>
            </a:lvl9pPr>
          </a:lstStyle>
          <a:p/>
        </p:txBody>
      </p:sp>
      <p:pic>
        <p:nvPicPr>
          <p:cNvPr id="477" name="Google Shape;477;p24"/>
          <p:cNvPicPr preferRelativeResize="0"/>
          <p:nvPr/>
        </p:nvPicPr>
        <p:blipFill rotWithShape="1">
          <a:blip r:embed="rId2">
            <a:alphaModFix amt="50000"/>
          </a:blip>
          <a:srcRect b="0" l="0" r="0" t="0"/>
          <a:stretch/>
        </p:blipFill>
        <p:spPr>
          <a:xfrm>
            <a:off x="-1088229" y="-3077831"/>
            <a:ext cx="2888999" cy="6636650"/>
          </a:xfrm>
          <a:prstGeom prst="rect">
            <a:avLst/>
          </a:prstGeom>
          <a:noFill/>
          <a:ln>
            <a:noFill/>
          </a:ln>
        </p:spPr>
      </p:pic>
      <p:pic>
        <p:nvPicPr>
          <p:cNvPr id="478" name="Google Shape;478;p24"/>
          <p:cNvPicPr preferRelativeResize="0"/>
          <p:nvPr/>
        </p:nvPicPr>
        <p:blipFill rotWithShape="1">
          <a:blip r:embed="rId2">
            <a:alphaModFix amt="50000"/>
          </a:blip>
          <a:srcRect b="0" l="0" r="0" t="0"/>
          <a:stretch/>
        </p:blipFill>
        <p:spPr>
          <a:xfrm>
            <a:off x="5053523" y="-2289018"/>
            <a:ext cx="2888999" cy="6636650"/>
          </a:xfrm>
          <a:prstGeom prst="rect">
            <a:avLst/>
          </a:prstGeom>
          <a:noFill/>
          <a:ln>
            <a:noFill/>
          </a:ln>
        </p:spPr>
      </p:pic>
      <p:pic>
        <p:nvPicPr>
          <p:cNvPr id="479" name="Google Shape;479;p24"/>
          <p:cNvPicPr preferRelativeResize="0"/>
          <p:nvPr/>
        </p:nvPicPr>
        <p:blipFill rotWithShape="1">
          <a:blip r:embed="rId2">
            <a:alphaModFix amt="50000"/>
          </a:blip>
          <a:srcRect b="0" l="0" r="0" t="0"/>
          <a:stretch/>
        </p:blipFill>
        <p:spPr>
          <a:xfrm>
            <a:off x="5250284" y="4948463"/>
            <a:ext cx="2888999" cy="6636650"/>
          </a:xfrm>
          <a:prstGeom prst="rect">
            <a:avLst/>
          </a:prstGeom>
          <a:noFill/>
          <a:ln>
            <a:noFill/>
          </a:ln>
        </p:spPr>
      </p:pic>
      <p:pic>
        <p:nvPicPr>
          <p:cNvPr id="480" name="Google Shape;480;p24"/>
          <p:cNvPicPr preferRelativeResize="0"/>
          <p:nvPr/>
        </p:nvPicPr>
        <p:blipFill rotWithShape="1">
          <a:blip r:embed="rId2">
            <a:alphaModFix amt="50000"/>
          </a:blip>
          <a:srcRect b="0" l="0" r="0" t="0"/>
          <a:stretch/>
        </p:blipFill>
        <p:spPr>
          <a:xfrm rot="-1518675">
            <a:off x="-786851" y="4197792"/>
            <a:ext cx="2888999" cy="663664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81" name="Shape 481"/>
        <p:cNvGrpSpPr/>
        <p:nvPr/>
      </p:nvGrpSpPr>
      <p:grpSpPr>
        <a:xfrm>
          <a:off x="0" y="0"/>
          <a:ext cx="0" cy="0"/>
          <a:chOff x="0" y="0"/>
          <a:chExt cx="0" cy="0"/>
        </a:xfrm>
      </p:grpSpPr>
      <p:sp>
        <p:nvSpPr>
          <p:cNvPr id="482" name="Google Shape;482;p25"/>
          <p:cNvSpPr/>
          <p:nvPr/>
        </p:nvSpPr>
        <p:spPr>
          <a:xfrm rot="-9434754">
            <a:off x="-347631" y="-856123"/>
            <a:ext cx="1179101" cy="3052320"/>
          </a:xfrm>
          <a:custGeom>
            <a:rect b="b" l="l" r="r" t="t"/>
            <a:pathLst>
              <a:path extrusionOk="0" h="40452" w="48002">
                <a:moveTo>
                  <a:pt x="28396" y="0"/>
                </a:moveTo>
                <a:cubicBezTo>
                  <a:pt x="25181" y="0"/>
                  <a:pt x="21974" y="788"/>
                  <a:pt x="19314" y="2519"/>
                </a:cubicBezTo>
                <a:cubicBezTo>
                  <a:pt x="15778" y="4821"/>
                  <a:pt x="13277" y="8924"/>
                  <a:pt x="13510" y="13194"/>
                </a:cubicBezTo>
                <a:cubicBezTo>
                  <a:pt x="13677" y="15762"/>
                  <a:pt x="14778" y="18331"/>
                  <a:pt x="14277" y="20866"/>
                </a:cubicBezTo>
                <a:cubicBezTo>
                  <a:pt x="13844" y="22934"/>
                  <a:pt x="12343" y="24702"/>
                  <a:pt x="10608" y="25936"/>
                </a:cubicBezTo>
                <a:cubicBezTo>
                  <a:pt x="8840" y="27170"/>
                  <a:pt x="6839" y="27937"/>
                  <a:pt x="4837" y="28771"/>
                </a:cubicBezTo>
                <a:cubicBezTo>
                  <a:pt x="3937" y="29172"/>
                  <a:pt x="2969" y="29572"/>
                  <a:pt x="2269" y="30272"/>
                </a:cubicBezTo>
                <a:cubicBezTo>
                  <a:pt x="0" y="32441"/>
                  <a:pt x="1435" y="35943"/>
                  <a:pt x="3503" y="37678"/>
                </a:cubicBezTo>
                <a:cubicBezTo>
                  <a:pt x="4937" y="38712"/>
                  <a:pt x="6705" y="39246"/>
                  <a:pt x="8473" y="39612"/>
                </a:cubicBezTo>
                <a:cubicBezTo>
                  <a:pt x="11073" y="40175"/>
                  <a:pt x="13732" y="40452"/>
                  <a:pt x="16392" y="40452"/>
                </a:cubicBezTo>
                <a:cubicBezTo>
                  <a:pt x="23354" y="40452"/>
                  <a:pt x="30322" y="38554"/>
                  <a:pt x="36260" y="34909"/>
                </a:cubicBezTo>
                <a:cubicBezTo>
                  <a:pt x="39328" y="33041"/>
                  <a:pt x="42097" y="30739"/>
                  <a:pt x="44199" y="27871"/>
                </a:cubicBezTo>
                <a:cubicBezTo>
                  <a:pt x="46334" y="25035"/>
                  <a:pt x="47701" y="21566"/>
                  <a:pt x="47835" y="18030"/>
                </a:cubicBezTo>
                <a:cubicBezTo>
                  <a:pt x="48001" y="13627"/>
                  <a:pt x="46167" y="9257"/>
                  <a:pt x="43098" y="6089"/>
                </a:cubicBezTo>
                <a:cubicBezTo>
                  <a:pt x="40062" y="2920"/>
                  <a:pt x="35893" y="918"/>
                  <a:pt x="31556" y="251"/>
                </a:cubicBezTo>
                <a:cubicBezTo>
                  <a:pt x="30515" y="86"/>
                  <a:pt x="29455" y="0"/>
                  <a:pt x="28396"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83" name="Google Shape;483;p25"/>
          <p:cNvSpPr txBox="1"/>
          <p:nvPr>
            <p:ph idx="1" type="body"/>
          </p:nvPr>
        </p:nvSpPr>
        <p:spPr>
          <a:xfrm>
            <a:off x="540003" y="2219585"/>
            <a:ext cx="5778000" cy="6646178"/>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grpSp>
        <p:nvGrpSpPr>
          <p:cNvPr id="484" name="Google Shape;484;p25"/>
          <p:cNvGrpSpPr/>
          <p:nvPr/>
        </p:nvGrpSpPr>
        <p:grpSpPr>
          <a:xfrm flipH="1" rot="-1262251">
            <a:off x="6270568" y="7893158"/>
            <a:ext cx="783758" cy="3542274"/>
            <a:chOff x="4836950" y="647600"/>
            <a:chExt cx="1044950" cy="1839150"/>
          </a:xfrm>
        </p:grpSpPr>
        <p:sp>
          <p:nvSpPr>
            <p:cNvPr id="485" name="Google Shape;485;p25"/>
            <p:cNvSpPr/>
            <p:nvPr/>
          </p:nvSpPr>
          <p:spPr>
            <a:xfrm>
              <a:off x="5305625" y="1783375"/>
              <a:ext cx="459525" cy="703375"/>
            </a:xfrm>
            <a:custGeom>
              <a:rect b="b" l="l" r="r" t="t"/>
              <a:pathLst>
                <a:path extrusionOk="0" h="28135" w="18381">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86" name="Google Shape;486;p25"/>
            <p:cNvSpPr/>
            <p:nvPr/>
          </p:nvSpPr>
          <p:spPr>
            <a:xfrm>
              <a:off x="4836950" y="1473175"/>
              <a:ext cx="587275" cy="975300"/>
            </a:xfrm>
            <a:custGeom>
              <a:rect b="b" l="l" r="r" t="t"/>
              <a:pathLst>
                <a:path extrusionOk="0" h="39012" w="23491">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87" name="Google Shape;487;p25"/>
            <p:cNvSpPr/>
            <p:nvPr/>
          </p:nvSpPr>
          <p:spPr>
            <a:xfrm>
              <a:off x="5288125" y="1393950"/>
              <a:ext cx="216000" cy="1090800"/>
            </a:xfrm>
            <a:custGeom>
              <a:rect b="b" l="l" r="r" t="t"/>
              <a:pathLst>
                <a:path extrusionOk="0" fill="none" h="43632" w="8640">
                  <a:moveTo>
                    <a:pt x="0" y="0"/>
                  </a:moveTo>
                  <a:cubicBezTo>
                    <a:pt x="0" y="0"/>
                    <a:pt x="8640" y="19080"/>
                    <a:pt x="5004" y="4363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88" name="Google Shape;488;p25"/>
            <p:cNvSpPr/>
            <p:nvPr/>
          </p:nvSpPr>
          <p:spPr>
            <a:xfrm>
              <a:off x="5229750" y="1151275"/>
              <a:ext cx="226850" cy="1333475"/>
            </a:xfrm>
            <a:custGeom>
              <a:rect b="b" l="l" r="r" t="t"/>
              <a:pathLst>
                <a:path extrusionOk="0" fill="none" h="53339" w="9074">
                  <a:moveTo>
                    <a:pt x="9073" y="0"/>
                  </a:moveTo>
                  <a:cubicBezTo>
                    <a:pt x="9073" y="0"/>
                    <a:pt x="0" y="19314"/>
                    <a:pt x="7372" y="53338"/>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89" name="Google Shape;489;p25"/>
            <p:cNvSpPr/>
            <p:nvPr/>
          </p:nvSpPr>
          <p:spPr>
            <a:xfrm>
              <a:off x="5412375" y="647600"/>
              <a:ext cx="469525" cy="538750"/>
            </a:xfrm>
            <a:custGeom>
              <a:rect b="b" l="l" r="r" t="t"/>
              <a:pathLst>
                <a:path extrusionOk="0" h="21550" w="18781">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90" name="Google Shape;490;p25"/>
            <p:cNvSpPr/>
            <p:nvPr/>
          </p:nvSpPr>
          <p:spPr>
            <a:xfrm>
              <a:off x="5557250" y="727025"/>
              <a:ext cx="316300" cy="187225"/>
            </a:xfrm>
            <a:custGeom>
              <a:rect b="b" l="l" r="r" t="t"/>
              <a:pathLst>
                <a:path extrusionOk="0" h="7489" w="12652">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91" name="Google Shape;491;p25"/>
            <p:cNvSpPr/>
            <p:nvPr/>
          </p:nvSpPr>
          <p:spPr>
            <a:xfrm>
              <a:off x="5414025" y="688225"/>
              <a:ext cx="257725" cy="498550"/>
            </a:xfrm>
            <a:custGeom>
              <a:rect b="b" l="l" r="r" t="t"/>
              <a:pathLst>
                <a:path extrusionOk="0" h="19942" w="10309">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92" name="Google Shape;492;p25"/>
            <p:cNvSpPr/>
            <p:nvPr/>
          </p:nvSpPr>
          <p:spPr>
            <a:xfrm>
              <a:off x="5406525" y="868575"/>
              <a:ext cx="475375" cy="318200"/>
            </a:xfrm>
            <a:custGeom>
              <a:rect b="b" l="l" r="r" t="t"/>
              <a:pathLst>
                <a:path extrusionOk="0" h="12728" w="19015">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93" name="Google Shape;493;p25"/>
            <p:cNvSpPr/>
            <p:nvPr/>
          </p:nvSpPr>
          <p:spPr>
            <a:xfrm>
              <a:off x="4892825" y="896250"/>
              <a:ext cx="427825" cy="521825"/>
            </a:xfrm>
            <a:custGeom>
              <a:rect b="b" l="l" r="r" t="t"/>
              <a:pathLst>
                <a:path extrusionOk="0" h="20873" w="17113">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94" name="Google Shape;494;p25"/>
            <p:cNvSpPr/>
            <p:nvPr/>
          </p:nvSpPr>
          <p:spPr>
            <a:xfrm>
              <a:off x="4892825" y="981825"/>
              <a:ext cx="291875" cy="172400"/>
            </a:xfrm>
            <a:custGeom>
              <a:rect b="b" l="l" r="r" t="t"/>
              <a:pathLst>
                <a:path extrusionOk="0" h="6896" w="11675">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95" name="Google Shape;495;p25"/>
            <p:cNvSpPr/>
            <p:nvPr/>
          </p:nvSpPr>
          <p:spPr>
            <a:xfrm>
              <a:off x="5087125" y="919125"/>
              <a:ext cx="235200" cy="498100"/>
            </a:xfrm>
            <a:custGeom>
              <a:rect b="b" l="l" r="r" t="t"/>
              <a:pathLst>
                <a:path extrusionOk="0" h="19924" w="9408">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96" name="Google Shape;496;p25"/>
            <p:cNvSpPr/>
            <p:nvPr/>
          </p:nvSpPr>
          <p:spPr>
            <a:xfrm>
              <a:off x="4892000" y="1124575"/>
              <a:ext cx="434500" cy="295100"/>
            </a:xfrm>
            <a:custGeom>
              <a:rect b="b" l="l" r="r" t="t"/>
              <a:pathLst>
                <a:path extrusionOk="0" h="11804" w="1738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497" name="Google Shape;497;p25"/>
          <p:cNvGrpSpPr/>
          <p:nvPr/>
        </p:nvGrpSpPr>
        <p:grpSpPr>
          <a:xfrm rot="-6296729">
            <a:off x="4890975" y="-58355"/>
            <a:ext cx="2791103" cy="1175285"/>
            <a:chOff x="1415350" y="3883125"/>
            <a:chExt cx="464350" cy="502100"/>
          </a:xfrm>
        </p:grpSpPr>
        <p:sp>
          <p:nvSpPr>
            <p:cNvPr id="498" name="Google Shape;498;p25"/>
            <p:cNvSpPr/>
            <p:nvPr/>
          </p:nvSpPr>
          <p:spPr>
            <a:xfrm>
              <a:off x="1561800" y="3883125"/>
              <a:ext cx="75925" cy="145800"/>
            </a:xfrm>
            <a:custGeom>
              <a:rect b="b" l="l" r="r" t="t"/>
              <a:pathLst>
                <a:path extrusionOk="0" h="5832" w="3037">
                  <a:moveTo>
                    <a:pt x="1744" y="1"/>
                  </a:moveTo>
                  <a:cubicBezTo>
                    <a:pt x="1466" y="1"/>
                    <a:pt x="1160" y="203"/>
                    <a:pt x="857" y="688"/>
                  </a:cubicBezTo>
                  <a:cubicBezTo>
                    <a:pt x="0" y="2069"/>
                    <a:pt x="2310" y="5831"/>
                    <a:pt x="2310" y="5831"/>
                  </a:cubicBezTo>
                  <a:cubicBezTo>
                    <a:pt x="2310" y="5831"/>
                    <a:pt x="3036" y="2962"/>
                    <a:pt x="2834" y="1593"/>
                  </a:cubicBezTo>
                  <a:cubicBezTo>
                    <a:pt x="2694" y="708"/>
                    <a:pt x="2266" y="1"/>
                    <a:pt x="174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499" name="Google Shape;499;p25"/>
            <p:cNvSpPr/>
            <p:nvPr/>
          </p:nvSpPr>
          <p:spPr>
            <a:xfrm>
              <a:off x="1634125" y="3914000"/>
              <a:ext cx="82800" cy="131600"/>
            </a:xfrm>
            <a:custGeom>
              <a:rect b="b" l="l" r="r" t="t"/>
              <a:pathLst>
                <a:path extrusionOk="0" h="5264" w="3312">
                  <a:moveTo>
                    <a:pt x="2378" y="1"/>
                  </a:moveTo>
                  <a:cubicBezTo>
                    <a:pt x="2195" y="1"/>
                    <a:pt x="1978" y="63"/>
                    <a:pt x="1727" y="203"/>
                  </a:cubicBezTo>
                  <a:cubicBezTo>
                    <a:pt x="298" y="1001"/>
                    <a:pt x="0" y="5263"/>
                    <a:pt x="0" y="5263"/>
                  </a:cubicBezTo>
                  <a:cubicBezTo>
                    <a:pt x="0" y="5263"/>
                    <a:pt x="2227" y="3311"/>
                    <a:pt x="2822" y="2072"/>
                  </a:cubicBezTo>
                  <a:cubicBezTo>
                    <a:pt x="3312" y="1083"/>
                    <a:pt x="3143" y="1"/>
                    <a:pt x="237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0" name="Google Shape;500;p25"/>
            <p:cNvSpPr/>
            <p:nvPr/>
          </p:nvSpPr>
          <p:spPr>
            <a:xfrm>
              <a:off x="1647225" y="3975475"/>
              <a:ext cx="132175" cy="126975"/>
            </a:xfrm>
            <a:custGeom>
              <a:rect b="b" l="l" r="r" t="t"/>
              <a:pathLst>
                <a:path extrusionOk="0" h="5079" w="5287">
                  <a:moveTo>
                    <a:pt x="4064" y="1"/>
                  </a:moveTo>
                  <a:cubicBezTo>
                    <a:pt x="3931" y="1"/>
                    <a:pt x="3784" y="18"/>
                    <a:pt x="3620" y="54"/>
                  </a:cubicBezTo>
                  <a:cubicBezTo>
                    <a:pt x="1762" y="459"/>
                    <a:pt x="0" y="5078"/>
                    <a:pt x="0" y="5078"/>
                  </a:cubicBezTo>
                  <a:cubicBezTo>
                    <a:pt x="0" y="5078"/>
                    <a:pt x="3132" y="3661"/>
                    <a:pt x="4215" y="2495"/>
                  </a:cubicBezTo>
                  <a:cubicBezTo>
                    <a:pt x="5182" y="1442"/>
                    <a:pt x="5286" y="1"/>
                    <a:pt x="406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1" name="Google Shape;501;p25"/>
            <p:cNvSpPr/>
            <p:nvPr/>
          </p:nvSpPr>
          <p:spPr>
            <a:xfrm>
              <a:off x="1660600" y="4038775"/>
              <a:ext cx="201550" cy="108025"/>
            </a:xfrm>
            <a:custGeom>
              <a:rect b="b" l="l" r="r" t="t"/>
              <a:pathLst>
                <a:path extrusionOk="0" h="4321" w="8062">
                  <a:moveTo>
                    <a:pt x="5830" y="0"/>
                  </a:moveTo>
                  <a:cubicBezTo>
                    <a:pt x="3565" y="0"/>
                    <a:pt x="1" y="4320"/>
                    <a:pt x="1" y="4320"/>
                  </a:cubicBezTo>
                  <a:cubicBezTo>
                    <a:pt x="1" y="4320"/>
                    <a:pt x="4073" y="3916"/>
                    <a:pt x="5752" y="3011"/>
                  </a:cubicBezTo>
                  <a:cubicBezTo>
                    <a:pt x="7419" y="2094"/>
                    <a:pt x="8062" y="248"/>
                    <a:pt x="6014" y="10"/>
                  </a:cubicBezTo>
                  <a:cubicBezTo>
                    <a:pt x="5954" y="4"/>
                    <a:pt x="5892" y="0"/>
                    <a:pt x="583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2" name="Google Shape;502;p25"/>
            <p:cNvSpPr/>
            <p:nvPr/>
          </p:nvSpPr>
          <p:spPr>
            <a:xfrm>
              <a:off x="1676675" y="4148775"/>
              <a:ext cx="203025" cy="65600"/>
            </a:xfrm>
            <a:custGeom>
              <a:rect b="b" l="l" r="r" t="t"/>
              <a:pathLst>
                <a:path extrusionOk="0" h="2624" w="8121">
                  <a:moveTo>
                    <a:pt x="5102" y="1"/>
                  </a:moveTo>
                  <a:cubicBezTo>
                    <a:pt x="2992" y="1"/>
                    <a:pt x="1" y="1242"/>
                    <a:pt x="1" y="1242"/>
                  </a:cubicBezTo>
                  <a:cubicBezTo>
                    <a:pt x="1" y="1242"/>
                    <a:pt x="3377" y="2623"/>
                    <a:pt x="5099" y="2623"/>
                  </a:cubicBezTo>
                  <a:cubicBezTo>
                    <a:pt x="5106" y="2623"/>
                    <a:pt x="5113" y="2623"/>
                    <a:pt x="5121" y="2623"/>
                  </a:cubicBezTo>
                  <a:cubicBezTo>
                    <a:pt x="6823" y="2599"/>
                    <a:pt x="8121" y="1397"/>
                    <a:pt x="6585" y="349"/>
                  </a:cubicBezTo>
                  <a:cubicBezTo>
                    <a:pt x="6217" y="98"/>
                    <a:pt x="5694" y="1"/>
                    <a:pt x="510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3" name="Google Shape;503;p25"/>
            <p:cNvSpPr/>
            <p:nvPr/>
          </p:nvSpPr>
          <p:spPr>
            <a:xfrm>
              <a:off x="1683525" y="4228025"/>
              <a:ext cx="130550" cy="74725"/>
            </a:xfrm>
            <a:custGeom>
              <a:rect b="b" l="l" r="r" t="t"/>
              <a:pathLst>
                <a:path extrusionOk="0" h="2989" w="5222">
                  <a:moveTo>
                    <a:pt x="1" y="1"/>
                  </a:moveTo>
                  <a:lnTo>
                    <a:pt x="1" y="1"/>
                  </a:lnTo>
                  <a:cubicBezTo>
                    <a:pt x="1" y="1"/>
                    <a:pt x="1811" y="2132"/>
                    <a:pt x="2977" y="2715"/>
                  </a:cubicBezTo>
                  <a:cubicBezTo>
                    <a:pt x="3339" y="2898"/>
                    <a:pt x="3715" y="2989"/>
                    <a:pt x="4040" y="2989"/>
                  </a:cubicBezTo>
                  <a:cubicBezTo>
                    <a:pt x="4752" y="2989"/>
                    <a:pt x="5221" y="2554"/>
                    <a:pt x="4763" y="1703"/>
                  </a:cubicBezTo>
                  <a:cubicBezTo>
                    <a:pt x="4037" y="334"/>
                    <a:pt x="1" y="1"/>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4" name="Google Shape;504;p25"/>
            <p:cNvSpPr/>
            <p:nvPr/>
          </p:nvSpPr>
          <p:spPr>
            <a:xfrm>
              <a:off x="1482000" y="3956225"/>
              <a:ext cx="131900" cy="94125"/>
            </a:xfrm>
            <a:custGeom>
              <a:rect b="b" l="l" r="r" t="t"/>
              <a:pathLst>
                <a:path extrusionOk="0" h="3765" w="5276">
                  <a:moveTo>
                    <a:pt x="1387" y="0"/>
                  </a:moveTo>
                  <a:cubicBezTo>
                    <a:pt x="0" y="0"/>
                    <a:pt x="262" y="1353"/>
                    <a:pt x="1323" y="2169"/>
                  </a:cubicBezTo>
                  <a:cubicBezTo>
                    <a:pt x="2418" y="3003"/>
                    <a:pt x="5276" y="3765"/>
                    <a:pt x="5276" y="3765"/>
                  </a:cubicBezTo>
                  <a:cubicBezTo>
                    <a:pt x="5276" y="3765"/>
                    <a:pt x="3109" y="74"/>
                    <a:pt x="1478" y="2"/>
                  </a:cubicBezTo>
                  <a:cubicBezTo>
                    <a:pt x="1447" y="1"/>
                    <a:pt x="1416" y="0"/>
                    <a:pt x="138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5" name="Google Shape;505;p25"/>
            <p:cNvSpPr/>
            <p:nvPr/>
          </p:nvSpPr>
          <p:spPr>
            <a:xfrm>
              <a:off x="1448075" y="4030475"/>
              <a:ext cx="178325" cy="73500"/>
            </a:xfrm>
            <a:custGeom>
              <a:rect b="b" l="l" r="r" t="t"/>
              <a:pathLst>
                <a:path extrusionOk="0" h="2940" w="7133">
                  <a:moveTo>
                    <a:pt x="2046" y="0"/>
                  </a:moveTo>
                  <a:cubicBezTo>
                    <a:pt x="1913" y="0"/>
                    <a:pt x="1787" y="14"/>
                    <a:pt x="1668" y="45"/>
                  </a:cubicBezTo>
                  <a:cubicBezTo>
                    <a:pt x="1" y="473"/>
                    <a:pt x="739" y="1938"/>
                    <a:pt x="2227" y="2497"/>
                  </a:cubicBezTo>
                  <a:cubicBezTo>
                    <a:pt x="3241" y="2878"/>
                    <a:pt x="5150" y="2939"/>
                    <a:pt x="6264" y="2939"/>
                  </a:cubicBezTo>
                  <a:cubicBezTo>
                    <a:pt x="6785" y="2939"/>
                    <a:pt x="7133" y="2926"/>
                    <a:pt x="7133" y="2926"/>
                  </a:cubicBezTo>
                  <a:cubicBezTo>
                    <a:pt x="7133" y="2926"/>
                    <a:pt x="3957" y="0"/>
                    <a:pt x="204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6" name="Google Shape;506;p25"/>
            <p:cNvSpPr/>
            <p:nvPr/>
          </p:nvSpPr>
          <p:spPr>
            <a:xfrm>
              <a:off x="1415350" y="4113200"/>
              <a:ext cx="225950" cy="72950"/>
            </a:xfrm>
            <a:custGeom>
              <a:rect b="b" l="l" r="r" t="t"/>
              <a:pathLst>
                <a:path extrusionOk="0" h="2918" w="9038">
                  <a:moveTo>
                    <a:pt x="3260" y="1"/>
                  </a:moveTo>
                  <a:cubicBezTo>
                    <a:pt x="2653" y="1"/>
                    <a:pt x="2117" y="102"/>
                    <a:pt x="1727" y="355"/>
                  </a:cubicBezTo>
                  <a:cubicBezTo>
                    <a:pt x="0" y="1474"/>
                    <a:pt x="1405" y="2844"/>
                    <a:pt x="3298" y="2915"/>
                  </a:cubicBezTo>
                  <a:cubicBezTo>
                    <a:pt x="3344" y="2917"/>
                    <a:pt x="3390" y="2917"/>
                    <a:pt x="3438" y="2917"/>
                  </a:cubicBezTo>
                  <a:cubicBezTo>
                    <a:pt x="5384" y="2917"/>
                    <a:pt x="9037" y="1522"/>
                    <a:pt x="9037" y="1522"/>
                  </a:cubicBezTo>
                  <a:cubicBezTo>
                    <a:pt x="9037" y="1522"/>
                    <a:pt x="5618" y="1"/>
                    <a:pt x="326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7" name="Google Shape;507;p25"/>
            <p:cNvSpPr/>
            <p:nvPr/>
          </p:nvSpPr>
          <p:spPr>
            <a:xfrm>
              <a:off x="1469175" y="4181900"/>
              <a:ext cx="173000" cy="96650"/>
            </a:xfrm>
            <a:custGeom>
              <a:rect b="b" l="l" r="r" t="t"/>
              <a:pathLst>
                <a:path extrusionOk="0" h="3866" w="6920">
                  <a:moveTo>
                    <a:pt x="6920" y="0"/>
                  </a:moveTo>
                  <a:cubicBezTo>
                    <a:pt x="6920" y="0"/>
                    <a:pt x="1610" y="369"/>
                    <a:pt x="621" y="2155"/>
                  </a:cubicBezTo>
                  <a:cubicBezTo>
                    <a:pt x="1" y="3281"/>
                    <a:pt x="628" y="3866"/>
                    <a:pt x="1585" y="3866"/>
                  </a:cubicBezTo>
                  <a:cubicBezTo>
                    <a:pt x="2004" y="3866"/>
                    <a:pt x="2487" y="3753"/>
                    <a:pt x="2955" y="3524"/>
                  </a:cubicBezTo>
                  <a:cubicBezTo>
                    <a:pt x="4491" y="2774"/>
                    <a:pt x="6920" y="0"/>
                    <a:pt x="692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8" name="Google Shape;508;p25"/>
            <p:cNvSpPr/>
            <p:nvPr/>
          </p:nvSpPr>
          <p:spPr>
            <a:xfrm>
              <a:off x="1573700" y="4225650"/>
              <a:ext cx="88125" cy="115500"/>
            </a:xfrm>
            <a:custGeom>
              <a:rect b="b" l="l" r="r" t="t"/>
              <a:pathLst>
                <a:path extrusionOk="0" h="4620" w="3525">
                  <a:moveTo>
                    <a:pt x="3525" y="0"/>
                  </a:moveTo>
                  <a:cubicBezTo>
                    <a:pt x="3524" y="1"/>
                    <a:pt x="72" y="2096"/>
                    <a:pt x="24" y="3644"/>
                  </a:cubicBezTo>
                  <a:cubicBezTo>
                    <a:pt x="1" y="4327"/>
                    <a:pt x="302" y="4619"/>
                    <a:pt x="708" y="4619"/>
                  </a:cubicBezTo>
                  <a:cubicBezTo>
                    <a:pt x="1136" y="4619"/>
                    <a:pt x="1681" y="4295"/>
                    <a:pt x="2084" y="3763"/>
                  </a:cubicBezTo>
                  <a:cubicBezTo>
                    <a:pt x="2858" y="2715"/>
                    <a:pt x="3525" y="1"/>
                    <a:pt x="352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09" name="Google Shape;509;p25"/>
            <p:cNvSpPr/>
            <p:nvPr/>
          </p:nvSpPr>
          <p:spPr>
            <a:xfrm>
              <a:off x="1484100" y="3937375"/>
              <a:ext cx="322100" cy="447850"/>
            </a:xfrm>
            <a:custGeom>
              <a:rect b="b" l="l" r="r" t="t"/>
              <a:pathLst>
                <a:path extrusionOk="0" h="17914" w="12884">
                  <a:moveTo>
                    <a:pt x="4823" y="0"/>
                  </a:moveTo>
                  <a:cubicBezTo>
                    <a:pt x="4817" y="0"/>
                    <a:pt x="4811" y="6"/>
                    <a:pt x="4811" y="18"/>
                  </a:cubicBezTo>
                  <a:cubicBezTo>
                    <a:pt x="5049" y="1244"/>
                    <a:pt x="5073" y="2495"/>
                    <a:pt x="5323" y="3721"/>
                  </a:cubicBezTo>
                  <a:cubicBezTo>
                    <a:pt x="5394" y="4114"/>
                    <a:pt x="5466" y="4519"/>
                    <a:pt x="5549" y="4912"/>
                  </a:cubicBezTo>
                  <a:cubicBezTo>
                    <a:pt x="5120" y="4435"/>
                    <a:pt x="4704" y="3971"/>
                    <a:pt x="4144" y="3638"/>
                  </a:cubicBezTo>
                  <a:cubicBezTo>
                    <a:pt x="3382" y="3209"/>
                    <a:pt x="2656" y="2733"/>
                    <a:pt x="1917" y="2257"/>
                  </a:cubicBezTo>
                  <a:cubicBezTo>
                    <a:pt x="1914" y="2253"/>
                    <a:pt x="1910" y="2252"/>
                    <a:pt x="1908" y="2252"/>
                  </a:cubicBezTo>
                  <a:cubicBezTo>
                    <a:pt x="1901" y="2252"/>
                    <a:pt x="1897" y="2260"/>
                    <a:pt x="1906" y="2268"/>
                  </a:cubicBezTo>
                  <a:cubicBezTo>
                    <a:pt x="2584" y="2745"/>
                    <a:pt x="3275" y="3209"/>
                    <a:pt x="3989" y="3650"/>
                  </a:cubicBezTo>
                  <a:cubicBezTo>
                    <a:pt x="4632" y="4042"/>
                    <a:pt x="5096" y="4602"/>
                    <a:pt x="5585" y="5174"/>
                  </a:cubicBezTo>
                  <a:cubicBezTo>
                    <a:pt x="5692" y="5662"/>
                    <a:pt x="5811" y="6150"/>
                    <a:pt x="5930" y="6638"/>
                  </a:cubicBezTo>
                  <a:cubicBezTo>
                    <a:pt x="5739" y="6543"/>
                    <a:pt x="5549" y="6459"/>
                    <a:pt x="5346" y="6388"/>
                  </a:cubicBezTo>
                  <a:cubicBezTo>
                    <a:pt x="4846" y="6209"/>
                    <a:pt x="4334" y="6055"/>
                    <a:pt x="3822" y="5888"/>
                  </a:cubicBezTo>
                  <a:cubicBezTo>
                    <a:pt x="2870" y="5590"/>
                    <a:pt x="1870" y="5352"/>
                    <a:pt x="989" y="4876"/>
                  </a:cubicBezTo>
                  <a:cubicBezTo>
                    <a:pt x="977" y="4876"/>
                    <a:pt x="965" y="4888"/>
                    <a:pt x="977" y="4888"/>
                  </a:cubicBezTo>
                  <a:cubicBezTo>
                    <a:pt x="1703" y="5352"/>
                    <a:pt x="2560" y="5566"/>
                    <a:pt x="3358" y="5852"/>
                  </a:cubicBezTo>
                  <a:cubicBezTo>
                    <a:pt x="3822" y="6019"/>
                    <a:pt x="4275" y="6186"/>
                    <a:pt x="4715" y="6352"/>
                  </a:cubicBezTo>
                  <a:cubicBezTo>
                    <a:pt x="5132" y="6495"/>
                    <a:pt x="5644" y="6638"/>
                    <a:pt x="6001" y="6912"/>
                  </a:cubicBezTo>
                  <a:cubicBezTo>
                    <a:pt x="6144" y="7483"/>
                    <a:pt x="6299" y="8043"/>
                    <a:pt x="6442" y="8603"/>
                  </a:cubicBezTo>
                  <a:cubicBezTo>
                    <a:pt x="5950" y="8412"/>
                    <a:pt x="5412" y="8363"/>
                    <a:pt x="4868" y="8363"/>
                  </a:cubicBezTo>
                  <a:cubicBezTo>
                    <a:pt x="4424" y="8363"/>
                    <a:pt x="3977" y="8396"/>
                    <a:pt x="3549" y="8412"/>
                  </a:cubicBezTo>
                  <a:cubicBezTo>
                    <a:pt x="2808" y="8442"/>
                    <a:pt x="2063" y="8506"/>
                    <a:pt x="1319" y="8506"/>
                  </a:cubicBezTo>
                  <a:cubicBezTo>
                    <a:pt x="891" y="8506"/>
                    <a:pt x="463" y="8485"/>
                    <a:pt x="36" y="8424"/>
                  </a:cubicBezTo>
                  <a:cubicBezTo>
                    <a:pt x="12" y="8424"/>
                    <a:pt x="1" y="8472"/>
                    <a:pt x="36" y="8472"/>
                  </a:cubicBezTo>
                  <a:cubicBezTo>
                    <a:pt x="503" y="8554"/>
                    <a:pt x="967" y="8579"/>
                    <a:pt x="1430" y="8579"/>
                  </a:cubicBezTo>
                  <a:cubicBezTo>
                    <a:pt x="2032" y="8579"/>
                    <a:pt x="2634" y="8538"/>
                    <a:pt x="3239" y="8531"/>
                  </a:cubicBezTo>
                  <a:cubicBezTo>
                    <a:pt x="3751" y="8531"/>
                    <a:pt x="4263" y="8543"/>
                    <a:pt x="4775" y="8567"/>
                  </a:cubicBezTo>
                  <a:cubicBezTo>
                    <a:pt x="5394" y="8591"/>
                    <a:pt x="5954" y="8614"/>
                    <a:pt x="6513" y="8888"/>
                  </a:cubicBezTo>
                  <a:lnTo>
                    <a:pt x="6525" y="8888"/>
                  </a:lnTo>
                  <a:cubicBezTo>
                    <a:pt x="6597" y="9126"/>
                    <a:pt x="6668" y="9376"/>
                    <a:pt x="6740" y="9626"/>
                  </a:cubicBezTo>
                  <a:cubicBezTo>
                    <a:pt x="6658" y="9607"/>
                    <a:pt x="6575" y="9598"/>
                    <a:pt x="6492" y="9598"/>
                  </a:cubicBezTo>
                  <a:cubicBezTo>
                    <a:pt x="5871" y="9598"/>
                    <a:pt x="5222" y="10099"/>
                    <a:pt x="4739" y="10424"/>
                  </a:cubicBezTo>
                  <a:cubicBezTo>
                    <a:pt x="3811" y="11079"/>
                    <a:pt x="2846" y="11746"/>
                    <a:pt x="1798" y="12210"/>
                  </a:cubicBezTo>
                  <a:cubicBezTo>
                    <a:pt x="2679" y="11829"/>
                    <a:pt x="3525" y="11365"/>
                    <a:pt x="4323" y="10853"/>
                  </a:cubicBezTo>
                  <a:cubicBezTo>
                    <a:pt x="4715" y="10603"/>
                    <a:pt x="5108" y="10377"/>
                    <a:pt x="5513" y="10162"/>
                  </a:cubicBezTo>
                  <a:cubicBezTo>
                    <a:pt x="5837" y="9979"/>
                    <a:pt x="6141" y="9820"/>
                    <a:pt x="6460" y="9820"/>
                  </a:cubicBezTo>
                  <a:cubicBezTo>
                    <a:pt x="6574" y="9820"/>
                    <a:pt x="6691" y="9841"/>
                    <a:pt x="6811" y="9888"/>
                  </a:cubicBezTo>
                  <a:cubicBezTo>
                    <a:pt x="6859" y="10055"/>
                    <a:pt x="6906" y="10210"/>
                    <a:pt x="6954" y="10377"/>
                  </a:cubicBezTo>
                  <a:cubicBezTo>
                    <a:pt x="7049" y="10734"/>
                    <a:pt x="7156" y="11079"/>
                    <a:pt x="7251" y="11436"/>
                  </a:cubicBezTo>
                  <a:cubicBezTo>
                    <a:pt x="6859" y="11555"/>
                    <a:pt x="6501" y="12162"/>
                    <a:pt x="6335" y="12448"/>
                  </a:cubicBezTo>
                  <a:cubicBezTo>
                    <a:pt x="5823" y="13258"/>
                    <a:pt x="5370" y="14139"/>
                    <a:pt x="4692" y="14841"/>
                  </a:cubicBezTo>
                  <a:cubicBezTo>
                    <a:pt x="4682" y="14860"/>
                    <a:pt x="4694" y="14885"/>
                    <a:pt x="4711" y="14885"/>
                  </a:cubicBezTo>
                  <a:cubicBezTo>
                    <a:pt x="4716" y="14885"/>
                    <a:pt x="4722" y="14883"/>
                    <a:pt x="4727" y="14877"/>
                  </a:cubicBezTo>
                  <a:cubicBezTo>
                    <a:pt x="5204" y="14413"/>
                    <a:pt x="5620" y="13889"/>
                    <a:pt x="5978" y="13329"/>
                  </a:cubicBezTo>
                  <a:cubicBezTo>
                    <a:pt x="6168" y="13032"/>
                    <a:pt x="6359" y="12734"/>
                    <a:pt x="6561" y="12436"/>
                  </a:cubicBezTo>
                  <a:cubicBezTo>
                    <a:pt x="6740" y="12162"/>
                    <a:pt x="6966" y="11734"/>
                    <a:pt x="7299" y="11662"/>
                  </a:cubicBezTo>
                  <a:cubicBezTo>
                    <a:pt x="7525" y="12472"/>
                    <a:pt x="7728" y="13282"/>
                    <a:pt x="7894" y="14103"/>
                  </a:cubicBezTo>
                  <a:cubicBezTo>
                    <a:pt x="8025" y="14710"/>
                    <a:pt x="8133" y="15318"/>
                    <a:pt x="8216" y="15937"/>
                  </a:cubicBezTo>
                  <a:cubicBezTo>
                    <a:pt x="8299" y="16556"/>
                    <a:pt x="8240" y="17258"/>
                    <a:pt x="8478" y="17818"/>
                  </a:cubicBezTo>
                  <a:cubicBezTo>
                    <a:pt x="8511" y="17883"/>
                    <a:pt x="8571" y="17914"/>
                    <a:pt x="8631" y="17914"/>
                  </a:cubicBezTo>
                  <a:cubicBezTo>
                    <a:pt x="8702" y="17914"/>
                    <a:pt x="8774" y="17871"/>
                    <a:pt x="8799" y="17794"/>
                  </a:cubicBezTo>
                  <a:cubicBezTo>
                    <a:pt x="8954" y="17282"/>
                    <a:pt x="8799" y="16651"/>
                    <a:pt x="8740" y="16139"/>
                  </a:cubicBezTo>
                  <a:cubicBezTo>
                    <a:pt x="8645" y="15484"/>
                    <a:pt x="8537" y="14841"/>
                    <a:pt x="8394" y="14198"/>
                  </a:cubicBezTo>
                  <a:cubicBezTo>
                    <a:pt x="8216" y="13341"/>
                    <a:pt x="7990" y="12484"/>
                    <a:pt x="7752" y="11639"/>
                  </a:cubicBezTo>
                  <a:lnTo>
                    <a:pt x="7752" y="11639"/>
                  </a:lnTo>
                  <a:cubicBezTo>
                    <a:pt x="8037" y="11662"/>
                    <a:pt x="8383" y="11972"/>
                    <a:pt x="8585" y="12079"/>
                  </a:cubicBezTo>
                  <a:cubicBezTo>
                    <a:pt x="8835" y="12246"/>
                    <a:pt x="9097" y="12401"/>
                    <a:pt x="9371" y="12543"/>
                  </a:cubicBezTo>
                  <a:cubicBezTo>
                    <a:pt x="9883" y="12805"/>
                    <a:pt x="10419" y="13044"/>
                    <a:pt x="10954" y="13246"/>
                  </a:cubicBezTo>
                  <a:cubicBezTo>
                    <a:pt x="10959" y="13248"/>
                    <a:pt x="10964" y="13248"/>
                    <a:pt x="10967" y="13248"/>
                  </a:cubicBezTo>
                  <a:cubicBezTo>
                    <a:pt x="10990" y="13248"/>
                    <a:pt x="10987" y="13220"/>
                    <a:pt x="10966" y="13210"/>
                  </a:cubicBezTo>
                  <a:cubicBezTo>
                    <a:pt x="10169" y="12889"/>
                    <a:pt x="9466" y="12424"/>
                    <a:pt x="8740" y="11960"/>
                  </a:cubicBezTo>
                  <a:cubicBezTo>
                    <a:pt x="8540" y="11831"/>
                    <a:pt x="8051" y="11400"/>
                    <a:pt x="7694" y="11400"/>
                  </a:cubicBezTo>
                  <a:cubicBezTo>
                    <a:pt x="7690" y="11400"/>
                    <a:pt x="7685" y="11400"/>
                    <a:pt x="7680" y="11401"/>
                  </a:cubicBezTo>
                  <a:cubicBezTo>
                    <a:pt x="7585" y="11055"/>
                    <a:pt x="7490" y="10710"/>
                    <a:pt x="7382" y="10377"/>
                  </a:cubicBezTo>
                  <a:cubicBezTo>
                    <a:pt x="7335" y="10222"/>
                    <a:pt x="7287" y="10067"/>
                    <a:pt x="7240" y="9912"/>
                  </a:cubicBezTo>
                  <a:cubicBezTo>
                    <a:pt x="7639" y="9737"/>
                    <a:pt x="8057" y="9687"/>
                    <a:pt x="8483" y="9687"/>
                  </a:cubicBezTo>
                  <a:cubicBezTo>
                    <a:pt x="9009" y="9687"/>
                    <a:pt x="9547" y="9763"/>
                    <a:pt x="10073" y="9769"/>
                  </a:cubicBezTo>
                  <a:cubicBezTo>
                    <a:pt x="10100" y="9770"/>
                    <a:pt x="10127" y="9770"/>
                    <a:pt x="10155" y="9770"/>
                  </a:cubicBezTo>
                  <a:cubicBezTo>
                    <a:pt x="11077" y="9770"/>
                    <a:pt x="11957" y="9577"/>
                    <a:pt x="12859" y="9531"/>
                  </a:cubicBezTo>
                  <a:cubicBezTo>
                    <a:pt x="12883" y="9531"/>
                    <a:pt x="12883" y="9507"/>
                    <a:pt x="12859" y="9507"/>
                  </a:cubicBezTo>
                  <a:cubicBezTo>
                    <a:pt x="12796" y="9505"/>
                    <a:pt x="12732" y="9504"/>
                    <a:pt x="12669" y="9504"/>
                  </a:cubicBezTo>
                  <a:cubicBezTo>
                    <a:pt x="11879" y="9504"/>
                    <a:pt x="11095" y="9663"/>
                    <a:pt x="10300" y="9663"/>
                  </a:cubicBezTo>
                  <a:cubicBezTo>
                    <a:pt x="10130" y="9663"/>
                    <a:pt x="9959" y="9656"/>
                    <a:pt x="9788" y="9638"/>
                  </a:cubicBezTo>
                  <a:cubicBezTo>
                    <a:pt x="9287" y="9577"/>
                    <a:pt x="8786" y="9494"/>
                    <a:pt x="8292" y="9494"/>
                  </a:cubicBezTo>
                  <a:cubicBezTo>
                    <a:pt x="7917" y="9494"/>
                    <a:pt x="7545" y="9542"/>
                    <a:pt x="7180" y="9686"/>
                  </a:cubicBezTo>
                  <a:cubicBezTo>
                    <a:pt x="7061" y="9317"/>
                    <a:pt x="6942" y="8936"/>
                    <a:pt x="6823" y="8555"/>
                  </a:cubicBezTo>
                  <a:cubicBezTo>
                    <a:pt x="7478" y="7817"/>
                    <a:pt x="8525" y="7388"/>
                    <a:pt x="9395" y="6995"/>
                  </a:cubicBezTo>
                  <a:cubicBezTo>
                    <a:pt x="10395" y="6578"/>
                    <a:pt x="11335" y="6043"/>
                    <a:pt x="12228" y="5424"/>
                  </a:cubicBezTo>
                  <a:cubicBezTo>
                    <a:pt x="12238" y="5414"/>
                    <a:pt x="12232" y="5397"/>
                    <a:pt x="12217" y="5397"/>
                  </a:cubicBezTo>
                  <a:cubicBezTo>
                    <a:pt x="12213" y="5397"/>
                    <a:pt x="12209" y="5397"/>
                    <a:pt x="12204" y="5400"/>
                  </a:cubicBezTo>
                  <a:cubicBezTo>
                    <a:pt x="11181" y="6019"/>
                    <a:pt x="10109" y="6567"/>
                    <a:pt x="9014" y="7055"/>
                  </a:cubicBezTo>
                  <a:cubicBezTo>
                    <a:pt x="8490" y="7293"/>
                    <a:pt x="7990" y="7555"/>
                    <a:pt x="7502" y="7864"/>
                  </a:cubicBezTo>
                  <a:cubicBezTo>
                    <a:pt x="7240" y="8007"/>
                    <a:pt x="7001" y="8186"/>
                    <a:pt x="6787" y="8388"/>
                  </a:cubicBezTo>
                  <a:cubicBezTo>
                    <a:pt x="6644" y="7948"/>
                    <a:pt x="6501" y="7495"/>
                    <a:pt x="6359" y="7055"/>
                  </a:cubicBezTo>
                  <a:cubicBezTo>
                    <a:pt x="6787" y="6138"/>
                    <a:pt x="7502" y="5459"/>
                    <a:pt x="8240" y="4804"/>
                  </a:cubicBezTo>
                  <a:cubicBezTo>
                    <a:pt x="8252" y="4793"/>
                    <a:pt x="8252" y="4781"/>
                    <a:pt x="8252" y="4781"/>
                  </a:cubicBezTo>
                  <a:cubicBezTo>
                    <a:pt x="8287" y="4745"/>
                    <a:pt x="8323" y="4721"/>
                    <a:pt x="8347" y="4673"/>
                  </a:cubicBezTo>
                  <a:lnTo>
                    <a:pt x="8394" y="4626"/>
                  </a:lnTo>
                  <a:lnTo>
                    <a:pt x="8406" y="4626"/>
                  </a:lnTo>
                  <a:cubicBezTo>
                    <a:pt x="9002" y="4031"/>
                    <a:pt x="9573" y="3435"/>
                    <a:pt x="10109" y="2792"/>
                  </a:cubicBezTo>
                  <a:cubicBezTo>
                    <a:pt x="10117" y="2784"/>
                    <a:pt x="10114" y="2775"/>
                    <a:pt x="10103" y="2775"/>
                  </a:cubicBezTo>
                  <a:cubicBezTo>
                    <a:pt x="10098" y="2775"/>
                    <a:pt x="10092" y="2777"/>
                    <a:pt x="10085" y="2780"/>
                  </a:cubicBezTo>
                  <a:cubicBezTo>
                    <a:pt x="9490" y="3423"/>
                    <a:pt x="8895" y="4054"/>
                    <a:pt x="8252" y="4650"/>
                  </a:cubicBezTo>
                  <a:cubicBezTo>
                    <a:pt x="8240" y="4650"/>
                    <a:pt x="8240" y="4662"/>
                    <a:pt x="8240" y="4685"/>
                  </a:cubicBezTo>
                  <a:cubicBezTo>
                    <a:pt x="8216" y="4685"/>
                    <a:pt x="8204" y="4697"/>
                    <a:pt x="8192" y="4721"/>
                  </a:cubicBezTo>
                  <a:cubicBezTo>
                    <a:pt x="8192" y="4721"/>
                    <a:pt x="8180" y="4733"/>
                    <a:pt x="8168" y="4733"/>
                  </a:cubicBezTo>
                  <a:cubicBezTo>
                    <a:pt x="7466" y="5352"/>
                    <a:pt x="6740" y="5983"/>
                    <a:pt x="6287" y="6805"/>
                  </a:cubicBezTo>
                  <a:cubicBezTo>
                    <a:pt x="6132" y="6305"/>
                    <a:pt x="5989" y="5793"/>
                    <a:pt x="5847" y="5281"/>
                  </a:cubicBezTo>
                  <a:cubicBezTo>
                    <a:pt x="5930" y="4590"/>
                    <a:pt x="6263" y="3983"/>
                    <a:pt x="6620" y="3388"/>
                  </a:cubicBezTo>
                  <a:cubicBezTo>
                    <a:pt x="7049" y="2673"/>
                    <a:pt x="7418" y="1935"/>
                    <a:pt x="7787" y="1197"/>
                  </a:cubicBezTo>
                  <a:cubicBezTo>
                    <a:pt x="7787" y="1185"/>
                    <a:pt x="7775" y="1185"/>
                    <a:pt x="7775" y="1185"/>
                  </a:cubicBezTo>
                  <a:cubicBezTo>
                    <a:pt x="7359" y="2006"/>
                    <a:pt x="6882" y="2768"/>
                    <a:pt x="6406" y="3554"/>
                  </a:cubicBezTo>
                  <a:cubicBezTo>
                    <a:pt x="6120" y="3995"/>
                    <a:pt x="5906" y="4471"/>
                    <a:pt x="5763" y="4983"/>
                  </a:cubicBezTo>
                  <a:cubicBezTo>
                    <a:pt x="5573" y="4245"/>
                    <a:pt x="5406" y="3507"/>
                    <a:pt x="5263" y="2768"/>
                  </a:cubicBezTo>
                  <a:cubicBezTo>
                    <a:pt x="5263" y="2745"/>
                    <a:pt x="5251" y="2745"/>
                    <a:pt x="5239" y="2733"/>
                  </a:cubicBezTo>
                  <a:cubicBezTo>
                    <a:pt x="5204" y="2578"/>
                    <a:pt x="5180" y="2423"/>
                    <a:pt x="5156" y="2268"/>
                  </a:cubicBezTo>
                  <a:cubicBezTo>
                    <a:pt x="5073" y="1506"/>
                    <a:pt x="5025" y="756"/>
                    <a:pt x="4835" y="18"/>
                  </a:cubicBezTo>
                  <a:cubicBezTo>
                    <a:pt x="4835" y="6"/>
                    <a:pt x="4829" y="0"/>
                    <a:pt x="482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510" name="Google Shape;510;p25"/>
          <p:cNvGrpSpPr/>
          <p:nvPr/>
        </p:nvGrpSpPr>
        <p:grpSpPr>
          <a:xfrm flipH="1" rot="-8220563">
            <a:off x="6586612" y="-1540515"/>
            <a:ext cx="704684" cy="4139611"/>
            <a:chOff x="5067575" y="3176425"/>
            <a:chExt cx="473000" cy="1081975"/>
          </a:xfrm>
        </p:grpSpPr>
        <p:sp>
          <p:nvSpPr>
            <p:cNvPr id="511" name="Google Shape;511;p25"/>
            <p:cNvSpPr/>
            <p:nvPr/>
          </p:nvSpPr>
          <p:spPr>
            <a:xfrm>
              <a:off x="5067875" y="3176425"/>
              <a:ext cx="472700" cy="964425"/>
            </a:xfrm>
            <a:custGeom>
              <a:rect b="b" l="l" r="r" t="t"/>
              <a:pathLst>
                <a:path extrusionOk="0" h="38577" w="18908">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12" name="Google Shape;512;p25"/>
            <p:cNvSpPr/>
            <p:nvPr/>
          </p:nvSpPr>
          <p:spPr>
            <a:xfrm>
              <a:off x="5067575" y="3176425"/>
              <a:ext cx="403350" cy="964425"/>
            </a:xfrm>
            <a:custGeom>
              <a:rect b="b" l="l" r="r" t="t"/>
              <a:pathLst>
                <a:path extrusionOk="0" h="38577" w="16134">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13" name="Google Shape;513;p25"/>
            <p:cNvSpPr/>
            <p:nvPr/>
          </p:nvSpPr>
          <p:spPr>
            <a:xfrm>
              <a:off x="5249150" y="3221450"/>
              <a:ext cx="178150" cy="1036950"/>
            </a:xfrm>
            <a:custGeom>
              <a:rect b="b" l="l" r="r" t="t"/>
              <a:pathLst>
                <a:path extrusionOk="0" h="41478" w="7126">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14" name="Google Shape;514;p25"/>
            <p:cNvSpPr/>
            <p:nvPr/>
          </p:nvSpPr>
          <p:spPr>
            <a:xfrm>
              <a:off x="5111350" y="3176425"/>
              <a:ext cx="404525" cy="893625"/>
            </a:xfrm>
            <a:custGeom>
              <a:rect b="b" l="l" r="r" t="t"/>
              <a:pathLst>
                <a:path extrusionOk="0" h="35745" w="16181">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515" name="Google Shape;515;p25"/>
          <p:cNvPicPr preferRelativeResize="0"/>
          <p:nvPr/>
        </p:nvPicPr>
        <p:blipFill rotWithShape="1">
          <a:blip r:embed="rId2">
            <a:alphaModFix amt="50000"/>
          </a:blip>
          <a:srcRect b="0" l="0" r="0" t="0"/>
          <a:stretch/>
        </p:blipFill>
        <p:spPr>
          <a:xfrm rot="1802387">
            <a:off x="-1035560" y="-1874662"/>
            <a:ext cx="2303380" cy="5291322"/>
          </a:xfrm>
          <a:prstGeom prst="rect">
            <a:avLst/>
          </a:prstGeom>
          <a:noFill/>
          <a:ln>
            <a:noFill/>
          </a:ln>
        </p:spPr>
      </p:pic>
      <p:pic>
        <p:nvPicPr>
          <p:cNvPr id="516" name="Google Shape;516;p25"/>
          <p:cNvPicPr preferRelativeResize="0"/>
          <p:nvPr/>
        </p:nvPicPr>
        <p:blipFill rotWithShape="1">
          <a:blip r:embed="rId2">
            <a:alphaModFix amt="50000"/>
          </a:blip>
          <a:srcRect b="0" l="0" r="0" t="0"/>
          <a:stretch/>
        </p:blipFill>
        <p:spPr>
          <a:xfrm rot="1802387">
            <a:off x="5851017" y="-2116364"/>
            <a:ext cx="2303380" cy="5291322"/>
          </a:xfrm>
          <a:prstGeom prst="rect">
            <a:avLst/>
          </a:prstGeom>
          <a:noFill/>
          <a:ln>
            <a:noFill/>
          </a:ln>
        </p:spPr>
      </p:pic>
      <p:pic>
        <p:nvPicPr>
          <p:cNvPr id="517" name="Google Shape;517;p25"/>
          <p:cNvPicPr preferRelativeResize="0"/>
          <p:nvPr/>
        </p:nvPicPr>
        <p:blipFill rotWithShape="1">
          <a:blip r:embed="rId2">
            <a:alphaModFix amt="50000"/>
          </a:blip>
          <a:srcRect b="0" l="0" r="0" t="0"/>
          <a:stretch/>
        </p:blipFill>
        <p:spPr>
          <a:xfrm rot="1802387">
            <a:off x="5743862" y="7863014"/>
            <a:ext cx="2303380" cy="5291322"/>
          </a:xfrm>
          <a:prstGeom prst="rect">
            <a:avLst/>
          </a:prstGeom>
          <a:noFill/>
          <a:ln>
            <a:noFill/>
          </a:ln>
        </p:spPr>
      </p:pic>
      <p:sp>
        <p:nvSpPr>
          <p:cNvPr id="518" name="Google Shape;518;p25"/>
          <p:cNvSpPr txBox="1"/>
          <p:nvPr>
            <p:ph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19" name="Shape 519"/>
        <p:cNvGrpSpPr/>
        <p:nvPr/>
      </p:nvGrpSpPr>
      <p:grpSpPr>
        <a:xfrm>
          <a:off x="0" y="0"/>
          <a:ext cx="0" cy="0"/>
          <a:chOff x="0" y="0"/>
          <a:chExt cx="0" cy="0"/>
        </a:xfrm>
      </p:grpSpPr>
      <p:sp>
        <p:nvSpPr>
          <p:cNvPr id="520" name="Google Shape;520;p26"/>
          <p:cNvSpPr txBox="1"/>
          <p:nvPr>
            <p:ph idx="1" type="subTitle"/>
          </p:nvPr>
        </p:nvSpPr>
        <p:spPr>
          <a:xfrm>
            <a:off x="1515341" y="5945769"/>
            <a:ext cx="1633499" cy="17165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21" name="Google Shape;521;p26"/>
          <p:cNvSpPr txBox="1"/>
          <p:nvPr>
            <p:ph idx="2" type="subTitle"/>
          </p:nvPr>
        </p:nvSpPr>
        <p:spPr>
          <a:xfrm>
            <a:off x="4443342" y="5945769"/>
            <a:ext cx="1633499" cy="17165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22" name="Google Shape;522;p26"/>
          <p:cNvSpPr txBox="1"/>
          <p:nvPr>
            <p:ph idx="3" type="subTitle"/>
          </p:nvPr>
        </p:nvSpPr>
        <p:spPr>
          <a:xfrm>
            <a:off x="1515341" y="4763203"/>
            <a:ext cx="1633499" cy="11029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2000"/>
              <a:buNone/>
              <a:defRPr sz="199">
                <a:solidFill>
                  <a:schemeClr val="dk1"/>
                </a:solidFill>
                <a:latin typeface="Denk One"/>
                <a:ea typeface="Denk One"/>
                <a:cs typeface="Denk One"/>
                <a:sym typeface="Denk One"/>
              </a:defRPr>
            </a:lvl1pPr>
            <a:lvl2pPr lvl="1" algn="ctr">
              <a:lnSpc>
                <a:spcPct val="100000"/>
              </a:lnSpc>
              <a:spcBef>
                <a:spcPts val="0"/>
              </a:spcBef>
              <a:spcAft>
                <a:spcPts val="0"/>
              </a:spcAft>
              <a:buClr>
                <a:schemeClr val="dk1"/>
              </a:buClr>
              <a:buSzPts val="2000"/>
              <a:buNone/>
              <a:defRPr sz="199">
                <a:solidFill>
                  <a:schemeClr val="dk1"/>
                </a:solidFill>
              </a:defRPr>
            </a:lvl2pPr>
            <a:lvl3pPr lvl="2" algn="ctr">
              <a:lnSpc>
                <a:spcPct val="100000"/>
              </a:lnSpc>
              <a:spcBef>
                <a:spcPts val="0"/>
              </a:spcBef>
              <a:spcAft>
                <a:spcPts val="0"/>
              </a:spcAft>
              <a:buClr>
                <a:schemeClr val="dk1"/>
              </a:buClr>
              <a:buSzPts val="2000"/>
              <a:buNone/>
              <a:defRPr sz="199">
                <a:solidFill>
                  <a:schemeClr val="dk1"/>
                </a:solidFill>
              </a:defRPr>
            </a:lvl3pPr>
            <a:lvl4pPr lvl="3" algn="ctr">
              <a:lnSpc>
                <a:spcPct val="100000"/>
              </a:lnSpc>
              <a:spcBef>
                <a:spcPts val="0"/>
              </a:spcBef>
              <a:spcAft>
                <a:spcPts val="0"/>
              </a:spcAft>
              <a:buClr>
                <a:schemeClr val="dk1"/>
              </a:buClr>
              <a:buSzPts val="2000"/>
              <a:buNone/>
              <a:defRPr sz="199">
                <a:solidFill>
                  <a:schemeClr val="dk1"/>
                </a:solidFill>
              </a:defRPr>
            </a:lvl4pPr>
            <a:lvl5pPr lvl="4" algn="ctr">
              <a:lnSpc>
                <a:spcPct val="100000"/>
              </a:lnSpc>
              <a:spcBef>
                <a:spcPts val="0"/>
              </a:spcBef>
              <a:spcAft>
                <a:spcPts val="0"/>
              </a:spcAft>
              <a:buClr>
                <a:schemeClr val="dk1"/>
              </a:buClr>
              <a:buSzPts val="2000"/>
              <a:buNone/>
              <a:defRPr sz="199">
                <a:solidFill>
                  <a:schemeClr val="dk1"/>
                </a:solidFill>
              </a:defRPr>
            </a:lvl5pPr>
            <a:lvl6pPr lvl="5" algn="ctr">
              <a:lnSpc>
                <a:spcPct val="100000"/>
              </a:lnSpc>
              <a:spcBef>
                <a:spcPts val="0"/>
              </a:spcBef>
              <a:spcAft>
                <a:spcPts val="0"/>
              </a:spcAft>
              <a:buClr>
                <a:schemeClr val="dk1"/>
              </a:buClr>
              <a:buSzPts val="2000"/>
              <a:buNone/>
              <a:defRPr sz="199">
                <a:solidFill>
                  <a:schemeClr val="dk1"/>
                </a:solidFill>
              </a:defRPr>
            </a:lvl6pPr>
            <a:lvl7pPr lvl="6" algn="ctr">
              <a:lnSpc>
                <a:spcPct val="100000"/>
              </a:lnSpc>
              <a:spcBef>
                <a:spcPts val="0"/>
              </a:spcBef>
              <a:spcAft>
                <a:spcPts val="0"/>
              </a:spcAft>
              <a:buClr>
                <a:schemeClr val="dk1"/>
              </a:buClr>
              <a:buSzPts val="2000"/>
              <a:buNone/>
              <a:defRPr sz="199">
                <a:solidFill>
                  <a:schemeClr val="dk1"/>
                </a:solidFill>
              </a:defRPr>
            </a:lvl7pPr>
            <a:lvl8pPr lvl="7" algn="ctr">
              <a:lnSpc>
                <a:spcPct val="100000"/>
              </a:lnSpc>
              <a:spcBef>
                <a:spcPts val="0"/>
              </a:spcBef>
              <a:spcAft>
                <a:spcPts val="0"/>
              </a:spcAft>
              <a:buClr>
                <a:schemeClr val="dk1"/>
              </a:buClr>
              <a:buSzPts val="2000"/>
              <a:buNone/>
              <a:defRPr sz="199">
                <a:solidFill>
                  <a:schemeClr val="dk1"/>
                </a:solidFill>
              </a:defRPr>
            </a:lvl8pPr>
            <a:lvl9pPr lvl="8" algn="ctr">
              <a:lnSpc>
                <a:spcPct val="100000"/>
              </a:lnSpc>
              <a:spcBef>
                <a:spcPts val="0"/>
              </a:spcBef>
              <a:spcAft>
                <a:spcPts val="0"/>
              </a:spcAft>
              <a:buClr>
                <a:schemeClr val="dk1"/>
              </a:buClr>
              <a:buSzPts val="2000"/>
              <a:buNone/>
              <a:defRPr sz="199">
                <a:solidFill>
                  <a:schemeClr val="dk1"/>
                </a:solidFill>
              </a:defRPr>
            </a:lvl9pPr>
          </a:lstStyle>
          <a:p/>
        </p:txBody>
      </p:sp>
      <p:sp>
        <p:nvSpPr>
          <p:cNvPr id="523" name="Google Shape;523;p26"/>
          <p:cNvSpPr txBox="1"/>
          <p:nvPr>
            <p:ph idx="4" type="subTitle"/>
          </p:nvPr>
        </p:nvSpPr>
        <p:spPr>
          <a:xfrm>
            <a:off x="4443342" y="4763203"/>
            <a:ext cx="1633499" cy="11029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2000"/>
              <a:buNone/>
              <a:defRPr sz="199">
                <a:solidFill>
                  <a:schemeClr val="dk1"/>
                </a:solidFill>
                <a:latin typeface="Denk One"/>
                <a:ea typeface="Denk One"/>
                <a:cs typeface="Denk One"/>
                <a:sym typeface="Denk One"/>
              </a:defRPr>
            </a:lvl1pPr>
            <a:lvl2pPr lvl="1" algn="ctr">
              <a:lnSpc>
                <a:spcPct val="100000"/>
              </a:lnSpc>
              <a:spcBef>
                <a:spcPts val="0"/>
              </a:spcBef>
              <a:spcAft>
                <a:spcPts val="0"/>
              </a:spcAft>
              <a:buClr>
                <a:schemeClr val="dk1"/>
              </a:buClr>
              <a:buSzPts val="2000"/>
              <a:buNone/>
              <a:defRPr sz="199">
                <a:solidFill>
                  <a:schemeClr val="dk1"/>
                </a:solidFill>
              </a:defRPr>
            </a:lvl2pPr>
            <a:lvl3pPr lvl="2" algn="ctr">
              <a:lnSpc>
                <a:spcPct val="100000"/>
              </a:lnSpc>
              <a:spcBef>
                <a:spcPts val="0"/>
              </a:spcBef>
              <a:spcAft>
                <a:spcPts val="0"/>
              </a:spcAft>
              <a:buClr>
                <a:schemeClr val="dk1"/>
              </a:buClr>
              <a:buSzPts val="2000"/>
              <a:buNone/>
              <a:defRPr sz="199">
                <a:solidFill>
                  <a:schemeClr val="dk1"/>
                </a:solidFill>
              </a:defRPr>
            </a:lvl3pPr>
            <a:lvl4pPr lvl="3" algn="ctr">
              <a:lnSpc>
                <a:spcPct val="100000"/>
              </a:lnSpc>
              <a:spcBef>
                <a:spcPts val="0"/>
              </a:spcBef>
              <a:spcAft>
                <a:spcPts val="0"/>
              </a:spcAft>
              <a:buClr>
                <a:schemeClr val="dk1"/>
              </a:buClr>
              <a:buSzPts val="2000"/>
              <a:buNone/>
              <a:defRPr sz="199">
                <a:solidFill>
                  <a:schemeClr val="dk1"/>
                </a:solidFill>
              </a:defRPr>
            </a:lvl4pPr>
            <a:lvl5pPr lvl="4" algn="ctr">
              <a:lnSpc>
                <a:spcPct val="100000"/>
              </a:lnSpc>
              <a:spcBef>
                <a:spcPts val="0"/>
              </a:spcBef>
              <a:spcAft>
                <a:spcPts val="0"/>
              </a:spcAft>
              <a:buClr>
                <a:schemeClr val="dk1"/>
              </a:buClr>
              <a:buSzPts val="2000"/>
              <a:buNone/>
              <a:defRPr sz="199">
                <a:solidFill>
                  <a:schemeClr val="dk1"/>
                </a:solidFill>
              </a:defRPr>
            </a:lvl5pPr>
            <a:lvl6pPr lvl="5" algn="ctr">
              <a:lnSpc>
                <a:spcPct val="100000"/>
              </a:lnSpc>
              <a:spcBef>
                <a:spcPts val="0"/>
              </a:spcBef>
              <a:spcAft>
                <a:spcPts val="0"/>
              </a:spcAft>
              <a:buClr>
                <a:schemeClr val="dk1"/>
              </a:buClr>
              <a:buSzPts val="2000"/>
              <a:buNone/>
              <a:defRPr sz="199">
                <a:solidFill>
                  <a:schemeClr val="dk1"/>
                </a:solidFill>
              </a:defRPr>
            </a:lvl6pPr>
            <a:lvl7pPr lvl="6" algn="ctr">
              <a:lnSpc>
                <a:spcPct val="100000"/>
              </a:lnSpc>
              <a:spcBef>
                <a:spcPts val="0"/>
              </a:spcBef>
              <a:spcAft>
                <a:spcPts val="0"/>
              </a:spcAft>
              <a:buClr>
                <a:schemeClr val="dk1"/>
              </a:buClr>
              <a:buSzPts val="2000"/>
              <a:buNone/>
              <a:defRPr sz="199">
                <a:solidFill>
                  <a:schemeClr val="dk1"/>
                </a:solidFill>
              </a:defRPr>
            </a:lvl7pPr>
            <a:lvl8pPr lvl="7" algn="ctr">
              <a:lnSpc>
                <a:spcPct val="100000"/>
              </a:lnSpc>
              <a:spcBef>
                <a:spcPts val="0"/>
              </a:spcBef>
              <a:spcAft>
                <a:spcPts val="0"/>
              </a:spcAft>
              <a:buClr>
                <a:schemeClr val="dk1"/>
              </a:buClr>
              <a:buSzPts val="2000"/>
              <a:buNone/>
              <a:defRPr sz="199">
                <a:solidFill>
                  <a:schemeClr val="dk1"/>
                </a:solidFill>
              </a:defRPr>
            </a:lvl8pPr>
            <a:lvl9pPr lvl="8" algn="ctr">
              <a:lnSpc>
                <a:spcPct val="100000"/>
              </a:lnSpc>
              <a:spcBef>
                <a:spcPts val="0"/>
              </a:spcBef>
              <a:spcAft>
                <a:spcPts val="0"/>
              </a:spcAft>
              <a:buClr>
                <a:schemeClr val="dk1"/>
              </a:buClr>
              <a:buSzPts val="2000"/>
              <a:buNone/>
              <a:defRPr sz="199">
                <a:solidFill>
                  <a:schemeClr val="dk1"/>
                </a:solidFill>
              </a:defRPr>
            </a:lvl9pPr>
          </a:lstStyle>
          <a:p/>
        </p:txBody>
      </p:sp>
      <p:grpSp>
        <p:nvGrpSpPr>
          <p:cNvPr id="524" name="Google Shape;524;p26"/>
          <p:cNvGrpSpPr/>
          <p:nvPr/>
        </p:nvGrpSpPr>
        <p:grpSpPr>
          <a:xfrm flipH="1" rot="10138916">
            <a:off x="-510595" y="-187011"/>
            <a:ext cx="1402694" cy="3557032"/>
            <a:chOff x="4045425" y="3839900"/>
            <a:chExt cx="559025" cy="552050"/>
          </a:xfrm>
        </p:grpSpPr>
        <p:sp>
          <p:nvSpPr>
            <p:cNvPr id="525" name="Google Shape;525;p26"/>
            <p:cNvSpPr/>
            <p:nvPr/>
          </p:nvSpPr>
          <p:spPr>
            <a:xfrm>
              <a:off x="4302300" y="3839900"/>
              <a:ext cx="67900" cy="274150"/>
            </a:xfrm>
            <a:custGeom>
              <a:rect b="b" l="l" r="r" t="t"/>
              <a:pathLst>
                <a:path extrusionOk="0" h="10966" w="2716">
                  <a:moveTo>
                    <a:pt x="406" y="0"/>
                  </a:moveTo>
                  <a:cubicBezTo>
                    <a:pt x="406" y="0"/>
                    <a:pt x="1" y="3572"/>
                    <a:pt x="156" y="5524"/>
                  </a:cubicBezTo>
                  <a:cubicBezTo>
                    <a:pt x="311" y="7477"/>
                    <a:pt x="1799" y="10966"/>
                    <a:pt x="1799" y="10966"/>
                  </a:cubicBezTo>
                  <a:cubicBezTo>
                    <a:pt x="1799" y="10966"/>
                    <a:pt x="2716" y="7525"/>
                    <a:pt x="2287" y="5524"/>
                  </a:cubicBezTo>
                  <a:cubicBezTo>
                    <a:pt x="1858" y="3524"/>
                    <a:pt x="406" y="0"/>
                    <a:pt x="406"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26" name="Google Shape;526;p26"/>
            <p:cNvSpPr/>
            <p:nvPr/>
          </p:nvSpPr>
          <p:spPr>
            <a:xfrm>
              <a:off x="4142475" y="3927100"/>
              <a:ext cx="196475" cy="194400"/>
            </a:xfrm>
            <a:custGeom>
              <a:rect b="b" l="l" r="r" t="t"/>
              <a:pathLst>
                <a:path extrusionOk="0" h="7776" w="7859">
                  <a:moveTo>
                    <a:pt x="0" y="1"/>
                  </a:moveTo>
                  <a:cubicBezTo>
                    <a:pt x="0" y="1"/>
                    <a:pt x="1882" y="3060"/>
                    <a:pt x="3215" y="4501"/>
                  </a:cubicBezTo>
                  <a:cubicBezTo>
                    <a:pt x="4537" y="5942"/>
                    <a:pt x="7858" y="7775"/>
                    <a:pt x="7858" y="7775"/>
                  </a:cubicBezTo>
                  <a:cubicBezTo>
                    <a:pt x="7858" y="7775"/>
                    <a:pt x="6453" y="4501"/>
                    <a:pt x="4882" y="3191"/>
                  </a:cubicBezTo>
                  <a:cubicBezTo>
                    <a:pt x="3322" y="1882"/>
                    <a:pt x="1" y="1"/>
                    <a:pt x="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27" name="Google Shape;527;p26"/>
            <p:cNvSpPr/>
            <p:nvPr/>
          </p:nvSpPr>
          <p:spPr>
            <a:xfrm>
              <a:off x="4360050" y="3883050"/>
              <a:ext cx="113450" cy="228325"/>
            </a:xfrm>
            <a:custGeom>
              <a:rect b="b" l="l" r="r" t="t"/>
              <a:pathLst>
                <a:path extrusionOk="0" h="9133" w="4538">
                  <a:moveTo>
                    <a:pt x="4537" y="0"/>
                  </a:moveTo>
                  <a:cubicBezTo>
                    <a:pt x="4537" y="1"/>
                    <a:pt x="2346" y="2489"/>
                    <a:pt x="1465" y="4072"/>
                  </a:cubicBezTo>
                  <a:cubicBezTo>
                    <a:pt x="572" y="5644"/>
                    <a:pt x="1" y="9132"/>
                    <a:pt x="1" y="9132"/>
                  </a:cubicBezTo>
                  <a:cubicBezTo>
                    <a:pt x="1" y="9132"/>
                    <a:pt x="2537" y="7025"/>
                    <a:pt x="3227" y="5263"/>
                  </a:cubicBezTo>
                  <a:cubicBezTo>
                    <a:pt x="3906" y="3501"/>
                    <a:pt x="4537" y="1"/>
                    <a:pt x="4537"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28" name="Google Shape;528;p26"/>
            <p:cNvSpPr/>
            <p:nvPr/>
          </p:nvSpPr>
          <p:spPr>
            <a:xfrm>
              <a:off x="4362450" y="4017875"/>
              <a:ext cx="235150" cy="128325"/>
            </a:xfrm>
            <a:custGeom>
              <a:rect b="b" l="l" r="r" t="t"/>
              <a:pathLst>
                <a:path extrusionOk="0" h="5133" w="9406">
                  <a:moveTo>
                    <a:pt x="9406" y="1"/>
                  </a:moveTo>
                  <a:cubicBezTo>
                    <a:pt x="9406" y="1"/>
                    <a:pt x="6036" y="870"/>
                    <a:pt x="4322" y="1692"/>
                  </a:cubicBezTo>
                  <a:cubicBezTo>
                    <a:pt x="2607" y="2513"/>
                    <a:pt x="0" y="5133"/>
                    <a:pt x="0" y="5133"/>
                  </a:cubicBezTo>
                  <a:cubicBezTo>
                    <a:pt x="0" y="5133"/>
                    <a:pt x="3441" y="4775"/>
                    <a:pt x="5096" y="3680"/>
                  </a:cubicBezTo>
                  <a:cubicBezTo>
                    <a:pt x="6739" y="2585"/>
                    <a:pt x="9406" y="1"/>
                    <a:pt x="9406"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29" name="Google Shape;529;p26"/>
            <p:cNvSpPr/>
            <p:nvPr/>
          </p:nvSpPr>
          <p:spPr>
            <a:xfrm>
              <a:off x="4366000" y="4165700"/>
              <a:ext cx="238450" cy="53125"/>
            </a:xfrm>
            <a:custGeom>
              <a:rect b="b" l="l" r="r" t="t"/>
              <a:pathLst>
                <a:path extrusionOk="0" h="2125" w="9538">
                  <a:moveTo>
                    <a:pt x="4134" y="1"/>
                  </a:moveTo>
                  <a:cubicBezTo>
                    <a:pt x="2384" y="1"/>
                    <a:pt x="1" y="529"/>
                    <a:pt x="1" y="529"/>
                  </a:cubicBezTo>
                  <a:cubicBezTo>
                    <a:pt x="1" y="529"/>
                    <a:pt x="2668" y="2125"/>
                    <a:pt x="4454" y="2125"/>
                  </a:cubicBezTo>
                  <a:cubicBezTo>
                    <a:pt x="6228" y="2125"/>
                    <a:pt x="9538" y="1446"/>
                    <a:pt x="9538" y="1446"/>
                  </a:cubicBezTo>
                  <a:cubicBezTo>
                    <a:pt x="9538" y="1446"/>
                    <a:pt x="6645" y="315"/>
                    <a:pt x="4966" y="53"/>
                  </a:cubicBezTo>
                  <a:cubicBezTo>
                    <a:pt x="4718" y="16"/>
                    <a:pt x="4435" y="1"/>
                    <a:pt x="413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30" name="Google Shape;530;p26"/>
            <p:cNvSpPr/>
            <p:nvPr/>
          </p:nvSpPr>
          <p:spPr>
            <a:xfrm>
              <a:off x="4360050" y="4217900"/>
              <a:ext cx="183375" cy="94975"/>
            </a:xfrm>
            <a:custGeom>
              <a:rect b="b" l="l" r="r" t="t"/>
              <a:pathLst>
                <a:path extrusionOk="0" h="3799" w="7335">
                  <a:moveTo>
                    <a:pt x="1" y="1"/>
                  </a:moveTo>
                  <a:cubicBezTo>
                    <a:pt x="1" y="1"/>
                    <a:pt x="1489" y="2275"/>
                    <a:pt x="2930" y="2823"/>
                  </a:cubicBezTo>
                  <a:cubicBezTo>
                    <a:pt x="4370" y="3382"/>
                    <a:pt x="7335" y="3799"/>
                    <a:pt x="7335" y="3799"/>
                  </a:cubicBezTo>
                  <a:cubicBezTo>
                    <a:pt x="7335" y="3799"/>
                    <a:pt x="5466" y="1882"/>
                    <a:pt x="4216" y="1120"/>
                  </a:cubicBezTo>
                  <a:cubicBezTo>
                    <a:pt x="2954" y="358"/>
                    <a:pt x="1" y="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31" name="Google Shape;531;p26"/>
            <p:cNvSpPr/>
            <p:nvPr/>
          </p:nvSpPr>
          <p:spPr>
            <a:xfrm>
              <a:off x="4045425" y="4084900"/>
              <a:ext cx="293525" cy="61250"/>
            </a:xfrm>
            <a:custGeom>
              <a:rect b="b" l="l" r="r" t="t"/>
              <a:pathLst>
                <a:path extrusionOk="0" h="2450" w="11741">
                  <a:moveTo>
                    <a:pt x="3481" y="0"/>
                  </a:moveTo>
                  <a:cubicBezTo>
                    <a:pt x="1690" y="0"/>
                    <a:pt x="1" y="94"/>
                    <a:pt x="1" y="94"/>
                  </a:cubicBezTo>
                  <a:cubicBezTo>
                    <a:pt x="1" y="94"/>
                    <a:pt x="3561" y="1654"/>
                    <a:pt x="5633" y="2154"/>
                  </a:cubicBezTo>
                  <a:cubicBezTo>
                    <a:pt x="6594" y="2387"/>
                    <a:pt x="7988" y="2449"/>
                    <a:pt x="9202" y="2449"/>
                  </a:cubicBezTo>
                  <a:cubicBezTo>
                    <a:pt x="10589" y="2449"/>
                    <a:pt x="11740" y="2368"/>
                    <a:pt x="11740" y="2368"/>
                  </a:cubicBezTo>
                  <a:cubicBezTo>
                    <a:pt x="11740" y="2368"/>
                    <a:pt x="8466" y="368"/>
                    <a:pt x="6275" y="118"/>
                  </a:cubicBezTo>
                  <a:cubicBezTo>
                    <a:pt x="5491" y="29"/>
                    <a:pt x="4471" y="0"/>
                    <a:pt x="348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32" name="Google Shape;532;p26"/>
            <p:cNvSpPr/>
            <p:nvPr/>
          </p:nvSpPr>
          <p:spPr>
            <a:xfrm>
              <a:off x="4068950" y="4163625"/>
              <a:ext cx="261075" cy="57450"/>
            </a:xfrm>
            <a:custGeom>
              <a:rect b="b" l="l" r="r" t="t"/>
              <a:pathLst>
                <a:path extrusionOk="0" h="2298" w="10443">
                  <a:moveTo>
                    <a:pt x="6522" y="1"/>
                  </a:moveTo>
                  <a:cubicBezTo>
                    <a:pt x="6068" y="1"/>
                    <a:pt x="5632" y="36"/>
                    <a:pt x="5251" y="124"/>
                  </a:cubicBezTo>
                  <a:cubicBezTo>
                    <a:pt x="3346" y="553"/>
                    <a:pt x="0" y="2041"/>
                    <a:pt x="0" y="2041"/>
                  </a:cubicBezTo>
                  <a:cubicBezTo>
                    <a:pt x="0" y="2041"/>
                    <a:pt x="2293" y="2297"/>
                    <a:pt x="4142" y="2297"/>
                  </a:cubicBezTo>
                  <a:cubicBezTo>
                    <a:pt x="4546" y="2297"/>
                    <a:pt x="4930" y="2285"/>
                    <a:pt x="5263" y="2255"/>
                  </a:cubicBezTo>
                  <a:cubicBezTo>
                    <a:pt x="7132" y="2089"/>
                    <a:pt x="10442" y="565"/>
                    <a:pt x="10442" y="565"/>
                  </a:cubicBezTo>
                  <a:cubicBezTo>
                    <a:pt x="10442" y="565"/>
                    <a:pt x="8339" y="1"/>
                    <a:pt x="6522"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33" name="Google Shape;533;p26"/>
            <p:cNvSpPr/>
            <p:nvPr/>
          </p:nvSpPr>
          <p:spPr>
            <a:xfrm>
              <a:off x="4152900" y="4210775"/>
              <a:ext cx="175625" cy="118175"/>
            </a:xfrm>
            <a:custGeom>
              <a:rect b="b" l="l" r="r" t="t"/>
              <a:pathLst>
                <a:path extrusionOk="0" h="4727" w="7025">
                  <a:moveTo>
                    <a:pt x="7025" y="0"/>
                  </a:moveTo>
                  <a:lnTo>
                    <a:pt x="7025" y="0"/>
                  </a:lnTo>
                  <a:cubicBezTo>
                    <a:pt x="7024" y="0"/>
                    <a:pt x="4262" y="250"/>
                    <a:pt x="3060" y="1274"/>
                  </a:cubicBezTo>
                  <a:cubicBezTo>
                    <a:pt x="1845" y="2286"/>
                    <a:pt x="0" y="4727"/>
                    <a:pt x="0" y="4727"/>
                  </a:cubicBezTo>
                  <a:cubicBezTo>
                    <a:pt x="0" y="4727"/>
                    <a:pt x="2643" y="3965"/>
                    <a:pt x="3941" y="3215"/>
                  </a:cubicBezTo>
                  <a:cubicBezTo>
                    <a:pt x="5227" y="2453"/>
                    <a:pt x="7025" y="0"/>
                    <a:pt x="7025"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34" name="Google Shape;534;p26"/>
            <p:cNvSpPr/>
            <p:nvPr/>
          </p:nvSpPr>
          <p:spPr>
            <a:xfrm>
              <a:off x="4177000" y="3962400"/>
              <a:ext cx="329100" cy="429550"/>
            </a:xfrm>
            <a:custGeom>
              <a:rect b="b" l="l" r="r" t="t"/>
              <a:pathLst>
                <a:path extrusionOk="0" h="17182" w="13164">
                  <a:moveTo>
                    <a:pt x="6209" y="0"/>
                  </a:moveTo>
                  <a:cubicBezTo>
                    <a:pt x="6202" y="0"/>
                    <a:pt x="6192" y="5"/>
                    <a:pt x="6192" y="5"/>
                  </a:cubicBezTo>
                  <a:cubicBezTo>
                    <a:pt x="6466" y="1160"/>
                    <a:pt x="6656" y="2327"/>
                    <a:pt x="6751" y="3518"/>
                  </a:cubicBezTo>
                  <a:cubicBezTo>
                    <a:pt x="6763" y="3923"/>
                    <a:pt x="6763" y="4339"/>
                    <a:pt x="6763" y="4756"/>
                  </a:cubicBezTo>
                  <a:cubicBezTo>
                    <a:pt x="6763" y="4982"/>
                    <a:pt x="6751" y="5220"/>
                    <a:pt x="6751" y="5447"/>
                  </a:cubicBezTo>
                  <a:lnTo>
                    <a:pt x="6751" y="5530"/>
                  </a:lnTo>
                  <a:cubicBezTo>
                    <a:pt x="6751" y="5887"/>
                    <a:pt x="6727" y="6256"/>
                    <a:pt x="6716" y="6625"/>
                  </a:cubicBezTo>
                  <a:cubicBezTo>
                    <a:pt x="6168" y="5911"/>
                    <a:pt x="5489" y="5316"/>
                    <a:pt x="4834" y="4696"/>
                  </a:cubicBezTo>
                  <a:cubicBezTo>
                    <a:pt x="4049" y="3946"/>
                    <a:pt x="3167" y="3149"/>
                    <a:pt x="2596" y="2220"/>
                  </a:cubicBezTo>
                  <a:cubicBezTo>
                    <a:pt x="2591" y="2211"/>
                    <a:pt x="2585" y="2207"/>
                    <a:pt x="2580" y="2207"/>
                  </a:cubicBezTo>
                  <a:cubicBezTo>
                    <a:pt x="2571" y="2207"/>
                    <a:pt x="2565" y="2217"/>
                    <a:pt x="2572" y="2232"/>
                  </a:cubicBezTo>
                  <a:cubicBezTo>
                    <a:pt x="3084" y="3101"/>
                    <a:pt x="3870" y="3851"/>
                    <a:pt x="4584" y="4565"/>
                  </a:cubicBezTo>
                  <a:cubicBezTo>
                    <a:pt x="5323" y="5304"/>
                    <a:pt x="6073" y="6018"/>
                    <a:pt x="6704" y="6851"/>
                  </a:cubicBezTo>
                  <a:cubicBezTo>
                    <a:pt x="6692" y="7018"/>
                    <a:pt x="6680" y="7185"/>
                    <a:pt x="6668" y="7340"/>
                  </a:cubicBezTo>
                  <a:cubicBezTo>
                    <a:pt x="5846" y="6887"/>
                    <a:pt x="4882" y="6744"/>
                    <a:pt x="3965" y="6554"/>
                  </a:cubicBezTo>
                  <a:cubicBezTo>
                    <a:pt x="2940" y="6344"/>
                    <a:pt x="1903" y="6077"/>
                    <a:pt x="843" y="6077"/>
                  </a:cubicBezTo>
                  <a:cubicBezTo>
                    <a:pt x="820" y="6077"/>
                    <a:pt x="797" y="6077"/>
                    <a:pt x="774" y="6078"/>
                  </a:cubicBezTo>
                  <a:lnTo>
                    <a:pt x="774" y="6089"/>
                  </a:lnTo>
                  <a:cubicBezTo>
                    <a:pt x="1846" y="6113"/>
                    <a:pt x="2906" y="6423"/>
                    <a:pt x="3941" y="6649"/>
                  </a:cubicBezTo>
                  <a:cubicBezTo>
                    <a:pt x="4382" y="6756"/>
                    <a:pt x="4846" y="6851"/>
                    <a:pt x="5299" y="6971"/>
                  </a:cubicBezTo>
                  <a:cubicBezTo>
                    <a:pt x="5763" y="7113"/>
                    <a:pt x="6227" y="7304"/>
                    <a:pt x="6656" y="7542"/>
                  </a:cubicBezTo>
                  <a:cubicBezTo>
                    <a:pt x="6632" y="7875"/>
                    <a:pt x="6596" y="8209"/>
                    <a:pt x="6561" y="8542"/>
                  </a:cubicBezTo>
                  <a:cubicBezTo>
                    <a:pt x="6277" y="8506"/>
                    <a:pt x="5987" y="8491"/>
                    <a:pt x="5694" y="8491"/>
                  </a:cubicBezTo>
                  <a:cubicBezTo>
                    <a:pt x="4930" y="8491"/>
                    <a:pt x="4149" y="8589"/>
                    <a:pt x="3418" y="8649"/>
                  </a:cubicBezTo>
                  <a:cubicBezTo>
                    <a:pt x="2263" y="8733"/>
                    <a:pt x="1132" y="8959"/>
                    <a:pt x="24" y="9304"/>
                  </a:cubicBezTo>
                  <a:cubicBezTo>
                    <a:pt x="0" y="9316"/>
                    <a:pt x="12" y="9352"/>
                    <a:pt x="36" y="9352"/>
                  </a:cubicBezTo>
                  <a:cubicBezTo>
                    <a:pt x="1132" y="9018"/>
                    <a:pt x="2275" y="8816"/>
                    <a:pt x="3418" y="8756"/>
                  </a:cubicBezTo>
                  <a:cubicBezTo>
                    <a:pt x="3941" y="8721"/>
                    <a:pt x="4465" y="8709"/>
                    <a:pt x="4977" y="8685"/>
                  </a:cubicBezTo>
                  <a:cubicBezTo>
                    <a:pt x="5220" y="8668"/>
                    <a:pt x="5463" y="8660"/>
                    <a:pt x="5705" y="8660"/>
                  </a:cubicBezTo>
                  <a:cubicBezTo>
                    <a:pt x="5985" y="8660"/>
                    <a:pt x="6263" y="8671"/>
                    <a:pt x="6537" y="8697"/>
                  </a:cubicBezTo>
                  <a:cubicBezTo>
                    <a:pt x="6501" y="9054"/>
                    <a:pt x="6454" y="9399"/>
                    <a:pt x="6382" y="9757"/>
                  </a:cubicBezTo>
                  <a:cubicBezTo>
                    <a:pt x="5727" y="9757"/>
                    <a:pt x="5132" y="10233"/>
                    <a:pt x="4620" y="10602"/>
                  </a:cubicBezTo>
                  <a:cubicBezTo>
                    <a:pt x="3941" y="11090"/>
                    <a:pt x="3322" y="11650"/>
                    <a:pt x="2679" y="12185"/>
                  </a:cubicBezTo>
                  <a:cubicBezTo>
                    <a:pt x="2661" y="12213"/>
                    <a:pt x="2678" y="12241"/>
                    <a:pt x="2703" y="12241"/>
                  </a:cubicBezTo>
                  <a:cubicBezTo>
                    <a:pt x="2711" y="12241"/>
                    <a:pt x="2719" y="12238"/>
                    <a:pt x="2727" y="12233"/>
                  </a:cubicBezTo>
                  <a:cubicBezTo>
                    <a:pt x="3287" y="11781"/>
                    <a:pt x="3882" y="11340"/>
                    <a:pt x="4477" y="10923"/>
                  </a:cubicBezTo>
                  <a:cubicBezTo>
                    <a:pt x="4977" y="10590"/>
                    <a:pt x="5680" y="10030"/>
                    <a:pt x="6335" y="10019"/>
                  </a:cubicBezTo>
                  <a:lnTo>
                    <a:pt x="6335" y="10019"/>
                  </a:lnTo>
                  <a:cubicBezTo>
                    <a:pt x="6323" y="10066"/>
                    <a:pt x="6311" y="10126"/>
                    <a:pt x="6299" y="10173"/>
                  </a:cubicBezTo>
                  <a:cubicBezTo>
                    <a:pt x="5858" y="12447"/>
                    <a:pt x="5025" y="14650"/>
                    <a:pt x="4251" y="16841"/>
                  </a:cubicBezTo>
                  <a:cubicBezTo>
                    <a:pt x="4180" y="17048"/>
                    <a:pt x="4348" y="17182"/>
                    <a:pt x="4520" y="17182"/>
                  </a:cubicBezTo>
                  <a:cubicBezTo>
                    <a:pt x="4634" y="17182"/>
                    <a:pt x="4751" y="17122"/>
                    <a:pt x="4799" y="16984"/>
                  </a:cubicBezTo>
                  <a:cubicBezTo>
                    <a:pt x="5549" y="14876"/>
                    <a:pt x="6287" y="12697"/>
                    <a:pt x="6680" y="10483"/>
                  </a:cubicBezTo>
                  <a:cubicBezTo>
                    <a:pt x="6807" y="10450"/>
                    <a:pt x="6938" y="10436"/>
                    <a:pt x="7071" y="10436"/>
                  </a:cubicBezTo>
                  <a:cubicBezTo>
                    <a:pt x="7670" y="10436"/>
                    <a:pt x="8304" y="10729"/>
                    <a:pt x="8811" y="10983"/>
                  </a:cubicBezTo>
                  <a:cubicBezTo>
                    <a:pt x="9418" y="11292"/>
                    <a:pt x="10002" y="11638"/>
                    <a:pt x="10549" y="12031"/>
                  </a:cubicBezTo>
                  <a:cubicBezTo>
                    <a:pt x="10555" y="12034"/>
                    <a:pt x="10561" y="12036"/>
                    <a:pt x="10566" y="12036"/>
                  </a:cubicBezTo>
                  <a:cubicBezTo>
                    <a:pt x="10595" y="12036"/>
                    <a:pt x="10615" y="11991"/>
                    <a:pt x="10585" y="11971"/>
                  </a:cubicBezTo>
                  <a:cubicBezTo>
                    <a:pt x="9918" y="11507"/>
                    <a:pt x="9287" y="10995"/>
                    <a:pt x="8549" y="10626"/>
                  </a:cubicBezTo>
                  <a:cubicBezTo>
                    <a:pt x="8082" y="10397"/>
                    <a:pt x="7557" y="10168"/>
                    <a:pt x="7029" y="10168"/>
                  </a:cubicBezTo>
                  <a:cubicBezTo>
                    <a:pt x="6924" y="10168"/>
                    <a:pt x="6820" y="10177"/>
                    <a:pt x="6716" y="10197"/>
                  </a:cubicBezTo>
                  <a:cubicBezTo>
                    <a:pt x="6727" y="10126"/>
                    <a:pt x="6739" y="10054"/>
                    <a:pt x="6751" y="9983"/>
                  </a:cubicBezTo>
                  <a:cubicBezTo>
                    <a:pt x="6811" y="9590"/>
                    <a:pt x="6858" y="9197"/>
                    <a:pt x="6894" y="8816"/>
                  </a:cubicBezTo>
                  <a:cubicBezTo>
                    <a:pt x="7363" y="8777"/>
                    <a:pt x="7837" y="8756"/>
                    <a:pt x="8311" y="8756"/>
                  </a:cubicBezTo>
                  <a:cubicBezTo>
                    <a:pt x="8849" y="8756"/>
                    <a:pt x="9387" y="8783"/>
                    <a:pt x="9918" y="8840"/>
                  </a:cubicBezTo>
                  <a:cubicBezTo>
                    <a:pt x="10966" y="8923"/>
                    <a:pt x="12097" y="8935"/>
                    <a:pt x="13109" y="9197"/>
                  </a:cubicBezTo>
                  <a:cubicBezTo>
                    <a:pt x="13112" y="9205"/>
                    <a:pt x="13117" y="9208"/>
                    <a:pt x="13122" y="9208"/>
                  </a:cubicBezTo>
                  <a:cubicBezTo>
                    <a:pt x="13139" y="9208"/>
                    <a:pt x="13163" y="9173"/>
                    <a:pt x="13145" y="9173"/>
                  </a:cubicBezTo>
                  <a:cubicBezTo>
                    <a:pt x="12145" y="8911"/>
                    <a:pt x="11097" y="8852"/>
                    <a:pt x="10085" y="8745"/>
                  </a:cubicBezTo>
                  <a:cubicBezTo>
                    <a:pt x="9445" y="8664"/>
                    <a:pt x="8800" y="8624"/>
                    <a:pt x="8154" y="8624"/>
                  </a:cubicBezTo>
                  <a:cubicBezTo>
                    <a:pt x="7742" y="8624"/>
                    <a:pt x="7330" y="8641"/>
                    <a:pt x="6918" y="8673"/>
                  </a:cubicBezTo>
                  <a:cubicBezTo>
                    <a:pt x="6942" y="8340"/>
                    <a:pt x="6954" y="8006"/>
                    <a:pt x="6966" y="7673"/>
                  </a:cubicBezTo>
                  <a:cubicBezTo>
                    <a:pt x="8966" y="6804"/>
                    <a:pt x="10764" y="5518"/>
                    <a:pt x="12621" y="4387"/>
                  </a:cubicBezTo>
                  <a:lnTo>
                    <a:pt x="12621" y="4387"/>
                  </a:lnTo>
                  <a:cubicBezTo>
                    <a:pt x="10716" y="5375"/>
                    <a:pt x="8954" y="6637"/>
                    <a:pt x="6977" y="7471"/>
                  </a:cubicBezTo>
                  <a:lnTo>
                    <a:pt x="6977" y="6923"/>
                  </a:lnTo>
                  <a:cubicBezTo>
                    <a:pt x="6977" y="6828"/>
                    <a:pt x="6989" y="6744"/>
                    <a:pt x="6977" y="6649"/>
                  </a:cubicBezTo>
                  <a:cubicBezTo>
                    <a:pt x="7537" y="5768"/>
                    <a:pt x="8073" y="4863"/>
                    <a:pt x="8597" y="3958"/>
                  </a:cubicBezTo>
                  <a:cubicBezTo>
                    <a:pt x="9085" y="3113"/>
                    <a:pt x="9585" y="2244"/>
                    <a:pt x="9859" y="1291"/>
                  </a:cubicBezTo>
                  <a:cubicBezTo>
                    <a:pt x="9859" y="1285"/>
                    <a:pt x="9856" y="1282"/>
                    <a:pt x="9851" y="1282"/>
                  </a:cubicBezTo>
                  <a:cubicBezTo>
                    <a:pt x="9847" y="1282"/>
                    <a:pt x="9841" y="1285"/>
                    <a:pt x="9835" y="1291"/>
                  </a:cubicBezTo>
                  <a:cubicBezTo>
                    <a:pt x="9514" y="2279"/>
                    <a:pt x="8966" y="3149"/>
                    <a:pt x="8430" y="4030"/>
                  </a:cubicBezTo>
                  <a:cubicBezTo>
                    <a:pt x="7954" y="4815"/>
                    <a:pt x="7466" y="5589"/>
                    <a:pt x="6966" y="6363"/>
                  </a:cubicBezTo>
                  <a:cubicBezTo>
                    <a:pt x="6954" y="5768"/>
                    <a:pt x="6918" y="5161"/>
                    <a:pt x="6882" y="4565"/>
                  </a:cubicBezTo>
                  <a:cubicBezTo>
                    <a:pt x="6894" y="4280"/>
                    <a:pt x="6906" y="4006"/>
                    <a:pt x="6894" y="3720"/>
                  </a:cubicBezTo>
                  <a:cubicBezTo>
                    <a:pt x="6823" y="2470"/>
                    <a:pt x="6525" y="1220"/>
                    <a:pt x="6215" y="5"/>
                  </a:cubicBezTo>
                  <a:cubicBezTo>
                    <a:pt x="6215" y="1"/>
                    <a:pt x="6213" y="0"/>
                    <a:pt x="6209"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535" name="Google Shape;535;p26"/>
          <p:cNvGrpSpPr/>
          <p:nvPr/>
        </p:nvGrpSpPr>
        <p:grpSpPr>
          <a:xfrm rot="7291453">
            <a:off x="-199542" y="-21054"/>
            <a:ext cx="1547660" cy="1378649"/>
            <a:chOff x="5067575" y="3176425"/>
            <a:chExt cx="473000" cy="1081975"/>
          </a:xfrm>
        </p:grpSpPr>
        <p:sp>
          <p:nvSpPr>
            <p:cNvPr id="536" name="Google Shape;536;p26"/>
            <p:cNvSpPr/>
            <p:nvPr/>
          </p:nvSpPr>
          <p:spPr>
            <a:xfrm>
              <a:off x="5067875" y="3176425"/>
              <a:ext cx="472700" cy="964425"/>
            </a:xfrm>
            <a:custGeom>
              <a:rect b="b" l="l" r="r" t="t"/>
              <a:pathLst>
                <a:path extrusionOk="0" h="38577" w="18908">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37" name="Google Shape;537;p26"/>
            <p:cNvSpPr/>
            <p:nvPr/>
          </p:nvSpPr>
          <p:spPr>
            <a:xfrm>
              <a:off x="5067575" y="3176425"/>
              <a:ext cx="403350" cy="964425"/>
            </a:xfrm>
            <a:custGeom>
              <a:rect b="b" l="l" r="r" t="t"/>
              <a:pathLst>
                <a:path extrusionOk="0" h="38577" w="16134">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38" name="Google Shape;538;p26"/>
            <p:cNvSpPr/>
            <p:nvPr/>
          </p:nvSpPr>
          <p:spPr>
            <a:xfrm>
              <a:off x="5249150" y="3221450"/>
              <a:ext cx="178150" cy="1036950"/>
            </a:xfrm>
            <a:custGeom>
              <a:rect b="b" l="l" r="r" t="t"/>
              <a:pathLst>
                <a:path extrusionOk="0" h="41478" w="7126">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39" name="Google Shape;539;p26"/>
            <p:cNvSpPr/>
            <p:nvPr/>
          </p:nvSpPr>
          <p:spPr>
            <a:xfrm>
              <a:off x="5111350" y="3176425"/>
              <a:ext cx="404525" cy="893625"/>
            </a:xfrm>
            <a:custGeom>
              <a:rect b="b" l="l" r="r" t="t"/>
              <a:pathLst>
                <a:path extrusionOk="0" h="35745" w="16181">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540" name="Google Shape;540;p26"/>
          <p:cNvGrpSpPr/>
          <p:nvPr/>
        </p:nvGrpSpPr>
        <p:grpSpPr>
          <a:xfrm flipH="1" rot="-8939404">
            <a:off x="6071206" y="-1031556"/>
            <a:ext cx="870454" cy="3550537"/>
            <a:chOff x="4836950" y="647600"/>
            <a:chExt cx="1160575" cy="1843500"/>
          </a:xfrm>
        </p:grpSpPr>
        <p:sp>
          <p:nvSpPr>
            <p:cNvPr id="541" name="Google Shape;541;p26"/>
            <p:cNvSpPr/>
            <p:nvPr/>
          </p:nvSpPr>
          <p:spPr>
            <a:xfrm>
              <a:off x="5305625" y="1783375"/>
              <a:ext cx="459525" cy="703375"/>
            </a:xfrm>
            <a:custGeom>
              <a:rect b="b" l="l" r="r" t="t"/>
              <a:pathLst>
                <a:path extrusionOk="0" h="28135" w="18381">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42" name="Google Shape;542;p26"/>
            <p:cNvSpPr/>
            <p:nvPr/>
          </p:nvSpPr>
          <p:spPr>
            <a:xfrm>
              <a:off x="4836950" y="1473175"/>
              <a:ext cx="587275" cy="975300"/>
            </a:xfrm>
            <a:custGeom>
              <a:rect b="b" l="l" r="r" t="t"/>
              <a:pathLst>
                <a:path extrusionOk="0" h="39012" w="23491">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43" name="Google Shape;543;p26"/>
            <p:cNvSpPr/>
            <p:nvPr/>
          </p:nvSpPr>
          <p:spPr>
            <a:xfrm>
              <a:off x="5288125" y="1393950"/>
              <a:ext cx="216000" cy="1090800"/>
            </a:xfrm>
            <a:custGeom>
              <a:rect b="b" l="l" r="r" t="t"/>
              <a:pathLst>
                <a:path extrusionOk="0" fill="none" h="43632" w="8640">
                  <a:moveTo>
                    <a:pt x="0" y="0"/>
                  </a:moveTo>
                  <a:cubicBezTo>
                    <a:pt x="0" y="0"/>
                    <a:pt x="8640" y="19080"/>
                    <a:pt x="5004" y="4363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44" name="Google Shape;544;p26"/>
            <p:cNvSpPr/>
            <p:nvPr/>
          </p:nvSpPr>
          <p:spPr>
            <a:xfrm>
              <a:off x="5229750" y="1151275"/>
              <a:ext cx="226850" cy="1333475"/>
            </a:xfrm>
            <a:custGeom>
              <a:rect b="b" l="l" r="r" t="t"/>
              <a:pathLst>
                <a:path extrusionOk="0" fill="none" h="53339" w="9074">
                  <a:moveTo>
                    <a:pt x="9073" y="0"/>
                  </a:moveTo>
                  <a:cubicBezTo>
                    <a:pt x="9073" y="0"/>
                    <a:pt x="0" y="19314"/>
                    <a:pt x="7372" y="53338"/>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45" name="Google Shape;545;p26"/>
            <p:cNvSpPr/>
            <p:nvPr/>
          </p:nvSpPr>
          <p:spPr>
            <a:xfrm>
              <a:off x="5174700" y="1917650"/>
              <a:ext cx="239350" cy="567100"/>
            </a:xfrm>
            <a:custGeom>
              <a:rect b="b" l="l" r="r" t="t"/>
              <a:pathLst>
                <a:path extrusionOk="0" fill="none" h="22684" w="9574">
                  <a:moveTo>
                    <a:pt x="0" y="0"/>
                  </a:moveTo>
                  <a:cubicBezTo>
                    <a:pt x="0" y="0"/>
                    <a:pt x="8773" y="9374"/>
                    <a:pt x="9574" y="22683"/>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46" name="Google Shape;546;p26"/>
            <p:cNvSpPr/>
            <p:nvPr/>
          </p:nvSpPr>
          <p:spPr>
            <a:xfrm>
              <a:off x="5352325" y="1633275"/>
              <a:ext cx="252700" cy="844800"/>
            </a:xfrm>
            <a:custGeom>
              <a:rect b="b" l="l" r="r" t="t"/>
              <a:pathLst>
                <a:path extrusionOk="0" fill="none" h="33792" w="10108">
                  <a:moveTo>
                    <a:pt x="10108" y="1"/>
                  </a:moveTo>
                  <a:cubicBezTo>
                    <a:pt x="10108" y="1"/>
                    <a:pt x="1" y="10441"/>
                    <a:pt x="2436" y="3379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47" name="Google Shape;547;p26"/>
            <p:cNvSpPr/>
            <p:nvPr/>
          </p:nvSpPr>
          <p:spPr>
            <a:xfrm>
              <a:off x="5412375" y="647600"/>
              <a:ext cx="469525" cy="538750"/>
            </a:xfrm>
            <a:custGeom>
              <a:rect b="b" l="l" r="r" t="t"/>
              <a:pathLst>
                <a:path extrusionOk="0" h="21550" w="18781">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48" name="Google Shape;548;p26"/>
            <p:cNvSpPr/>
            <p:nvPr/>
          </p:nvSpPr>
          <p:spPr>
            <a:xfrm>
              <a:off x="5557250" y="727025"/>
              <a:ext cx="316300" cy="187225"/>
            </a:xfrm>
            <a:custGeom>
              <a:rect b="b" l="l" r="r" t="t"/>
              <a:pathLst>
                <a:path extrusionOk="0" h="7489" w="12652">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49" name="Google Shape;549;p26"/>
            <p:cNvSpPr/>
            <p:nvPr/>
          </p:nvSpPr>
          <p:spPr>
            <a:xfrm>
              <a:off x="5414025" y="688225"/>
              <a:ext cx="257725" cy="498550"/>
            </a:xfrm>
            <a:custGeom>
              <a:rect b="b" l="l" r="r" t="t"/>
              <a:pathLst>
                <a:path extrusionOk="0" h="19942" w="10309">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0" name="Google Shape;550;p26"/>
            <p:cNvSpPr/>
            <p:nvPr/>
          </p:nvSpPr>
          <p:spPr>
            <a:xfrm>
              <a:off x="5406525" y="868575"/>
              <a:ext cx="475375" cy="318200"/>
            </a:xfrm>
            <a:custGeom>
              <a:rect b="b" l="l" r="r" t="t"/>
              <a:pathLst>
                <a:path extrusionOk="0" h="12728" w="19015">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1" name="Google Shape;551;p26"/>
            <p:cNvSpPr/>
            <p:nvPr/>
          </p:nvSpPr>
          <p:spPr>
            <a:xfrm>
              <a:off x="5576650" y="1298500"/>
              <a:ext cx="395300" cy="378900"/>
            </a:xfrm>
            <a:custGeom>
              <a:rect b="b" l="l" r="r" t="t"/>
              <a:pathLst>
                <a:path extrusionOk="0" h="15156" w="15812">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2" name="Google Shape;552;p26"/>
            <p:cNvSpPr/>
            <p:nvPr/>
          </p:nvSpPr>
          <p:spPr>
            <a:xfrm>
              <a:off x="5726650" y="1395825"/>
              <a:ext cx="270875" cy="100425"/>
            </a:xfrm>
            <a:custGeom>
              <a:rect b="b" l="l" r="r" t="t"/>
              <a:pathLst>
                <a:path extrusionOk="0" h="4017" w="10835">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3" name="Google Shape;553;p26"/>
            <p:cNvSpPr/>
            <p:nvPr/>
          </p:nvSpPr>
          <p:spPr>
            <a:xfrm>
              <a:off x="5575825" y="1300000"/>
              <a:ext cx="218500" cy="378450"/>
            </a:xfrm>
            <a:custGeom>
              <a:rect b="b" l="l" r="r" t="t"/>
              <a:pathLst>
                <a:path extrusionOk="0" h="15138" w="874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4" name="Google Shape;554;p26"/>
            <p:cNvSpPr/>
            <p:nvPr/>
          </p:nvSpPr>
          <p:spPr>
            <a:xfrm>
              <a:off x="5575825" y="1473275"/>
              <a:ext cx="396125" cy="204125"/>
            </a:xfrm>
            <a:custGeom>
              <a:rect b="b" l="l" r="r" t="t"/>
              <a:pathLst>
                <a:path extrusionOk="0" h="8165" w="15845">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5" name="Google Shape;555;p26"/>
            <p:cNvSpPr/>
            <p:nvPr/>
          </p:nvSpPr>
          <p:spPr>
            <a:xfrm>
              <a:off x="4892825" y="896250"/>
              <a:ext cx="427825" cy="521825"/>
            </a:xfrm>
            <a:custGeom>
              <a:rect b="b" l="l" r="r" t="t"/>
              <a:pathLst>
                <a:path extrusionOk="0" h="20873" w="17113">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6" name="Google Shape;556;p26"/>
            <p:cNvSpPr/>
            <p:nvPr/>
          </p:nvSpPr>
          <p:spPr>
            <a:xfrm>
              <a:off x="4892825" y="981825"/>
              <a:ext cx="291875" cy="172400"/>
            </a:xfrm>
            <a:custGeom>
              <a:rect b="b" l="l" r="r" t="t"/>
              <a:pathLst>
                <a:path extrusionOk="0" h="6896" w="11675">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7" name="Google Shape;557;p26"/>
            <p:cNvSpPr/>
            <p:nvPr/>
          </p:nvSpPr>
          <p:spPr>
            <a:xfrm>
              <a:off x="5087125" y="919125"/>
              <a:ext cx="235200" cy="498100"/>
            </a:xfrm>
            <a:custGeom>
              <a:rect b="b" l="l" r="r" t="t"/>
              <a:pathLst>
                <a:path extrusionOk="0" h="19924" w="9408">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8" name="Google Shape;558;p26"/>
            <p:cNvSpPr/>
            <p:nvPr/>
          </p:nvSpPr>
          <p:spPr>
            <a:xfrm>
              <a:off x="4892000" y="1124575"/>
              <a:ext cx="434500" cy="295100"/>
            </a:xfrm>
            <a:custGeom>
              <a:rect b="b" l="l" r="r" t="t"/>
              <a:pathLst>
                <a:path extrusionOk="0" h="11804" w="1738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59" name="Google Shape;559;p26"/>
            <p:cNvSpPr/>
            <p:nvPr/>
          </p:nvSpPr>
          <p:spPr>
            <a:xfrm>
              <a:off x="4876975" y="1577850"/>
              <a:ext cx="326925" cy="371600"/>
            </a:xfrm>
            <a:custGeom>
              <a:rect b="b" l="l" r="r" t="t"/>
              <a:pathLst>
                <a:path extrusionOk="0" h="14864" w="13077">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60" name="Google Shape;560;p26"/>
            <p:cNvSpPr/>
            <p:nvPr/>
          </p:nvSpPr>
          <p:spPr>
            <a:xfrm>
              <a:off x="4864475" y="1677350"/>
              <a:ext cx="222850" cy="97025"/>
            </a:xfrm>
            <a:custGeom>
              <a:rect b="b" l="l" r="r" t="t"/>
              <a:pathLst>
                <a:path extrusionOk="0" h="3881" w="8914">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61" name="Google Shape;561;p26"/>
            <p:cNvSpPr/>
            <p:nvPr/>
          </p:nvSpPr>
          <p:spPr>
            <a:xfrm>
              <a:off x="5024600" y="1581075"/>
              <a:ext cx="179300" cy="371500"/>
            </a:xfrm>
            <a:custGeom>
              <a:rect b="b" l="l" r="r" t="t"/>
              <a:pathLst>
                <a:path extrusionOk="0" h="14860" w="7172">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62" name="Google Shape;562;p26"/>
            <p:cNvSpPr/>
            <p:nvPr/>
          </p:nvSpPr>
          <p:spPr>
            <a:xfrm>
              <a:off x="4878650" y="1750525"/>
              <a:ext cx="326100" cy="200350"/>
            </a:xfrm>
            <a:custGeom>
              <a:rect b="b" l="l" r="r" t="t"/>
              <a:pathLst>
                <a:path extrusionOk="0" h="8014" w="13044">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63" name="Google Shape;563;p26"/>
            <p:cNvSpPr/>
            <p:nvPr/>
          </p:nvSpPr>
          <p:spPr>
            <a:xfrm>
              <a:off x="5415500" y="1860950"/>
              <a:ext cx="558950" cy="630150"/>
            </a:xfrm>
            <a:custGeom>
              <a:rect b="b" l="l" r="r" t="t"/>
              <a:pathLst>
                <a:path extrusionOk="0" h="25206" w="22358">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64" name="Google Shape;564;p26"/>
            <p:cNvSpPr/>
            <p:nvPr/>
          </p:nvSpPr>
          <p:spPr>
            <a:xfrm>
              <a:off x="4846125" y="1958500"/>
              <a:ext cx="582325" cy="527850"/>
            </a:xfrm>
            <a:custGeom>
              <a:rect b="b" l="l" r="r" t="t"/>
              <a:pathLst>
                <a:path extrusionOk="0" h="21114" w="23293">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565" name="Google Shape;565;p26"/>
          <p:cNvPicPr preferRelativeResize="0"/>
          <p:nvPr/>
        </p:nvPicPr>
        <p:blipFill rotWithShape="1">
          <a:blip r:embed="rId2">
            <a:alphaModFix amt="51000"/>
          </a:blip>
          <a:srcRect b="0" l="0" r="0" t="0"/>
          <a:stretch/>
        </p:blipFill>
        <p:spPr>
          <a:xfrm rot="1802387">
            <a:off x="5915314" y="-1966380"/>
            <a:ext cx="2303380" cy="5291322"/>
          </a:xfrm>
          <a:prstGeom prst="rect">
            <a:avLst/>
          </a:prstGeom>
          <a:noFill/>
          <a:ln>
            <a:noFill/>
          </a:ln>
        </p:spPr>
      </p:pic>
      <p:pic>
        <p:nvPicPr>
          <p:cNvPr id="566" name="Google Shape;566;p26"/>
          <p:cNvPicPr preferRelativeResize="0"/>
          <p:nvPr/>
        </p:nvPicPr>
        <p:blipFill rotWithShape="1">
          <a:blip r:embed="rId2">
            <a:alphaModFix amt="51000"/>
          </a:blip>
          <a:srcRect b="0" l="0" r="0" t="0"/>
          <a:stretch/>
        </p:blipFill>
        <p:spPr>
          <a:xfrm rot="1802387">
            <a:off x="-1064133" y="-2406648"/>
            <a:ext cx="2303380" cy="5291322"/>
          </a:xfrm>
          <a:prstGeom prst="rect">
            <a:avLst/>
          </a:prstGeom>
          <a:noFill/>
          <a:ln>
            <a:noFill/>
          </a:ln>
        </p:spPr>
      </p:pic>
      <p:sp>
        <p:nvSpPr>
          <p:cNvPr id="567" name="Google Shape;567;p26"/>
          <p:cNvSpPr txBox="1"/>
          <p:nvPr>
            <p:ph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8" name="Shape 568"/>
        <p:cNvGrpSpPr/>
        <p:nvPr/>
      </p:nvGrpSpPr>
      <p:grpSpPr>
        <a:xfrm>
          <a:off x="0" y="0"/>
          <a:ext cx="0" cy="0"/>
          <a:chOff x="0" y="0"/>
          <a:chExt cx="0" cy="0"/>
        </a:xfrm>
      </p:grpSpPr>
      <p:sp>
        <p:nvSpPr>
          <p:cNvPr id="569" name="Google Shape;569;p27"/>
          <p:cNvSpPr/>
          <p:nvPr/>
        </p:nvSpPr>
        <p:spPr>
          <a:xfrm rot="-7444187">
            <a:off x="-1239171" y="261034"/>
            <a:ext cx="2803261" cy="1397578"/>
          </a:xfrm>
          <a:custGeom>
            <a:rect b="b" l="l" r="r" t="t"/>
            <a:pathLst>
              <a:path extrusionOk="0" h="79670" w="44165">
                <a:moveTo>
                  <a:pt x="24637" y="0"/>
                </a:moveTo>
                <a:cubicBezTo>
                  <a:pt x="17879" y="0"/>
                  <a:pt x="11033" y="3215"/>
                  <a:pt x="7087" y="7826"/>
                </a:cubicBezTo>
                <a:cubicBezTo>
                  <a:pt x="2567" y="13126"/>
                  <a:pt x="0" y="20408"/>
                  <a:pt x="1312" y="27271"/>
                </a:cubicBezTo>
                <a:cubicBezTo>
                  <a:pt x="2483" y="33576"/>
                  <a:pt x="6613" y="38877"/>
                  <a:pt x="8984" y="44820"/>
                </a:cubicBezTo>
                <a:cubicBezTo>
                  <a:pt x="10881" y="49618"/>
                  <a:pt x="11634" y="54835"/>
                  <a:pt x="11160" y="59969"/>
                </a:cubicBezTo>
                <a:cubicBezTo>
                  <a:pt x="10658" y="65353"/>
                  <a:pt x="8956" y="71324"/>
                  <a:pt x="12025" y="75760"/>
                </a:cubicBezTo>
                <a:cubicBezTo>
                  <a:pt x="13888" y="78408"/>
                  <a:pt x="17101" y="79669"/>
                  <a:pt x="20366" y="79669"/>
                </a:cubicBezTo>
                <a:cubicBezTo>
                  <a:pt x="22089" y="79669"/>
                  <a:pt x="23827" y="79318"/>
                  <a:pt x="25389" y="78633"/>
                </a:cubicBezTo>
                <a:cubicBezTo>
                  <a:pt x="29908" y="76625"/>
                  <a:pt x="33117" y="72496"/>
                  <a:pt x="35516" y="68199"/>
                </a:cubicBezTo>
                <a:cubicBezTo>
                  <a:pt x="42435" y="55812"/>
                  <a:pt x="43941" y="41165"/>
                  <a:pt x="44081" y="26964"/>
                </a:cubicBezTo>
                <a:cubicBezTo>
                  <a:pt x="44165" y="18622"/>
                  <a:pt x="41905" y="6403"/>
                  <a:pt x="33033" y="1911"/>
                </a:cubicBezTo>
                <a:cubicBezTo>
                  <a:pt x="30407" y="589"/>
                  <a:pt x="27530" y="0"/>
                  <a:pt x="24637"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570" name="Google Shape;570;p27"/>
          <p:cNvGrpSpPr/>
          <p:nvPr/>
        </p:nvGrpSpPr>
        <p:grpSpPr>
          <a:xfrm rot="-6296729">
            <a:off x="4890975" y="-58355"/>
            <a:ext cx="2791103" cy="1175285"/>
            <a:chOff x="1415350" y="3883125"/>
            <a:chExt cx="464350" cy="502100"/>
          </a:xfrm>
        </p:grpSpPr>
        <p:sp>
          <p:nvSpPr>
            <p:cNvPr id="571" name="Google Shape;571;p27"/>
            <p:cNvSpPr/>
            <p:nvPr/>
          </p:nvSpPr>
          <p:spPr>
            <a:xfrm>
              <a:off x="1561800" y="3883125"/>
              <a:ext cx="75925" cy="145800"/>
            </a:xfrm>
            <a:custGeom>
              <a:rect b="b" l="l" r="r" t="t"/>
              <a:pathLst>
                <a:path extrusionOk="0" h="5832" w="3037">
                  <a:moveTo>
                    <a:pt x="1744" y="1"/>
                  </a:moveTo>
                  <a:cubicBezTo>
                    <a:pt x="1466" y="1"/>
                    <a:pt x="1160" y="203"/>
                    <a:pt x="857" y="688"/>
                  </a:cubicBezTo>
                  <a:cubicBezTo>
                    <a:pt x="0" y="2069"/>
                    <a:pt x="2310" y="5831"/>
                    <a:pt x="2310" y="5831"/>
                  </a:cubicBezTo>
                  <a:cubicBezTo>
                    <a:pt x="2310" y="5831"/>
                    <a:pt x="3036" y="2962"/>
                    <a:pt x="2834" y="1593"/>
                  </a:cubicBezTo>
                  <a:cubicBezTo>
                    <a:pt x="2694" y="708"/>
                    <a:pt x="2266" y="1"/>
                    <a:pt x="174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72" name="Google Shape;572;p27"/>
            <p:cNvSpPr/>
            <p:nvPr/>
          </p:nvSpPr>
          <p:spPr>
            <a:xfrm>
              <a:off x="1634125" y="3914000"/>
              <a:ext cx="82800" cy="131600"/>
            </a:xfrm>
            <a:custGeom>
              <a:rect b="b" l="l" r="r" t="t"/>
              <a:pathLst>
                <a:path extrusionOk="0" h="5264" w="3312">
                  <a:moveTo>
                    <a:pt x="2378" y="1"/>
                  </a:moveTo>
                  <a:cubicBezTo>
                    <a:pt x="2195" y="1"/>
                    <a:pt x="1978" y="63"/>
                    <a:pt x="1727" y="203"/>
                  </a:cubicBezTo>
                  <a:cubicBezTo>
                    <a:pt x="298" y="1001"/>
                    <a:pt x="0" y="5263"/>
                    <a:pt x="0" y="5263"/>
                  </a:cubicBezTo>
                  <a:cubicBezTo>
                    <a:pt x="0" y="5263"/>
                    <a:pt x="2227" y="3311"/>
                    <a:pt x="2822" y="2072"/>
                  </a:cubicBezTo>
                  <a:cubicBezTo>
                    <a:pt x="3312" y="1083"/>
                    <a:pt x="3143" y="1"/>
                    <a:pt x="237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73" name="Google Shape;573;p27"/>
            <p:cNvSpPr/>
            <p:nvPr/>
          </p:nvSpPr>
          <p:spPr>
            <a:xfrm>
              <a:off x="1647225" y="3975475"/>
              <a:ext cx="132175" cy="126975"/>
            </a:xfrm>
            <a:custGeom>
              <a:rect b="b" l="l" r="r" t="t"/>
              <a:pathLst>
                <a:path extrusionOk="0" h="5079" w="5287">
                  <a:moveTo>
                    <a:pt x="4064" y="1"/>
                  </a:moveTo>
                  <a:cubicBezTo>
                    <a:pt x="3931" y="1"/>
                    <a:pt x="3784" y="18"/>
                    <a:pt x="3620" y="54"/>
                  </a:cubicBezTo>
                  <a:cubicBezTo>
                    <a:pt x="1762" y="459"/>
                    <a:pt x="0" y="5078"/>
                    <a:pt x="0" y="5078"/>
                  </a:cubicBezTo>
                  <a:cubicBezTo>
                    <a:pt x="0" y="5078"/>
                    <a:pt x="3132" y="3661"/>
                    <a:pt x="4215" y="2495"/>
                  </a:cubicBezTo>
                  <a:cubicBezTo>
                    <a:pt x="5182" y="1442"/>
                    <a:pt x="5286" y="1"/>
                    <a:pt x="406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74" name="Google Shape;574;p27"/>
            <p:cNvSpPr/>
            <p:nvPr/>
          </p:nvSpPr>
          <p:spPr>
            <a:xfrm>
              <a:off x="1660600" y="4038775"/>
              <a:ext cx="201550" cy="108025"/>
            </a:xfrm>
            <a:custGeom>
              <a:rect b="b" l="l" r="r" t="t"/>
              <a:pathLst>
                <a:path extrusionOk="0" h="4321" w="8062">
                  <a:moveTo>
                    <a:pt x="5830" y="0"/>
                  </a:moveTo>
                  <a:cubicBezTo>
                    <a:pt x="3565" y="0"/>
                    <a:pt x="1" y="4320"/>
                    <a:pt x="1" y="4320"/>
                  </a:cubicBezTo>
                  <a:cubicBezTo>
                    <a:pt x="1" y="4320"/>
                    <a:pt x="4073" y="3916"/>
                    <a:pt x="5752" y="3011"/>
                  </a:cubicBezTo>
                  <a:cubicBezTo>
                    <a:pt x="7419" y="2094"/>
                    <a:pt x="8062" y="248"/>
                    <a:pt x="6014" y="10"/>
                  </a:cubicBezTo>
                  <a:cubicBezTo>
                    <a:pt x="5954" y="4"/>
                    <a:pt x="5892" y="0"/>
                    <a:pt x="583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75" name="Google Shape;575;p27"/>
            <p:cNvSpPr/>
            <p:nvPr/>
          </p:nvSpPr>
          <p:spPr>
            <a:xfrm>
              <a:off x="1676675" y="4148775"/>
              <a:ext cx="203025" cy="65600"/>
            </a:xfrm>
            <a:custGeom>
              <a:rect b="b" l="l" r="r" t="t"/>
              <a:pathLst>
                <a:path extrusionOk="0" h="2624" w="8121">
                  <a:moveTo>
                    <a:pt x="5102" y="1"/>
                  </a:moveTo>
                  <a:cubicBezTo>
                    <a:pt x="2992" y="1"/>
                    <a:pt x="1" y="1242"/>
                    <a:pt x="1" y="1242"/>
                  </a:cubicBezTo>
                  <a:cubicBezTo>
                    <a:pt x="1" y="1242"/>
                    <a:pt x="3377" y="2623"/>
                    <a:pt x="5099" y="2623"/>
                  </a:cubicBezTo>
                  <a:cubicBezTo>
                    <a:pt x="5106" y="2623"/>
                    <a:pt x="5113" y="2623"/>
                    <a:pt x="5121" y="2623"/>
                  </a:cubicBezTo>
                  <a:cubicBezTo>
                    <a:pt x="6823" y="2599"/>
                    <a:pt x="8121" y="1397"/>
                    <a:pt x="6585" y="349"/>
                  </a:cubicBezTo>
                  <a:cubicBezTo>
                    <a:pt x="6217" y="98"/>
                    <a:pt x="5694" y="1"/>
                    <a:pt x="510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76" name="Google Shape;576;p27"/>
            <p:cNvSpPr/>
            <p:nvPr/>
          </p:nvSpPr>
          <p:spPr>
            <a:xfrm>
              <a:off x="1683525" y="4228025"/>
              <a:ext cx="130550" cy="74725"/>
            </a:xfrm>
            <a:custGeom>
              <a:rect b="b" l="l" r="r" t="t"/>
              <a:pathLst>
                <a:path extrusionOk="0" h="2989" w="5222">
                  <a:moveTo>
                    <a:pt x="1" y="1"/>
                  </a:moveTo>
                  <a:lnTo>
                    <a:pt x="1" y="1"/>
                  </a:lnTo>
                  <a:cubicBezTo>
                    <a:pt x="1" y="1"/>
                    <a:pt x="1811" y="2132"/>
                    <a:pt x="2977" y="2715"/>
                  </a:cubicBezTo>
                  <a:cubicBezTo>
                    <a:pt x="3339" y="2898"/>
                    <a:pt x="3715" y="2989"/>
                    <a:pt x="4040" y="2989"/>
                  </a:cubicBezTo>
                  <a:cubicBezTo>
                    <a:pt x="4752" y="2989"/>
                    <a:pt x="5221" y="2554"/>
                    <a:pt x="4763" y="1703"/>
                  </a:cubicBezTo>
                  <a:cubicBezTo>
                    <a:pt x="4037" y="334"/>
                    <a:pt x="1" y="1"/>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77" name="Google Shape;577;p27"/>
            <p:cNvSpPr/>
            <p:nvPr/>
          </p:nvSpPr>
          <p:spPr>
            <a:xfrm>
              <a:off x="1482000" y="3956225"/>
              <a:ext cx="131900" cy="94125"/>
            </a:xfrm>
            <a:custGeom>
              <a:rect b="b" l="l" r="r" t="t"/>
              <a:pathLst>
                <a:path extrusionOk="0" h="3765" w="5276">
                  <a:moveTo>
                    <a:pt x="1387" y="0"/>
                  </a:moveTo>
                  <a:cubicBezTo>
                    <a:pt x="0" y="0"/>
                    <a:pt x="262" y="1353"/>
                    <a:pt x="1323" y="2169"/>
                  </a:cubicBezTo>
                  <a:cubicBezTo>
                    <a:pt x="2418" y="3003"/>
                    <a:pt x="5276" y="3765"/>
                    <a:pt x="5276" y="3765"/>
                  </a:cubicBezTo>
                  <a:cubicBezTo>
                    <a:pt x="5276" y="3765"/>
                    <a:pt x="3109" y="74"/>
                    <a:pt x="1478" y="2"/>
                  </a:cubicBezTo>
                  <a:cubicBezTo>
                    <a:pt x="1447" y="1"/>
                    <a:pt x="1416" y="0"/>
                    <a:pt x="138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78" name="Google Shape;578;p27"/>
            <p:cNvSpPr/>
            <p:nvPr/>
          </p:nvSpPr>
          <p:spPr>
            <a:xfrm>
              <a:off x="1448075" y="4030475"/>
              <a:ext cx="178325" cy="73500"/>
            </a:xfrm>
            <a:custGeom>
              <a:rect b="b" l="l" r="r" t="t"/>
              <a:pathLst>
                <a:path extrusionOk="0" h="2940" w="7133">
                  <a:moveTo>
                    <a:pt x="2046" y="0"/>
                  </a:moveTo>
                  <a:cubicBezTo>
                    <a:pt x="1913" y="0"/>
                    <a:pt x="1787" y="14"/>
                    <a:pt x="1668" y="45"/>
                  </a:cubicBezTo>
                  <a:cubicBezTo>
                    <a:pt x="1" y="473"/>
                    <a:pt x="739" y="1938"/>
                    <a:pt x="2227" y="2497"/>
                  </a:cubicBezTo>
                  <a:cubicBezTo>
                    <a:pt x="3241" y="2878"/>
                    <a:pt x="5150" y="2939"/>
                    <a:pt x="6264" y="2939"/>
                  </a:cubicBezTo>
                  <a:cubicBezTo>
                    <a:pt x="6785" y="2939"/>
                    <a:pt x="7133" y="2926"/>
                    <a:pt x="7133" y="2926"/>
                  </a:cubicBezTo>
                  <a:cubicBezTo>
                    <a:pt x="7133" y="2926"/>
                    <a:pt x="3957" y="0"/>
                    <a:pt x="204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79" name="Google Shape;579;p27"/>
            <p:cNvSpPr/>
            <p:nvPr/>
          </p:nvSpPr>
          <p:spPr>
            <a:xfrm>
              <a:off x="1415350" y="4113200"/>
              <a:ext cx="225950" cy="72950"/>
            </a:xfrm>
            <a:custGeom>
              <a:rect b="b" l="l" r="r" t="t"/>
              <a:pathLst>
                <a:path extrusionOk="0" h="2918" w="9038">
                  <a:moveTo>
                    <a:pt x="3260" y="1"/>
                  </a:moveTo>
                  <a:cubicBezTo>
                    <a:pt x="2653" y="1"/>
                    <a:pt x="2117" y="102"/>
                    <a:pt x="1727" y="355"/>
                  </a:cubicBezTo>
                  <a:cubicBezTo>
                    <a:pt x="0" y="1474"/>
                    <a:pt x="1405" y="2844"/>
                    <a:pt x="3298" y="2915"/>
                  </a:cubicBezTo>
                  <a:cubicBezTo>
                    <a:pt x="3344" y="2917"/>
                    <a:pt x="3390" y="2917"/>
                    <a:pt x="3438" y="2917"/>
                  </a:cubicBezTo>
                  <a:cubicBezTo>
                    <a:pt x="5384" y="2917"/>
                    <a:pt x="9037" y="1522"/>
                    <a:pt x="9037" y="1522"/>
                  </a:cubicBezTo>
                  <a:cubicBezTo>
                    <a:pt x="9037" y="1522"/>
                    <a:pt x="5618" y="1"/>
                    <a:pt x="326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80" name="Google Shape;580;p27"/>
            <p:cNvSpPr/>
            <p:nvPr/>
          </p:nvSpPr>
          <p:spPr>
            <a:xfrm>
              <a:off x="1469175" y="4181900"/>
              <a:ext cx="173000" cy="96650"/>
            </a:xfrm>
            <a:custGeom>
              <a:rect b="b" l="l" r="r" t="t"/>
              <a:pathLst>
                <a:path extrusionOk="0" h="3866" w="6920">
                  <a:moveTo>
                    <a:pt x="6920" y="0"/>
                  </a:moveTo>
                  <a:cubicBezTo>
                    <a:pt x="6920" y="0"/>
                    <a:pt x="1610" y="369"/>
                    <a:pt x="621" y="2155"/>
                  </a:cubicBezTo>
                  <a:cubicBezTo>
                    <a:pt x="1" y="3281"/>
                    <a:pt x="628" y="3866"/>
                    <a:pt x="1585" y="3866"/>
                  </a:cubicBezTo>
                  <a:cubicBezTo>
                    <a:pt x="2004" y="3866"/>
                    <a:pt x="2487" y="3753"/>
                    <a:pt x="2955" y="3524"/>
                  </a:cubicBezTo>
                  <a:cubicBezTo>
                    <a:pt x="4491" y="2774"/>
                    <a:pt x="6920" y="0"/>
                    <a:pt x="692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81" name="Google Shape;581;p27"/>
            <p:cNvSpPr/>
            <p:nvPr/>
          </p:nvSpPr>
          <p:spPr>
            <a:xfrm>
              <a:off x="1573700" y="4225650"/>
              <a:ext cx="88125" cy="115500"/>
            </a:xfrm>
            <a:custGeom>
              <a:rect b="b" l="l" r="r" t="t"/>
              <a:pathLst>
                <a:path extrusionOk="0" h="4620" w="3525">
                  <a:moveTo>
                    <a:pt x="3525" y="0"/>
                  </a:moveTo>
                  <a:cubicBezTo>
                    <a:pt x="3524" y="1"/>
                    <a:pt x="72" y="2096"/>
                    <a:pt x="24" y="3644"/>
                  </a:cubicBezTo>
                  <a:cubicBezTo>
                    <a:pt x="1" y="4327"/>
                    <a:pt x="302" y="4619"/>
                    <a:pt x="708" y="4619"/>
                  </a:cubicBezTo>
                  <a:cubicBezTo>
                    <a:pt x="1136" y="4619"/>
                    <a:pt x="1681" y="4295"/>
                    <a:pt x="2084" y="3763"/>
                  </a:cubicBezTo>
                  <a:cubicBezTo>
                    <a:pt x="2858" y="2715"/>
                    <a:pt x="3525" y="1"/>
                    <a:pt x="352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82" name="Google Shape;582;p27"/>
            <p:cNvSpPr/>
            <p:nvPr/>
          </p:nvSpPr>
          <p:spPr>
            <a:xfrm>
              <a:off x="1484100" y="3937375"/>
              <a:ext cx="322100" cy="447850"/>
            </a:xfrm>
            <a:custGeom>
              <a:rect b="b" l="l" r="r" t="t"/>
              <a:pathLst>
                <a:path extrusionOk="0" h="17914" w="12884">
                  <a:moveTo>
                    <a:pt x="4823" y="0"/>
                  </a:moveTo>
                  <a:cubicBezTo>
                    <a:pt x="4817" y="0"/>
                    <a:pt x="4811" y="6"/>
                    <a:pt x="4811" y="18"/>
                  </a:cubicBezTo>
                  <a:cubicBezTo>
                    <a:pt x="5049" y="1244"/>
                    <a:pt x="5073" y="2495"/>
                    <a:pt x="5323" y="3721"/>
                  </a:cubicBezTo>
                  <a:cubicBezTo>
                    <a:pt x="5394" y="4114"/>
                    <a:pt x="5466" y="4519"/>
                    <a:pt x="5549" y="4912"/>
                  </a:cubicBezTo>
                  <a:cubicBezTo>
                    <a:pt x="5120" y="4435"/>
                    <a:pt x="4704" y="3971"/>
                    <a:pt x="4144" y="3638"/>
                  </a:cubicBezTo>
                  <a:cubicBezTo>
                    <a:pt x="3382" y="3209"/>
                    <a:pt x="2656" y="2733"/>
                    <a:pt x="1917" y="2257"/>
                  </a:cubicBezTo>
                  <a:cubicBezTo>
                    <a:pt x="1914" y="2253"/>
                    <a:pt x="1910" y="2252"/>
                    <a:pt x="1908" y="2252"/>
                  </a:cubicBezTo>
                  <a:cubicBezTo>
                    <a:pt x="1901" y="2252"/>
                    <a:pt x="1897" y="2260"/>
                    <a:pt x="1906" y="2268"/>
                  </a:cubicBezTo>
                  <a:cubicBezTo>
                    <a:pt x="2584" y="2745"/>
                    <a:pt x="3275" y="3209"/>
                    <a:pt x="3989" y="3650"/>
                  </a:cubicBezTo>
                  <a:cubicBezTo>
                    <a:pt x="4632" y="4042"/>
                    <a:pt x="5096" y="4602"/>
                    <a:pt x="5585" y="5174"/>
                  </a:cubicBezTo>
                  <a:cubicBezTo>
                    <a:pt x="5692" y="5662"/>
                    <a:pt x="5811" y="6150"/>
                    <a:pt x="5930" y="6638"/>
                  </a:cubicBezTo>
                  <a:cubicBezTo>
                    <a:pt x="5739" y="6543"/>
                    <a:pt x="5549" y="6459"/>
                    <a:pt x="5346" y="6388"/>
                  </a:cubicBezTo>
                  <a:cubicBezTo>
                    <a:pt x="4846" y="6209"/>
                    <a:pt x="4334" y="6055"/>
                    <a:pt x="3822" y="5888"/>
                  </a:cubicBezTo>
                  <a:cubicBezTo>
                    <a:pt x="2870" y="5590"/>
                    <a:pt x="1870" y="5352"/>
                    <a:pt x="989" y="4876"/>
                  </a:cubicBezTo>
                  <a:cubicBezTo>
                    <a:pt x="977" y="4876"/>
                    <a:pt x="965" y="4888"/>
                    <a:pt x="977" y="4888"/>
                  </a:cubicBezTo>
                  <a:cubicBezTo>
                    <a:pt x="1703" y="5352"/>
                    <a:pt x="2560" y="5566"/>
                    <a:pt x="3358" y="5852"/>
                  </a:cubicBezTo>
                  <a:cubicBezTo>
                    <a:pt x="3822" y="6019"/>
                    <a:pt x="4275" y="6186"/>
                    <a:pt x="4715" y="6352"/>
                  </a:cubicBezTo>
                  <a:cubicBezTo>
                    <a:pt x="5132" y="6495"/>
                    <a:pt x="5644" y="6638"/>
                    <a:pt x="6001" y="6912"/>
                  </a:cubicBezTo>
                  <a:cubicBezTo>
                    <a:pt x="6144" y="7483"/>
                    <a:pt x="6299" y="8043"/>
                    <a:pt x="6442" y="8603"/>
                  </a:cubicBezTo>
                  <a:cubicBezTo>
                    <a:pt x="5950" y="8412"/>
                    <a:pt x="5412" y="8363"/>
                    <a:pt x="4868" y="8363"/>
                  </a:cubicBezTo>
                  <a:cubicBezTo>
                    <a:pt x="4424" y="8363"/>
                    <a:pt x="3977" y="8396"/>
                    <a:pt x="3549" y="8412"/>
                  </a:cubicBezTo>
                  <a:cubicBezTo>
                    <a:pt x="2808" y="8442"/>
                    <a:pt x="2063" y="8506"/>
                    <a:pt x="1319" y="8506"/>
                  </a:cubicBezTo>
                  <a:cubicBezTo>
                    <a:pt x="891" y="8506"/>
                    <a:pt x="463" y="8485"/>
                    <a:pt x="36" y="8424"/>
                  </a:cubicBezTo>
                  <a:cubicBezTo>
                    <a:pt x="12" y="8424"/>
                    <a:pt x="1" y="8472"/>
                    <a:pt x="36" y="8472"/>
                  </a:cubicBezTo>
                  <a:cubicBezTo>
                    <a:pt x="503" y="8554"/>
                    <a:pt x="967" y="8579"/>
                    <a:pt x="1430" y="8579"/>
                  </a:cubicBezTo>
                  <a:cubicBezTo>
                    <a:pt x="2032" y="8579"/>
                    <a:pt x="2634" y="8538"/>
                    <a:pt x="3239" y="8531"/>
                  </a:cubicBezTo>
                  <a:cubicBezTo>
                    <a:pt x="3751" y="8531"/>
                    <a:pt x="4263" y="8543"/>
                    <a:pt x="4775" y="8567"/>
                  </a:cubicBezTo>
                  <a:cubicBezTo>
                    <a:pt x="5394" y="8591"/>
                    <a:pt x="5954" y="8614"/>
                    <a:pt x="6513" y="8888"/>
                  </a:cubicBezTo>
                  <a:lnTo>
                    <a:pt x="6525" y="8888"/>
                  </a:lnTo>
                  <a:cubicBezTo>
                    <a:pt x="6597" y="9126"/>
                    <a:pt x="6668" y="9376"/>
                    <a:pt x="6740" y="9626"/>
                  </a:cubicBezTo>
                  <a:cubicBezTo>
                    <a:pt x="6658" y="9607"/>
                    <a:pt x="6575" y="9598"/>
                    <a:pt x="6492" y="9598"/>
                  </a:cubicBezTo>
                  <a:cubicBezTo>
                    <a:pt x="5871" y="9598"/>
                    <a:pt x="5222" y="10099"/>
                    <a:pt x="4739" y="10424"/>
                  </a:cubicBezTo>
                  <a:cubicBezTo>
                    <a:pt x="3811" y="11079"/>
                    <a:pt x="2846" y="11746"/>
                    <a:pt x="1798" y="12210"/>
                  </a:cubicBezTo>
                  <a:cubicBezTo>
                    <a:pt x="2679" y="11829"/>
                    <a:pt x="3525" y="11365"/>
                    <a:pt x="4323" y="10853"/>
                  </a:cubicBezTo>
                  <a:cubicBezTo>
                    <a:pt x="4715" y="10603"/>
                    <a:pt x="5108" y="10377"/>
                    <a:pt x="5513" y="10162"/>
                  </a:cubicBezTo>
                  <a:cubicBezTo>
                    <a:pt x="5837" y="9979"/>
                    <a:pt x="6141" y="9820"/>
                    <a:pt x="6460" y="9820"/>
                  </a:cubicBezTo>
                  <a:cubicBezTo>
                    <a:pt x="6574" y="9820"/>
                    <a:pt x="6691" y="9841"/>
                    <a:pt x="6811" y="9888"/>
                  </a:cubicBezTo>
                  <a:cubicBezTo>
                    <a:pt x="6859" y="10055"/>
                    <a:pt x="6906" y="10210"/>
                    <a:pt x="6954" y="10377"/>
                  </a:cubicBezTo>
                  <a:cubicBezTo>
                    <a:pt x="7049" y="10734"/>
                    <a:pt x="7156" y="11079"/>
                    <a:pt x="7251" y="11436"/>
                  </a:cubicBezTo>
                  <a:cubicBezTo>
                    <a:pt x="6859" y="11555"/>
                    <a:pt x="6501" y="12162"/>
                    <a:pt x="6335" y="12448"/>
                  </a:cubicBezTo>
                  <a:cubicBezTo>
                    <a:pt x="5823" y="13258"/>
                    <a:pt x="5370" y="14139"/>
                    <a:pt x="4692" y="14841"/>
                  </a:cubicBezTo>
                  <a:cubicBezTo>
                    <a:pt x="4682" y="14860"/>
                    <a:pt x="4694" y="14885"/>
                    <a:pt x="4711" y="14885"/>
                  </a:cubicBezTo>
                  <a:cubicBezTo>
                    <a:pt x="4716" y="14885"/>
                    <a:pt x="4722" y="14883"/>
                    <a:pt x="4727" y="14877"/>
                  </a:cubicBezTo>
                  <a:cubicBezTo>
                    <a:pt x="5204" y="14413"/>
                    <a:pt x="5620" y="13889"/>
                    <a:pt x="5978" y="13329"/>
                  </a:cubicBezTo>
                  <a:cubicBezTo>
                    <a:pt x="6168" y="13032"/>
                    <a:pt x="6359" y="12734"/>
                    <a:pt x="6561" y="12436"/>
                  </a:cubicBezTo>
                  <a:cubicBezTo>
                    <a:pt x="6740" y="12162"/>
                    <a:pt x="6966" y="11734"/>
                    <a:pt x="7299" y="11662"/>
                  </a:cubicBezTo>
                  <a:cubicBezTo>
                    <a:pt x="7525" y="12472"/>
                    <a:pt x="7728" y="13282"/>
                    <a:pt x="7894" y="14103"/>
                  </a:cubicBezTo>
                  <a:cubicBezTo>
                    <a:pt x="8025" y="14710"/>
                    <a:pt x="8133" y="15318"/>
                    <a:pt x="8216" y="15937"/>
                  </a:cubicBezTo>
                  <a:cubicBezTo>
                    <a:pt x="8299" y="16556"/>
                    <a:pt x="8240" y="17258"/>
                    <a:pt x="8478" y="17818"/>
                  </a:cubicBezTo>
                  <a:cubicBezTo>
                    <a:pt x="8511" y="17883"/>
                    <a:pt x="8571" y="17914"/>
                    <a:pt x="8631" y="17914"/>
                  </a:cubicBezTo>
                  <a:cubicBezTo>
                    <a:pt x="8702" y="17914"/>
                    <a:pt x="8774" y="17871"/>
                    <a:pt x="8799" y="17794"/>
                  </a:cubicBezTo>
                  <a:cubicBezTo>
                    <a:pt x="8954" y="17282"/>
                    <a:pt x="8799" y="16651"/>
                    <a:pt x="8740" y="16139"/>
                  </a:cubicBezTo>
                  <a:cubicBezTo>
                    <a:pt x="8645" y="15484"/>
                    <a:pt x="8537" y="14841"/>
                    <a:pt x="8394" y="14198"/>
                  </a:cubicBezTo>
                  <a:cubicBezTo>
                    <a:pt x="8216" y="13341"/>
                    <a:pt x="7990" y="12484"/>
                    <a:pt x="7752" y="11639"/>
                  </a:cubicBezTo>
                  <a:lnTo>
                    <a:pt x="7752" y="11639"/>
                  </a:lnTo>
                  <a:cubicBezTo>
                    <a:pt x="8037" y="11662"/>
                    <a:pt x="8383" y="11972"/>
                    <a:pt x="8585" y="12079"/>
                  </a:cubicBezTo>
                  <a:cubicBezTo>
                    <a:pt x="8835" y="12246"/>
                    <a:pt x="9097" y="12401"/>
                    <a:pt x="9371" y="12543"/>
                  </a:cubicBezTo>
                  <a:cubicBezTo>
                    <a:pt x="9883" y="12805"/>
                    <a:pt x="10419" y="13044"/>
                    <a:pt x="10954" y="13246"/>
                  </a:cubicBezTo>
                  <a:cubicBezTo>
                    <a:pt x="10959" y="13248"/>
                    <a:pt x="10964" y="13248"/>
                    <a:pt x="10967" y="13248"/>
                  </a:cubicBezTo>
                  <a:cubicBezTo>
                    <a:pt x="10990" y="13248"/>
                    <a:pt x="10987" y="13220"/>
                    <a:pt x="10966" y="13210"/>
                  </a:cubicBezTo>
                  <a:cubicBezTo>
                    <a:pt x="10169" y="12889"/>
                    <a:pt x="9466" y="12424"/>
                    <a:pt x="8740" y="11960"/>
                  </a:cubicBezTo>
                  <a:cubicBezTo>
                    <a:pt x="8540" y="11831"/>
                    <a:pt x="8051" y="11400"/>
                    <a:pt x="7694" y="11400"/>
                  </a:cubicBezTo>
                  <a:cubicBezTo>
                    <a:pt x="7690" y="11400"/>
                    <a:pt x="7685" y="11400"/>
                    <a:pt x="7680" y="11401"/>
                  </a:cubicBezTo>
                  <a:cubicBezTo>
                    <a:pt x="7585" y="11055"/>
                    <a:pt x="7490" y="10710"/>
                    <a:pt x="7382" y="10377"/>
                  </a:cubicBezTo>
                  <a:cubicBezTo>
                    <a:pt x="7335" y="10222"/>
                    <a:pt x="7287" y="10067"/>
                    <a:pt x="7240" y="9912"/>
                  </a:cubicBezTo>
                  <a:cubicBezTo>
                    <a:pt x="7639" y="9737"/>
                    <a:pt x="8057" y="9687"/>
                    <a:pt x="8483" y="9687"/>
                  </a:cubicBezTo>
                  <a:cubicBezTo>
                    <a:pt x="9009" y="9687"/>
                    <a:pt x="9547" y="9763"/>
                    <a:pt x="10073" y="9769"/>
                  </a:cubicBezTo>
                  <a:cubicBezTo>
                    <a:pt x="10100" y="9770"/>
                    <a:pt x="10127" y="9770"/>
                    <a:pt x="10155" y="9770"/>
                  </a:cubicBezTo>
                  <a:cubicBezTo>
                    <a:pt x="11077" y="9770"/>
                    <a:pt x="11957" y="9577"/>
                    <a:pt x="12859" y="9531"/>
                  </a:cubicBezTo>
                  <a:cubicBezTo>
                    <a:pt x="12883" y="9531"/>
                    <a:pt x="12883" y="9507"/>
                    <a:pt x="12859" y="9507"/>
                  </a:cubicBezTo>
                  <a:cubicBezTo>
                    <a:pt x="12796" y="9505"/>
                    <a:pt x="12732" y="9504"/>
                    <a:pt x="12669" y="9504"/>
                  </a:cubicBezTo>
                  <a:cubicBezTo>
                    <a:pt x="11879" y="9504"/>
                    <a:pt x="11095" y="9663"/>
                    <a:pt x="10300" y="9663"/>
                  </a:cubicBezTo>
                  <a:cubicBezTo>
                    <a:pt x="10130" y="9663"/>
                    <a:pt x="9959" y="9656"/>
                    <a:pt x="9788" y="9638"/>
                  </a:cubicBezTo>
                  <a:cubicBezTo>
                    <a:pt x="9287" y="9577"/>
                    <a:pt x="8786" y="9494"/>
                    <a:pt x="8292" y="9494"/>
                  </a:cubicBezTo>
                  <a:cubicBezTo>
                    <a:pt x="7917" y="9494"/>
                    <a:pt x="7545" y="9542"/>
                    <a:pt x="7180" y="9686"/>
                  </a:cubicBezTo>
                  <a:cubicBezTo>
                    <a:pt x="7061" y="9317"/>
                    <a:pt x="6942" y="8936"/>
                    <a:pt x="6823" y="8555"/>
                  </a:cubicBezTo>
                  <a:cubicBezTo>
                    <a:pt x="7478" y="7817"/>
                    <a:pt x="8525" y="7388"/>
                    <a:pt x="9395" y="6995"/>
                  </a:cubicBezTo>
                  <a:cubicBezTo>
                    <a:pt x="10395" y="6578"/>
                    <a:pt x="11335" y="6043"/>
                    <a:pt x="12228" y="5424"/>
                  </a:cubicBezTo>
                  <a:cubicBezTo>
                    <a:pt x="12238" y="5414"/>
                    <a:pt x="12232" y="5397"/>
                    <a:pt x="12217" y="5397"/>
                  </a:cubicBezTo>
                  <a:cubicBezTo>
                    <a:pt x="12213" y="5397"/>
                    <a:pt x="12209" y="5397"/>
                    <a:pt x="12204" y="5400"/>
                  </a:cubicBezTo>
                  <a:cubicBezTo>
                    <a:pt x="11181" y="6019"/>
                    <a:pt x="10109" y="6567"/>
                    <a:pt x="9014" y="7055"/>
                  </a:cubicBezTo>
                  <a:cubicBezTo>
                    <a:pt x="8490" y="7293"/>
                    <a:pt x="7990" y="7555"/>
                    <a:pt x="7502" y="7864"/>
                  </a:cubicBezTo>
                  <a:cubicBezTo>
                    <a:pt x="7240" y="8007"/>
                    <a:pt x="7001" y="8186"/>
                    <a:pt x="6787" y="8388"/>
                  </a:cubicBezTo>
                  <a:cubicBezTo>
                    <a:pt x="6644" y="7948"/>
                    <a:pt x="6501" y="7495"/>
                    <a:pt x="6359" y="7055"/>
                  </a:cubicBezTo>
                  <a:cubicBezTo>
                    <a:pt x="6787" y="6138"/>
                    <a:pt x="7502" y="5459"/>
                    <a:pt x="8240" y="4804"/>
                  </a:cubicBezTo>
                  <a:cubicBezTo>
                    <a:pt x="8252" y="4793"/>
                    <a:pt x="8252" y="4781"/>
                    <a:pt x="8252" y="4781"/>
                  </a:cubicBezTo>
                  <a:cubicBezTo>
                    <a:pt x="8287" y="4745"/>
                    <a:pt x="8323" y="4721"/>
                    <a:pt x="8347" y="4673"/>
                  </a:cubicBezTo>
                  <a:lnTo>
                    <a:pt x="8394" y="4626"/>
                  </a:lnTo>
                  <a:lnTo>
                    <a:pt x="8406" y="4626"/>
                  </a:lnTo>
                  <a:cubicBezTo>
                    <a:pt x="9002" y="4031"/>
                    <a:pt x="9573" y="3435"/>
                    <a:pt x="10109" y="2792"/>
                  </a:cubicBezTo>
                  <a:cubicBezTo>
                    <a:pt x="10117" y="2784"/>
                    <a:pt x="10114" y="2775"/>
                    <a:pt x="10103" y="2775"/>
                  </a:cubicBezTo>
                  <a:cubicBezTo>
                    <a:pt x="10098" y="2775"/>
                    <a:pt x="10092" y="2777"/>
                    <a:pt x="10085" y="2780"/>
                  </a:cubicBezTo>
                  <a:cubicBezTo>
                    <a:pt x="9490" y="3423"/>
                    <a:pt x="8895" y="4054"/>
                    <a:pt x="8252" y="4650"/>
                  </a:cubicBezTo>
                  <a:cubicBezTo>
                    <a:pt x="8240" y="4650"/>
                    <a:pt x="8240" y="4662"/>
                    <a:pt x="8240" y="4685"/>
                  </a:cubicBezTo>
                  <a:cubicBezTo>
                    <a:pt x="8216" y="4685"/>
                    <a:pt x="8204" y="4697"/>
                    <a:pt x="8192" y="4721"/>
                  </a:cubicBezTo>
                  <a:cubicBezTo>
                    <a:pt x="8192" y="4721"/>
                    <a:pt x="8180" y="4733"/>
                    <a:pt x="8168" y="4733"/>
                  </a:cubicBezTo>
                  <a:cubicBezTo>
                    <a:pt x="7466" y="5352"/>
                    <a:pt x="6740" y="5983"/>
                    <a:pt x="6287" y="6805"/>
                  </a:cubicBezTo>
                  <a:cubicBezTo>
                    <a:pt x="6132" y="6305"/>
                    <a:pt x="5989" y="5793"/>
                    <a:pt x="5847" y="5281"/>
                  </a:cubicBezTo>
                  <a:cubicBezTo>
                    <a:pt x="5930" y="4590"/>
                    <a:pt x="6263" y="3983"/>
                    <a:pt x="6620" y="3388"/>
                  </a:cubicBezTo>
                  <a:cubicBezTo>
                    <a:pt x="7049" y="2673"/>
                    <a:pt x="7418" y="1935"/>
                    <a:pt x="7787" y="1197"/>
                  </a:cubicBezTo>
                  <a:cubicBezTo>
                    <a:pt x="7787" y="1185"/>
                    <a:pt x="7775" y="1185"/>
                    <a:pt x="7775" y="1185"/>
                  </a:cubicBezTo>
                  <a:cubicBezTo>
                    <a:pt x="7359" y="2006"/>
                    <a:pt x="6882" y="2768"/>
                    <a:pt x="6406" y="3554"/>
                  </a:cubicBezTo>
                  <a:cubicBezTo>
                    <a:pt x="6120" y="3995"/>
                    <a:pt x="5906" y="4471"/>
                    <a:pt x="5763" y="4983"/>
                  </a:cubicBezTo>
                  <a:cubicBezTo>
                    <a:pt x="5573" y="4245"/>
                    <a:pt x="5406" y="3507"/>
                    <a:pt x="5263" y="2768"/>
                  </a:cubicBezTo>
                  <a:cubicBezTo>
                    <a:pt x="5263" y="2745"/>
                    <a:pt x="5251" y="2745"/>
                    <a:pt x="5239" y="2733"/>
                  </a:cubicBezTo>
                  <a:cubicBezTo>
                    <a:pt x="5204" y="2578"/>
                    <a:pt x="5180" y="2423"/>
                    <a:pt x="5156" y="2268"/>
                  </a:cubicBezTo>
                  <a:cubicBezTo>
                    <a:pt x="5073" y="1506"/>
                    <a:pt x="5025" y="756"/>
                    <a:pt x="4835" y="18"/>
                  </a:cubicBezTo>
                  <a:cubicBezTo>
                    <a:pt x="4835" y="6"/>
                    <a:pt x="4829" y="0"/>
                    <a:pt x="482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583" name="Google Shape;583;p27"/>
          <p:cNvGrpSpPr/>
          <p:nvPr/>
        </p:nvGrpSpPr>
        <p:grpSpPr>
          <a:xfrm flipH="1" rot="-8220563">
            <a:off x="6586612" y="-1540515"/>
            <a:ext cx="704684" cy="4139611"/>
            <a:chOff x="5067575" y="3176425"/>
            <a:chExt cx="473000" cy="1081975"/>
          </a:xfrm>
        </p:grpSpPr>
        <p:sp>
          <p:nvSpPr>
            <p:cNvPr id="584" name="Google Shape;584;p27"/>
            <p:cNvSpPr/>
            <p:nvPr/>
          </p:nvSpPr>
          <p:spPr>
            <a:xfrm>
              <a:off x="5067875" y="3176425"/>
              <a:ext cx="472700" cy="964425"/>
            </a:xfrm>
            <a:custGeom>
              <a:rect b="b" l="l" r="r" t="t"/>
              <a:pathLst>
                <a:path extrusionOk="0" h="38577" w="18908">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85" name="Google Shape;585;p27"/>
            <p:cNvSpPr/>
            <p:nvPr/>
          </p:nvSpPr>
          <p:spPr>
            <a:xfrm>
              <a:off x="5067575" y="3176425"/>
              <a:ext cx="403350" cy="964425"/>
            </a:xfrm>
            <a:custGeom>
              <a:rect b="b" l="l" r="r" t="t"/>
              <a:pathLst>
                <a:path extrusionOk="0" h="38577" w="16134">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86" name="Google Shape;586;p27"/>
            <p:cNvSpPr/>
            <p:nvPr/>
          </p:nvSpPr>
          <p:spPr>
            <a:xfrm>
              <a:off x="5249150" y="3221450"/>
              <a:ext cx="178150" cy="1036950"/>
            </a:xfrm>
            <a:custGeom>
              <a:rect b="b" l="l" r="r" t="t"/>
              <a:pathLst>
                <a:path extrusionOk="0" h="41478" w="7126">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87" name="Google Shape;587;p27"/>
            <p:cNvSpPr/>
            <p:nvPr/>
          </p:nvSpPr>
          <p:spPr>
            <a:xfrm>
              <a:off x="5111350" y="3176425"/>
              <a:ext cx="404525" cy="893625"/>
            </a:xfrm>
            <a:custGeom>
              <a:rect b="b" l="l" r="r" t="t"/>
              <a:pathLst>
                <a:path extrusionOk="0" h="35745" w="16181">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588" name="Google Shape;588;p27"/>
          <p:cNvPicPr preferRelativeResize="0"/>
          <p:nvPr/>
        </p:nvPicPr>
        <p:blipFill rotWithShape="1">
          <a:blip r:embed="rId2">
            <a:alphaModFix amt="49000"/>
          </a:blip>
          <a:srcRect b="0" l="0" r="0" t="0"/>
          <a:stretch/>
        </p:blipFill>
        <p:spPr>
          <a:xfrm rot="1802387">
            <a:off x="5901026" y="-2168171"/>
            <a:ext cx="2303380" cy="5291322"/>
          </a:xfrm>
          <a:prstGeom prst="rect">
            <a:avLst/>
          </a:prstGeom>
          <a:noFill/>
          <a:ln>
            <a:noFill/>
          </a:ln>
        </p:spPr>
      </p:pic>
      <p:pic>
        <p:nvPicPr>
          <p:cNvPr id="589" name="Google Shape;589;p27"/>
          <p:cNvPicPr preferRelativeResize="0"/>
          <p:nvPr/>
        </p:nvPicPr>
        <p:blipFill rotWithShape="1">
          <a:blip r:embed="rId2">
            <a:alphaModFix amt="49000"/>
          </a:blip>
          <a:srcRect b="0" l="0" r="0" t="0"/>
          <a:stretch/>
        </p:blipFill>
        <p:spPr>
          <a:xfrm rot="1802387">
            <a:off x="-1364171" y="-3290360"/>
            <a:ext cx="2303380" cy="5291322"/>
          </a:xfrm>
          <a:prstGeom prst="rect">
            <a:avLst/>
          </a:prstGeom>
          <a:noFill/>
          <a:ln>
            <a:noFill/>
          </a:ln>
        </p:spPr>
      </p:pic>
      <p:sp>
        <p:nvSpPr>
          <p:cNvPr id="590" name="Google Shape;590;p27"/>
          <p:cNvSpPr txBox="1"/>
          <p:nvPr>
            <p:ph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91" name="Shape 591"/>
        <p:cNvGrpSpPr/>
        <p:nvPr/>
      </p:nvGrpSpPr>
      <p:grpSpPr>
        <a:xfrm>
          <a:off x="0" y="0"/>
          <a:ext cx="0" cy="0"/>
          <a:chOff x="0" y="0"/>
          <a:chExt cx="0" cy="0"/>
        </a:xfrm>
      </p:grpSpPr>
      <p:sp>
        <p:nvSpPr>
          <p:cNvPr id="592" name="Google Shape;592;p28"/>
          <p:cNvSpPr txBox="1"/>
          <p:nvPr>
            <p:ph type="title"/>
          </p:nvPr>
        </p:nvSpPr>
        <p:spPr>
          <a:xfrm>
            <a:off x="540001" y="1519846"/>
            <a:ext cx="2888999" cy="216782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593" name="Google Shape;593;p28"/>
          <p:cNvSpPr txBox="1"/>
          <p:nvPr>
            <p:ph idx="1" type="body"/>
          </p:nvPr>
        </p:nvSpPr>
        <p:spPr>
          <a:xfrm>
            <a:off x="540003" y="3687685"/>
            <a:ext cx="3351150" cy="4703689"/>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1150" lvl="2" marL="1371600" algn="l">
              <a:lnSpc>
                <a:spcPct val="100000"/>
              </a:lnSpc>
              <a:spcBef>
                <a:spcPts val="0"/>
              </a:spcBef>
              <a:spcAft>
                <a:spcPts val="0"/>
              </a:spcAft>
              <a:buSzPts val="1300"/>
              <a:buChar char="■"/>
              <a:defRPr sz="129"/>
            </a:lvl3pPr>
            <a:lvl4pPr indent="-311150" lvl="3" marL="1828800" algn="l">
              <a:lnSpc>
                <a:spcPct val="100000"/>
              </a:lnSpc>
              <a:spcBef>
                <a:spcPts val="0"/>
              </a:spcBef>
              <a:spcAft>
                <a:spcPts val="0"/>
              </a:spcAft>
              <a:buSzPts val="1300"/>
              <a:buChar char="●"/>
              <a:defRPr sz="129"/>
            </a:lvl4pPr>
            <a:lvl5pPr indent="-311150" lvl="4" marL="2286000" algn="l">
              <a:lnSpc>
                <a:spcPct val="100000"/>
              </a:lnSpc>
              <a:spcBef>
                <a:spcPts val="0"/>
              </a:spcBef>
              <a:spcAft>
                <a:spcPts val="0"/>
              </a:spcAft>
              <a:buSzPts val="1300"/>
              <a:buChar char="○"/>
              <a:defRPr sz="129"/>
            </a:lvl5pPr>
            <a:lvl6pPr indent="-311150" lvl="5" marL="2743200" algn="l">
              <a:lnSpc>
                <a:spcPct val="100000"/>
              </a:lnSpc>
              <a:spcBef>
                <a:spcPts val="0"/>
              </a:spcBef>
              <a:spcAft>
                <a:spcPts val="0"/>
              </a:spcAft>
              <a:buSzPts val="1300"/>
              <a:buChar char="■"/>
              <a:defRPr sz="129"/>
            </a:lvl6pPr>
            <a:lvl7pPr indent="-311150" lvl="6" marL="3200400" algn="l">
              <a:lnSpc>
                <a:spcPct val="100000"/>
              </a:lnSpc>
              <a:spcBef>
                <a:spcPts val="0"/>
              </a:spcBef>
              <a:spcAft>
                <a:spcPts val="0"/>
              </a:spcAft>
              <a:buSzPts val="1300"/>
              <a:buChar char="●"/>
              <a:defRPr sz="129"/>
            </a:lvl7pPr>
            <a:lvl8pPr indent="-311150" lvl="7" marL="3657600" algn="l">
              <a:lnSpc>
                <a:spcPct val="100000"/>
              </a:lnSpc>
              <a:spcBef>
                <a:spcPts val="0"/>
              </a:spcBef>
              <a:spcAft>
                <a:spcPts val="0"/>
              </a:spcAft>
              <a:buSzPts val="1300"/>
              <a:buChar char="○"/>
              <a:defRPr sz="129"/>
            </a:lvl8pPr>
            <a:lvl9pPr indent="-311150" lvl="8" marL="4114800" algn="l">
              <a:lnSpc>
                <a:spcPct val="100000"/>
              </a:lnSpc>
              <a:spcBef>
                <a:spcPts val="0"/>
              </a:spcBef>
              <a:spcAft>
                <a:spcPts val="0"/>
              </a:spcAft>
              <a:buSzPts val="1300"/>
              <a:buChar char="■"/>
              <a:defRPr sz="129"/>
            </a:lvl9pPr>
          </a:lstStyle>
          <a:p/>
        </p:txBody>
      </p:sp>
      <p:sp>
        <p:nvSpPr>
          <p:cNvPr id="594" name="Google Shape;594;p28"/>
          <p:cNvSpPr/>
          <p:nvPr/>
        </p:nvSpPr>
        <p:spPr>
          <a:xfrm flipH="1" rot="4063359">
            <a:off x="631469" y="3189217"/>
            <a:ext cx="12113841" cy="4164341"/>
          </a:xfrm>
          <a:custGeom>
            <a:rect b="b" l="l" r="r" t="t"/>
            <a:pathLst>
              <a:path extrusionOk="0" h="41838" w="48469">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595" name="Google Shape;595;p28"/>
          <p:cNvGrpSpPr/>
          <p:nvPr/>
        </p:nvGrpSpPr>
        <p:grpSpPr>
          <a:xfrm flipH="1" rot="-8696288">
            <a:off x="6196772" y="-1336425"/>
            <a:ext cx="983243" cy="5504306"/>
            <a:chOff x="3345650" y="2840950"/>
            <a:chExt cx="370900" cy="808575"/>
          </a:xfrm>
        </p:grpSpPr>
        <p:sp>
          <p:nvSpPr>
            <p:cNvPr id="596" name="Google Shape;596;p28"/>
            <p:cNvSpPr/>
            <p:nvPr/>
          </p:nvSpPr>
          <p:spPr>
            <a:xfrm>
              <a:off x="3486400" y="2932175"/>
              <a:ext cx="95900" cy="717350"/>
            </a:xfrm>
            <a:custGeom>
              <a:rect b="b" l="l" r="r" t="t"/>
              <a:pathLst>
                <a:path extrusionOk="0" h="28694" w="3836">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97" name="Google Shape;597;p28"/>
            <p:cNvSpPr/>
            <p:nvPr/>
          </p:nvSpPr>
          <p:spPr>
            <a:xfrm>
              <a:off x="3537325" y="2851675"/>
              <a:ext cx="44075" cy="80975"/>
            </a:xfrm>
            <a:custGeom>
              <a:rect b="b" l="l" r="r" t="t"/>
              <a:pathLst>
                <a:path extrusionOk="0" h="3239" w="1763">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98" name="Google Shape;598;p28"/>
            <p:cNvSpPr/>
            <p:nvPr/>
          </p:nvSpPr>
          <p:spPr>
            <a:xfrm>
              <a:off x="3581400" y="2840950"/>
              <a:ext cx="34850" cy="91400"/>
            </a:xfrm>
            <a:custGeom>
              <a:rect b="b" l="l" r="r" t="t"/>
              <a:pathLst>
                <a:path extrusionOk="0" h="3656" w="1394">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599" name="Google Shape;599;p28"/>
            <p:cNvSpPr/>
            <p:nvPr/>
          </p:nvSpPr>
          <p:spPr>
            <a:xfrm>
              <a:off x="3587050" y="2889475"/>
              <a:ext cx="62225" cy="56575"/>
            </a:xfrm>
            <a:custGeom>
              <a:rect b="b" l="l" r="r" t="t"/>
              <a:pathLst>
                <a:path extrusionOk="0" h="2263" w="2489">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0" name="Google Shape;600;p28"/>
            <p:cNvSpPr/>
            <p:nvPr/>
          </p:nvSpPr>
          <p:spPr>
            <a:xfrm>
              <a:off x="3581975" y="2931750"/>
              <a:ext cx="76825" cy="52700"/>
            </a:xfrm>
            <a:custGeom>
              <a:rect b="b" l="l" r="r" t="t"/>
              <a:pathLst>
                <a:path extrusionOk="0" h="2108" w="3073">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1" name="Google Shape;601;p28"/>
            <p:cNvSpPr/>
            <p:nvPr/>
          </p:nvSpPr>
          <p:spPr>
            <a:xfrm>
              <a:off x="3582275" y="2973700"/>
              <a:ext cx="90525" cy="43200"/>
            </a:xfrm>
            <a:custGeom>
              <a:rect b="b" l="l" r="r" t="t"/>
              <a:pathLst>
                <a:path extrusionOk="0" h="1728" w="3621">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2" name="Google Shape;602;p28"/>
            <p:cNvSpPr/>
            <p:nvPr/>
          </p:nvSpPr>
          <p:spPr>
            <a:xfrm>
              <a:off x="3581975" y="3015075"/>
              <a:ext cx="104800" cy="36800"/>
            </a:xfrm>
            <a:custGeom>
              <a:rect b="b" l="l" r="r" t="t"/>
              <a:pathLst>
                <a:path extrusionOk="0" h="1472" w="4192">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3" name="Google Shape;603;p28"/>
            <p:cNvSpPr/>
            <p:nvPr/>
          </p:nvSpPr>
          <p:spPr>
            <a:xfrm>
              <a:off x="3583175" y="3056450"/>
              <a:ext cx="113725" cy="34125"/>
            </a:xfrm>
            <a:custGeom>
              <a:rect b="b" l="l" r="r" t="t"/>
              <a:pathLst>
                <a:path extrusionOk="0" h="1365" w="4549">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4" name="Google Shape;604;p28"/>
            <p:cNvSpPr/>
            <p:nvPr/>
          </p:nvSpPr>
          <p:spPr>
            <a:xfrm>
              <a:off x="3573650" y="3110475"/>
              <a:ext cx="122950" cy="23100"/>
            </a:xfrm>
            <a:custGeom>
              <a:rect b="b" l="l" r="r" t="t"/>
              <a:pathLst>
                <a:path extrusionOk="0" h="924" w="4918">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5" name="Google Shape;605;p28"/>
            <p:cNvSpPr/>
            <p:nvPr/>
          </p:nvSpPr>
          <p:spPr>
            <a:xfrm>
              <a:off x="3572450" y="3161925"/>
              <a:ext cx="137250" cy="28750"/>
            </a:xfrm>
            <a:custGeom>
              <a:rect b="b" l="l" r="r" t="t"/>
              <a:pathLst>
                <a:path extrusionOk="0" h="1150" w="549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6" name="Google Shape;606;p28"/>
            <p:cNvSpPr/>
            <p:nvPr/>
          </p:nvSpPr>
          <p:spPr>
            <a:xfrm>
              <a:off x="3567400" y="3207950"/>
              <a:ext cx="144675" cy="39025"/>
            </a:xfrm>
            <a:custGeom>
              <a:rect b="b" l="l" r="r" t="t"/>
              <a:pathLst>
                <a:path extrusionOk="0" h="1561" w="5787">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7" name="Google Shape;607;p28"/>
            <p:cNvSpPr/>
            <p:nvPr/>
          </p:nvSpPr>
          <p:spPr>
            <a:xfrm>
              <a:off x="3560250" y="3266600"/>
              <a:ext cx="149750" cy="58450"/>
            </a:xfrm>
            <a:custGeom>
              <a:rect b="b" l="l" r="r" t="t"/>
              <a:pathLst>
                <a:path extrusionOk="0" h="2338" w="599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8" name="Google Shape;608;p28"/>
            <p:cNvSpPr/>
            <p:nvPr/>
          </p:nvSpPr>
          <p:spPr>
            <a:xfrm>
              <a:off x="3550425" y="3329700"/>
              <a:ext cx="166125" cy="64500"/>
            </a:xfrm>
            <a:custGeom>
              <a:rect b="b" l="l" r="r" t="t"/>
              <a:pathLst>
                <a:path extrusionOk="0" h="2580" w="6645">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09" name="Google Shape;609;p28"/>
            <p:cNvSpPr/>
            <p:nvPr/>
          </p:nvSpPr>
          <p:spPr>
            <a:xfrm>
              <a:off x="3548050" y="3391325"/>
              <a:ext cx="152725" cy="76375"/>
            </a:xfrm>
            <a:custGeom>
              <a:rect b="b" l="l" r="r" t="t"/>
              <a:pathLst>
                <a:path extrusionOk="0" h="3055" w="6109">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0" name="Google Shape;610;p28"/>
            <p:cNvSpPr/>
            <p:nvPr/>
          </p:nvSpPr>
          <p:spPr>
            <a:xfrm>
              <a:off x="3537325" y="3449950"/>
              <a:ext cx="121475" cy="84875"/>
            </a:xfrm>
            <a:custGeom>
              <a:rect b="b" l="l" r="r" t="t"/>
              <a:pathLst>
                <a:path extrusionOk="0" h="3395" w="4859">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1" name="Google Shape;611;p28"/>
            <p:cNvSpPr/>
            <p:nvPr/>
          </p:nvSpPr>
          <p:spPr>
            <a:xfrm>
              <a:off x="3524525" y="3525850"/>
              <a:ext cx="83375" cy="78925"/>
            </a:xfrm>
            <a:custGeom>
              <a:rect b="b" l="l" r="r" t="t"/>
              <a:pathLst>
                <a:path extrusionOk="0" h="3157" w="3335">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2" name="Google Shape;612;p28"/>
            <p:cNvSpPr/>
            <p:nvPr/>
          </p:nvSpPr>
          <p:spPr>
            <a:xfrm>
              <a:off x="3515900" y="2901975"/>
              <a:ext cx="60150" cy="71175"/>
            </a:xfrm>
            <a:custGeom>
              <a:rect b="b" l="l" r="r" t="t"/>
              <a:pathLst>
                <a:path extrusionOk="0" h="2847" w="2406">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3" name="Google Shape;613;p28"/>
            <p:cNvSpPr/>
            <p:nvPr/>
          </p:nvSpPr>
          <p:spPr>
            <a:xfrm>
              <a:off x="3494475" y="2941275"/>
              <a:ext cx="76225" cy="65500"/>
            </a:xfrm>
            <a:custGeom>
              <a:rect b="b" l="l" r="r" t="t"/>
              <a:pathLst>
                <a:path extrusionOk="0" h="2620" w="3049">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4" name="Google Shape;614;p28"/>
            <p:cNvSpPr/>
            <p:nvPr/>
          </p:nvSpPr>
          <p:spPr>
            <a:xfrm>
              <a:off x="3472150" y="2979675"/>
              <a:ext cx="92600" cy="59850"/>
            </a:xfrm>
            <a:custGeom>
              <a:rect b="b" l="l" r="r" t="t"/>
              <a:pathLst>
                <a:path extrusionOk="0" h="2394" w="3704">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5" name="Google Shape;615;p28"/>
            <p:cNvSpPr/>
            <p:nvPr/>
          </p:nvSpPr>
          <p:spPr>
            <a:xfrm>
              <a:off x="3456675" y="3024600"/>
              <a:ext cx="102700" cy="58975"/>
            </a:xfrm>
            <a:custGeom>
              <a:rect b="b" l="l" r="r" t="t"/>
              <a:pathLst>
                <a:path extrusionOk="0" h="2359" w="4108">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6" name="Google Shape;616;p28"/>
            <p:cNvSpPr/>
            <p:nvPr/>
          </p:nvSpPr>
          <p:spPr>
            <a:xfrm>
              <a:off x="3443275" y="3077900"/>
              <a:ext cx="117900" cy="40600"/>
            </a:xfrm>
            <a:custGeom>
              <a:rect b="b" l="l" r="r" t="t"/>
              <a:pathLst>
                <a:path extrusionOk="0" h="1624" w="4716">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7" name="Google Shape;617;p28"/>
            <p:cNvSpPr/>
            <p:nvPr/>
          </p:nvSpPr>
          <p:spPr>
            <a:xfrm>
              <a:off x="3416200" y="3132050"/>
              <a:ext cx="134550" cy="37125"/>
            </a:xfrm>
            <a:custGeom>
              <a:rect b="b" l="l" r="r" t="t"/>
              <a:pathLst>
                <a:path extrusionOk="0" h="1485" w="5382">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8" name="Google Shape;618;p28"/>
            <p:cNvSpPr/>
            <p:nvPr/>
          </p:nvSpPr>
          <p:spPr>
            <a:xfrm>
              <a:off x="3395350" y="3195475"/>
              <a:ext cx="147375" cy="29600"/>
            </a:xfrm>
            <a:custGeom>
              <a:rect b="b" l="l" r="r" t="t"/>
              <a:pathLst>
                <a:path extrusionOk="0" h="1184" w="5895">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19" name="Google Shape;619;p28"/>
            <p:cNvSpPr/>
            <p:nvPr/>
          </p:nvSpPr>
          <p:spPr>
            <a:xfrm>
              <a:off x="3371550" y="3261400"/>
              <a:ext cx="158975" cy="34325"/>
            </a:xfrm>
            <a:custGeom>
              <a:rect b="b" l="l" r="r" t="t"/>
              <a:pathLst>
                <a:path extrusionOk="0" h="1373" w="6359">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0" name="Google Shape;620;p28"/>
            <p:cNvSpPr/>
            <p:nvPr/>
          </p:nvSpPr>
          <p:spPr>
            <a:xfrm>
              <a:off x="3345650" y="3324350"/>
              <a:ext cx="176525" cy="38050"/>
            </a:xfrm>
            <a:custGeom>
              <a:rect b="b" l="l" r="r" t="t"/>
              <a:pathLst>
                <a:path extrusionOk="0" h="1522" w="7061">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1" name="Google Shape;621;p28"/>
            <p:cNvSpPr/>
            <p:nvPr/>
          </p:nvSpPr>
          <p:spPr>
            <a:xfrm>
              <a:off x="3346250" y="3377325"/>
              <a:ext cx="167000" cy="45500"/>
            </a:xfrm>
            <a:custGeom>
              <a:rect b="b" l="l" r="r" t="t"/>
              <a:pathLst>
                <a:path extrusionOk="0" h="1820" w="668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2" name="Google Shape;622;p28"/>
            <p:cNvSpPr/>
            <p:nvPr/>
          </p:nvSpPr>
          <p:spPr>
            <a:xfrm>
              <a:off x="3364700" y="3436275"/>
              <a:ext cx="139325" cy="53525"/>
            </a:xfrm>
            <a:custGeom>
              <a:rect b="b" l="l" r="r" t="t"/>
              <a:pathLst>
                <a:path extrusionOk="0" h="2141" w="5573">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3" name="Google Shape;623;p28"/>
            <p:cNvSpPr/>
            <p:nvPr/>
          </p:nvSpPr>
          <p:spPr>
            <a:xfrm>
              <a:off x="3398025" y="3500550"/>
              <a:ext cx="100925" cy="54275"/>
            </a:xfrm>
            <a:custGeom>
              <a:rect b="b" l="l" r="r" t="t"/>
              <a:pathLst>
                <a:path extrusionOk="0" h="2171" w="4037">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4" name="Google Shape;624;p28"/>
            <p:cNvSpPr/>
            <p:nvPr/>
          </p:nvSpPr>
          <p:spPr>
            <a:xfrm>
              <a:off x="3449300" y="3499025"/>
              <a:ext cx="66150" cy="36450"/>
            </a:xfrm>
            <a:custGeom>
              <a:rect b="b" l="l" r="r" t="t"/>
              <a:pathLst>
                <a:path extrusionOk="0" h="1458" w="2646">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5" name="Google Shape;625;p28"/>
            <p:cNvSpPr/>
            <p:nvPr/>
          </p:nvSpPr>
          <p:spPr>
            <a:xfrm>
              <a:off x="3505200" y="3517225"/>
              <a:ext cx="60675" cy="56950"/>
            </a:xfrm>
            <a:custGeom>
              <a:rect b="b" l="l" r="r" t="t"/>
              <a:pathLst>
                <a:path extrusionOk="0" h="2278" w="2427">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6" name="Google Shape;626;p28"/>
            <p:cNvSpPr/>
            <p:nvPr/>
          </p:nvSpPr>
          <p:spPr>
            <a:xfrm>
              <a:off x="3433825" y="3435975"/>
              <a:ext cx="163850" cy="67375"/>
            </a:xfrm>
            <a:custGeom>
              <a:rect b="b" l="l" r="r" t="t"/>
              <a:pathLst>
                <a:path extrusionOk="0" h="2695" w="6554">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7" name="Google Shape;627;p28"/>
            <p:cNvSpPr/>
            <p:nvPr/>
          </p:nvSpPr>
          <p:spPr>
            <a:xfrm>
              <a:off x="3410525" y="3375750"/>
              <a:ext cx="201800" cy="64150"/>
            </a:xfrm>
            <a:custGeom>
              <a:rect b="b" l="l" r="r" t="t"/>
              <a:pathLst>
                <a:path extrusionOk="0" h="2566" w="8072">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8" name="Google Shape;628;p28"/>
            <p:cNvSpPr/>
            <p:nvPr/>
          </p:nvSpPr>
          <p:spPr>
            <a:xfrm>
              <a:off x="3436425" y="3322425"/>
              <a:ext cx="183275" cy="41000"/>
            </a:xfrm>
            <a:custGeom>
              <a:rect b="b" l="l" r="r" t="t"/>
              <a:pathLst>
                <a:path extrusionOk="0" h="1640" w="7331">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29" name="Google Shape;629;p28"/>
            <p:cNvSpPr/>
            <p:nvPr/>
          </p:nvSpPr>
          <p:spPr>
            <a:xfrm>
              <a:off x="3442975" y="3261025"/>
              <a:ext cx="176325" cy="32875"/>
            </a:xfrm>
            <a:custGeom>
              <a:rect b="b" l="l" r="r" t="t"/>
              <a:pathLst>
                <a:path extrusionOk="0" h="1315" w="7053">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0" name="Google Shape;630;p28"/>
            <p:cNvSpPr/>
            <p:nvPr/>
          </p:nvSpPr>
          <p:spPr>
            <a:xfrm>
              <a:off x="3463525" y="3202400"/>
              <a:ext cx="187250" cy="31925"/>
            </a:xfrm>
            <a:custGeom>
              <a:rect b="b" l="l" r="r" t="t"/>
              <a:pathLst>
                <a:path extrusionOk="0" h="1277" w="749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1" name="Google Shape;631;p28"/>
            <p:cNvSpPr/>
            <p:nvPr/>
          </p:nvSpPr>
          <p:spPr>
            <a:xfrm>
              <a:off x="3459950" y="3149025"/>
              <a:ext cx="189025" cy="28300"/>
            </a:xfrm>
            <a:custGeom>
              <a:rect b="b" l="l" r="r" t="t"/>
              <a:pathLst>
                <a:path extrusionOk="0" h="1132" w="7561">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2" name="Google Shape;632;p28"/>
            <p:cNvSpPr/>
            <p:nvPr/>
          </p:nvSpPr>
          <p:spPr>
            <a:xfrm>
              <a:off x="3486150" y="3101700"/>
              <a:ext cx="143175" cy="17775"/>
            </a:xfrm>
            <a:custGeom>
              <a:rect b="b" l="l" r="r" t="t"/>
              <a:pathLst>
                <a:path extrusionOk="0" h="711" w="5727">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3" name="Google Shape;633;p28"/>
            <p:cNvSpPr/>
            <p:nvPr/>
          </p:nvSpPr>
          <p:spPr>
            <a:xfrm>
              <a:off x="3482950" y="3046500"/>
              <a:ext cx="85375" cy="45800"/>
            </a:xfrm>
            <a:custGeom>
              <a:rect b="b" l="l" r="r" t="t"/>
              <a:pathLst>
                <a:path extrusionOk="0" h="1832" w="3415">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4" name="Google Shape;634;p28"/>
            <p:cNvSpPr/>
            <p:nvPr/>
          </p:nvSpPr>
          <p:spPr>
            <a:xfrm>
              <a:off x="3564750" y="3065400"/>
              <a:ext cx="100475" cy="34500"/>
            </a:xfrm>
            <a:custGeom>
              <a:rect b="b" l="l" r="r" t="t"/>
              <a:pathLst>
                <a:path extrusionOk="0" h="1380" w="4019">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5" name="Google Shape;635;p28"/>
            <p:cNvSpPr/>
            <p:nvPr/>
          </p:nvSpPr>
          <p:spPr>
            <a:xfrm>
              <a:off x="3664425" y="3027225"/>
              <a:ext cx="825" cy="450"/>
            </a:xfrm>
            <a:custGeom>
              <a:rect b="b" l="l" r="r" t="t"/>
              <a:pathLst>
                <a:path extrusionOk="0" h="18" w="33">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6" name="Google Shape;636;p28"/>
            <p:cNvSpPr/>
            <p:nvPr/>
          </p:nvSpPr>
          <p:spPr>
            <a:xfrm>
              <a:off x="3569725" y="3029025"/>
              <a:ext cx="91675" cy="29000"/>
            </a:xfrm>
            <a:custGeom>
              <a:rect b="b" l="l" r="r" t="t"/>
              <a:pathLst>
                <a:path extrusionOk="0" h="1160" w="3667">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7" name="Google Shape;637;p28"/>
            <p:cNvSpPr/>
            <p:nvPr/>
          </p:nvSpPr>
          <p:spPr>
            <a:xfrm>
              <a:off x="3490700" y="2997400"/>
              <a:ext cx="82550" cy="53375"/>
            </a:xfrm>
            <a:custGeom>
              <a:rect b="b" l="l" r="r" t="t"/>
              <a:pathLst>
                <a:path extrusionOk="0" h="2135" w="3302">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8" name="Google Shape;638;p28"/>
            <p:cNvSpPr/>
            <p:nvPr/>
          </p:nvSpPr>
          <p:spPr>
            <a:xfrm>
              <a:off x="3510400" y="2961975"/>
              <a:ext cx="65350" cy="55825"/>
            </a:xfrm>
            <a:custGeom>
              <a:rect b="b" l="l" r="r" t="t"/>
              <a:pathLst>
                <a:path extrusionOk="0" h="2233" w="2614">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39" name="Google Shape;639;p28"/>
            <p:cNvSpPr/>
            <p:nvPr/>
          </p:nvSpPr>
          <p:spPr>
            <a:xfrm>
              <a:off x="3572900" y="2991800"/>
              <a:ext cx="77475" cy="29675"/>
            </a:xfrm>
            <a:custGeom>
              <a:rect b="b" l="l" r="r" t="t"/>
              <a:pathLst>
                <a:path extrusionOk="0" h="1187" w="3099">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40" name="Google Shape;640;p28"/>
            <p:cNvSpPr/>
            <p:nvPr/>
          </p:nvSpPr>
          <p:spPr>
            <a:xfrm>
              <a:off x="3533550" y="2930600"/>
              <a:ext cx="46025" cy="46775"/>
            </a:xfrm>
            <a:custGeom>
              <a:rect b="b" l="l" r="r" t="t"/>
              <a:pathLst>
                <a:path extrusionOk="0" h="1871" w="1841">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41" name="Google Shape;641;p28"/>
            <p:cNvSpPr/>
            <p:nvPr/>
          </p:nvSpPr>
          <p:spPr>
            <a:xfrm>
              <a:off x="3576225" y="2954900"/>
              <a:ext cx="60475" cy="38750"/>
            </a:xfrm>
            <a:custGeom>
              <a:rect b="b" l="l" r="r" t="t"/>
              <a:pathLst>
                <a:path extrusionOk="0" h="1550" w="2419">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42" name="Google Shape;642;p28"/>
            <p:cNvSpPr/>
            <p:nvPr/>
          </p:nvSpPr>
          <p:spPr>
            <a:xfrm>
              <a:off x="3579000" y="2921425"/>
              <a:ext cx="42825" cy="42325"/>
            </a:xfrm>
            <a:custGeom>
              <a:rect b="b" l="l" r="r" t="t"/>
              <a:pathLst>
                <a:path extrusionOk="0" h="1693" w="1713">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43" name="Google Shape;643;p28"/>
            <p:cNvSpPr/>
            <p:nvPr/>
          </p:nvSpPr>
          <p:spPr>
            <a:xfrm>
              <a:off x="3552000" y="2885375"/>
              <a:ext cx="48175" cy="63875"/>
            </a:xfrm>
            <a:custGeom>
              <a:rect b="b" l="l" r="r" t="t"/>
              <a:pathLst>
                <a:path extrusionOk="0" h="2555" w="1927">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644" name="Google Shape;644;p28"/>
          <p:cNvGrpSpPr/>
          <p:nvPr/>
        </p:nvGrpSpPr>
        <p:grpSpPr>
          <a:xfrm rot="-2156410">
            <a:off x="6417200" y="6112575"/>
            <a:ext cx="931246" cy="5213226"/>
            <a:chOff x="3345650" y="2840950"/>
            <a:chExt cx="370900" cy="808575"/>
          </a:xfrm>
        </p:grpSpPr>
        <p:sp>
          <p:nvSpPr>
            <p:cNvPr id="645" name="Google Shape;645;p28"/>
            <p:cNvSpPr/>
            <p:nvPr/>
          </p:nvSpPr>
          <p:spPr>
            <a:xfrm>
              <a:off x="3486400" y="2932175"/>
              <a:ext cx="95900" cy="717350"/>
            </a:xfrm>
            <a:custGeom>
              <a:rect b="b" l="l" r="r" t="t"/>
              <a:pathLst>
                <a:path extrusionOk="0" h="28694" w="3836">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46" name="Google Shape;646;p28"/>
            <p:cNvSpPr/>
            <p:nvPr/>
          </p:nvSpPr>
          <p:spPr>
            <a:xfrm>
              <a:off x="3537325" y="2851675"/>
              <a:ext cx="44075" cy="80975"/>
            </a:xfrm>
            <a:custGeom>
              <a:rect b="b" l="l" r="r" t="t"/>
              <a:pathLst>
                <a:path extrusionOk="0" h="3239" w="1763">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47" name="Google Shape;647;p28"/>
            <p:cNvSpPr/>
            <p:nvPr/>
          </p:nvSpPr>
          <p:spPr>
            <a:xfrm>
              <a:off x="3581400" y="2840950"/>
              <a:ext cx="34850" cy="91400"/>
            </a:xfrm>
            <a:custGeom>
              <a:rect b="b" l="l" r="r" t="t"/>
              <a:pathLst>
                <a:path extrusionOk="0" h="3656" w="1394">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48" name="Google Shape;648;p28"/>
            <p:cNvSpPr/>
            <p:nvPr/>
          </p:nvSpPr>
          <p:spPr>
            <a:xfrm>
              <a:off x="3587050" y="2889475"/>
              <a:ext cx="62225" cy="56575"/>
            </a:xfrm>
            <a:custGeom>
              <a:rect b="b" l="l" r="r" t="t"/>
              <a:pathLst>
                <a:path extrusionOk="0" h="2263" w="2489">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49" name="Google Shape;649;p28"/>
            <p:cNvSpPr/>
            <p:nvPr/>
          </p:nvSpPr>
          <p:spPr>
            <a:xfrm>
              <a:off x="3581975" y="2931750"/>
              <a:ext cx="76825" cy="52700"/>
            </a:xfrm>
            <a:custGeom>
              <a:rect b="b" l="l" r="r" t="t"/>
              <a:pathLst>
                <a:path extrusionOk="0" h="2108" w="3073">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0" name="Google Shape;650;p28"/>
            <p:cNvSpPr/>
            <p:nvPr/>
          </p:nvSpPr>
          <p:spPr>
            <a:xfrm>
              <a:off x="3582275" y="2973700"/>
              <a:ext cx="90525" cy="43200"/>
            </a:xfrm>
            <a:custGeom>
              <a:rect b="b" l="l" r="r" t="t"/>
              <a:pathLst>
                <a:path extrusionOk="0" h="1728" w="3621">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1" name="Google Shape;651;p28"/>
            <p:cNvSpPr/>
            <p:nvPr/>
          </p:nvSpPr>
          <p:spPr>
            <a:xfrm>
              <a:off x="3581975" y="3015075"/>
              <a:ext cx="104800" cy="36800"/>
            </a:xfrm>
            <a:custGeom>
              <a:rect b="b" l="l" r="r" t="t"/>
              <a:pathLst>
                <a:path extrusionOk="0" h="1472" w="4192">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2" name="Google Shape;652;p28"/>
            <p:cNvSpPr/>
            <p:nvPr/>
          </p:nvSpPr>
          <p:spPr>
            <a:xfrm>
              <a:off x="3583175" y="3056450"/>
              <a:ext cx="113725" cy="34125"/>
            </a:xfrm>
            <a:custGeom>
              <a:rect b="b" l="l" r="r" t="t"/>
              <a:pathLst>
                <a:path extrusionOk="0" h="1365" w="4549">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3" name="Google Shape;653;p28"/>
            <p:cNvSpPr/>
            <p:nvPr/>
          </p:nvSpPr>
          <p:spPr>
            <a:xfrm>
              <a:off x="3573650" y="3110475"/>
              <a:ext cx="122950" cy="23100"/>
            </a:xfrm>
            <a:custGeom>
              <a:rect b="b" l="l" r="r" t="t"/>
              <a:pathLst>
                <a:path extrusionOk="0" h="924" w="4918">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4" name="Google Shape;654;p28"/>
            <p:cNvSpPr/>
            <p:nvPr/>
          </p:nvSpPr>
          <p:spPr>
            <a:xfrm>
              <a:off x="3572450" y="3161925"/>
              <a:ext cx="137250" cy="28750"/>
            </a:xfrm>
            <a:custGeom>
              <a:rect b="b" l="l" r="r" t="t"/>
              <a:pathLst>
                <a:path extrusionOk="0" h="1150" w="549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5" name="Google Shape;655;p28"/>
            <p:cNvSpPr/>
            <p:nvPr/>
          </p:nvSpPr>
          <p:spPr>
            <a:xfrm>
              <a:off x="3567400" y="3207950"/>
              <a:ext cx="144675" cy="39025"/>
            </a:xfrm>
            <a:custGeom>
              <a:rect b="b" l="l" r="r" t="t"/>
              <a:pathLst>
                <a:path extrusionOk="0" h="1561" w="5787">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6" name="Google Shape;656;p28"/>
            <p:cNvSpPr/>
            <p:nvPr/>
          </p:nvSpPr>
          <p:spPr>
            <a:xfrm>
              <a:off x="3560250" y="3266600"/>
              <a:ext cx="149750" cy="58450"/>
            </a:xfrm>
            <a:custGeom>
              <a:rect b="b" l="l" r="r" t="t"/>
              <a:pathLst>
                <a:path extrusionOk="0" h="2338" w="599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7" name="Google Shape;657;p28"/>
            <p:cNvSpPr/>
            <p:nvPr/>
          </p:nvSpPr>
          <p:spPr>
            <a:xfrm>
              <a:off x="3550425" y="3329700"/>
              <a:ext cx="166125" cy="64500"/>
            </a:xfrm>
            <a:custGeom>
              <a:rect b="b" l="l" r="r" t="t"/>
              <a:pathLst>
                <a:path extrusionOk="0" h="2580" w="6645">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8" name="Google Shape;658;p28"/>
            <p:cNvSpPr/>
            <p:nvPr/>
          </p:nvSpPr>
          <p:spPr>
            <a:xfrm>
              <a:off x="3548050" y="3391325"/>
              <a:ext cx="152725" cy="76375"/>
            </a:xfrm>
            <a:custGeom>
              <a:rect b="b" l="l" r="r" t="t"/>
              <a:pathLst>
                <a:path extrusionOk="0" h="3055" w="6109">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59" name="Google Shape;659;p28"/>
            <p:cNvSpPr/>
            <p:nvPr/>
          </p:nvSpPr>
          <p:spPr>
            <a:xfrm>
              <a:off x="3537325" y="3449950"/>
              <a:ext cx="121475" cy="84875"/>
            </a:xfrm>
            <a:custGeom>
              <a:rect b="b" l="l" r="r" t="t"/>
              <a:pathLst>
                <a:path extrusionOk="0" h="3395" w="4859">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0" name="Google Shape;660;p28"/>
            <p:cNvSpPr/>
            <p:nvPr/>
          </p:nvSpPr>
          <p:spPr>
            <a:xfrm>
              <a:off x="3524525" y="3525850"/>
              <a:ext cx="83375" cy="78925"/>
            </a:xfrm>
            <a:custGeom>
              <a:rect b="b" l="l" r="r" t="t"/>
              <a:pathLst>
                <a:path extrusionOk="0" h="3157" w="3335">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1" name="Google Shape;661;p28"/>
            <p:cNvSpPr/>
            <p:nvPr/>
          </p:nvSpPr>
          <p:spPr>
            <a:xfrm>
              <a:off x="3515900" y="2901975"/>
              <a:ext cx="60150" cy="71175"/>
            </a:xfrm>
            <a:custGeom>
              <a:rect b="b" l="l" r="r" t="t"/>
              <a:pathLst>
                <a:path extrusionOk="0" h="2847" w="2406">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2" name="Google Shape;662;p28"/>
            <p:cNvSpPr/>
            <p:nvPr/>
          </p:nvSpPr>
          <p:spPr>
            <a:xfrm>
              <a:off x="3494475" y="2941275"/>
              <a:ext cx="76225" cy="65500"/>
            </a:xfrm>
            <a:custGeom>
              <a:rect b="b" l="l" r="r" t="t"/>
              <a:pathLst>
                <a:path extrusionOk="0" h="2620" w="3049">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3" name="Google Shape;663;p28"/>
            <p:cNvSpPr/>
            <p:nvPr/>
          </p:nvSpPr>
          <p:spPr>
            <a:xfrm>
              <a:off x="3472150" y="2979675"/>
              <a:ext cx="92600" cy="59850"/>
            </a:xfrm>
            <a:custGeom>
              <a:rect b="b" l="l" r="r" t="t"/>
              <a:pathLst>
                <a:path extrusionOk="0" h="2394" w="3704">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4" name="Google Shape;664;p28"/>
            <p:cNvSpPr/>
            <p:nvPr/>
          </p:nvSpPr>
          <p:spPr>
            <a:xfrm>
              <a:off x="3456675" y="3024600"/>
              <a:ext cx="102700" cy="58975"/>
            </a:xfrm>
            <a:custGeom>
              <a:rect b="b" l="l" r="r" t="t"/>
              <a:pathLst>
                <a:path extrusionOk="0" h="2359" w="4108">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5" name="Google Shape;665;p28"/>
            <p:cNvSpPr/>
            <p:nvPr/>
          </p:nvSpPr>
          <p:spPr>
            <a:xfrm>
              <a:off x="3443275" y="3077900"/>
              <a:ext cx="117900" cy="40600"/>
            </a:xfrm>
            <a:custGeom>
              <a:rect b="b" l="l" r="r" t="t"/>
              <a:pathLst>
                <a:path extrusionOk="0" h="1624" w="4716">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6" name="Google Shape;666;p28"/>
            <p:cNvSpPr/>
            <p:nvPr/>
          </p:nvSpPr>
          <p:spPr>
            <a:xfrm>
              <a:off x="3416200" y="3132050"/>
              <a:ext cx="134550" cy="37125"/>
            </a:xfrm>
            <a:custGeom>
              <a:rect b="b" l="l" r="r" t="t"/>
              <a:pathLst>
                <a:path extrusionOk="0" h="1485" w="5382">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7" name="Google Shape;667;p28"/>
            <p:cNvSpPr/>
            <p:nvPr/>
          </p:nvSpPr>
          <p:spPr>
            <a:xfrm>
              <a:off x="3395350" y="3195475"/>
              <a:ext cx="147375" cy="29600"/>
            </a:xfrm>
            <a:custGeom>
              <a:rect b="b" l="l" r="r" t="t"/>
              <a:pathLst>
                <a:path extrusionOk="0" h="1184" w="5895">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8" name="Google Shape;668;p28"/>
            <p:cNvSpPr/>
            <p:nvPr/>
          </p:nvSpPr>
          <p:spPr>
            <a:xfrm>
              <a:off x="3371550" y="3261400"/>
              <a:ext cx="158975" cy="34325"/>
            </a:xfrm>
            <a:custGeom>
              <a:rect b="b" l="l" r="r" t="t"/>
              <a:pathLst>
                <a:path extrusionOk="0" h="1373" w="6359">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69" name="Google Shape;669;p28"/>
            <p:cNvSpPr/>
            <p:nvPr/>
          </p:nvSpPr>
          <p:spPr>
            <a:xfrm>
              <a:off x="3345650" y="3324350"/>
              <a:ext cx="176525" cy="38050"/>
            </a:xfrm>
            <a:custGeom>
              <a:rect b="b" l="l" r="r" t="t"/>
              <a:pathLst>
                <a:path extrusionOk="0" h="1522" w="7061">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0" name="Google Shape;670;p28"/>
            <p:cNvSpPr/>
            <p:nvPr/>
          </p:nvSpPr>
          <p:spPr>
            <a:xfrm>
              <a:off x="3346250" y="3377325"/>
              <a:ext cx="167000" cy="45500"/>
            </a:xfrm>
            <a:custGeom>
              <a:rect b="b" l="l" r="r" t="t"/>
              <a:pathLst>
                <a:path extrusionOk="0" h="1820" w="668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1" name="Google Shape;671;p28"/>
            <p:cNvSpPr/>
            <p:nvPr/>
          </p:nvSpPr>
          <p:spPr>
            <a:xfrm>
              <a:off x="3364700" y="3436275"/>
              <a:ext cx="139325" cy="53525"/>
            </a:xfrm>
            <a:custGeom>
              <a:rect b="b" l="l" r="r" t="t"/>
              <a:pathLst>
                <a:path extrusionOk="0" h="2141" w="5573">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2" name="Google Shape;672;p28"/>
            <p:cNvSpPr/>
            <p:nvPr/>
          </p:nvSpPr>
          <p:spPr>
            <a:xfrm>
              <a:off x="3398025" y="3500550"/>
              <a:ext cx="100925" cy="54275"/>
            </a:xfrm>
            <a:custGeom>
              <a:rect b="b" l="l" r="r" t="t"/>
              <a:pathLst>
                <a:path extrusionOk="0" h="2171" w="4037">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3" name="Google Shape;673;p28"/>
            <p:cNvSpPr/>
            <p:nvPr/>
          </p:nvSpPr>
          <p:spPr>
            <a:xfrm>
              <a:off x="3449300" y="3499025"/>
              <a:ext cx="66150" cy="36450"/>
            </a:xfrm>
            <a:custGeom>
              <a:rect b="b" l="l" r="r" t="t"/>
              <a:pathLst>
                <a:path extrusionOk="0" h="1458" w="2646">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4" name="Google Shape;674;p28"/>
            <p:cNvSpPr/>
            <p:nvPr/>
          </p:nvSpPr>
          <p:spPr>
            <a:xfrm>
              <a:off x="3505200" y="3517225"/>
              <a:ext cx="60675" cy="56950"/>
            </a:xfrm>
            <a:custGeom>
              <a:rect b="b" l="l" r="r" t="t"/>
              <a:pathLst>
                <a:path extrusionOk="0" h="2278" w="2427">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5" name="Google Shape;675;p28"/>
            <p:cNvSpPr/>
            <p:nvPr/>
          </p:nvSpPr>
          <p:spPr>
            <a:xfrm>
              <a:off x="3433825" y="3435975"/>
              <a:ext cx="163850" cy="67375"/>
            </a:xfrm>
            <a:custGeom>
              <a:rect b="b" l="l" r="r" t="t"/>
              <a:pathLst>
                <a:path extrusionOk="0" h="2695" w="6554">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6" name="Google Shape;676;p28"/>
            <p:cNvSpPr/>
            <p:nvPr/>
          </p:nvSpPr>
          <p:spPr>
            <a:xfrm>
              <a:off x="3410525" y="3375750"/>
              <a:ext cx="201800" cy="64150"/>
            </a:xfrm>
            <a:custGeom>
              <a:rect b="b" l="l" r="r" t="t"/>
              <a:pathLst>
                <a:path extrusionOk="0" h="2566" w="8072">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7" name="Google Shape;677;p28"/>
            <p:cNvSpPr/>
            <p:nvPr/>
          </p:nvSpPr>
          <p:spPr>
            <a:xfrm>
              <a:off x="3436425" y="3322425"/>
              <a:ext cx="183275" cy="41000"/>
            </a:xfrm>
            <a:custGeom>
              <a:rect b="b" l="l" r="r" t="t"/>
              <a:pathLst>
                <a:path extrusionOk="0" h="1640" w="7331">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8" name="Google Shape;678;p28"/>
            <p:cNvSpPr/>
            <p:nvPr/>
          </p:nvSpPr>
          <p:spPr>
            <a:xfrm>
              <a:off x="3442975" y="3261025"/>
              <a:ext cx="176325" cy="32875"/>
            </a:xfrm>
            <a:custGeom>
              <a:rect b="b" l="l" r="r" t="t"/>
              <a:pathLst>
                <a:path extrusionOk="0" h="1315" w="7053">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79" name="Google Shape;679;p28"/>
            <p:cNvSpPr/>
            <p:nvPr/>
          </p:nvSpPr>
          <p:spPr>
            <a:xfrm>
              <a:off x="3463525" y="3202400"/>
              <a:ext cx="187250" cy="31925"/>
            </a:xfrm>
            <a:custGeom>
              <a:rect b="b" l="l" r="r" t="t"/>
              <a:pathLst>
                <a:path extrusionOk="0" h="1277" w="749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0" name="Google Shape;680;p28"/>
            <p:cNvSpPr/>
            <p:nvPr/>
          </p:nvSpPr>
          <p:spPr>
            <a:xfrm>
              <a:off x="3459950" y="3149025"/>
              <a:ext cx="189025" cy="28300"/>
            </a:xfrm>
            <a:custGeom>
              <a:rect b="b" l="l" r="r" t="t"/>
              <a:pathLst>
                <a:path extrusionOk="0" h="1132" w="7561">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1" name="Google Shape;681;p28"/>
            <p:cNvSpPr/>
            <p:nvPr/>
          </p:nvSpPr>
          <p:spPr>
            <a:xfrm>
              <a:off x="3486150" y="3101700"/>
              <a:ext cx="143175" cy="17775"/>
            </a:xfrm>
            <a:custGeom>
              <a:rect b="b" l="l" r="r" t="t"/>
              <a:pathLst>
                <a:path extrusionOk="0" h="711" w="5727">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2" name="Google Shape;682;p28"/>
            <p:cNvSpPr/>
            <p:nvPr/>
          </p:nvSpPr>
          <p:spPr>
            <a:xfrm>
              <a:off x="3482950" y="3046500"/>
              <a:ext cx="85375" cy="45800"/>
            </a:xfrm>
            <a:custGeom>
              <a:rect b="b" l="l" r="r" t="t"/>
              <a:pathLst>
                <a:path extrusionOk="0" h="1832" w="3415">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3" name="Google Shape;683;p28"/>
            <p:cNvSpPr/>
            <p:nvPr/>
          </p:nvSpPr>
          <p:spPr>
            <a:xfrm>
              <a:off x="3564750" y="3065400"/>
              <a:ext cx="100475" cy="34500"/>
            </a:xfrm>
            <a:custGeom>
              <a:rect b="b" l="l" r="r" t="t"/>
              <a:pathLst>
                <a:path extrusionOk="0" h="1380" w="4019">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4" name="Google Shape;684;p28"/>
            <p:cNvSpPr/>
            <p:nvPr/>
          </p:nvSpPr>
          <p:spPr>
            <a:xfrm>
              <a:off x="3664425" y="3027225"/>
              <a:ext cx="825" cy="450"/>
            </a:xfrm>
            <a:custGeom>
              <a:rect b="b" l="l" r="r" t="t"/>
              <a:pathLst>
                <a:path extrusionOk="0" h="18" w="33">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5" name="Google Shape;685;p28"/>
            <p:cNvSpPr/>
            <p:nvPr/>
          </p:nvSpPr>
          <p:spPr>
            <a:xfrm>
              <a:off x="3569725" y="3029025"/>
              <a:ext cx="91675" cy="29000"/>
            </a:xfrm>
            <a:custGeom>
              <a:rect b="b" l="l" r="r" t="t"/>
              <a:pathLst>
                <a:path extrusionOk="0" h="1160" w="3667">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6" name="Google Shape;686;p28"/>
            <p:cNvSpPr/>
            <p:nvPr/>
          </p:nvSpPr>
          <p:spPr>
            <a:xfrm>
              <a:off x="3490700" y="2997400"/>
              <a:ext cx="82550" cy="53375"/>
            </a:xfrm>
            <a:custGeom>
              <a:rect b="b" l="l" r="r" t="t"/>
              <a:pathLst>
                <a:path extrusionOk="0" h="2135" w="3302">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7" name="Google Shape;687;p28"/>
            <p:cNvSpPr/>
            <p:nvPr/>
          </p:nvSpPr>
          <p:spPr>
            <a:xfrm>
              <a:off x="3510400" y="2961975"/>
              <a:ext cx="65350" cy="55825"/>
            </a:xfrm>
            <a:custGeom>
              <a:rect b="b" l="l" r="r" t="t"/>
              <a:pathLst>
                <a:path extrusionOk="0" h="2233" w="2614">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8" name="Google Shape;688;p28"/>
            <p:cNvSpPr/>
            <p:nvPr/>
          </p:nvSpPr>
          <p:spPr>
            <a:xfrm>
              <a:off x="3572900" y="2991800"/>
              <a:ext cx="77475" cy="29675"/>
            </a:xfrm>
            <a:custGeom>
              <a:rect b="b" l="l" r="r" t="t"/>
              <a:pathLst>
                <a:path extrusionOk="0" h="1187" w="3099">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89" name="Google Shape;689;p28"/>
            <p:cNvSpPr/>
            <p:nvPr/>
          </p:nvSpPr>
          <p:spPr>
            <a:xfrm>
              <a:off x="3533550" y="2930600"/>
              <a:ext cx="46025" cy="46775"/>
            </a:xfrm>
            <a:custGeom>
              <a:rect b="b" l="l" r="r" t="t"/>
              <a:pathLst>
                <a:path extrusionOk="0" h="1871" w="1841">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90" name="Google Shape;690;p28"/>
            <p:cNvSpPr/>
            <p:nvPr/>
          </p:nvSpPr>
          <p:spPr>
            <a:xfrm>
              <a:off x="3576225" y="2954900"/>
              <a:ext cx="60475" cy="38750"/>
            </a:xfrm>
            <a:custGeom>
              <a:rect b="b" l="l" r="r" t="t"/>
              <a:pathLst>
                <a:path extrusionOk="0" h="1550" w="2419">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91" name="Google Shape;691;p28"/>
            <p:cNvSpPr/>
            <p:nvPr/>
          </p:nvSpPr>
          <p:spPr>
            <a:xfrm>
              <a:off x="3579000" y="2921425"/>
              <a:ext cx="42825" cy="42325"/>
            </a:xfrm>
            <a:custGeom>
              <a:rect b="b" l="l" r="r" t="t"/>
              <a:pathLst>
                <a:path extrusionOk="0" h="1693" w="1713">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92" name="Google Shape;692;p28"/>
            <p:cNvSpPr/>
            <p:nvPr/>
          </p:nvSpPr>
          <p:spPr>
            <a:xfrm>
              <a:off x="3552000" y="2885375"/>
              <a:ext cx="48175" cy="63875"/>
            </a:xfrm>
            <a:custGeom>
              <a:rect b="b" l="l" r="r" t="t"/>
              <a:pathLst>
                <a:path extrusionOk="0" h="2555" w="1927">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693" name="Google Shape;693;p28"/>
          <p:cNvGrpSpPr/>
          <p:nvPr/>
        </p:nvGrpSpPr>
        <p:grpSpPr>
          <a:xfrm rot="-7015689">
            <a:off x="5338859" y="4729939"/>
            <a:ext cx="3256537" cy="1371233"/>
            <a:chOff x="1415350" y="3883125"/>
            <a:chExt cx="464350" cy="502100"/>
          </a:xfrm>
        </p:grpSpPr>
        <p:sp>
          <p:nvSpPr>
            <p:cNvPr id="694" name="Google Shape;694;p28"/>
            <p:cNvSpPr/>
            <p:nvPr/>
          </p:nvSpPr>
          <p:spPr>
            <a:xfrm>
              <a:off x="1561800" y="3883125"/>
              <a:ext cx="75925" cy="145800"/>
            </a:xfrm>
            <a:custGeom>
              <a:rect b="b" l="l" r="r" t="t"/>
              <a:pathLst>
                <a:path extrusionOk="0" h="5832" w="3037">
                  <a:moveTo>
                    <a:pt x="1744" y="1"/>
                  </a:moveTo>
                  <a:cubicBezTo>
                    <a:pt x="1466" y="1"/>
                    <a:pt x="1160" y="203"/>
                    <a:pt x="857" y="688"/>
                  </a:cubicBezTo>
                  <a:cubicBezTo>
                    <a:pt x="0" y="2069"/>
                    <a:pt x="2310" y="5831"/>
                    <a:pt x="2310" y="5831"/>
                  </a:cubicBezTo>
                  <a:cubicBezTo>
                    <a:pt x="2310" y="5831"/>
                    <a:pt x="3036" y="2962"/>
                    <a:pt x="2834" y="1593"/>
                  </a:cubicBezTo>
                  <a:cubicBezTo>
                    <a:pt x="2694" y="708"/>
                    <a:pt x="2266" y="1"/>
                    <a:pt x="174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95" name="Google Shape;695;p28"/>
            <p:cNvSpPr/>
            <p:nvPr/>
          </p:nvSpPr>
          <p:spPr>
            <a:xfrm>
              <a:off x="1634125" y="3914000"/>
              <a:ext cx="82800" cy="131600"/>
            </a:xfrm>
            <a:custGeom>
              <a:rect b="b" l="l" r="r" t="t"/>
              <a:pathLst>
                <a:path extrusionOk="0" h="5264" w="3312">
                  <a:moveTo>
                    <a:pt x="2378" y="1"/>
                  </a:moveTo>
                  <a:cubicBezTo>
                    <a:pt x="2195" y="1"/>
                    <a:pt x="1978" y="63"/>
                    <a:pt x="1727" y="203"/>
                  </a:cubicBezTo>
                  <a:cubicBezTo>
                    <a:pt x="298" y="1001"/>
                    <a:pt x="0" y="5263"/>
                    <a:pt x="0" y="5263"/>
                  </a:cubicBezTo>
                  <a:cubicBezTo>
                    <a:pt x="0" y="5263"/>
                    <a:pt x="2227" y="3311"/>
                    <a:pt x="2822" y="2072"/>
                  </a:cubicBezTo>
                  <a:cubicBezTo>
                    <a:pt x="3312" y="1083"/>
                    <a:pt x="3143" y="1"/>
                    <a:pt x="237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96" name="Google Shape;696;p28"/>
            <p:cNvSpPr/>
            <p:nvPr/>
          </p:nvSpPr>
          <p:spPr>
            <a:xfrm>
              <a:off x="1647225" y="3975475"/>
              <a:ext cx="132175" cy="126975"/>
            </a:xfrm>
            <a:custGeom>
              <a:rect b="b" l="l" r="r" t="t"/>
              <a:pathLst>
                <a:path extrusionOk="0" h="5079" w="5287">
                  <a:moveTo>
                    <a:pt x="4064" y="1"/>
                  </a:moveTo>
                  <a:cubicBezTo>
                    <a:pt x="3931" y="1"/>
                    <a:pt x="3784" y="18"/>
                    <a:pt x="3620" y="54"/>
                  </a:cubicBezTo>
                  <a:cubicBezTo>
                    <a:pt x="1762" y="459"/>
                    <a:pt x="0" y="5078"/>
                    <a:pt x="0" y="5078"/>
                  </a:cubicBezTo>
                  <a:cubicBezTo>
                    <a:pt x="0" y="5078"/>
                    <a:pt x="3132" y="3661"/>
                    <a:pt x="4215" y="2495"/>
                  </a:cubicBezTo>
                  <a:cubicBezTo>
                    <a:pt x="5182" y="1442"/>
                    <a:pt x="5286" y="1"/>
                    <a:pt x="406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97" name="Google Shape;697;p28"/>
            <p:cNvSpPr/>
            <p:nvPr/>
          </p:nvSpPr>
          <p:spPr>
            <a:xfrm>
              <a:off x="1660600" y="4038775"/>
              <a:ext cx="201550" cy="108025"/>
            </a:xfrm>
            <a:custGeom>
              <a:rect b="b" l="l" r="r" t="t"/>
              <a:pathLst>
                <a:path extrusionOk="0" h="4321" w="8062">
                  <a:moveTo>
                    <a:pt x="5830" y="0"/>
                  </a:moveTo>
                  <a:cubicBezTo>
                    <a:pt x="3565" y="0"/>
                    <a:pt x="1" y="4320"/>
                    <a:pt x="1" y="4320"/>
                  </a:cubicBezTo>
                  <a:cubicBezTo>
                    <a:pt x="1" y="4320"/>
                    <a:pt x="4073" y="3916"/>
                    <a:pt x="5752" y="3011"/>
                  </a:cubicBezTo>
                  <a:cubicBezTo>
                    <a:pt x="7419" y="2094"/>
                    <a:pt x="8062" y="248"/>
                    <a:pt x="6014" y="10"/>
                  </a:cubicBezTo>
                  <a:cubicBezTo>
                    <a:pt x="5954" y="4"/>
                    <a:pt x="5892" y="0"/>
                    <a:pt x="583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98" name="Google Shape;698;p28"/>
            <p:cNvSpPr/>
            <p:nvPr/>
          </p:nvSpPr>
          <p:spPr>
            <a:xfrm>
              <a:off x="1676675" y="4148775"/>
              <a:ext cx="203025" cy="65600"/>
            </a:xfrm>
            <a:custGeom>
              <a:rect b="b" l="l" r="r" t="t"/>
              <a:pathLst>
                <a:path extrusionOk="0" h="2624" w="8121">
                  <a:moveTo>
                    <a:pt x="5102" y="1"/>
                  </a:moveTo>
                  <a:cubicBezTo>
                    <a:pt x="2992" y="1"/>
                    <a:pt x="1" y="1242"/>
                    <a:pt x="1" y="1242"/>
                  </a:cubicBezTo>
                  <a:cubicBezTo>
                    <a:pt x="1" y="1242"/>
                    <a:pt x="3377" y="2623"/>
                    <a:pt x="5099" y="2623"/>
                  </a:cubicBezTo>
                  <a:cubicBezTo>
                    <a:pt x="5106" y="2623"/>
                    <a:pt x="5113" y="2623"/>
                    <a:pt x="5121" y="2623"/>
                  </a:cubicBezTo>
                  <a:cubicBezTo>
                    <a:pt x="6823" y="2599"/>
                    <a:pt x="8121" y="1397"/>
                    <a:pt x="6585" y="349"/>
                  </a:cubicBezTo>
                  <a:cubicBezTo>
                    <a:pt x="6217" y="98"/>
                    <a:pt x="5694" y="1"/>
                    <a:pt x="510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699" name="Google Shape;699;p28"/>
            <p:cNvSpPr/>
            <p:nvPr/>
          </p:nvSpPr>
          <p:spPr>
            <a:xfrm>
              <a:off x="1683525" y="4228025"/>
              <a:ext cx="130550" cy="74725"/>
            </a:xfrm>
            <a:custGeom>
              <a:rect b="b" l="l" r="r" t="t"/>
              <a:pathLst>
                <a:path extrusionOk="0" h="2989" w="5222">
                  <a:moveTo>
                    <a:pt x="1" y="1"/>
                  </a:moveTo>
                  <a:lnTo>
                    <a:pt x="1" y="1"/>
                  </a:lnTo>
                  <a:cubicBezTo>
                    <a:pt x="1" y="1"/>
                    <a:pt x="1811" y="2132"/>
                    <a:pt x="2977" y="2715"/>
                  </a:cubicBezTo>
                  <a:cubicBezTo>
                    <a:pt x="3339" y="2898"/>
                    <a:pt x="3715" y="2989"/>
                    <a:pt x="4040" y="2989"/>
                  </a:cubicBezTo>
                  <a:cubicBezTo>
                    <a:pt x="4752" y="2989"/>
                    <a:pt x="5221" y="2554"/>
                    <a:pt x="4763" y="1703"/>
                  </a:cubicBezTo>
                  <a:cubicBezTo>
                    <a:pt x="4037" y="334"/>
                    <a:pt x="1" y="1"/>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00" name="Google Shape;700;p28"/>
            <p:cNvSpPr/>
            <p:nvPr/>
          </p:nvSpPr>
          <p:spPr>
            <a:xfrm>
              <a:off x="1482000" y="3956225"/>
              <a:ext cx="131900" cy="94125"/>
            </a:xfrm>
            <a:custGeom>
              <a:rect b="b" l="l" r="r" t="t"/>
              <a:pathLst>
                <a:path extrusionOk="0" h="3765" w="5276">
                  <a:moveTo>
                    <a:pt x="1387" y="0"/>
                  </a:moveTo>
                  <a:cubicBezTo>
                    <a:pt x="0" y="0"/>
                    <a:pt x="262" y="1353"/>
                    <a:pt x="1323" y="2169"/>
                  </a:cubicBezTo>
                  <a:cubicBezTo>
                    <a:pt x="2418" y="3003"/>
                    <a:pt x="5276" y="3765"/>
                    <a:pt x="5276" y="3765"/>
                  </a:cubicBezTo>
                  <a:cubicBezTo>
                    <a:pt x="5276" y="3765"/>
                    <a:pt x="3109" y="74"/>
                    <a:pt x="1478" y="2"/>
                  </a:cubicBezTo>
                  <a:cubicBezTo>
                    <a:pt x="1447" y="1"/>
                    <a:pt x="1416" y="0"/>
                    <a:pt x="138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01" name="Google Shape;701;p28"/>
            <p:cNvSpPr/>
            <p:nvPr/>
          </p:nvSpPr>
          <p:spPr>
            <a:xfrm>
              <a:off x="1448075" y="4030475"/>
              <a:ext cx="178325" cy="73500"/>
            </a:xfrm>
            <a:custGeom>
              <a:rect b="b" l="l" r="r" t="t"/>
              <a:pathLst>
                <a:path extrusionOk="0" h="2940" w="7133">
                  <a:moveTo>
                    <a:pt x="2046" y="0"/>
                  </a:moveTo>
                  <a:cubicBezTo>
                    <a:pt x="1913" y="0"/>
                    <a:pt x="1787" y="14"/>
                    <a:pt x="1668" y="45"/>
                  </a:cubicBezTo>
                  <a:cubicBezTo>
                    <a:pt x="1" y="473"/>
                    <a:pt x="739" y="1938"/>
                    <a:pt x="2227" y="2497"/>
                  </a:cubicBezTo>
                  <a:cubicBezTo>
                    <a:pt x="3241" y="2878"/>
                    <a:pt x="5150" y="2939"/>
                    <a:pt x="6264" y="2939"/>
                  </a:cubicBezTo>
                  <a:cubicBezTo>
                    <a:pt x="6785" y="2939"/>
                    <a:pt x="7133" y="2926"/>
                    <a:pt x="7133" y="2926"/>
                  </a:cubicBezTo>
                  <a:cubicBezTo>
                    <a:pt x="7133" y="2926"/>
                    <a:pt x="3957" y="0"/>
                    <a:pt x="204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02" name="Google Shape;702;p28"/>
            <p:cNvSpPr/>
            <p:nvPr/>
          </p:nvSpPr>
          <p:spPr>
            <a:xfrm>
              <a:off x="1415350" y="4113200"/>
              <a:ext cx="225950" cy="72950"/>
            </a:xfrm>
            <a:custGeom>
              <a:rect b="b" l="l" r="r" t="t"/>
              <a:pathLst>
                <a:path extrusionOk="0" h="2918" w="9038">
                  <a:moveTo>
                    <a:pt x="3260" y="1"/>
                  </a:moveTo>
                  <a:cubicBezTo>
                    <a:pt x="2653" y="1"/>
                    <a:pt x="2117" y="102"/>
                    <a:pt x="1727" y="355"/>
                  </a:cubicBezTo>
                  <a:cubicBezTo>
                    <a:pt x="0" y="1474"/>
                    <a:pt x="1405" y="2844"/>
                    <a:pt x="3298" y="2915"/>
                  </a:cubicBezTo>
                  <a:cubicBezTo>
                    <a:pt x="3344" y="2917"/>
                    <a:pt x="3390" y="2917"/>
                    <a:pt x="3438" y="2917"/>
                  </a:cubicBezTo>
                  <a:cubicBezTo>
                    <a:pt x="5384" y="2917"/>
                    <a:pt x="9037" y="1522"/>
                    <a:pt x="9037" y="1522"/>
                  </a:cubicBezTo>
                  <a:cubicBezTo>
                    <a:pt x="9037" y="1522"/>
                    <a:pt x="5618" y="1"/>
                    <a:pt x="326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03" name="Google Shape;703;p28"/>
            <p:cNvSpPr/>
            <p:nvPr/>
          </p:nvSpPr>
          <p:spPr>
            <a:xfrm>
              <a:off x="1469175" y="4181900"/>
              <a:ext cx="173000" cy="96650"/>
            </a:xfrm>
            <a:custGeom>
              <a:rect b="b" l="l" r="r" t="t"/>
              <a:pathLst>
                <a:path extrusionOk="0" h="3866" w="6920">
                  <a:moveTo>
                    <a:pt x="6920" y="0"/>
                  </a:moveTo>
                  <a:cubicBezTo>
                    <a:pt x="6920" y="0"/>
                    <a:pt x="1610" y="369"/>
                    <a:pt x="621" y="2155"/>
                  </a:cubicBezTo>
                  <a:cubicBezTo>
                    <a:pt x="1" y="3281"/>
                    <a:pt x="628" y="3866"/>
                    <a:pt x="1585" y="3866"/>
                  </a:cubicBezTo>
                  <a:cubicBezTo>
                    <a:pt x="2004" y="3866"/>
                    <a:pt x="2487" y="3753"/>
                    <a:pt x="2955" y="3524"/>
                  </a:cubicBezTo>
                  <a:cubicBezTo>
                    <a:pt x="4491" y="2774"/>
                    <a:pt x="6920" y="0"/>
                    <a:pt x="692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04" name="Google Shape;704;p28"/>
            <p:cNvSpPr/>
            <p:nvPr/>
          </p:nvSpPr>
          <p:spPr>
            <a:xfrm>
              <a:off x="1573700" y="4225650"/>
              <a:ext cx="88125" cy="115500"/>
            </a:xfrm>
            <a:custGeom>
              <a:rect b="b" l="l" r="r" t="t"/>
              <a:pathLst>
                <a:path extrusionOk="0" h="4620" w="3525">
                  <a:moveTo>
                    <a:pt x="3525" y="0"/>
                  </a:moveTo>
                  <a:cubicBezTo>
                    <a:pt x="3524" y="1"/>
                    <a:pt x="72" y="2096"/>
                    <a:pt x="24" y="3644"/>
                  </a:cubicBezTo>
                  <a:cubicBezTo>
                    <a:pt x="1" y="4327"/>
                    <a:pt x="302" y="4619"/>
                    <a:pt x="708" y="4619"/>
                  </a:cubicBezTo>
                  <a:cubicBezTo>
                    <a:pt x="1136" y="4619"/>
                    <a:pt x="1681" y="4295"/>
                    <a:pt x="2084" y="3763"/>
                  </a:cubicBezTo>
                  <a:cubicBezTo>
                    <a:pt x="2858" y="2715"/>
                    <a:pt x="3525" y="1"/>
                    <a:pt x="352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05" name="Google Shape;705;p28"/>
            <p:cNvSpPr/>
            <p:nvPr/>
          </p:nvSpPr>
          <p:spPr>
            <a:xfrm>
              <a:off x="1484100" y="3937375"/>
              <a:ext cx="322100" cy="447850"/>
            </a:xfrm>
            <a:custGeom>
              <a:rect b="b" l="l" r="r" t="t"/>
              <a:pathLst>
                <a:path extrusionOk="0" h="17914" w="12884">
                  <a:moveTo>
                    <a:pt x="4823" y="0"/>
                  </a:moveTo>
                  <a:cubicBezTo>
                    <a:pt x="4817" y="0"/>
                    <a:pt x="4811" y="6"/>
                    <a:pt x="4811" y="18"/>
                  </a:cubicBezTo>
                  <a:cubicBezTo>
                    <a:pt x="5049" y="1244"/>
                    <a:pt x="5073" y="2495"/>
                    <a:pt x="5323" y="3721"/>
                  </a:cubicBezTo>
                  <a:cubicBezTo>
                    <a:pt x="5394" y="4114"/>
                    <a:pt x="5466" y="4519"/>
                    <a:pt x="5549" y="4912"/>
                  </a:cubicBezTo>
                  <a:cubicBezTo>
                    <a:pt x="5120" y="4435"/>
                    <a:pt x="4704" y="3971"/>
                    <a:pt x="4144" y="3638"/>
                  </a:cubicBezTo>
                  <a:cubicBezTo>
                    <a:pt x="3382" y="3209"/>
                    <a:pt x="2656" y="2733"/>
                    <a:pt x="1917" y="2257"/>
                  </a:cubicBezTo>
                  <a:cubicBezTo>
                    <a:pt x="1914" y="2253"/>
                    <a:pt x="1910" y="2252"/>
                    <a:pt x="1908" y="2252"/>
                  </a:cubicBezTo>
                  <a:cubicBezTo>
                    <a:pt x="1901" y="2252"/>
                    <a:pt x="1897" y="2260"/>
                    <a:pt x="1906" y="2268"/>
                  </a:cubicBezTo>
                  <a:cubicBezTo>
                    <a:pt x="2584" y="2745"/>
                    <a:pt x="3275" y="3209"/>
                    <a:pt x="3989" y="3650"/>
                  </a:cubicBezTo>
                  <a:cubicBezTo>
                    <a:pt x="4632" y="4042"/>
                    <a:pt x="5096" y="4602"/>
                    <a:pt x="5585" y="5174"/>
                  </a:cubicBezTo>
                  <a:cubicBezTo>
                    <a:pt x="5692" y="5662"/>
                    <a:pt x="5811" y="6150"/>
                    <a:pt x="5930" y="6638"/>
                  </a:cubicBezTo>
                  <a:cubicBezTo>
                    <a:pt x="5739" y="6543"/>
                    <a:pt x="5549" y="6459"/>
                    <a:pt x="5346" y="6388"/>
                  </a:cubicBezTo>
                  <a:cubicBezTo>
                    <a:pt x="4846" y="6209"/>
                    <a:pt x="4334" y="6055"/>
                    <a:pt x="3822" y="5888"/>
                  </a:cubicBezTo>
                  <a:cubicBezTo>
                    <a:pt x="2870" y="5590"/>
                    <a:pt x="1870" y="5352"/>
                    <a:pt x="989" y="4876"/>
                  </a:cubicBezTo>
                  <a:cubicBezTo>
                    <a:pt x="977" y="4876"/>
                    <a:pt x="965" y="4888"/>
                    <a:pt x="977" y="4888"/>
                  </a:cubicBezTo>
                  <a:cubicBezTo>
                    <a:pt x="1703" y="5352"/>
                    <a:pt x="2560" y="5566"/>
                    <a:pt x="3358" y="5852"/>
                  </a:cubicBezTo>
                  <a:cubicBezTo>
                    <a:pt x="3822" y="6019"/>
                    <a:pt x="4275" y="6186"/>
                    <a:pt x="4715" y="6352"/>
                  </a:cubicBezTo>
                  <a:cubicBezTo>
                    <a:pt x="5132" y="6495"/>
                    <a:pt x="5644" y="6638"/>
                    <a:pt x="6001" y="6912"/>
                  </a:cubicBezTo>
                  <a:cubicBezTo>
                    <a:pt x="6144" y="7483"/>
                    <a:pt x="6299" y="8043"/>
                    <a:pt x="6442" y="8603"/>
                  </a:cubicBezTo>
                  <a:cubicBezTo>
                    <a:pt x="5950" y="8412"/>
                    <a:pt x="5412" y="8363"/>
                    <a:pt x="4868" y="8363"/>
                  </a:cubicBezTo>
                  <a:cubicBezTo>
                    <a:pt x="4424" y="8363"/>
                    <a:pt x="3977" y="8396"/>
                    <a:pt x="3549" y="8412"/>
                  </a:cubicBezTo>
                  <a:cubicBezTo>
                    <a:pt x="2808" y="8442"/>
                    <a:pt x="2063" y="8506"/>
                    <a:pt x="1319" y="8506"/>
                  </a:cubicBezTo>
                  <a:cubicBezTo>
                    <a:pt x="891" y="8506"/>
                    <a:pt x="463" y="8485"/>
                    <a:pt x="36" y="8424"/>
                  </a:cubicBezTo>
                  <a:cubicBezTo>
                    <a:pt x="12" y="8424"/>
                    <a:pt x="1" y="8472"/>
                    <a:pt x="36" y="8472"/>
                  </a:cubicBezTo>
                  <a:cubicBezTo>
                    <a:pt x="503" y="8554"/>
                    <a:pt x="967" y="8579"/>
                    <a:pt x="1430" y="8579"/>
                  </a:cubicBezTo>
                  <a:cubicBezTo>
                    <a:pt x="2032" y="8579"/>
                    <a:pt x="2634" y="8538"/>
                    <a:pt x="3239" y="8531"/>
                  </a:cubicBezTo>
                  <a:cubicBezTo>
                    <a:pt x="3751" y="8531"/>
                    <a:pt x="4263" y="8543"/>
                    <a:pt x="4775" y="8567"/>
                  </a:cubicBezTo>
                  <a:cubicBezTo>
                    <a:pt x="5394" y="8591"/>
                    <a:pt x="5954" y="8614"/>
                    <a:pt x="6513" y="8888"/>
                  </a:cubicBezTo>
                  <a:lnTo>
                    <a:pt x="6525" y="8888"/>
                  </a:lnTo>
                  <a:cubicBezTo>
                    <a:pt x="6597" y="9126"/>
                    <a:pt x="6668" y="9376"/>
                    <a:pt x="6740" y="9626"/>
                  </a:cubicBezTo>
                  <a:cubicBezTo>
                    <a:pt x="6658" y="9607"/>
                    <a:pt x="6575" y="9598"/>
                    <a:pt x="6492" y="9598"/>
                  </a:cubicBezTo>
                  <a:cubicBezTo>
                    <a:pt x="5871" y="9598"/>
                    <a:pt x="5222" y="10099"/>
                    <a:pt x="4739" y="10424"/>
                  </a:cubicBezTo>
                  <a:cubicBezTo>
                    <a:pt x="3811" y="11079"/>
                    <a:pt x="2846" y="11746"/>
                    <a:pt x="1798" y="12210"/>
                  </a:cubicBezTo>
                  <a:cubicBezTo>
                    <a:pt x="2679" y="11829"/>
                    <a:pt x="3525" y="11365"/>
                    <a:pt x="4323" y="10853"/>
                  </a:cubicBezTo>
                  <a:cubicBezTo>
                    <a:pt x="4715" y="10603"/>
                    <a:pt x="5108" y="10377"/>
                    <a:pt x="5513" y="10162"/>
                  </a:cubicBezTo>
                  <a:cubicBezTo>
                    <a:pt x="5837" y="9979"/>
                    <a:pt x="6141" y="9820"/>
                    <a:pt x="6460" y="9820"/>
                  </a:cubicBezTo>
                  <a:cubicBezTo>
                    <a:pt x="6574" y="9820"/>
                    <a:pt x="6691" y="9841"/>
                    <a:pt x="6811" y="9888"/>
                  </a:cubicBezTo>
                  <a:cubicBezTo>
                    <a:pt x="6859" y="10055"/>
                    <a:pt x="6906" y="10210"/>
                    <a:pt x="6954" y="10377"/>
                  </a:cubicBezTo>
                  <a:cubicBezTo>
                    <a:pt x="7049" y="10734"/>
                    <a:pt x="7156" y="11079"/>
                    <a:pt x="7251" y="11436"/>
                  </a:cubicBezTo>
                  <a:cubicBezTo>
                    <a:pt x="6859" y="11555"/>
                    <a:pt x="6501" y="12162"/>
                    <a:pt x="6335" y="12448"/>
                  </a:cubicBezTo>
                  <a:cubicBezTo>
                    <a:pt x="5823" y="13258"/>
                    <a:pt x="5370" y="14139"/>
                    <a:pt x="4692" y="14841"/>
                  </a:cubicBezTo>
                  <a:cubicBezTo>
                    <a:pt x="4682" y="14860"/>
                    <a:pt x="4694" y="14885"/>
                    <a:pt x="4711" y="14885"/>
                  </a:cubicBezTo>
                  <a:cubicBezTo>
                    <a:pt x="4716" y="14885"/>
                    <a:pt x="4722" y="14883"/>
                    <a:pt x="4727" y="14877"/>
                  </a:cubicBezTo>
                  <a:cubicBezTo>
                    <a:pt x="5204" y="14413"/>
                    <a:pt x="5620" y="13889"/>
                    <a:pt x="5978" y="13329"/>
                  </a:cubicBezTo>
                  <a:cubicBezTo>
                    <a:pt x="6168" y="13032"/>
                    <a:pt x="6359" y="12734"/>
                    <a:pt x="6561" y="12436"/>
                  </a:cubicBezTo>
                  <a:cubicBezTo>
                    <a:pt x="6740" y="12162"/>
                    <a:pt x="6966" y="11734"/>
                    <a:pt x="7299" y="11662"/>
                  </a:cubicBezTo>
                  <a:cubicBezTo>
                    <a:pt x="7525" y="12472"/>
                    <a:pt x="7728" y="13282"/>
                    <a:pt x="7894" y="14103"/>
                  </a:cubicBezTo>
                  <a:cubicBezTo>
                    <a:pt x="8025" y="14710"/>
                    <a:pt x="8133" y="15318"/>
                    <a:pt x="8216" y="15937"/>
                  </a:cubicBezTo>
                  <a:cubicBezTo>
                    <a:pt x="8299" y="16556"/>
                    <a:pt x="8240" y="17258"/>
                    <a:pt x="8478" y="17818"/>
                  </a:cubicBezTo>
                  <a:cubicBezTo>
                    <a:pt x="8511" y="17883"/>
                    <a:pt x="8571" y="17914"/>
                    <a:pt x="8631" y="17914"/>
                  </a:cubicBezTo>
                  <a:cubicBezTo>
                    <a:pt x="8702" y="17914"/>
                    <a:pt x="8774" y="17871"/>
                    <a:pt x="8799" y="17794"/>
                  </a:cubicBezTo>
                  <a:cubicBezTo>
                    <a:pt x="8954" y="17282"/>
                    <a:pt x="8799" y="16651"/>
                    <a:pt x="8740" y="16139"/>
                  </a:cubicBezTo>
                  <a:cubicBezTo>
                    <a:pt x="8645" y="15484"/>
                    <a:pt x="8537" y="14841"/>
                    <a:pt x="8394" y="14198"/>
                  </a:cubicBezTo>
                  <a:cubicBezTo>
                    <a:pt x="8216" y="13341"/>
                    <a:pt x="7990" y="12484"/>
                    <a:pt x="7752" y="11639"/>
                  </a:cubicBezTo>
                  <a:lnTo>
                    <a:pt x="7752" y="11639"/>
                  </a:lnTo>
                  <a:cubicBezTo>
                    <a:pt x="8037" y="11662"/>
                    <a:pt x="8383" y="11972"/>
                    <a:pt x="8585" y="12079"/>
                  </a:cubicBezTo>
                  <a:cubicBezTo>
                    <a:pt x="8835" y="12246"/>
                    <a:pt x="9097" y="12401"/>
                    <a:pt x="9371" y="12543"/>
                  </a:cubicBezTo>
                  <a:cubicBezTo>
                    <a:pt x="9883" y="12805"/>
                    <a:pt x="10419" y="13044"/>
                    <a:pt x="10954" y="13246"/>
                  </a:cubicBezTo>
                  <a:cubicBezTo>
                    <a:pt x="10959" y="13248"/>
                    <a:pt x="10964" y="13248"/>
                    <a:pt x="10967" y="13248"/>
                  </a:cubicBezTo>
                  <a:cubicBezTo>
                    <a:pt x="10990" y="13248"/>
                    <a:pt x="10987" y="13220"/>
                    <a:pt x="10966" y="13210"/>
                  </a:cubicBezTo>
                  <a:cubicBezTo>
                    <a:pt x="10169" y="12889"/>
                    <a:pt x="9466" y="12424"/>
                    <a:pt x="8740" y="11960"/>
                  </a:cubicBezTo>
                  <a:cubicBezTo>
                    <a:pt x="8540" y="11831"/>
                    <a:pt x="8051" y="11400"/>
                    <a:pt x="7694" y="11400"/>
                  </a:cubicBezTo>
                  <a:cubicBezTo>
                    <a:pt x="7690" y="11400"/>
                    <a:pt x="7685" y="11400"/>
                    <a:pt x="7680" y="11401"/>
                  </a:cubicBezTo>
                  <a:cubicBezTo>
                    <a:pt x="7585" y="11055"/>
                    <a:pt x="7490" y="10710"/>
                    <a:pt x="7382" y="10377"/>
                  </a:cubicBezTo>
                  <a:cubicBezTo>
                    <a:pt x="7335" y="10222"/>
                    <a:pt x="7287" y="10067"/>
                    <a:pt x="7240" y="9912"/>
                  </a:cubicBezTo>
                  <a:cubicBezTo>
                    <a:pt x="7639" y="9737"/>
                    <a:pt x="8057" y="9687"/>
                    <a:pt x="8483" y="9687"/>
                  </a:cubicBezTo>
                  <a:cubicBezTo>
                    <a:pt x="9009" y="9687"/>
                    <a:pt x="9547" y="9763"/>
                    <a:pt x="10073" y="9769"/>
                  </a:cubicBezTo>
                  <a:cubicBezTo>
                    <a:pt x="10100" y="9770"/>
                    <a:pt x="10127" y="9770"/>
                    <a:pt x="10155" y="9770"/>
                  </a:cubicBezTo>
                  <a:cubicBezTo>
                    <a:pt x="11077" y="9770"/>
                    <a:pt x="11957" y="9577"/>
                    <a:pt x="12859" y="9531"/>
                  </a:cubicBezTo>
                  <a:cubicBezTo>
                    <a:pt x="12883" y="9531"/>
                    <a:pt x="12883" y="9507"/>
                    <a:pt x="12859" y="9507"/>
                  </a:cubicBezTo>
                  <a:cubicBezTo>
                    <a:pt x="12796" y="9505"/>
                    <a:pt x="12732" y="9504"/>
                    <a:pt x="12669" y="9504"/>
                  </a:cubicBezTo>
                  <a:cubicBezTo>
                    <a:pt x="11879" y="9504"/>
                    <a:pt x="11095" y="9663"/>
                    <a:pt x="10300" y="9663"/>
                  </a:cubicBezTo>
                  <a:cubicBezTo>
                    <a:pt x="10130" y="9663"/>
                    <a:pt x="9959" y="9656"/>
                    <a:pt x="9788" y="9638"/>
                  </a:cubicBezTo>
                  <a:cubicBezTo>
                    <a:pt x="9287" y="9577"/>
                    <a:pt x="8786" y="9494"/>
                    <a:pt x="8292" y="9494"/>
                  </a:cubicBezTo>
                  <a:cubicBezTo>
                    <a:pt x="7917" y="9494"/>
                    <a:pt x="7545" y="9542"/>
                    <a:pt x="7180" y="9686"/>
                  </a:cubicBezTo>
                  <a:cubicBezTo>
                    <a:pt x="7061" y="9317"/>
                    <a:pt x="6942" y="8936"/>
                    <a:pt x="6823" y="8555"/>
                  </a:cubicBezTo>
                  <a:cubicBezTo>
                    <a:pt x="7478" y="7817"/>
                    <a:pt x="8525" y="7388"/>
                    <a:pt x="9395" y="6995"/>
                  </a:cubicBezTo>
                  <a:cubicBezTo>
                    <a:pt x="10395" y="6578"/>
                    <a:pt x="11335" y="6043"/>
                    <a:pt x="12228" y="5424"/>
                  </a:cubicBezTo>
                  <a:cubicBezTo>
                    <a:pt x="12238" y="5414"/>
                    <a:pt x="12232" y="5397"/>
                    <a:pt x="12217" y="5397"/>
                  </a:cubicBezTo>
                  <a:cubicBezTo>
                    <a:pt x="12213" y="5397"/>
                    <a:pt x="12209" y="5397"/>
                    <a:pt x="12204" y="5400"/>
                  </a:cubicBezTo>
                  <a:cubicBezTo>
                    <a:pt x="11181" y="6019"/>
                    <a:pt x="10109" y="6567"/>
                    <a:pt x="9014" y="7055"/>
                  </a:cubicBezTo>
                  <a:cubicBezTo>
                    <a:pt x="8490" y="7293"/>
                    <a:pt x="7990" y="7555"/>
                    <a:pt x="7502" y="7864"/>
                  </a:cubicBezTo>
                  <a:cubicBezTo>
                    <a:pt x="7240" y="8007"/>
                    <a:pt x="7001" y="8186"/>
                    <a:pt x="6787" y="8388"/>
                  </a:cubicBezTo>
                  <a:cubicBezTo>
                    <a:pt x="6644" y="7948"/>
                    <a:pt x="6501" y="7495"/>
                    <a:pt x="6359" y="7055"/>
                  </a:cubicBezTo>
                  <a:cubicBezTo>
                    <a:pt x="6787" y="6138"/>
                    <a:pt x="7502" y="5459"/>
                    <a:pt x="8240" y="4804"/>
                  </a:cubicBezTo>
                  <a:cubicBezTo>
                    <a:pt x="8252" y="4793"/>
                    <a:pt x="8252" y="4781"/>
                    <a:pt x="8252" y="4781"/>
                  </a:cubicBezTo>
                  <a:cubicBezTo>
                    <a:pt x="8287" y="4745"/>
                    <a:pt x="8323" y="4721"/>
                    <a:pt x="8347" y="4673"/>
                  </a:cubicBezTo>
                  <a:lnTo>
                    <a:pt x="8394" y="4626"/>
                  </a:lnTo>
                  <a:lnTo>
                    <a:pt x="8406" y="4626"/>
                  </a:lnTo>
                  <a:cubicBezTo>
                    <a:pt x="9002" y="4031"/>
                    <a:pt x="9573" y="3435"/>
                    <a:pt x="10109" y="2792"/>
                  </a:cubicBezTo>
                  <a:cubicBezTo>
                    <a:pt x="10117" y="2784"/>
                    <a:pt x="10114" y="2775"/>
                    <a:pt x="10103" y="2775"/>
                  </a:cubicBezTo>
                  <a:cubicBezTo>
                    <a:pt x="10098" y="2775"/>
                    <a:pt x="10092" y="2777"/>
                    <a:pt x="10085" y="2780"/>
                  </a:cubicBezTo>
                  <a:cubicBezTo>
                    <a:pt x="9490" y="3423"/>
                    <a:pt x="8895" y="4054"/>
                    <a:pt x="8252" y="4650"/>
                  </a:cubicBezTo>
                  <a:cubicBezTo>
                    <a:pt x="8240" y="4650"/>
                    <a:pt x="8240" y="4662"/>
                    <a:pt x="8240" y="4685"/>
                  </a:cubicBezTo>
                  <a:cubicBezTo>
                    <a:pt x="8216" y="4685"/>
                    <a:pt x="8204" y="4697"/>
                    <a:pt x="8192" y="4721"/>
                  </a:cubicBezTo>
                  <a:cubicBezTo>
                    <a:pt x="8192" y="4721"/>
                    <a:pt x="8180" y="4733"/>
                    <a:pt x="8168" y="4733"/>
                  </a:cubicBezTo>
                  <a:cubicBezTo>
                    <a:pt x="7466" y="5352"/>
                    <a:pt x="6740" y="5983"/>
                    <a:pt x="6287" y="6805"/>
                  </a:cubicBezTo>
                  <a:cubicBezTo>
                    <a:pt x="6132" y="6305"/>
                    <a:pt x="5989" y="5793"/>
                    <a:pt x="5847" y="5281"/>
                  </a:cubicBezTo>
                  <a:cubicBezTo>
                    <a:pt x="5930" y="4590"/>
                    <a:pt x="6263" y="3983"/>
                    <a:pt x="6620" y="3388"/>
                  </a:cubicBezTo>
                  <a:cubicBezTo>
                    <a:pt x="7049" y="2673"/>
                    <a:pt x="7418" y="1935"/>
                    <a:pt x="7787" y="1197"/>
                  </a:cubicBezTo>
                  <a:cubicBezTo>
                    <a:pt x="7787" y="1185"/>
                    <a:pt x="7775" y="1185"/>
                    <a:pt x="7775" y="1185"/>
                  </a:cubicBezTo>
                  <a:cubicBezTo>
                    <a:pt x="7359" y="2006"/>
                    <a:pt x="6882" y="2768"/>
                    <a:pt x="6406" y="3554"/>
                  </a:cubicBezTo>
                  <a:cubicBezTo>
                    <a:pt x="6120" y="3995"/>
                    <a:pt x="5906" y="4471"/>
                    <a:pt x="5763" y="4983"/>
                  </a:cubicBezTo>
                  <a:cubicBezTo>
                    <a:pt x="5573" y="4245"/>
                    <a:pt x="5406" y="3507"/>
                    <a:pt x="5263" y="2768"/>
                  </a:cubicBezTo>
                  <a:cubicBezTo>
                    <a:pt x="5263" y="2745"/>
                    <a:pt x="5251" y="2745"/>
                    <a:pt x="5239" y="2733"/>
                  </a:cubicBezTo>
                  <a:cubicBezTo>
                    <a:pt x="5204" y="2578"/>
                    <a:pt x="5180" y="2423"/>
                    <a:pt x="5156" y="2268"/>
                  </a:cubicBezTo>
                  <a:cubicBezTo>
                    <a:pt x="5073" y="1506"/>
                    <a:pt x="5025" y="756"/>
                    <a:pt x="4835" y="18"/>
                  </a:cubicBezTo>
                  <a:cubicBezTo>
                    <a:pt x="4835" y="6"/>
                    <a:pt x="4829" y="0"/>
                    <a:pt x="482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706" name="Google Shape;706;p28"/>
          <p:cNvGrpSpPr/>
          <p:nvPr/>
        </p:nvGrpSpPr>
        <p:grpSpPr>
          <a:xfrm flipH="1" rot="-5722401">
            <a:off x="6048246" y="3545389"/>
            <a:ext cx="1547697" cy="1378679"/>
            <a:chOff x="5067575" y="3176425"/>
            <a:chExt cx="473000" cy="1081975"/>
          </a:xfrm>
        </p:grpSpPr>
        <p:sp>
          <p:nvSpPr>
            <p:cNvPr id="707" name="Google Shape;707;p28"/>
            <p:cNvSpPr/>
            <p:nvPr/>
          </p:nvSpPr>
          <p:spPr>
            <a:xfrm>
              <a:off x="5067875" y="3176425"/>
              <a:ext cx="472700" cy="964425"/>
            </a:xfrm>
            <a:custGeom>
              <a:rect b="b" l="l" r="r" t="t"/>
              <a:pathLst>
                <a:path extrusionOk="0" h="38577" w="18908">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08" name="Google Shape;708;p28"/>
            <p:cNvSpPr/>
            <p:nvPr/>
          </p:nvSpPr>
          <p:spPr>
            <a:xfrm>
              <a:off x="5067575" y="3176425"/>
              <a:ext cx="403350" cy="964425"/>
            </a:xfrm>
            <a:custGeom>
              <a:rect b="b" l="l" r="r" t="t"/>
              <a:pathLst>
                <a:path extrusionOk="0" h="38577" w="16134">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09" name="Google Shape;709;p28"/>
            <p:cNvSpPr/>
            <p:nvPr/>
          </p:nvSpPr>
          <p:spPr>
            <a:xfrm>
              <a:off x="5249150" y="3221450"/>
              <a:ext cx="178150" cy="1036950"/>
            </a:xfrm>
            <a:custGeom>
              <a:rect b="b" l="l" r="r" t="t"/>
              <a:pathLst>
                <a:path extrusionOk="0" h="41478" w="7126">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10" name="Google Shape;710;p28"/>
            <p:cNvSpPr/>
            <p:nvPr/>
          </p:nvSpPr>
          <p:spPr>
            <a:xfrm>
              <a:off x="5111350" y="3176425"/>
              <a:ext cx="404525" cy="893625"/>
            </a:xfrm>
            <a:custGeom>
              <a:rect b="b" l="l" r="r" t="t"/>
              <a:pathLst>
                <a:path extrusionOk="0" h="35745" w="16181">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711" name="Google Shape;711;p28"/>
          <p:cNvGrpSpPr/>
          <p:nvPr/>
        </p:nvGrpSpPr>
        <p:grpSpPr>
          <a:xfrm rot="-7362346">
            <a:off x="5210219" y="-2347247"/>
            <a:ext cx="3584478" cy="3046681"/>
            <a:chOff x="7386050" y="661025"/>
            <a:chExt cx="1576975" cy="3441950"/>
          </a:xfrm>
        </p:grpSpPr>
        <p:sp>
          <p:nvSpPr>
            <p:cNvPr id="712" name="Google Shape;712;p28"/>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13" name="Google Shape;713;p28"/>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14" name="Google Shape;714;p28"/>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15" name="Google Shape;715;p28"/>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16" name="Google Shape;716;p28"/>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17" name="Google Shape;717;p28"/>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18" name="Google Shape;718;p28"/>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19" name="Google Shape;719;p28"/>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20" name="Google Shape;720;p28"/>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21" name="Google Shape;721;p28"/>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22" name="Google Shape;722;p28"/>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723" name="Google Shape;723;p28"/>
          <p:cNvSpPr/>
          <p:nvPr/>
        </p:nvSpPr>
        <p:spPr>
          <a:xfrm rot="-6783968">
            <a:off x="4684577" y="8440662"/>
            <a:ext cx="3913400" cy="1561355"/>
          </a:xfrm>
          <a:custGeom>
            <a:rect b="b" l="l" r="r" t="t"/>
            <a:pathLst>
              <a:path extrusionOk="0" h="21592" w="21075">
                <a:moveTo>
                  <a:pt x="10919" y="0"/>
                </a:moveTo>
                <a:cubicBezTo>
                  <a:pt x="9665" y="0"/>
                  <a:pt x="8719" y="653"/>
                  <a:pt x="8359" y="2042"/>
                </a:cubicBezTo>
                <a:cubicBezTo>
                  <a:pt x="7954" y="3590"/>
                  <a:pt x="7656" y="5078"/>
                  <a:pt x="8930" y="6090"/>
                </a:cubicBezTo>
                <a:cubicBezTo>
                  <a:pt x="9944" y="6893"/>
                  <a:pt x="9928" y="7911"/>
                  <a:pt x="9260" y="7911"/>
                </a:cubicBezTo>
                <a:cubicBezTo>
                  <a:pt x="9097" y="7911"/>
                  <a:pt x="8893" y="7850"/>
                  <a:pt x="8657" y="7709"/>
                </a:cubicBezTo>
                <a:cubicBezTo>
                  <a:pt x="7442" y="7007"/>
                  <a:pt x="7240" y="4245"/>
                  <a:pt x="7740" y="2661"/>
                </a:cubicBezTo>
                <a:cubicBezTo>
                  <a:pt x="7980" y="1902"/>
                  <a:pt x="7674" y="1564"/>
                  <a:pt x="7150" y="1564"/>
                </a:cubicBezTo>
                <a:cubicBezTo>
                  <a:pt x="6581" y="1564"/>
                  <a:pt x="5754" y="1961"/>
                  <a:pt x="5085" y="2649"/>
                </a:cubicBezTo>
                <a:cubicBezTo>
                  <a:pt x="3787" y="3983"/>
                  <a:pt x="4251" y="5709"/>
                  <a:pt x="5751" y="7197"/>
                </a:cubicBezTo>
                <a:cubicBezTo>
                  <a:pt x="7252" y="8686"/>
                  <a:pt x="8109" y="9709"/>
                  <a:pt x="7049" y="9840"/>
                </a:cubicBezTo>
                <a:cubicBezTo>
                  <a:pt x="7023" y="9844"/>
                  <a:pt x="6998" y="9845"/>
                  <a:pt x="6972" y="9845"/>
                </a:cubicBezTo>
                <a:cubicBezTo>
                  <a:pt x="5961" y="9845"/>
                  <a:pt x="5397" y="7343"/>
                  <a:pt x="4573" y="6519"/>
                </a:cubicBezTo>
                <a:cubicBezTo>
                  <a:pt x="4098" y="6044"/>
                  <a:pt x="3774" y="5658"/>
                  <a:pt x="3369" y="5658"/>
                </a:cubicBezTo>
                <a:cubicBezTo>
                  <a:pt x="3064" y="5658"/>
                  <a:pt x="2712" y="5878"/>
                  <a:pt x="2215" y="6447"/>
                </a:cubicBezTo>
                <a:cubicBezTo>
                  <a:pt x="1096" y="7745"/>
                  <a:pt x="1084" y="11305"/>
                  <a:pt x="3323" y="12531"/>
                </a:cubicBezTo>
                <a:cubicBezTo>
                  <a:pt x="4011" y="12908"/>
                  <a:pt x="4624" y="13039"/>
                  <a:pt x="5142" y="13039"/>
                </a:cubicBezTo>
                <a:cubicBezTo>
                  <a:pt x="6311" y="13039"/>
                  <a:pt x="7001" y="12377"/>
                  <a:pt x="7002" y="12376"/>
                </a:cubicBezTo>
                <a:lnTo>
                  <a:pt x="7002" y="12376"/>
                </a:lnTo>
                <a:lnTo>
                  <a:pt x="6990" y="12424"/>
                </a:lnTo>
                <a:cubicBezTo>
                  <a:pt x="3846" y="15436"/>
                  <a:pt x="858" y="18913"/>
                  <a:pt x="1" y="21556"/>
                </a:cubicBezTo>
                <a:lnTo>
                  <a:pt x="120" y="21592"/>
                </a:lnTo>
                <a:cubicBezTo>
                  <a:pt x="965" y="19008"/>
                  <a:pt x="3858" y="15615"/>
                  <a:pt x="6942" y="12650"/>
                </a:cubicBezTo>
                <a:lnTo>
                  <a:pt x="6942" y="12650"/>
                </a:lnTo>
                <a:cubicBezTo>
                  <a:pt x="6787" y="13424"/>
                  <a:pt x="6597" y="15651"/>
                  <a:pt x="8954" y="16794"/>
                </a:cubicBezTo>
                <a:cubicBezTo>
                  <a:pt x="9585" y="17102"/>
                  <a:pt x="10282" y="17231"/>
                  <a:pt x="10990" y="17231"/>
                </a:cubicBezTo>
                <a:cubicBezTo>
                  <a:pt x="11979" y="17231"/>
                  <a:pt x="12990" y="16978"/>
                  <a:pt x="13871" y="16603"/>
                </a:cubicBezTo>
                <a:cubicBezTo>
                  <a:pt x="15241" y="16032"/>
                  <a:pt x="16277" y="15174"/>
                  <a:pt x="16372" y="14543"/>
                </a:cubicBezTo>
                <a:cubicBezTo>
                  <a:pt x="16515" y="13662"/>
                  <a:pt x="15586" y="13948"/>
                  <a:pt x="14336" y="13781"/>
                </a:cubicBezTo>
                <a:cubicBezTo>
                  <a:pt x="13645" y="13698"/>
                  <a:pt x="12990" y="13436"/>
                  <a:pt x="12419" y="13031"/>
                </a:cubicBezTo>
                <a:cubicBezTo>
                  <a:pt x="11015" y="12024"/>
                  <a:pt x="11530" y="11285"/>
                  <a:pt x="12466" y="11285"/>
                </a:cubicBezTo>
                <a:cubicBezTo>
                  <a:pt x="12880" y="11285"/>
                  <a:pt x="13375" y="11429"/>
                  <a:pt x="13824" y="11757"/>
                </a:cubicBezTo>
                <a:cubicBezTo>
                  <a:pt x="14514" y="12257"/>
                  <a:pt x="15122" y="12531"/>
                  <a:pt x="15657" y="12591"/>
                </a:cubicBezTo>
                <a:cubicBezTo>
                  <a:pt x="15750" y="12605"/>
                  <a:pt x="15843" y="12612"/>
                  <a:pt x="15935" y="12612"/>
                </a:cubicBezTo>
                <a:cubicBezTo>
                  <a:pt x="16387" y="12612"/>
                  <a:pt x="16823" y="12445"/>
                  <a:pt x="17169" y="12138"/>
                </a:cubicBezTo>
                <a:cubicBezTo>
                  <a:pt x="18003" y="11448"/>
                  <a:pt x="19515" y="9364"/>
                  <a:pt x="19491" y="9114"/>
                </a:cubicBezTo>
                <a:cubicBezTo>
                  <a:pt x="19490" y="9099"/>
                  <a:pt x="19481" y="9092"/>
                  <a:pt x="19463" y="9092"/>
                </a:cubicBezTo>
                <a:cubicBezTo>
                  <a:pt x="19255" y="9092"/>
                  <a:pt x="17931" y="10043"/>
                  <a:pt x="16396" y="10186"/>
                </a:cubicBezTo>
                <a:cubicBezTo>
                  <a:pt x="16283" y="10196"/>
                  <a:pt x="16170" y="10201"/>
                  <a:pt x="16057" y="10201"/>
                </a:cubicBezTo>
                <a:cubicBezTo>
                  <a:pt x="15655" y="10201"/>
                  <a:pt x="15253" y="10135"/>
                  <a:pt x="14872" y="9995"/>
                </a:cubicBezTo>
                <a:cubicBezTo>
                  <a:pt x="12985" y="9299"/>
                  <a:pt x="13826" y="9056"/>
                  <a:pt x="14858" y="9056"/>
                </a:cubicBezTo>
                <a:cubicBezTo>
                  <a:pt x="15044" y="9056"/>
                  <a:pt x="15236" y="9064"/>
                  <a:pt x="15419" y="9078"/>
                </a:cubicBezTo>
                <a:cubicBezTo>
                  <a:pt x="15467" y="9079"/>
                  <a:pt x="15514" y="9080"/>
                  <a:pt x="15561" y="9080"/>
                </a:cubicBezTo>
                <a:cubicBezTo>
                  <a:pt x="16181" y="9080"/>
                  <a:pt x="16798" y="9007"/>
                  <a:pt x="17396" y="8852"/>
                </a:cubicBezTo>
                <a:cubicBezTo>
                  <a:pt x="18539" y="8602"/>
                  <a:pt x="19682" y="8174"/>
                  <a:pt x="19932" y="7745"/>
                </a:cubicBezTo>
                <a:cubicBezTo>
                  <a:pt x="20325" y="7043"/>
                  <a:pt x="20241" y="5888"/>
                  <a:pt x="20241" y="5888"/>
                </a:cubicBezTo>
                <a:lnTo>
                  <a:pt x="20241" y="5888"/>
                </a:lnTo>
                <a:cubicBezTo>
                  <a:pt x="19527" y="6364"/>
                  <a:pt x="18765" y="6792"/>
                  <a:pt x="17991" y="7162"/>
                </a:cubicBezTo>
                <a:cubicBezTo>
                  <a:pt x="17321" y="7462"/>
                  <a:pt x="16626" y="7698"/>
                  <a:pt x="16090" y="7698"/>
                </a:cubicBezTo>
                <a:cubicBezTo>
                  <a:pt x="15797" y="7698"/>
                  <a:pt x="15552" y="7627"/>
                  <a:pt x="15384" y="7459"/>
                </a:cubicBezTo>
                <a:cubicBezTo>
                  <a:pt x="14669" y="6721"/>
                  <a:pt x="16348" y="6721"/>
                  <a:pt x="17920" y="6007"/>
                </a:cubicBezTo>
                <a:cubicBezTo>
                  <a:pt x="18586" y="5721"/>
                  <a:pt x="19170" y="5257"/>
                  <a:pt x="19598" y="4661"/>
                </a:cubicBezTo>
                <a:cubicBezTo>
                  <a:pt x="21075" y="2471"/>
                  <a:pt x="19694" y="875"/>
                  <a:pt x="20182" y="494"/>
                </a:cubicBezTo>
                <a:cubicBezTo>
                  <a:pt x="20182" y="494"/>
                  <a:pt x="19826" y="352"/>
                  <a:pt x="19254" y="352"/>
                </a:cubicBezTo>
                <a:cubicBezTo>
                  <a:pt x="18921" y="352"/>
                  <a:pt x="18514" y="400"/>
                  <a:pt x="18062" y="554"/>
                </a:cubicBezTo>
                <a:cubicBezTo>
                  <a:pt x="17777" y="661"/>
                  <a:pt x="17503" y="792"/>
                  <a:pt x="17241" y="947"/>
                </a:cubicBezTo>
                <a:cubicBezTo>
                  <a:pt x="15634" y="1935"/>
                  <a:pt x="14657" y="3602"/>
                  <a:pt x="14467" y="4602"/>
                </a:cubicBezTo>
                <a:cubicBezTo>
                  <a:pt x="14349" y="5189"/>
                  <a:pt x="13943" y="5532"/>
                  <a:pt x="13629" y="5532"/>
                </a:cubicBezTo>
                <a:cubicBezTo>
                  <a:pt x="13403" y="5532"/>
                  <a:pt x="13225" y="5353"/>
                  <a:pt x="13240" y="4959"/>
                </a:cubicBezTo>
                <a:cubicBezTo>
                  <a:pt x="13288" y="4006"/>
                  <a:pt x="13586" y="3185"/>
                  <a:pt x="14800" y="1851"/>
                </a:cubicBezTo>
                <a:cubicBezTo>
                  <a:pt x="16026" y="530"/>
                  <a:pt x="16217" y="423"/>
                  <a:pt x="14872" y="327"/>
                </a:cubicBezTo>
                <a:cubicBezTo>
                  <a:pt x="14469" y="299"/>
                  <a:pt x="14129" y="256"/>
                  <a:pt x="13834" y="256"/>
                </a:cubicBezTo>
                <a:cubicBezTo>
                  <a:pt x="13143" y="256"/>
                  <a:pt x="12698" y="488"/>
                  <a:pt x="12264" y="1673"/>
                </a:cubicBezTo>
                <a:cubicBezTo>
                  <a:pt x="11645" y="3352"/>
                  <a:pt x="12681" y="4566"/>
                  <a:pt x="12216" y="5197"/>
                </a:cubicBezTo>
                <a:cubicBezTo>
                  <a:pt x="12008" y="5480"/>
                  <a:pt x="11595" y="5784"/>
                  <a:pt x="11255" y="5784"/>
                </a:cubicBezTo>
                <a:cubicBezTo>
                  <a:pt x="10837" y="5784"/>
                  <a:pt x="10531" y="5323"/>
                  <a:pt x="10859" y="3792"/>
                </a:cubicBezTo>
                <a:cubicBezTo>
                  <a:pt x="11454" y="1018"/>
                  <a:pt x="12871" y="208"/>
                  <a:pt x="11395" y="30"/>
                </a:cubicBezTo>
                <a:cubicBezTo>
                  <a:pt x="11232" y="10"/>
                  <a:pt x="11073" y="0"/>
                  <a:pt x="10919" y="0"/>
                </a:cubicBezTo>
                <a:close/>
              </a:path>
            </a:pathLst>
          </a:custGeom>
          <a:solidFill>
            <a:schemeClr val="dk1"/>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pic>
        <p:nvPicPr>
          <p:cNvPr id="724" name="Google Shape;724;p28"/>
          <p:cNvPicPr preferRelativeResize="0"/>
          <p:nvPr/>
        </p:nvPicPr>
        <p:blipFill rotWithShape="1">
          <a:blip r:embed="rId2">
            <a:alphaModFix amt="50000"/>
          </a:blip>
          <a:srcRect b="0" l="0" r="0" t="0"/>
          <a:stretch/>
        </p:blipFill>
        <p:spPr>
          <a:xfrm>
            <a:off x="4833942" y="-1687697"/>
            <a:ext cx="2888999" cy="6636650"/>
          </a:xfrm>
          <a:prstGeom prst="rect">
            <a:avLst/>
          </a:prstGeom>
          <a:noFill/>
          <a:ln>
            <a:noFill/>
          </a:ln>
        </p:spPr>
      </p:pic>
      <p:pic>
        <p:nvPicPr>
          <p:cNvPr id="725" name="Google Shape;725;p28"/>
          <p:cNvPicPr preferRelativeResize="0"/>
          <p:nvPr/>
        </p:nvPicPr>
        <p:blipFill rotWithShape="1">
          <a:blip r:embed="rId2">
            <a:alphaModFix amt="50000"/>
          </a:blip>
          <a:srcRect b="0" l="0" r="0" t="0"/>
          <a:stretch/>
        </p:blipFill>
        <p:spPr>
          <a:xfrm>
            <a:off x="5162554" y="4948945"/>
            <a:ext cx="2888999" cy="663665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726" name="Shape 726"/>
        <p:cNvGrpSpPr/>
        <p:nvPr/>
      </p:nvGrpSpPr>
      <p:grpSpPr>
        <a:xfrm>
          <a:off x="0" y="0"/>
          <a:ext cx="0" cy="0"/>
          <a:chOff x="0" y="0"/>
          <a:chExt cx="0" cy="0"/>
        </a:xfrm>
      </p:grpSpPr>
      <p:sp>
        <p:nvSpPr>
          <p:cNvPr id="727" name="Google Shape;727;p29"/>
          <p:cNvSpPr/>
          <p:nvPr/>
        </p:nvSpPr>
        <p:spPr>
          <a:xfrm rot="-1121250">
            <a:off x="-864741" y="-294115"/>
            <a:ext cx="3289995" cy="12060277"/>
          </a:xfrm>
          <a:custGeom>
            <a:rect b="b" l="l" r="r" t="t"/>
            <a:pathLst>
              <a:path extrusionOk="0" h="46528" w="46234">
                <a:moveTo>
                  <a:pt x="25849" y="0"/>
                </a:moveTo>
                <a:cubicBezTo>
                  <a:pt x="24318" y="0"/>
                  <a:pt x="22209" y="712"/>
                  <a:pt x="20882" y="1007"/>
                </a:cubicBezTo>
                <a:cubicBezTo>
                  <a:pt x="16346" y="1974"/>
                  <a:pt x="11943" y="4009"/>
                  <a:pt x="8440" y="7111"/>
                </a:cubicBezTo>
                <a:cubicBezTo>
                  <a:pt x="3737" y="11214"/>
                  <a:pt x="601" y="17219"/>
                  <a:pt x="268" y="23490"/>
                </a:cubicBezTo>
                <a:cubicBezTo>
                  <a:pt x="1" y="29794"/>
                  <a:pt x="2536" y="36199"/>
                  <a:pt x="7339" y="40235"/>
                </a:cubicBezTo>
                <a:cubicBezTo>
                  <a:pt x="11075" y="43437"/>
                  <a:pt x="15912" y="45072"/>
                  <a:pt x="20749" y="45906"/>
                </a:cubicBezTo>
                <a:cubicBezTo>
                  <a:pt x="22937" y="46293"/>
                  <a:pt x="25159" y="46527"/>
                  <a:pt x="27367" y="46527"/>
                </a:cubicBezTo>
                <a:cubicBezTo>
                  <a:pt x="29536" y="46527"/>
                  <a:pt x="31693" y="46301"/>
                  <a:pt x="33792" y="45772"/>
                </a:cubicBezTo>
                <a:cubicBezTo>
                  <a:pt x="38061" y="44738"/>
                  <a:pt x="42097" y="42337"/>
                  <a:pt x="44533" y="38701"/>
                </a:cubicBezTo>
                <a:cubicBezTo>
                  <a:pt x="45400" y="37400"/>
                  <a:pt x="46100" y="35865"/>
                  <a:pt x="46134" y="34264"/>
                </a:cubicBezTo>
                <a:cubicBezTo>
                  <a:pt x="46234" y="31562"/>
                  <a:pt x="44533" y="29060"/>
                  <a:pt x="42398" y="27359"/>
                </a:cubicBezTo>
                <a:cubicBezTo>
                  <a:pt x="40263" y="25658"/>
                  <a:pt x="37728" y="24524"/>
                  <a:pt x="35426" y="23123"/>
                </a:cubicBezTo>
                <a:cubicBezTo>
                  <a:pt x="33091" y="21688"/>
                  <a:pt x="30889" y="19820"/>
                  <a:pt x="29989" y="17285"/>
                </a:cubicBezTo>
                <a:cubicBezTo>
                  <a:pt x="29255" y="15284"/>
                  <a:pt x="29388" y="13116"/>
                  <a:pt x="29655" y="10981"/>
                </a:cubicBezTo>
                <a:cubicBezTo>
                  <a:pt x="29889" y="8879"/>
                  <a:pt x="30189" y="6711"/>
                  <a:pt x="29822" y="4643"/>
                </a:cubicBezTo>
                <a:cubicBezTo>
                  <a:pt x="29488" y="2942"/>
                  <a:pt x="28388" y="440"/>
                  <a:pt x="26420" y="40"/>
                </a:cubicBezTo>
                <a:cubicBezTo>
                  <a:pt x="26242" y="12"/>
                  <a:pt x="26050" y="0"/>
                  <a:pt x="25849"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728" name="Google Shape;728;p29"/>
          <p:cNvGrpSpPr/>
          <p:nvPr/>
        </p:nvGrpSpPr>
        <p:grpSpPr>
          <a:xfrm flipH="1" rot="-5400000">
            <a:off x="4347616" y="221933"/>
            <a:ext cx="1184427" cy="675290"/>
            <a:chOff x="230525" y="534500"/>
            <a:chExt cx="560050" cy="819950"/>
          </a:xfrm>
        </p:grpSpPr>
        <p:sp>
          <p:nvSpPr>
            <p:cNvPr id="729" name="Google Shape;729;p29"/>
            <p:cNvSpPr/>
            <p:nvPr/>
          </p:nvSpPr>
          <p:spPr>
            <a:xfrm>
              <a:off x="230525" y="534500"/>
              <a:ext cx="560050" cy="819950"/>
            </a:xfrm>
            <a:custGeom>
              <a:rect b="b" l="l" r="r" t="t"/>
              <a:pathLst>
                <a:path extrusionOk="0" h="32798" w="22402">
                  <a:moveTo>
                    <a:pt x="12857" y="22979"/>
                  </a:moveTo>
                  <a:cubicBezTo>
                    <a:pt x="12219" y="22219"/>
                    <a:pt x="11003" y="22219"/>
                    <a:pt x="9939" y="22615"/>
                  </a:cubicBezTo>
                  <a:cubicBezTo>
                    <a:pt x="8876" y="23010"/>
                    <a:pt x="6778" y="23496"/>
                    <a:pt x="6778" y="22432"/>
                  </a:cubicBezTo>
                  <a:cubicBezTo>
                    <a:pt x="6778" y="21368"/>
                    <a:pt x="9180" y="21733"/>
                    <a:pt x="9666" y="21156"/>
                  </a:cubicBezTo>
                  <a:cubicBezTo>
                    <a:pt x="10152" y="20578"/>
                    <a:pt x="12219" y="20882"/>
                    <a:pt x="15958" y="19514"/>
                  </a:cubicBezTo>
                  <a:cubicBezTo>
                    <a:pt x="19666" y="18146"/>
                    <a:pt x="20548" y="14712"/>
                    <a:pt x="20882" y="13800"/>
                  </a:cubicBezTo>
                  <a:cubicBezTo>
                    <a:pt x="21216" y="12888"/>
                    <a:pt x="22402" y="12523"/>
                    <a:pt x="22402" y="12523"/>
                  </a:cubicBezTo>
                  <a:cubicBezTo>
                    <a:pt x="21976" y="12310"/>
                    <a:pt x="21459" y="12371"/>
                    <a:pt x="21095" y="12706"/>
                  </a:cubicBezTo>
                  <a:cubicBezTo>
                    <a:pt x="20517" y="13283"/>
                    <a:pt x="18481" y="13131"/>
                    <a:pt x="16687" y="13040"/>
                  </a:cubicBezTo>
                  <a:cubicBezTo>
                    <a:pt x="14924" y="12949"/>
                    <a:pt x="14894" y="14469"/>
                    <a:pt x="13405" y="15046"/>
                  </a:cubicBezTo>
                  <a:cubicBezTo>
                    <a:pt x="11946" y="15624"/>
                    <a:pt x="11277" y="15745"/>
                    <a:pt x="10061" y="17143"/>
                  </a:cubicBezTo>
                  <a:cubicBezTo>
                    <a:pt x="8815" y="18511"/>
                    <a:pt x="7204" y="18845"/>
                    <a:pt x="7295" y="17782"/>
                  </a:cubicBezTo>
                  <a:cubicBezTo>
                    <a:pt x="7386" y="16718"/>
                    <a:pt x="8572" y="16870"/>
                    <a:pt x="9332" y="16019"/>
                  </a:cubicBezTo>
                  <a:cubicBezTo>
                    <a:pt x="10091" y="15198"/>
                    <a:pt x="10456" y="15228"/>
                    <a:pt x="12128" y="14073"/>
                  </a:cubicBezTo>
                  <a:cubicBezTo>
                    <a:pt x="13830" y="12918"/>
                    <a:pt x="13192" y="11946"/>
                    <a:pt x="14104" y="11064"/>
                  </a:cubicBezTo>
                  <a:cubicBezTo>
                    <a:pt x="15016" y="10183"/>
                    <a:pt x="14377" y="8724"/>
                    <a:pt x="14742" y="7447"/>
                  </a:cubicBezTo>
                  <a:cubicBezTo>
                    <a:pt x="15076" y="6201"/>
                    <a:pt x="16414" y="6444"/>
                    <a:pt x="16414" y="6444"/>
                  </a:cubicBezTo>
                  <a:cubicBezTo>
                    <a:pt x="16049" y="6171"/>
                    <a:pt x="15593" y="6049"/>
                    <a:pt x="15137" y="6110"/>
                  </a:cubicBezTo>
                  <a:cubicBezTo>
                    <a:pt x="14377" y="6171"/>
                    <a:pt x="13739" y="6718"/>
                    <a:pt x="13526" y="7478"/>
                  </a:cubicBezTo>
                  <a:cubicBezTo>
                    <a:pt x="13344" y="8207"/>
                    <a:pt x="12037" y="7660"/>
                    <a:pt x="11550" y="9271"/>
                  </a:cubicBezTo>
                  <a:cubicBezTo>
                    <a:pt x="11064" y="10851"/>
                    <a:pt x="10031" y="10335"/>
                    <a:pt x="8268" y="11095"/>
                  </a:cubicBezTo>
                  <a:cubicBezTo>
                    <a:pt x="6505" y="11824"/>
                    <a:pt x="5289" y="14529"/>
                    <a:pt x="5015" y="15593"/>
                  </a:cubicBezTo>
                  <a:cubicBezTo>
                    <a:pt x="4772" y="16657"/>
                    <a:pt x="3708" y="17022"/>
                    <a:pt x="3404" y="15776"/>
                  </a:cubicBezTo>
                  <a:cubicBezTo>
                    <a:pt x="3100" y="14529"/>
                    <a:pt x="4012" y="14864"/>
                    <a:pt x="4195" y="13617"/>
                  </a:cubicBezTo>
                  <a:cubicBezTo>
                    <a:pt x="4377" y="12371"/>
                    <a:pt x="6322" y="10335"/>
                    <a:pt x="7234" y="9058"/>
                  </a:cubicBezTo>
                  <a:cubicBezTo>
                    <a:pt x="8146" y="7781"/>
                    <a:pt x="6869" y="6019"/>
                    <a:pt x="7325" y="3921"/>
                  </a:cubicBezTo>
                  <a:cubicBezTo>
                    <a:pt x="7569" y="2584"/>
                    <a:pt x="7386" y="1216"/>
                    <a:pt x="6778" y="0"/>
                  </a:cubicBezTo>
                  <a:cubicBezTo>
                    <a:pt x="6778" y="0"/>
                    <a:pt x="5593" y="3344"/>
                    <a:pt x="3465" y="4560"/>
                  </a:cubicBezTo>
                  <a:cubicBezTo>
                    <a:pt x="1337" y="5806"/>
                    <a:pt x="760" y="8298"/>
                    <a:pt x="882" y="9666"/>
                  </a:cubicBezTo>
                  <a:cubicBezTo>
                    <a:pt x="1033" y="11034"/>
                    <a:pt x="1246" y="12158"/>
                    <a:pt x="638" y="13739"/>
                  </a:cubicBezTo>
                  <a:cubicBezTo>
                    <a:pt x="0" y="15350"/>
                    <a:pt x="1429" y="16657"/>
                    <a:pt x="578" y="16414"/>
                  </a:cubicBezTo>
                  <a:cubicBezTo>
                    <a:pt x="486" y="16383"/>
                    <a:pt x="395" y="16323"/>
                    <a:pt x="334" y="16262"/>
                  </a:cubicBezTo>
                  <a:lnTo>
                    <a:pt x="334" y="24347"/>
                  </a:lnTo>
                  <a:cubicBezTo>
                    <a:pt x="426" y="24773"/>
                    <a:pt x="578" y="25168"/>
                    <a:pt x="790" y="25533"/>
                  </a:cubicBezTo>
                  <a:cubicBezTo>
                    <a:pt x="1216" y="26262"/>
                    <a:pt x="2371" y="26992"/>
                    <a:pt x="3800" y="27387"/>
                  </a:cubicBezTo>
                  <a:cubicBezTo>
                    <a:pt x="5198" y="27812"/>
                    <a:pt x="4164" y="28420"/>
                    <a:pt x="4012" y="29514"/>
                  </a:cubicBezTo>
                  <a:cubicBezTo>
                    <a:pt x="3860" y="30639"/>
                    <a:pt x="5684" y="30761"/>
                    <a:pt x="6991" y="31004"/>
                  </a:cubicBezTo>
                  <a:cubicBezTo>
                    <a:pt x="8268" y="31216"/>
                    <a:pt x="8420" y="32797"/>
                    <a:pt x="8420" y="32797"/>
                  </a:cubicBezTo>
                  <a:cubicBezTo>
                    <a:pt x="8420" y="32797"/>
                    <a:pt x="8815" y="30913"/>
                    <a:pt x="7721" y="29909"/>
                  </a:cubicBezTo>
                  <a:cubicBezTo>
                    <a:pt x="6626" y="28876"/>
                    <a:pt x="8146" y="28359"/>
                    <a:pt x="7356" y="27113"/>
                  </a:cubicBezTo>
                  <a:cubicBezTo>
                    <a:pt x="6566" y="25867"/>
                    <a:pt x="4803" y="26384"/>
                    <a:pt x="5410" y="25745"/>
                  </a:cubicBezTo>
                  <a:cubicBezTo>
                    <a:pt x="6018" y="25077"/>
                    <a:pt x="8055" y="25958"/>
                    <a:pt x="9119" y="26961"/>
                  </a:cubicBezTo>
                  <a:cubicBezTo>
                    <a:pt x="10183" y="27995"/>
                    <a:pt x="11216" y="28602"/>
                    <a:pt x="12675" y="28025"/>
                  </a:cubicBezTo>
                  <a:cubicBezTo>
                    <a:pt x="14134" y="27478"/>
                    <a:pt x="14316" y="27265"/>
                    <a:pt x="15107" y="27721"/>
                  </a:cubicBezTo>
                  <a:cubicBezTo>
                    <a:pt x="15897" y="28177"/>
                    <a:pt x="17295" y="27934"/>
                    <a:pt x="18845" y="26931"/>
                  </a:cubicBezTo>
                  <a:cubicBezTo>
                    <a:pt x="20396" y="25928"/>
                    <a:pt x="22341" y="26262"/>
                    <a:pt x="22341" y="26262"/>
                  </a:cubicBezTo>
                  <a:cubicBezTo>
                    <a:pt x="22341" y="26262"/>
                    <a:pt x="19757" y="23922"/>
                    <a:pt x="17326" y="23070"/>
                  </a:cubicBezTo>
                  <a:cubicBezTo>
                    <a:pt x="14894" y="22219"/>
                    <a:pt x="13465" y="23709"/>
                    <a:pt x="12857" y="22979"/>
                  </a:cubicBezTo>
                  <a:close/>
                </a:path>
              </a:pathLst>
            </a:custGeom>
            <a:solidFill>
              <a:srgbClr val="595959">
                <a:alpha val="68627"/>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30" name="Google Shape;730;p29"/>
            <p:cNvSpPr/>
            <p:nvPr/>
          </p:nvSpPr>
          <p:spPr>
            <a:xfrm>
              <a:off x="238125" y="534500"/>
              <a:ext cx="552450" cy="819175"/>
            </a:xfrm>
            <a:custGeom>
              <a:rect b="b" l="l" r="r" t="t"/>
              <a:pathLst>
                <a:path extrusionOk="0" h="32767" w="22098">
                  <a:moveTo>
                    <a:pt x="6474" y="0"/>
                  </a:moveTo>
                  <a:cubicBezTo>
                    <a:pt x="6474" y="0"/>
                    <a:pt x="6444" y="91"/>
                    <a:pt x="6353" y="243"/>
                  </a:cubicBezTo>
                  <a:cubicBezTo>
                    <a:pt x="6535" y="2037"/>
                    <a:pt x="5623" y="3708"/>
                    <a:pt x="4803" y="5107"/>
                  </a:cubicBezTo>
                  <a:cubicBezTo>
                    <a:pt x="4255" y="6140"/>
                    <a:pt x="3739" y="7052"/>
                    <a:pt x="3739" y="7812"/>
                  </a:cubicBezTo>
                  <a:cubicBezTo>
                    <a:pt x="3708" y="8754"/>
                    <a:pt x="3526" y="9666"/>
                    <a:pt x="3192" y="10517"/>
                  </a:cubicBezTo>
                  <a:cubicBezTo>
                    <a:pt x="2796" y="11429"/>
                    <a:pt x="2340" y="12341"/>
                    <a:pt x="1824" y="13192"/>
                  </a:cubicBezTo>
                  <a:cubicBezTo>
                    <a:pt x="973" y="14651"/>
                    <a:pt x="851" y="18785"/>
                    <a:pt x="851" y="20335"/>
                  </a:cubicBezTo>
                  <a:cubicBezTo>
                    <a:pt x="638" y="19940"/>
                    <a:pt x="334" y="19362"/>
                    <a:pt x="0" y="18724"/>
                  </a:cubicBezTo>
                  <a:lnTo>
                    <a:pt x="0" y="19301"/>
                  </a:lnTo>
                  <a:cubicBezTo>
                    <a:pt x="334" y="19940"/>
                    <a:pt x="608" y="20487"/>
                    <a:pt x="760" y="20791"/>
                  </a:cubicBezTo>
                  <a:cubicBezTo>
                    <a:pt x="578" y="20760"/>
                    <a:pt x="304" y="20730"/>
                    <a:pt x="0" y="20700"/>
                  </a:cubicBezTo>
                  <a:lnTo>
                    <a:pt x="0" y="20973"/>
                  </a:lnTo>
                  <a:lnTo>
                    <a:pt x="456" y="21034"/>
                  </a:lnTo>
                  <a:lnTo>
                    <a:pt x="274" y="21125"/>
                  </a:lnTo>
                  <a:lnTo>
                    <a:pt x="456" y="21125"/>
                  </a:lnTo>
                  <a:cubicBezTo>
                    <a:pt x="334" y="21186"/>
                    <a:pt x="182" y="21277"/>
                    <a:pt x="0" y="21368"/>
                  </a:cubicBezTo>
                  <a:lnTo>
                    <a:pt x="0" y="21672"/>
                  </a:lnTo>
                  <a:cubicBezTo>
                    <a:pt x="274" y="21520"/>
                    <a:pt x="517" y="21399"/>
                    <a:pt x="699" y="21277"/>
                  </a:cubicBezTo>
                  <a:lnTo>
                    <a:pt x="699" y="21277"/>
                  </a:lnTo>
                  <a:cubicBezTo>
                    <a:pt x="456" y="21976"/>
                    <a:pt x="304" y="23435"/>
                    <a:pt x="1976" y="24864"/>
                  </a:cubicBezTo>
                  <a:cubicBezTo>
                    <a:pt x="2736" y="25472"/>
                    <a:pt x="3435" y="25988"/>
                    <a:pt x="4043" y="26384"/>
                  </a:cubicBezTo>
                  <a:cubicBezTo>
                    <a:pt x="5167" y="27174"/>
                    <a:pt x="5866" y="27660"/>
                    <a:pt x="5623" y="28207"/>
                  </a:cubicBezTo>
                  <a:cubicBezTo>
                    <a:pt x="5410" y="28572"/>
                    <a:pt x="5319" y="28998"/>
                    <a:pt x="5350" y="29423"/>
                  </a:cubicBezTo>
                  <a:cubicBezTo>
                    <a:pt x="5410" y="29788"/>
                    <a:pt x="5654" y="30092"/>
                    <a:pt x="6018" y="30244"/>
                  </a:cubicBezTo>
                  <a:cubicBezTo>
                    <a:pt x="6140" y="30305"/>
                    <a:pt x="6292" y="30365"/>
                    <a:pt x="6444" y="30426"/>
                  </a:cubicBezTo>
                  <a:cubicBezTo>
                    <a:pt x="7021" y="30669"/>
                    <a:pt x="7751" y="31004"/>
                    <a:pt x="7933" y="32098"/>
                  </a:cubicBezTo>
                  <a:cubicBezTo>
                    <a:pt x="8024" y="32311"/>
                    <a:pt x="8085" y="32523"/>
                    <a:pt x="8116" y="32767"/>
                  </a:cubicBezTo>
                  <a:cubicBezTo>
                    <a:pt x="8176" y="32463"/>
                    <a:pt x="8207" y="32189"/>
                    <a:pt x="8176" y="31916"/>
                  </a:cubicBezTo>
                  <a:cubicBezTo>
                    <a:pt x="7964" y="30761"/>
                    <a:pt x="7173" y="30457"/>
                    <a:pt x="6565" y="30183"/>
                  </a:cubicBezTo>
                  <a:cubicBezTo>
                    <a:pt x="6413" y="30122"/>
                    <a:pt x="6262" y="30061"/>
                    <a:pt x="6140" y="29970"/>
                  </a:cubicBezTo>
                  <a:cubicBezTo>
                    <a:pt x="5866" y="29879"/>
                    <a:pt x="5684" y="29636"/>
                    <a:pt x="5623" y="29362"/>
                  </a:cubicBezTo>
                  <a:cubicBezTo>
                    <a:pt x="5593" y="28998"/>
                    <a:pt x="5684" y="28633"/>
                    <a:pt x="5897" y="28329"/>
                  </a:cubicBezTo>
                  <a:cubicBezTo>
                    <a:pt x="6231" y="27569"/>
                    <a:pt x="5441" y="27052"/>
                    <a:pt x="4195" y="26171"/>
                  </a:cubicBezTo>
                  <a:cubicBezTo>
                    <a:pt x="3617" y="25776"/>
                    <a:pt x="2918" y="25259"/>
                    <a:pt x="2158" y="24651"/>
                  </a:cubicBezTo>
                  <a:cubicBezTo>
                    <a:pt x="486" y="23253"/>
                    <a:pt x="790" y="21824"/>
                    <a:pt x="1003" y="21277"/>
                  </a:cubicBezTo>
                  <a:lnTo>
                    <a:pt x="1003" y="21277"/>
                  </a:lnTo>
                  <a:lnTo>
                    <a:pt x="1155" y="21581"/>
                  </a:lnTo>
                  <a:lnTo>
                    <a:pt x="1155" y="21338"/>
                  </a:lnTo>
                  <a:cubicBezTo>
                    <a:pt x="1733" y="21976"/>
                    <a:pt x="3161" y="23405"/>
                    <a:pt x="5137" y="23891"/>
                  </a:cubicBezTo>
                  <a:cubicBezTo>
                    <a:pt x="5958" y="24074"/>
                    <a:pt x="6809" y="24195"/>
                    <a:pt x="7660" y="24286"/>
                  </a:cubicBezTo>
                  <a:cubicBezTo>
                    <a:pt x="8845" y="24438"/>
                    <a:pt x="9727" y="24529"/>
                    <a:pt x="10243" y="25077"/>
                  </a:cubicBezTo>
                  <a:cubicBezTo>
                    <a:pt x="10514" y="25389"/>
                    <a:pt x="10943" y="25496"/>
                    <a:pt x="11470" y="25496"/>
                  </a:cubicBezTo>
                  <a:cubicBezTo>
                    <a:pt x="12070" y="25496"/>
                    <a:pt x="12796" y="25358"/>
                    <a:pt x="13556" y="25229"/>
                  </a:cubicBezTo>
                  <a:cubicBezTo>
                    <a:pt x="14408" y="25016"/>
                    <a:pt x="15289" y="24925"/>
                    <a:pt x="16140" y="24894"/>
                  </a:cubicBezTo>
                  <a:cubicBezTo>
                    <a:pt x="16264" y="24890"/>
                    <a:pt x="16387" y="24888"/>
                    <a:pt x="16511" y="24888"/>
                  </a:cubicBezTo>
                  <a:cubicBezTo>
                    <a:pt x="17360" y="24888"/>
                    <a:pt x="18209" y="24978"/>
                    <a:pt x="19058" y="25137"/>
                  </a:cubicBezTo>
                  <a:cubicBezTo>
                    <a:pt x="20000" y="25320"/>
                    <a:pt x="20882" y="25684"/>
                    <a:pt x="21703" y="26201"/>
                  </a:cubicBezTo>
                  <a:cubicBezTo>
                    <a:pt x="21824" y="26201"/>
                    <a:pt x="21915" y="26232"/>
                    <a:pt x="22037" y="26262"/>
                  </a:cubicBezTo>
                  <a:cubicBezTo>
                    <a:pt x="22037" y="26262"/>
                    <a:pt x="21763" y="26019"/>
                    <a:pt x="21399" y="25715"/>
                  </a:cubicBezTo>
                  <a:cubicBezTo>
                    <a:pt x="20669" y="25320"/>
                    <a:pt x="19909" y="25016"/>
                    <a:pt x="19119" y="24864"/>
                  </a:cubicBezTo>
                  <a:cubicBezTo>
                    <a:pt x="18270" y="24705"/>
                    <a:pt x="17397" y="24615"/>
                    <a:pt x="16542" y="24615"/>
                  </a:cubicBezTo>
                  <a:cubicBezTo>
                    <a:pt x="16418" y="24615"/>
                    <a:pt x="16294" y="24617"/>
                    <a:pt x="16171" y="24621"/>
                  </a:cubicBezTo>
                  <a:cubicBezTo>
                    <a:pt x="15289" y="24621"/>
                    <a:pt x="14408" y="24742"/>
                    <a:pt x="13556" y="24925"/>
                  </a:cubicBezTo>
                  <a:cubicBezTo>
                    <a:pt x="12789" y="25078"/>
                    <a:pt x="12069" y="25222"/>
                    <a:pt x="11499" y="25222"/>
                  </a:cubicBezTo>
                  <a:cubicBezTo>
                    <a:pt x="11054" y="25222"/>
                    <a:pt x="10700" y="25134"/>
                    <a:pt x="10487" y="24894"/>
                  </a:cubicBezTo>
                  <a:cubicBezTo>
                    <a:pt x="9909" y="24256"/>
                    <a:pt x="8967" y="24165"/>
                    <a:pt x="7721" y="24013"/>
                  </a:cubicBezTo>
                  <a:cubicBezTo>
                    <a:pt x="6869" y="23922"/>
                    <a:pt x="6049" y="23800"/>
                    <a:pt x="5198" y="23618"/>
                  </a:cubicBezTo>
                  <a:cubicBezTo>
                    <a:pt x="3192" y="23131"/>
                    <a:pt x="1763" y="21642"/>
                    <a:pt x="1277" y="21064"/>
                  </a:cubicBezTo>
                  <a:cubicBezTo>
                    <a:pt x="2553" y="21034"/>
                    <a:pt x="7812" y="20760"/>
                    <a:pt x="9271" y="19879"/>
                  </a:cubicBezTo>
                  <a:cubicBezTo>
                    <a:pt x="9848" y="19514"/>
                    <a:pt x="10395" y="19089"/>
                    <a:pt x="10882" y="18633"/>
                  </a:cubicBezTo>
                  <a:cubicBezTo>
                    <a:pt x="11490" y="18116"/>
                    <a:pt x="11946" y="17690"/>
                    <a:pt x="12645" y="17569"/>
                  </a:cubicBezTo>
                  <a:lnTo>
                    <a:pt x="12918" y="17538"/>
                  </a:lnTo>
                  <a:cubicBezTo>
                    <a:pt x="14104" y="17356"/>
                    <a:pt x="15289" y="17174"/>
                    <a:pt x="16049" y="16140"/>
                  </a:cubicBezTo>
                  <a:cubicBezTo>
                    <a:pt x="16809" y="15107"/>
                    <a:pt x="19484" y="14225"/>
                    <a:pt x="19484" y="14225"/>
                  </a:cubicBezTo>
                  <a:lnTo>
                    <a:pt x="19514" y="14225"/>
                  </a:lnTo>
                  <a:lnTo>
                    <a:pt x="19544" y="14195"/>
                  </a:lnTo>
                  <a:cubicBezTo>
                    <a:pt x="19544" y="14195"/>
                    <a:pt x="21044" y="12580"/>
                    <a:pt x="21824" y="12580"/>
                  </a:cubicBezTo>
                  <a:cubicBezTo>
                    <a:pt x="21845" y="12580"/>
                    <a:pt x="21865" y="12582"/>
                    <a:pt x="21885" y="12584"/>
                  </a:cubicBezTo>
                  <a:lnTo>
                    <a:pt x="22098" y="12523"/>
                  </a:lnTo>
                  <a:cubicBezTo>
                    <a:pt x="21915" y="12432"/>
                    <a:pt x="21733" y="12371"/>
                    <a:pt x="21520" y="12371"/>
                  </a:cubicBezTo>
                  <a:cubicBezTo>
                    <a:pt x="20669" y="12645"/>
                    <a:pt x="19514" y="13800"/>
                    <a:pt x="19362" y="13982"/>
                  </a:cubicBezTo>
                  <a:cubicBezTo>
                    <a:pt x="19028" y="14073"/>
                    <a:pt x="16596" y="14955"/>
                    <a:pt x="15836" y="15988"/>
                  </a:cubicBezTo>
                  <a:cubicBezTo>
                    <a:pt x="15137" y="16931"/>
                    <a:pt x="14012" y="17113"/>
                    <a:pt x="12888" y="17295"/>
                  </a:cubicBezTo>
                  <a:lnTo>
                    <a:pt x="12614" y="17326"/>
                  </a:lnTo>
                  <a:cubicBezTo>
                    <a:pt x="11824" y="17447"/>
                    <a:pt x="11338" y="17903"/>
                    <a:pt x="10699" y="18420"/>
                  </a:cubicBezTo>
                  <a:cubicBezTo>
                    <a:pt x="10213" y="18876"/>
                    <a:pt x="9696" y="19271"/>
                    <a:pt x="9149" y="19636"/>
                  </a:cubicBezTo>
                  <a:cubicBezTo>
                    <a:pt x="7842" y="20396"/>
                    <a:pt x="3374" y="20700"/>
                    <a:pt x="1672" y="20760"/>
                  </a:cubicBezTo>
                  <a:cubicBezTo>
                    <a:pt x="2644" y="20274"/>
                    <a:pt x="4620" y="19119"/>
                    <a:pt x="5380" y="17569"/>
                  </a:cubicBezTo>
                  <a:cubicBezTo>
                    <a:pt x="5866" y="16505"/>
                    <a:pt x="6444" y="15502"/>
                    <a:pt x="7082" y="14529"/>
                  </a:cubicBezTo>
                  <a:cubicBezTo>
                    <a:pt x="7599" y="13678"/>
                    <a:pt x="8359" y="12979"/>
                    <a:pt x="9271" y="12523"/>
                  </a:cubicBezTo>
                  <a:cubicBezTo>
                    <a:pt x="10000" y="12189"/>
                    <a:pt x="10730" y="11794"/>
                    <a:pt x="11368" y="11277"/>
                  </a:cubicBezTo>
                  <a:cubicBezTo>
                    <a:pt x="12037" y="10760"/>
                    <a:pt x="12493" y="10213"/>
                    <a:pt x="12584" y="9848"/>
                  </a:cubicBezTo>
                  <a:cubicBezTo>
                    <a:pt x="12705" y="9575"/>
                    <a:pt x="12918" y="9332"/>
                    <a:pt x="13161" y="9119"/>
                  </a:cubicBezTo>
                  <a:cubicBezTo>
                    <a:pt x="13526" y="8754"/>
                    <a:pt x="13921" y="8359"/>
                    <a:pt x="13921" y="7903"/>
                  </a:cubicBezTo>
                  <a:cubicBezTo>
                    <a:pt x="13921" y="7660"/>
                    <a:pt x="13982" y="7417"/>
                    <a:pt x="14073" y="7204"/>
                  </a:cubicBezTo>
                  <a:cubicBezTo>
                    <a:pt x="14164" y="6991"/>
                    <a:pt x="14316" y="6778"/>
                    <a:pt x="14499" y="6626"/>
                  </a:cubicBezTo>
                  <a:cubicBezTo>
                    <a:pt x="14712" y="6474"/>
                    <a:pt x="14955" y="6383"/>
                    <a:pt x="15228" y="6383"/>
                  </a:cubicBezTo>
                  <a:cubicBezTo>
                    <a:pt x="15350" y="6383"/>
                    <a:pt x="15471" y="6414"/>
                    <a:pt x="15593" y="6444"/>
                  </a:cubicBezTo>
                  <a:cubicBezTo>
                    <a:pt x="15669" y="6429"/>
                    <a:pt x="15753" y="6421"/>
                    <a:pt x="15836" y="6421"/>
                  </a:cubicBezTo>
                  <a:cubicBezTo>
                    <a:pt x="15920" y="6421"/>
                    <a:pt x="16003" y="6429"/>
                    <a:pt x="16079" y="6444"/>
                  </a:cubicBezTo>
                  <a:cubicBezTo>
                    <a:pt x="15836" y="6262"/>
                    <a:pt x="15593" y="6140"/>
                    <a:pt x="15319" y="6110"/>
                  </a:cubicBezTo>
                  <a:lnTo>
                    <a:pt x="15198" y="6110"/>
                  </a:lnTo>
                  <a:cubicBezTo>
                    <a:pt x="15164" y="6107"/>
                    <a:pt x="15130" y="6105"/>
                    <a:pt x="15096" y="6105"/>
                  </a:cubicBezTo>
                  <a:cubicBezTo>
                    <a:pt x="14802" y="6105"/>
                    <a:pt x="14535" y="6223"/>
                    <a:pt x="14316" y="6414"/>
                  </a:cubicBezTo>
                  <a:cubicBezTo>
                    <a:pt x="14073" y="6596"/>
                    <a:pt x="13921" y="6839"/>
                    <a:pt x="13800" y="7082"/>
                  </a:cubicBezTo>
                  <a:cubicBezTo>
                    <a:pt x="13678" y="7356"/>
                    <a:pt x="13617" y="7630"/>
                    <a:pt x="13617" y="7903"/>
                  </a:cubicBezTo>
                  <a:cubicBezTo>
                    <a:pt x="13617" y="8237"/>
                    <a:pt x="13283" y="8602"/>
                    <a:pt x="12949" y="8937"/>
                  </a:cubicBezTo>
                  <a:cubicBezTo>
                    <a:pt x="12675" y="9149"/>
                    <a:pt x="12432" y="9453"/>
                    <a:pt x="12310" y="9788"/>
                  </a:cubicBezTo>
                  <a:cubicBezTo>
                    <a:pt x="12037" y="10304"/>
                    <a:pt x="11672" y="10730"/>
                    <a:pt x="11186" y="11064"/>
                  </a:cubicBezTo>
                  <a:cubicBezTo>
                    <a:pt x="10547" y="11551"/>
                    <a:pt x="9879" y="11946"/>
                    <a:pt x="9149" y="12250"/>
                  </a:cubicBezTo>
                  <a:cubicBezTo>
                    <a:pt x="8268" y="12614"/>
                    <a:pt x="7508" y="13405"/>
                    <a:pt x="6869" y="14347"/>
                  </a:cubicBezTo>
                  <a:cubicBezTo>
                    <a:pt x="6201" y="15350"/>
                    <a:pt x="5623" y="16383"/>
                    <a:pt x="5106" y="17447"/>
                  </a:cubicBezTo>
                  <a:cubicBezTo>
                    <a:pt x="4255" y="19180"/>
                    <a:pt x="1824" y="20396"/>
                    <a:pt x="1125" y="20730"/>
                  </a:cubicBezTo>
                  <a:cubicBezTo>
                    <a:pt x="1125" y="19666"/>
                    <a:pt x="1185" y="14864"/>
                    <a:pt x="2067" y="13344"/>
                  </a:cubicBezTo>
                  <a:cubicBezTo>
                    <a:pt x="2614" y="12462"/>
                    <a:pt x="3070" y="11551"/>
                    <a:pt x="3435" y="10608"/>
                  </a:cubicBezTo>
                  <a:cubicBezTo>
                    <a:pt x="3799" y="9727"/>
                    <a:pt x="4012" y="8785"/>
                    <a:pt x="4012" y="7812"/>
                  </a:cubicBezTo>
                  <a:cubicBezTo>
                    <a:pt x="4012" y="7113"/>
                    <a:pt x="4499" y="6262"/>
                    <a:pt x="5076" y="5259"/>
                  </a:cubicBezTo>
                  <a:cubicBezTo>
                    <a:pt x="5866" y="3860"/>
                    <a:pt x="6778" y="2219"/>
                    <a:pt x="6657" y="395"/>
                  </a:cubicBezTo>
                  <a:cubicBezTo>
                    <a:pt x="6596" y="274"/>
                    <a:pt x="6535" y="122"/>
                    <a:pt x="6474" y="0"/>
                  </a:cubicBezTo>
                  <a:close/>
                </a:path>
              </a:pathLst>
            </a:custGeom>
            <a:solidFill>
              <a:srgbClr val="595959">
                <a:alpha val="68627"/>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731" name="Google Shape;731;p29"/>
          <p:cNvGrpSpPr/>
          <p:nvPr/>
        </p:nvGrpSpPr>
        <p:grpSpPr>
          <a:xfrm rot="-7362476">
            <a:off x="4874853" y="-964226"/>
            <a:ext cx="3331900" cy="2832003"/>
            <a:chOff x="7386050" y="661025"/>
            <a:chExt cx="1576975" cy="3441950"/>
          </a:xfrm>
        </p:grpSpPr>
        <p:sp>
          <p:nvSpPr>
            <p:cNvPr id="732" name="Google Shape;732;p29"/>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33" name="Google Shape;733;p29"/>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34" name="Google Shape;734;p29"/>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35" name="Google Shape;735;p29"/>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36" name="Google Shape;736;p29"/>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37" name="Google Shape;737;p29"/>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38" name="Google Shape;738;p29"/>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39" name="Google Shape;739;p29"/>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40" name="Google Shape;740;p29"/>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41" name="Google Shape;741;p29"/>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42" name="Google Shape;742;p29"/>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743" name="Google Shape;743;p29"/>
          <p:cNvGrpSpPr/>
          <p:nvPr/>
        </p:nvGrpSpPr>
        <p:grpSpPr>
          <a:xfrm flipH="1" rot="5400000">
            <a:off x="716965" y="279047"/>
            <a:ext cx="1644091" cy="1020739"/>
            <a:chOff x="6585500" y="675825"/>
            <a:chExt cx="777400" cy="1239400"/>
          </a:xfrm>
        </p:grpSpPr>
        <p:sp>
          <p:nvSpPr>
            <p:cNvPr id="744" name="Google Shape;744;p29"/>
            <p:cNvSpPr/>
            <p:nvPr/>
          </p:nvSpPr>
          <p:spPr>
            <a:xfrm>
              <a:off x="6585500" y="675825"/>
              <a:ext cx="775875" cy="1239400"/>
            </a:xfrm>
            <a:custGeom>
              <a:rect b="b" l="l" r="r" t="t"/>
              <a:pathLst>
                <a:path extrusionOk="0" h="49576" w="31035">
                  <a:moveTo>
                    <a:pt x="27691" y="16293"/>
                  </a:moveTo>
                  <a:cubicBezTo>
                    <a:pt x="28603" y="10852"/>
                    <a:pt x="30274" y="7357"/>
                    <a:pt x="28937" y="4621"/>
                  </a:cubicBezTo>
                  <a:cubicBezTo>
                    <a:pt x="28056" y="2919"/>
                    <a:pt x="26749" y="1460"/>
                    <a:pt x="25138" y="366"/>
                  </a:cubicBezTo>
                  <a:cubicBezTo>
                    <a:pt x="23770" y="92"/>
                    <a:pt x="22372" y="1"/>
                    <a:pt x="21004" y="153"/>
                  </a:cubicBezTo>
                  <a:cubicBezTo>
                    <a:pt x="19666" y="366"/>
                    <a:pt x="18329" y="639"/>
                    <a:pt x="17022" y="1004"/>
                  </a:cubicBezTo>
                  <a:cubicBezTo>
                    <a:pt x="17022" y="1004"/>
                    <a:pt x="20943" y="4986"/>
                    <a:pt x="21125" y="8755"/>
                  </a:cubicBezTo>
                  <a:cubicBezTo>
                    <a:pt x="21308" y="12524"/>
                    <a:pt x="18207" y="14651"/>
                    <a:pt x="17751" y="11126"/>
                  </a:cubicBezTo>
                  <a:cubicBezTo>
                    <a:pt x="17295" y="7569"/>
                    <a:pt x="17934" y="5259"/>
                    <a:pt x="15806" y="2736"/>
                  </a:cubicBezTo>
                  <a:cubicBezTo>
                    <a:pt x="13648" y="244"/>
                    <a:pt x="10608" y="1186"/>
                    <a:pt x="7964" y="1642"/>
                  </a:cubicBezTo>
                  <a:cubicBezTo>
                    <a:pt x="5289" y="2128"/>
                    <a:pt x="3769" y="1004"/>
                    <a:pt x="3769" y="1004"/>
                  </a:cubicBezTo>
                  <a:cubicBezTo>
                    <a:pt x="3769" y="1004"/>
                    <a:pt x="5350" y="4043"/>
                    <a:pt x="4104" y="7265"/>
                  </a:cubicBezTo>
                  <a:cubicBezTo>
                    <a:pt x="2858" y="10487"/>
                    <a:pt x="0" y="17417"/>
                    <a:pt x="4347" y="19788"/>
                  </a:cubicBezTo>
                  <a:cubicBezTo>
                    <a:pt x="8693" y="22129"/>
                    <a:pt x="12736" y="18998"/>
                    <a:pt x="16748" y="19424"/>
                  </a:cubicBezTo>
                  <a:cubicBezTo>
                    <a:pt x="20761" y="19880"/>
                    <a:pt x="21186" y="22767"/>
                    <a:pt x="15320" y="23436"/>
                  </a:cubicBezTo>
                  <a:cubicBezTo>
                    <a:pt x="9423" y="24074"/>
                    <a:pt x="1277" y="21156"/>
                    <a:pt x="1277" y="21156"/>
                  </a:cubicBezTo>
                  <a:cubicBezTo>
                    <a:pt x="1277" y="21156"/>
                    <a:pt x="3800" y="33102"/>
                    <a:pt x="9727" y="36901"/>
                  </a:cubicBezTo>
                  <a:cubicBezTo>
                    <a:pt x="15654" y="40670"/>
                    <a:pt x="18785" y="38877"/>
                    <a:pt x="23648" y="36901"/>
                  </a:cubicBezTo>
                  <a:cubicBezTo>
                    <a:pt x="28542" y="34925"/>
                    <a:pt x="30548" y="35320"/>
                    <a:pt x="30214" y="36354"/>
                  </a:cubicBezTo>
                  <a:cubicBezTo>
                    <a:pt x="29849" y="37357"/>
                    <a:pt x="24651" y="38026"/>
                    <a:pt x="21855" y="39515"/>
                  </a:cubicBezTo>
                  <a:cubicBezTo>
                    <a:pt x="19028" y="41035"/>
                    <a:pt x="17083" y="41521"/>
                    <a:pt x="15776" y="41217"/>
                  </a:cubicBezTo>
                  <a:cubicBezTo>
                    <a:pt x="14742" y="40883"/>
                    <a:pt x="13739" y="40427"/>
                    <a:pt x="12827" y="39849"/>
                  </a:cubicBezTo>
                  <a:cubicBezTo>
                    <a:pt x="12827" y="39849"/>
                    <a:pt x="14104" y="44622"/>
                    <a:pt x="18086" y="45655"/>
                  </a:cubicBezTo>
                  <a:cubicBezTo>
                    <a:pt x="22098" y="46688"/>
                    <a:pt x="22037" y="48846"/>
                    <a:pt x="26049" y="49394"/>
                  </a:cubicBezTo>
                  <a:cubicBezTo>
                    <a:pt x="27721" y="49576"/>
                    <a:pt x="29423" y="49424"/>
                    <a:pt x="31034" y="48938"/>
                  </a:cubicBezTo>
                  <a:lnTo>
                    <a:pt x="31034" y="16384"/>
                  </a:lnTo>
                  <a:cubicBezTo>
                    <a:pt x="29575" y="19819"/>
                    <a:pt x="26992" y="20639"/>
                    <a:pt x="27691" y="16293"/>
                  </a:cubicBezTo>
                  <a:close/>
                  <a:moveTo>
                    <a:pt x="13344" y="14682"/>
                  </a:moveTo>
                  <a:cubicBezTo>
                    <a:pt x="11459" y="14682"/>
                    <a:pt x="9484" y="14013"/>
                    <a:pt x="11064" y="12889"/>
                  </a:cubicBezTo>
                  <a:cubicBezTo>
                    <a:pt x="12645" y="11794"/>
                    <a:pt x="15654" y="13284"/>
                    <a:pt x="15654" y="13284"/>
                  </a:cubicBezTo>
                  <a:cubicBezTo>
                    <a:pt x="17174" y="13588"/>
                    <a:pt x="15259" y="14682"/>
                    <a:pt x="13344" y="14682"/>
                  </a:cubicBezTo>
                  <a:close/>
                  <a:moveTo>
                    <a:pt x="13283" y="33102"/>
                  </a:moveTo>
                  <a:cubicBezTo>
                    <a:pt x="10821" y="32372"/>
                    <a:pt x="12706" y="31065"/>
                    <a:pt x="10943" y="30214"/>
                  </a:cubicBezTo>
                  <a:cubicBezTo>
                    <a:pt x="9180" y="29363"/>
                    <a:pt x="8876" y="27995"/>
                    <a:pt x="11156" y="27843"/>
                  </a:cubicBezTo>
                  <a:cubicBezTo>
                    <a:pt x="13435" y="27661"/>
                    <a:pt x="17052" y="29697"/>
                    <a:pt x="17052" y="29697"/>
                  </a:cubicBezTo>
                  <a:cubicBezTo>
                    <a:pt x="19940" y="31035"/>
                    <a:pt x="15745" y="33801"/>
                    <a:pt x="13283" y="33102"/>
                  </a:cubicBezTo>
                  <a:close/>
                  <a:moveTo>
                    <a:pt x="28572" y="25138"/>
                  </a:moveTo>
                  <a:cubicBezTo>
                    <a:pt x="27508" y="23892"/>
                    <a:pt x="28056" y="22281"/>
                    <a:pt x="28056" y="22281"/>
                  </a:cubicBezTo>
                  <a:cubicBezTo>
                    <a:pt x="28755" y="22038"/>
                    <a:pt x="29363" y="22676"/>
                    <a:pt x="29606" y="23709"/>
                  </a:cubicBezTo>
                  <a:cubicBezTo>
                    <a:pt x="29819" y="24712"/>
                    <a:pt x="29636" y="26384"/>
                    <a:pt x="28572" y="25138"/>
                  </a:cubicBezTo>
                  <a:close/>
                </a:path>
              </a:pathLst>
            </a:custGeom>
            <a:solidFill>
              <a:srgbClr val="5F85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45" name="Google Shape;745;p29"/>
            <p:cNvSpPr/>
            <p:nvPr/>
          </p:nvSpPr>
          <p:spPr>
            <a:xfrm>
              <a:off x="6754200" y="849850"/>
              <a:ext cx="608700" cy="853375"/>
            </a:xfrm>
            <a:custGeom>
              <a:rect b="b" l="l" r="r" t="t"/>
              <a:pathLst>
                <a:path extrusionOk="0" h="34135" w="24348">
                  <a:moveTo>
                    <a:pt x="24317" y="22645"/>
                  </a:moveTo>
                  <a:cubicBezTo>
                    <a:pt x="23101" y="23739"/>
                    <a:pt x="19757" y="26566"/>
                    <a:pt x="16657" y="27417"/>
                  </a:cubicBezTo>
                  <a:cubicBezTo>
                    <a:pt x="12766" y="28511"/>
                    <a:pt x="10791" y="27934"/>
                    <a:pt x="10791" y="27934"/>
                  </a:cubicBezTo>
                  <a:cubicBezTo>
                    <a:pt x="10791" y="27934"/>
                    <a:pt x="15016" y="27721"/>
                    <a:pt x="18298" y="26019"/>
                  </a:cubicBezTo>
                  <a:cubicBezTo>
                    <a:pt x="20365" y="24925"/>
                    <a:pt x="22219" y="23466"/>
                    <a:pt x="23830" y="21733"/>
                  </a:cubicBezTo>
                  <a:lnTo>
                    <a:pt x="19727" y="17387"/>
                  </a:lnTo>
                  <a:cubicBezTo>
                    <a:pt x="17508" y="18572"/>
                    <a:pt x="15107" y="19393"/>
                    <a:pt x="12584" y="19727"/>
                  </a:cubicBezTo>
                  <a:cubicBezTo>
                    <a:pt x="8754" y="20183"/>
                    <a:pt x="6292" y="19028"/>
                    <a:pt x="6292" y="19028"/>
                  </a:cubicBezTo>
                  <a:cubicBezTo>
                    <a:pt x="6292" y="19028"/>
                    <a:pt x="10213" y="19758"/>
                    <a:pt x="12918" y="19058"/>
                  </a:cubicBezTo>
                  <a:cubicBezTo>
                    <a:pt x="15624" y="18390"/>
                    <a:pt x="18815" y="16596"/>
                    <a:pt x="18815" y="16596"/>
                  </a:cubicBezTo>
                  <a:cubicBezTo>
                    <a:pt x="18815" y="16596"/>
                    <a:pt x="14864" y="11490"/>
                    <a:pt x="13678" y="10426"/>
                  </a:cubicBezTo>
                  <a:cubicBezTo>
                    <a:pt x="12979" y="9788"/>
                    <a:pt x="12219" y="9241"/>
                    <a:pt x="11399" y="8754"/>
                  </a:cubicBezTo>
                  <a:cubicBezTo>
                    <a:pt x="9605" y="9909"/>
                    <a:pt x="7538" y="10578"/>
                    <a:pt x="5411" y="10639"/>
                  </a:cubicBezTo>
                  <a:cubicBezTo>
                    <a:pt x="3465" y="10669"/>
                    <a:pt x="1550" y="10061"/>
                    <a:pt x="0" y="8906"/>
                  </a:cubicBezTo>
                  <a:cubicBezTo>
                    <a:pt x="0" y="8906"/>
                    <a:pt x="3070" y="10031"/>
                    <a:pt x="5411" y="9970"/>
                  </a:cubicBezTo>
                  <a:cubicBezTo>
                    <a:pt x="7781" y="9940"/>
                    <a:pt x="11003" y="7903"/>
                    <a:pt x="11003" y="7903"/>
                  </a:cubicBezTo>
                  <a:cubicBezTo>
                    <a:pt x="11003" y="7903"/>
                    <a:pt x="8663" y="5745"/>
                    <a:pt x="6809" y="3982"/>
                  </a:cubicBezTo>
                  <a:cubicBezTo>
                    <a:pt x="4985" y="2219"/>
                    <a:pt x="2979" y="31"/>
                    <a:pt x="2979" y="31"/>
                  </a:cubicBezTo>
                  <a:lnTo>
                    <a:pt x="9088" y="5289"/>
                  </a:lnTo>
                  <a:cubicBezTo>
                    <a:pt x="9088" y="5289"/>
                    <a:pt x="9636" y="4469"/>
                    <a:pt x="9484" y="2888"/>
                  </a:cubicBezTo>
                  <a:cubicBezTo>
                    <a:pt x="9332" y="1338"/>
                    <a:pt x="8025" y="0"/>
                    <a:pt x="8025" y="0"/>
                  </a:cubicBezTo>
                  <a:cubicBezTo>
                    <a:pt x="8937" y="608"/>
                    <a:pt x="9605" y="1520"/>
                    <a:pt x="9909" y="2554"/>
                  </a:cubicBezTo>
                  <a:cubicBezTo>
                    <a:pt x="10335" y="3648"/>
                    <a:pt x="10274" y="4864"/>
                    <a:pt x="9818" y="5928"/>
                  </a:cubicBezTo>
                  <a:cubicBezTo>
                    <a:pt x="9818" y="5928"/>
                    <a:pt x="12280" y="8207"/>
                    <a:pt x="14104" y="9757"/>
                  </a:cubicBezTo>
                  <a:cubicBezTo>
                    <a:pt x="15928" y="11277"/>
                    <a:pt x="16535" y="12341"/>
                    <a:pt x="16535" y="12341"/>
                  </a:cubicBezTo>
                  <a:cubicBezTo>
                    <a:pt x="16535" y="12341"/>
                    <a:pt x="18329" y="9210"/>
                    <a:pt x="18268" y="6444"/>
                  </a:cubicBezTo>
                  <a:cubicBezTo>
                    <a:pt x="18238" y="4681"/>
                    <a:pt x="17964" y="2949"/>
                    <a:pt x="17447" y="1247"/>
                  </a:cubicBezTo>
                  <a:cubicBezTo>
                    <a:pt x="18420" y="3405"/>
                    <a:pt x="18876" y="5776"/>
                    <a:pt x="18754" y="8177"/>
                  </a:cubicBezTo>
                  <a:cubicBezTo>
                    <a:pt x="18572" y="12098"/>
                    <a:pt x="17356" y="13557"/>
                    <a:pt x="17356" y="13557"/>
                  </a:cubicBezTo>
                  <a:cubicBezTo>
                    <a:pt x="18207" y="14773"/>
                    <a:pt x="19210" y="15897"/>
                    <a:pt x="20335" y="16900"/>
                  </a:cubicBezTo>
                  <a:lnTo>
                    <a:pt x="23526" y="19575"/>
                  </a:lnTo>
                  <a:cubicBezTo>
                    <a:pt x="23526" y="19575"/>
                    <a:pt x="23861" y="19180"/>
                    <a:pt x="24347" y="18542"/>
                  </a:cubicBezTo>
                  <a:lnTo>
                    <a:pt x="24347" y="19879"/>
                  </a:lnTo>
                  <a:lnTo>
                    <a:pt x="24104" y="20213"/>
                  </a:lnTo>
                  <a:lnTo>
                    <a:pt x="24347" y="20457"/>
                  </a:lnTo>
                  <a:close/>
                  <a:moveTo>
                    <a:pt x="24317" y="31733"/>
                  </a:moveTo>
                  <a:cubicBezTo>
                    <a:pt x="21034" y="33831"/>
                    <a:pt x="18238" y="34135"/>
                    <a:pt x="18238" y="34135"/>
                  </a:cubicBezTo>
                  <a:cubicBezTo>
                    <a:pt x="18238" y="34135"/>
                    <a:pt x="22219" y="32524"/>
                    <a:pt x="24317" y="30913"/>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746" name="Google Shape;746;p29"/>
          <p:cNvGrpSpPr/>
          <p:nvPr/>
        </p:nvGrpSpPr>
        <p:grpSpPr>
          <a:xfrm flipH="1">
            <a:off x="-70912" y="-32629"/>
            <a:ext cx="1809609" cy="2577229"/>
            <a:chOff x="4586225" y="470675"/>
            <a:chExt cx="2775900" cy="1539550"/>
          </a:xfrm>
        </p:grpSpPr>
        <p:sp>
          <p:nvSpPr>
            <p:cNvPr id="747" name="Google Shape;747;p29"/>
            <p:cNvSpPr/>
            <p:nvPr/>
          </p:nvSpPr>
          <p:spPr>
            <a:xfrm>
              <a:off x="5521650" y="763975"/>
              <a:ext cx="1840475" cy="652775"/>
            </a:xfrm>
            <a:custGeom>
              <a:rect b="b" l="l" r="r" t="t"/>
              <a:pathLst>
                <a:path extrusionOk="0" h="26111" w="73619">
                  <a:moveTo>
                    <a:pt x="73619" y="1"/>
                  </a:moveTo>
                  <a:cubicBezTo>
                    <a:pt x="62099" y="487"/>
                    <a:pt x="47266" y="2524"/>
                    <a:pt x="32858" y="8481"/>
                  </a:cubicBezTo>
                  <a:cubicBezTo>
                    <a:pt x="2827" y="20913"/>
                    <a:pt x="912" y="24591"/>
                    <a:pt x="912" y="24591"/>
                  </a:cubicBezTo>
                  <a:cubicBezTo>
                    <a:pt x="912" y="24591"/>
                    <a:pt x="0" y="26110"/>
                    <a:pt x="3526" y="23648"/>
                  </a:cubicBezTo>
                  <a:cubicBezTo>
                    <a:pt x="7083" y="21217"/>
                    <a:pt x="19545" y="15442"/>
                    <a:pt x="35411" y="9119"/>
                  </a:cubicBezTo>
                  <a:cubicBezTo>
                    <a:pt x="49606" y="3466"/>
                    <a:pt x="64378" y="1460"/>
                    <a:pt x="73619" y="1004"/>
                  </a:cubicBezTo>
                  <a:close/>
                </a:path>
              </a:pathLst>
            </a:custGeom>
            <a:solidFill>
              <a:srgbClr val="2D4F2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48" name="Google Shape;748;p29"/>
            <p:cNvSpPr/>
            <p:nvPr/>
          </p:nvSpPr>
          <p:spPr>
            <a:xfrm>
              <a:off x="5234400" y="782225"/>
              <a:ext cx="784250" cy="379200"/>
            </a:xfrm>
            <a:custGeom>
              <a:rect b="b" l="l" r="r" t="t"/>
              <a:pathLst>
                <a:path extrusionOk="0" h="15168" w="31370">
                  <a:moveTo>
                    <a:pt x="31369" y="14256"/>
                  </a:moveTo>
                  <a:cubicBezTo>
                    <a:pt x="31369" y="14256"/>
                    <a:pt x="23253" y="8511"/>
                    <a:pt x="14986" y="4803"/>
                  </a:cubicBezTo>
                  <a:cubicBezTo>
                    <a:pt x="10183" y="2614"/>
                    <a:pt x="5168" y="1003"/>
                    <a:pt x="1" y="0"/>
                  </a:cubicBezTo>
                  <a:cubicBezTo>
                    <a:pt x="1" y="0"/>
                    <a:pt x="10822" y="5593"/>
                    <a:pt x="16232" y="9362"/>
                  </a:cubicBezTo>
                  <a:cubicBezTo>
                    <a:pt x="21673" y="13131"/>
                    <a:pt x="26810" y="15168"/>
                    <a:pt x="31369" y="14256"/>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49" name="Google Shape;749;p29"/>
            <p:cNvSpPr/>
            <p:nvPr/>
          </p:nvSpPr>
          <p:spPr>
            <a:xfrm>
              <a:off x="5429700" y="616550"/>
              <a:ext cx="794100" cy="466600"/>
            </a:xfrm>
            <a:custGeom>
              <a:rect b="b" l="l" r="r" t="t"/>
              <a:pathLst>
                <a:path extrusionOk="0" h="18664" w="31764">
                  <a:moveTo>
                    <a:pt x="31764" y="17144"/>
                  </a:moveTo>
                  <a:cubicBezTo>
                    <a:pt x="31764" y="17144"/>
                    <a:pt x="23588" y="8299"/>
                    <a:pt x="16080" y="4196"/>
                  </a:cubicBezTo>
                  <a:cubicBezTo>
                    <a:pt x="8542" y="62"/>
                    <a:pt x="0" y="1"/>
                    <a:pt x="0" y="1"/>
                  </a:cubicBezTo>
                  <a:cubicBezTo>
                    <a:pt x="0" y="1"/>
                    <a:pt x="11672" y="2980"/>
                    <a:pt x="16597" y="7600"/>
                  </a:cubicBezTo>
                  <a:cubicBezTo>
                    <a:pt x="21490" y="12220"/>
                    <a:pt x="27600" y="18664"/>
                    <a:pt x="31764" y="1714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0" name="Google Shape;750;p29"/>
            <p:cNvSpPr/>
            <p:nvPr/>
          </p:nvSpPr>
          <p:spPr>
            <a:xfrm>
              <a:off x="4878775" y="1104400"/>
              <a:ext cx="787275" cy="218125"/>
            </a:xfrm>
            <a:custGeom>
              <a:rect b="b" l="l" r="r" t="t"/>
              <a:pathLst>
                <a:path extrusionOk="0" h="8725" w="31491">
                  <a:moveTo>
                    <a:pt x="31491" y="7813"/>
                  </a:moveTo>
                  <a:cubicBezTo>
                    <a:pt x="31491" y="7813"/>
                    <a:pt x="24864" y="2645"/>
                    <a:pt x="14712" y="1338"/>
                  </a:cubicBezTo>
                  <a:cubicBezTo>
                    <a:pt x="4560" y="1"/>
                    <a:pt x="1" y="1278"/>
                    <a:pt x="1" y="1278"/>
                  </a:cubicBezTo>
                  <a:cubicBezTo>
                    <a:pt x="1" y="1278"/>
                    <a:pt x="8967" y="1825"/>
                    <a:pt x="16901" y="4499"/>
                  </a:cubicBezTo>
                  <a:cubicBezTo>
                    <a:pt x="24803" y="7205"/>
                    <a:pt x="29484" y="8724"/>
                    <a:pt x="31491" y="7813"/>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1" name="Google Shape;751;p29"/>
            <p:cNvSpPr/>
            <p:nvPr/>
          </p:nvSpPr>
          <p:spPr>
            <a:xfrm>
              <a:off x="5423625" y="1302750"/>
              <a:ext cx="354900" cy="619325"/>
            </a:xfrm>
            <a:custGeom>
              <a:rect b="b" l="l" r="r" t="t"/>
              <a:pathLst>
                <a:path extrusionOk="0" h="24773" w="14196">
                  <a:moveTo>
                    <a:pt x="9757" y="0"/>
                  </a:moveTo>
                  <a:cubicBezTo>
                    <a:pt x="9757" y="0"/>
                    <a:pt x="7356" y="3252"/>
                    <a:pt x="5076" y="9423"/>
                  </a:cubicBezTo>
                  <a:cubicBezTo>
                    <a:pt x="2797" y="15563"/>
                    <a:pt x="0" y="24773"/>
                    <a:pt x="0" y="24773"/>
                  </a:cubicBezTo>
                  <a:cubicBezTo>
                    <a:pt x="0" y="24773"/>
                    <a:pt x="14195" y="8724"/>
                    <a:pt x="9757"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2" name="Google Shape;752;p29"/>
            <p:cNvSpPr/>
            <p:nvPr/>
          </p:nvSpPr>
          <p:spPr>
            <a:xfrm>
              <a:off x="4586225" y="1349850"/>
              <a:ext cx="993950" cy="606425"/>
            </a:xfrm>
            <a:custGeom>
              <a:rect b="b" l="l" r="r" t="t"/>
              <a:pathLst>
                <a:path extrusionOk="0" h="24257" w="39758">
                  <a:moveTo>
                    <a:pt x="39758" y="244"/>
                  </a:moveTo>
                  <a:cubicBezTo>
                    <a:pt x="39758" y="244"/>
                    <a:pt x="33284" y="1"/>
                    <a:pt x="23466" y="6566"/>
                  </a:cubicBezTo>
                  <a:cubicBezTo>
                    <a:pt x="13648" y="13132"/>
                    <a:pt x="0" y="24256"/>
                    <a:pt x="0" y="24256"/>
                  </a:cubicBezTo>
                  <a:cubicBezTo>
                    <a:pt x="0" y="24256"/>
                    <a:pt x="32250" y="10062"/>
                    <a:pt x="39758" y="24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3" name="Google Shape;753;p29"/>
            <p:cNvSpPr/>
            <p:nvPr/>
          </p:nvSpPr>
          <p:spPr>
            <a:xfrm>
              <a:off x="6765600" y="470675"/>
              <a:ext cx="135275" cy="376150"/>
            </a:xfrm>
            <a:custGeom>
              <a:rect b="b" l="l" r="r" t="t"/>
              <a:pathLst>
                <a:path extrusionOk="0" h="15046" w="5411">
                  <a:moveTo>
                    <a:pt x="1945" y="14924"/>
                  </a:moveTo>
                  <a:cubicBezTo>
                    <a:pt x="1945" y="14924"/>
                    <a:pt x="5411" y="9210"/>
                    <a:pt x="5411" y="3465"/>
                  </a:cubicBezTo>
                  <a:cubicBezTo>
                    <a:pt x="5411" y="2280"/>
                    <a:pt x="5350" y="1125"/>
                    <a:pt x="5259" y="0"/>
                  </a:cubicBezTo>
                  <a:lnTo>
                    <a:pt x="2979" y="0"/>
                  </a:lnTo>
                  <a:cubicBezTo>
                    <a:pt x="2584" y="2432"/>
                    <a:pt x="2067" y="4833"/>
                    <a:pt x="1459" y="6231"/>
                  </a:cubicBezTo>
                  <a:cubicBezTo>
                    <a:pt x="0" y="9970"/>
                    <a:pt x="1824" y="15046"/>
                    <a:pt x="1945" y="1492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4" name="Google Shape;754;p29"/>
            <p:cNvSpPr/>
            <p:nvPr/>
          </p:nvSpPr>
          <p:spPr>
            <a:xfrm>
              <a:off x="6896300" y="474450"/>
              <a:ext cx="215825" cy="366300"/>
            </a:xfrm>
            <a:custGeom>
              <a:rect b="b" l="l" r="r" t="t"/>
              <a:pathLst>
                <a:path extrusionOk="0" h="14652" w="8633">
                  <a:moveTo>
                    <a:pt x="1550" y="14135"/>
                  </a:moveTo>
                  <a:cubicBezTo>
                    <a:pt x="1642" y="14652"/>
                    <a:pt x="4620" y="10822"/>
                    <a:pt x="6626" y="6658"/>
                  </a:cubicBezTo>
                  <a:cubicBezTo>
                    <a:pt x="8633" y="2493"/>
                    <a:pt x="7660" y="1"/>
                    <a:pt x="7660" y="1"/>
                  </a:cubicBezTo>
                  <a:cubicBezTo>
                    <a:pt x="7660" y="1"/>
                    <a:pt x="1368" y="7357"/>
                    <a:pt x="699" y="9880"/>
                  </a:cubicBezTo>
                  <a:cubicBezTo>
                    <a:pt x="0" y="12402"/>
                    <a:pt x="1490" y="14196"/>
                    <a:pt x="1550" y="1413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5" name="Google Shape;755;p29"/>
            <p:cNvSpPr/>
            <p:nvPr/>
          </p:nvSpPr>
          <p:spPr>
            <a:xfrm>
              <a:off x="6599925" y="470675"/>
              <a:ext cx="183925" cy="391350"/>
            </a:xfrm>
            <a:custGeom>
              <a:rect b="b" l="l" r="r" t="t"/>
              <a:pathLst>
                <a:path extrusionOk="0" h="15654" w="7357">
                  <a:moveTo>
                    <a:pt x="4682" y="2310"/>
                  </a:moveTo>
                  <a:cubicBezTo>
                    <a:pt x="4408" y="1550"/>
                    <a:pt x="4135" y="790"/>
                    <a:pt x="3800" y="0"/>
                  </a:cubicBezTo>
                  <a:lnTo>
                    <a:pt x="1" y="0"/>
                  </a:lnTo>
                  <a:cubicBezTo>
                    <a:pt x="1794" y="6535"/>
                    <a:pt x="4013" y="13344"/>
                    <a:pt x="6019" y="15654"/>
                  </a:cubicBezTo>
                  <a:cubicBezTo>
                    <a:pt x="5989" y="15654"/>
                    <a:pt x="7357" y="9970"/>
                    <a:pt x="4682" y="231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6" name="Google Shape;756;p29"/>
            <p:cNvSpPr/>
            <p:nvPr/>
          </p:nvSpPr>
          <p:spPr>
            <a:xfrm>
              <a:off x="5657675" y="495750"/>
              <a:ext cx="711275" cy="483300"/>
            </a:xfrm>
            <a:custGeom>
              <a:rect b="b" l="l" r="r" t="t"/>
              <a:pathLst>
                <a:path extrusionOk="0" h="19332" w="28451">
                  <a:moveTo>
                    <a:pt x="9879" y="8450"/>
                  </a:moveTo>
                  <a:cubicBezTo>
                    <a:pt x="16414" y="11763"/>
                    <a:pt x="18815" y="14712"/>
                    <a:pt x="22067" y="17174"/>
                  </a:cubicBezTo>
                  <a:cubicBezTo>
                    <a:pt x="23891" y="18602"/>
                    <a:pt x="26140" y="19332"/>
                    <a:pt x="28451" y="19301"/>
                  </a:cubicBezTo>
                  <a:cubicBezTo>
                    <a:pt x="25837" y="14833"/>
                    <a:pt x="22007" y="11186"/>
                    <a:pt x="17447" y="8724"/>
                  </a:cubicBezTo>
                  <a:cubicBezTo>
                    <a:pt x="9909" y="4803"/>
                    <a:pt x="6991" y="4286"/>
                    <a:pt x="4438" y="2857"/>
                  </a:cubicBezTo>
                  <a:cubicBezTo>
                    <a:pt x="2888" y="2006"/>
                    <a:pt x="1398" y="1034"/>
                    <a:pt x="0" y="0"/>
                  </a:cubicBezTo>
                  <a:cubicBezTo>
                    <a:pt x="2553" y="3587"/>
                    <a:pt x="5927" y="6474"/>
                    <a:pt x="9879" y="845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7" name="Google Shape;757;p29"/>
            <p:cNvSpPr/>
            <p:nvPr/>
          </p:nvSpPr>
          <p:spPr>
            <a:xfrm>
              <a:off x="6102200" y="470675"/>
              <a:ext cx="405050" cy="461275"/>
            </a:xfrm>
            <a:custGeom>
              <a:rect b="b" l="l" r="r" t="t"/>
              <a:pathLst>
                <a:path extrusionOk="0" h="18451" w="16202">
                  <a:moveTo>
                    <a:pt x="16202" y="18055"/>
                  </a:moveTo>
                  <a:cubicBezTo>
                    <a:pt x="16202" y="18055"/>
                    <a:pt x="9241" y="8176"/>
                    <a:pt x="4864" y="3040"/>
                  </a:cubicBezTo>
                  <a:cubicBezTo>
                    <a:pt x="3861" y="1885"/>
                    <a:pt x="2919" y="881"/>
                    <a:pt x="2068" y="0"/>
                  </a:cubicBezTo>
                  <a:lnTo>
                    <a:pt x="1" y="0"/>
                  </a:lnTo>
                  <a:cubicBezTo>
                    <a:pt x="2220" y="3374"/>
                    <a:pt x="5289" y="7903"/>
                    <a:pt x="7417" y="10942"/>
                  </a:cubicBezTo>
                  <a:cubicBezTo>
                    <a:pt x="11186" y="16231"/>
                    <a:pt x="13861" y="18450"/>
                    <a:pt x="16202" y="1805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8" name="Google Shape;758;p29"/>
            <p:cNvSpPr/>
            <p:nvPr/>
          </p:nvSpPr>
          <p:spPr>
            <a:xfrm>
              <a:off x="4997325" y="933425"/>
              <a:ext cx="831350" cy="309300"/>
            </a:xfrm>
            <a:custGeom>
              <a:rect b="b" l="l" r="r" t="t"/>
              <a:pathLst>
                <a:path extrusionOk="0" h="12372" w="33254">
                  <a:moveTo>
                    <a:pt x="33253" y="11521"/>
                  </a:moveTo>
                  <a:cubicBezTo>
                    <a:pt x="33253" y="11521"/>
                    <a:pt x="24134" y="4682"/>
                    <a:pt x="15897" y="2585"/>
                  </a:cubicBezTo>
                  <a:cubicBezTo>
                    <a:pt x="10669" y="1278"/>
                    <a:pt x="5350" y="396"/>
                    <a:pt x="0" y="1"/>
                  </a:cubicBezTo>
                  <a:cubicBezTo>
                    <a:pt x="0" y="1"/>
                    <a:pt x="11915" y="3496"/>
                    <a:pt x="18299" y="6961"/>
                  </a:cubicBezTo>
                  <a:cubicBezTo>
                    <a:pt x="24682" y="10427"/>
                    <a:pt x="31095" y="12372"/>
                    <a:pt x="33253" y="1152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59" name="Google Shape;759;p29"/>
            <p:cNvSpPr/>
            <p:nvPr/>
          </p:nvSpPr>
          <p:spPr>
            <a:xfrm>
              <a:off x="6334725" y="470675"/>
              <a:ext cx="303975" cy="414150"/>
            </a:xfrm>
            <a:custGeom>
              <a:rect b="b" l="l" r="r" t="t"/>
              <a:pathLst>
                <a:path extrusionOk="0" h="16566" w="12159">
                  <a:moveTo>
                    <a:pt x="1" y="0"/>
                  </a:moveTo>
                  <a:cubicBezTo>
                    <a:pt x="3375" y="7356"/>
                    <a:pt x="7964" y="15441"/>
                    <a:pt x="12159" y="16566"/>
                  </a:cubicBezTo>
                  <a:cubicBezTo>
                    <a:pt x="12159" y="16566"/>
                    <a:pt x="7691" y="7204"/>
                    <a:pt x="3435"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60" name="Google Shape;760;p29"/>
            <p:cNvSpPr/>
            <p:nvPr/>
          </p:nvSpPr>
          <p:spPr>
            <a:xfrm>
              <a:off x="6732925" y="860475"/>
              <a:ext cx="159600" cy="661900"/>
            </a:xfrm>
            <a:custGeom>
              <a:rect b="b" l="l" r="r" t="t"/>
              <a:pathLst>
                <a:path extrusionOk="0" h="26476" w="6384">
                  <a:moveTo>
                    <a:pt x="2280" y="11095"/>
                  </a:moveTo>
                  <a:cubicBezTo>
                    <a:pt x="4559" y="18603"/>
                    <a:pt x="6262" y="26475"/>
                    <a:pt x="6262" y="26475"/>
                  </a:cubicBezTo>
                  <a:cubicBezTo>
                    <a:pt x="6262" y="26475"/>
                    <a:pt x="6383" y="5837"/>
                    <a:pt x="1368" y="1"/>
                  </a:cubicBezTo>
                  <a:cubicBezTo>
                    <a:pt x="1368" y="1"/>
                    <a:pt x="0" y="3557"/>
                    <a:pt x="2280" y="1109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61" name="Google Shape;761;p29"/>
            <p:cNvSpPr/>
            <p:nvPr/>
          </p:nvSpPr>
          <p:spPr>
            <a:xfrm>
              <a:off x="6618925" y="881000"/>
              <a:ext cx="161875" cy="810075"/>
            </a:xfrm>
            <a:custGeom>
              <a:rect b="b" l="l" r="r" t="t"/>
              <a:pathLst>
                <a:path extrusionOk="0" h="32403" w="6475">
                  <a:moveTo>
                    <a:pt x="2037" y="16293"/>
                  </a:moveTo>
                  <a:cubicBezTo>
                    <a:pt x="4104" y="26445"/>
                    <a:pt x="5928" y="32402"/>
                    <a:pt x="5928" y="32402"/>
                  </a:cubicBezTo>
                  <a:cubicBezTo>
                    <a:pt x="5928" y="32402"/>
                    <a:pt x="6475" y="4560"/>
                    <a:pt x="1824" y="1"/>
                  </a:cubicBezTo>
                  <a:cubicBezTo>
                    <a:pt x="1824" y="1"/>
                    <a:pt x="1" y="6141"/>
                    <a:pt x="2037" y="16293"/>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62" name="Google Shape;762;p29"/>
            <p:cNvSpPr/>
            <p:nvPr/>
          </p:nvSpPr>
          <p:spPr>
            <a:xfrm>
              <a:off x="6806625" y="852125"/>
              <a:ext cx="284225" cy="553225"/>
            </a:xfrm>
            <a:custGeom>
              <a:rect b="b" l="l" r="r" t="t"/>
              <a:pathLst>
                <a:path extrusionOk="0" h="22129" w="11369">
                  <a:moveTo>
                    <a:pt x="0" y="1"/>
                  </a:moveTo>
                  <a:cubicBezTo>
                    <a:pt x="0" y="1"/>
                    <a:pt x="1247" y="6049"/>
                    <a:pt x="5350" y="9818"/>
                  </a:cubicBezTo>
                  <a:cubicBezTo>
                    <a:pt x="9484" y="13587"/>
                    <a:pt x="10943" y="22129"/>
                    <a:pt x="10943" y="22129"/>
                  </a:cubicBezTo>
                  <a:cubicBezTo>
                    <a:pt x="10943" y="22129"/>
                    <a:pt x="11368" y="5928"/>
                    <a:pt x="0" y="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63" name="Google Shape;763;p29"/>
            <p:cNvSpPr/>
            <p:nvPr/>
          </p:nvSpPr>
          <p:spPr>
            <a:xfrm>
              <a:off x="6909200" y="830850"/>
              <a:ext cx="337425" cy="393650"/>
            </a:xfrm>
            <a:custGeom>
              <a:rect b="b" l="l" r="r" t="t"/>
              <a:pathLst>
                <a:path extrusionOk="0" h="15746" w="13497">
                  <a:moveTo>
                    <a:pt x="1" y="1"/>
                  </a:moveTo>
                  <a:cubicBezTo>
                    <a:pt x="1" y="1"/>
                    <a:pt x="1034" y="3526"/>
                    <a:pt x="4743" y="6748"/>
                  </a:cubicBezTo>
                  <a:cubicBezTo>
                    <a:pt x="8451" y="9940"/>
                    <a:pt x="13497" y="15745"/>
                    <a:pt x="13497" y="15745"/>
                  </a:cubicBezTo>
                  <a:cubicBezTo>
                    <a:pt x="13497" y="15745"/>
                    <a:pt x="6506" y="1"/>
                    <a:pt x="1" y="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64" name="Google Shape;764;p29"/>
            <p:cNvSpPr/>
            <p:nvPr/>
          </p:nvSpPr>
          <p:spPr>
            <a:xfrm>
              <a:off x="5938075" y="1127200"/>
              <a:ext cx="180100" cy="831350"/>
            </a:xfrm>
            <a:custGeom>
              <a:rect b="b" l="l" r="r" t="t"/>
              <a:pathLst>
                <a:path extrusionOk="0" h="33254" w="7204">
                  <a:moveTo>
                    <a:pt x="578" y="12554"/>
                  </a:moveTo>
                  <a:cubicBezTo>
                    <a:pt x="0" y="20883"/>
                    <a:pt x="1490" y="33254"/>
                    <a:pt x="1490" y="33254"/>
                  </a:cubicBezTo>
                  <a:cubicBezTo>
                    <a:pt x="1490" y="33254"/>
                    <a:pt x="7204" y="7326"/>
                    <a:pt x="3891" y="1"/>
                  </a:cubicBezTo>
                  <a:cubicBezTo>
                    <a:pt x="3891" y="1"/>
                    <a:pt x="1155" y="4226"/>
                    <a:pt x="578" y="1255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65" name="Google Shape;765;p29"/>
            <p:cNvSpPr/>
            <p:nvPr/>
          </p:nvSpPr>
          <p:spPr>
            <a:xfrm>
              <a:off x="6456325" y="920525"/>
              <a:ext cx="174025" cy="892875"/>
            </a:xfrm>
            <a:custGeom>
              <a:rect b="b" l="l" r="r" t="t"/>
              <a:pathLst>
                <a:path extrusionOk="0" h="35715" w="6961">
                  <a:moveTo>
                    <a:pt x="2948" y="0"/>
                  </a:moveTo>
                  <a:cubicBezTo>
                    <a:pt x="2948" y="0"/>
                    <a:pt x="3648" y="7660"/>
                    <a:pt x="1824" y="14712"/>
                  </a:cubicBezTo>
                  <a:cubicBezTo>
                    <a:pt x="0" y="21794"/>
                    <a:pt x="1702" y="35715"/>
                    <a:pt x="1702" y="35715"/>
                  </a:cubicBezTo>
                  <a:cubicBezTo>
                    <a:pt x="1702" y="35715"/>
                    <a:pt x="2158" y="23405"/>
                    <a:pt x="4559" y="16201"/>
                  </a:cubicBezTo>
                  <a:cubicBezTo>
                    <a:pt x="6961" y="9028"/>
                    <a:pt x="5350" y="1398"/>
                    <a:pt x="2948"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66" name="Google Shape;766;p29"/>
            <p:cNvSpPr/>
            <p:nvPr/>
          </p:nvSpPr>
          <p:spPr>
            <a:xfrm>
              <a:off x="6132600" y="1040575"/>
              <a:ext cx="155050" cy="838175"/>
            </a:xfrm>
            <a:custGeom>
              <a:rect b="b" l="l" r="r" t="t"/>
              <a:pathLst>
                <a:path extrusionOk="0" h="33527" w="6202">
                  <a:moveTo>
                    <a:pt x="4104" y="1"/>
                  </a:moveTo>
                  <a:cubicBezTo>
                    <a:pt x="4104" y="1"/>
                    <a:pt x="2615" y="3314"/>
                    <a:pt x="1307" y="11642"/>
                  </a:cubicBezTo>
                  <a:cubicBezTo>
                    <a:pt x="0" y="19971"/>
                    <a:pt x="1429" y="33527"/>
                    <a:pt x="1429" y="33527"/>
                  </a:cubicBezTo>
                  <a:cubicBezTo>
                    <a:pt x="1429" y="33527"/>
                    <a:pt x="2341" y="21460"/>
                    <a:pt x="4256" y="13344"/>
                  </a:cubicBezTo>
                  <a:cubicBezTo>
                    <a:pt x="6201" y="5259"/>
                    <a:pt x="5988" y="1368"/>
                    <a:pt x="4104" y="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67" name="Google Shape;767;p29"/>
            <p:cNvSpPr/>
            <p:nvPr/>
          </p:nvSpPr>
          <p:spPr>
            <a:xfrm>
              <a:off x="5677425" y="1211550"/>
              <a:ext cx="275100" cy="798675"/>
            </a:xfrm>
            <a:custGeom>
              <a:rect b="b" l="l" r="r" t="t"/>
              <a:pathLst>
                <a:path extrusionOk="0" h="31947" w="11004">
                  <a:moveTo>
                    <a:pt x="3587" y="9119"/>
                  </a:moveTo>
                  <a:cubicBezTo>
                    <a:pt x="1642" y="16141"/>
                    <a:pt x="0" y="31946"/>
                    <a:pt x="0" y="31946"/>
                  </a:cubicBezTo>
                  <a:cubicBezTo>
                    <a:pt x="0" y="31946"/>
                    <a:pt x="11004" y="5290"/>
                    <a:pt x="7356" y="1"/>
                  </a:cubicBezTo>
                  <a:cubicBezTo>
                    <a:pt x="7356" y="1"/>
                    <a:pt x="5532" y="2128"/>
                    <a:pt x="3587" y="9119"/>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68" name="Google Shape;768;p29"/>
            <p:cNvSpPr/>
            <p:nvPr/>
          </p:nvSpPr>
          <p:spPr>
            <a:xfrm>
              <a:off x="6301300" y="969150"/>
              <a:ext cx="135275" cy="938500"/>
            </a:xfrm>
            <a:custGeom>
              <a:rect b="b" l="l" r="r" t="t"/>
              <a:pathLst>
                <a:path extrusionOk="0" h="37540" w="5411">
                  <a:moveTo>
                    <a:pt x="3435" y="0"/>
                  </a:moveTo>
                  <a:cubicBezTo>
                    <a:pt x="3435" y="0"/>
                    <a:pt x="152" y="13466"/>
                    <a:pt x="31" y="21916"/>
                  </a:cubicBezTo>
                  <a:cubicBezTo>
                    <a:pt x="0" y="27174"/>
                    <a:pt x="547" y="32402"/>
                    <a:pt x="1733" y="37539"/>
                  </a:cubicBezTo>
                  <a:cubicBezTo>
                    <a:pt x="1733" y="37539"/>
                    <a:pt x="1155" y="24986"/>
                    <a:pt x="3222" y="17113"/>
                  </a:cubicBezTo>
                  <a:cubicBezTo>
                    <a:pt x="5289" y="9241"/>
                    <a:pt x="5411" y="1034"/>
                    <a:pt x="3435"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769" name="Google Shape;769;p29"/>
          <p:cNvGrpSpPr/>
          <p:nvPr/>
        </p:nvGrpSpPr>
        <p:grpSpPr>
          <a:xfrm flipH="1">
            <a:off x="2331662" y="-32634"/>
            <a:ext cx="1025126" cy="1889943"/>
            <a:chOff x="4090000" y="453950"/>
            <a:chExt cx="1244725" cy="893650"/>
          </a:xfrm>
        </p:grpSpPr>
        <p:sp>
          <p:nvSpPr>
            <p:cNvPr id="770" name="Google Shape;770;p29"/>
            <p:cNvSpPr/>
            <p:nvPr/>
          </p:nvSpPr>
          <p:spPr>
            <a:xfrm>
              <a:off x="4090000" y="453950"/>
              <a:ext cx="1244725" cy="892900"/>
            </a:xfrm>
            <a:custGeom>
              <a:rect b="b" l="l" r="r" t="t"/>
              <a:pathLst>
                <a:path extrusionOk="0" h="35716" w="49789">
                  <a:moveTo>
                    <a:pt x="49211" y="13131"/>
                  </a:moveTo>
                  <a:cubicBezTo>
                    <a:pt x="48695" y="12098"/>
                    <a:pt x="47600" y="11855"/>
                    <a:pt x="47449" y="10152"/>
                  </a:cubicBezTo>
                  <a:cubicBezTo>
                    <a:pt x="47327" y="8481"/>
                    <a:pt x="45594" y="7113"/>
                    <a:pt x="43254" y="6414"/>
                  </a:cubicBezTo>
                  <a:cubicBezTo>
                    <a:pt x="40913" y="5745"/>
                    <a:pt x="40974" y="4468"/>
                    <a:pt x="40974" y="4468"/>
                  </a:cubicBezTo>
                  <a:cubicBezTo>
                    <a:pt x="41400" y="4742"/>
                    <a:pt x="41886" y="4894"/>
                    <a:pt x="42372" y="4924"/>
                  </a:cubicBezTo>
                  <a:cubicBezTo>
                    <a:pt x="43224" y="4985"/>
                    <a:pt x="44379" y="4499"/>
                    <a:pt x="45594" y="3861"/>
                  </a:cubicBezTo>
                  <a:cubicBezTo>
                    <a:pt x="46780" y="3222"/>
                    <a:pt x="47692" y="4438"/>
                    <a:pt x="47692" y="4438"/>
                  </a:cubicBezTo>
                  <a:cubicBezTo>
                    <a:pt x="47692" y="4438"/>
                    <a:pt x="46749" y="2098"/>
                    <a:pt x="45625" y="2128"/>
                  </a:cubicBezTo>
                  <a:cubicBezTo>
                    <a:pt x="44470" y="2158"/>
                    <a:pt x="44743" y="2098"/>
                    <a:pt x="43588" y="669"/>
                  </a:cubicBezTo>
                  <a:lnTo>
                    <a:pt x="38178" y="669"/>
                  </a:lnTo>
                  <a:cubicBezTo>
                    <a:pt x="36263" y="1064"/>
                    <a:pt x="34682" y="1338"/>
                    <a:pt x="34682" y="1338"/>
                  </a:cubicBezTo>
                  <a:cubicBezTo>
                    <a:pt x="34682" y="1338"/>
                    <a:pt x="34925" y="1064"/>
                    <a:pt x="35412" y="669"/>
                  </a:cubicBezTo>
                  <a:lnTo>
                    <a:pt x="6809" y="669"/>
                  </a:lnTo>
                  <a:cubicBezTo>
                    <a:pt x="7083" y="791"/>
                    <a:pt x="7357" y="882"/>
                    <a:pt x="7630" y="1003"/>
                  </a:cubicBezTo>
                  <a:cubicBezTo>
                    <a:pt x="11278" y="2250"/>
                    <a:pt x="13436" y="0"/>
                    <a:pt x="14348" y="1125"/>
                  </a:cubicBezTo>
                  <a:cubicBezTo>
                    <a:pt x="15290" y="2250"/>
                    <a:pt x="17174" y="2250"/>
                    <a:pt x="18755" y="1642"/>
                  </a:cubicBezTo>
                  <a:cubicBezTo>
                    <a:pt x="20366" y="1034"/>
                    <a:pt x="23497" y="335"/>
                    <a:pt x="23497" y="1915"/>
                  </a:cubicBezTo>
                  <a:cubicBezTo>
                    <a:pt x="23497" y="3526"/>
                    <a:pt x="19910" y="2979"/>
                    <a:pt x="19150" y="3861"/>
                  </a:cubicBezTo>
                  <a:cubicBezTo>
                    <a:pt x="18421" y="4712"/>
                    <a:pt x="15290" y="4256"/>
                    <a:pt x="9697" y="6323"/>
                  </a:cubicBezTo>
                  <a:cubicBezTo>
                    <a:pt x="4104" y="8389"/>
                    <a:pt x="2767" y="13557"/>
                    <a:pt x="2281" y="14925"/>
                  </a:cubicBezTo>
                  <a:cubicBezTo>
                    <a:pt x="1825" y="16323"/>
                    <a:pt x="1" y="16870"/>
                    <a:pt x="1" y="16870"/>
                  </a:cubicBezTo>
                  <a:cubicBezTo>
                    <a:pt x="1" y="16870"/>
                    <a:pt x="1156" y="17478"/>
                    <a:pt x="2007" y="16596"/>
                  </a:cubicBezTo>
                  <a:cubicBezTo>
                    <a:pt x="2858" y="15745"/>
                    <a:pt x="5958" y="15928"/>
                    <a:pt x="8603" y="16080"/>
                  </a:cubicBezTo>
                  <a:cubicBezTo>
                    <a:pt x="11278" y="16201"/>
                    <a:pt x="11338" y="13921"/>
                    <a:pt x="13557" y="13070"/>
                  </a:cubicBezTo>
                  <a:cubicBezTo>
                    <a:pt x="15746" y="12189"/>
                    <a:pt x="16749" y="12007"/>
                    <a:pt x="18633" y="9940"/>
                  </a:cubicBezTo>
                  <a:cubicBezTo>
                    <a:pt x="20488" y="7873"/>
                    <a:pt x="22889" y="7326"/>
                    <a:pt x="22767" y="8937"/>
                  </a:cubicBezTo>
                  <a:cubicBezTo>
                    <a:pt x="22615" y="10517"/>
                    <a:pt x="20822" y="10335"/>
                    <a:pt x="19697" y="11581"/>
                  </a:cubicBezTo>
                  <a:cubicBezTo>
                    <a:pt x="18573" y="12858"/>
                    <a:pt x="18025" y="12797"/>
                    <a:pt x="15503" y="14529"/>
                  </a:cubicBezTo>
                  <a:cubicBezTo>
                    <a:pt x="12949" y="16262"/>
                    <a:pt x="13892" y="17721"/>
                    <a:pt x="12554" y="19058"/>
                  </a:cubicBezTo>
                  <a:cubicBezTo>
                    <a:pt x="11186" y="20396"/>
                    <a:pt x="12159" y="22615"/>
                    <a:pt x="11612" y="24499"/>
                  </a:cubicBezTo>
                  <a:cubicBezTo>
                    <a:pt x="11065" y="26414"/>
                    <a:pt x="9089" y="26019"/>
                    <a:pt x="9089" y="26019"/>
                  </a:cubicBezTo>
                  <a:cubicBezTo>
                    <a:pt x="9606" y="26444"/>
                    <a:pt x="10305" y="26627"/>
                    <a:pt x="10974" y="26566"/>
                  </a:cubicBezTo>
                  <a:cubicBezTo>
                    <a:pt x="12129" y="26414"/>
                    <a:pt x="13101" y="25624"/>
                    <a:pt x="13436" y="24499"/>
                  </a:cubicBezTo>
                  <a:cubicBezTo>
                    <a:pt x="13679" y="23374"/>
                    <a:pt x="15655" y="24195"/>
                    <a:pt x="16384" y="21794"/>
                  </a:cubicBezTo>
                  <a:cubicBezTo>
                    <a:pt x="17114" y="19393"/>
                    <a:pt x="18664" y="20183"/>
                    <a:pt x="21339" y="19058"/>
                  </a:cubicBezTo>
                  <a:cubicBezTo>
                    <a:pt x="23983" y="17934"/>
                    <a:pt x="25807" y="13861"/>
                    <a:pt x="26202" y="12250"/>
                  </a:cubicBezTo>
                  <a:cubicBezTo>
                    <a:pt x="26597" y="10639"/>
                    <a:pt x="28208" y="10122"/>
                    <a:pt x="28664" y="11976"/>
                  </a:cubicBezTo>
                  <a:cubicBezTo>
                    <a:pt x="29120" y="13861"/>
                    <a:pt x="27722" y="13374"/>
                    <a:pt x="27479" y="15259"/>
                  </a:cubicBezTo>
                  <a:cubicBezTo>
                    <a:pt x="27205" y="17113"/>
                    <a:pt x="24257" y="20183"/>
                    <a:pt x="22858" y="22128"/>
                  </a:cubicBezTo>
                  <a:cubicBezTo>
                    <a:pt x="21460" y="24043"/>
                    <a:pt x="23406" y="26718"/>
                    <a:pt x="22737" y="29849"/>
                  </a:cubicBezTo>
                  <a:cubicBezTo>
                    <a:pt x="22372" y="31855"/>
                    <a:pt x="22646" y="33891"/>
                    <a:pt x="23527" y="35715"/>
                  </a:cubicBezTo>
                  <a:cubicBezTo>
                    <a:pt x="23527" y="35715"/>
                    <a:pt x="25320" y="30730"/>
                    <a:pt x="28542" y="28846"/>
                  </a:cubicBezTo>
                  <a:cubicBezTo>
                    <a:pt x="31734" y="26992"/>
                    <a:pt x="32585" y="23253"/>
                    <a:pt x="32403" y="21186"/>
                  </a:cubicBezTo>
                  <a:cubicBezTo>
                    <a:pt x="32190" y="19119"/>
                    <a:pt x="31856" y="17447"/>
                    <a:pt x="32767" y="15046"/>
                  </a:cubicBezTo>
                  <a:cubicBezTo>
                    <a:pt x="33710" y="12645"/>
                    <a:pt x="31582" y="10639"/>
                    <a:pt x="32859" y="11034"/>
                  </a:cubicBezTo>
                  <a:cubicBezTo>
                    <a:pt x="34105" y="11459"/>
                    <a:pt x="35321" y="14256"/>
                    <a:pt x="34774" y="15380"/>
                  </a:cubicBezTo>
                  <a:cubicBezTo>
                    <a:pt x="34257" y="16505"/>
                    <a:pt x="34409" y="17508"/>
                    <a:pt x="35594" y="19332"/>
                  </a:cubicBezTo>
                  <a:cubicBezTo>
                    <a:pt x="36749" y="21125"/>
                    <a:pt x="36172" y="21976"/>
                    <a:pt x="35533" y="23557"/>
                  </a:cubicBezTo>
                  <a:cubicBezTo>
                    <a:pt x="34925" y="25137"/>
                    <a:pt x="37114" y="26201"/>
                    <a:pt x="38026" y="27508"/>
                  </a:cubicBezTo>
                  <a:cubicBezTo>
                    <a:pt x="38907" y="28846"/>
                    <a:pt x="36688" y="31460"/>
                    <a:pt x="36688" y="31460"/>
                  </a:cubicBezTo>
                  <a:cubicBezTo>
                    <a:pt x="36688" y="31460"/>
                    <a:pt x="38482" y="30700"/>
                    <a:pt x="39029" y="29849"/>
                  </a:cubicBezTo>
                  <a:cubicBezTo>
                    <a:pt x="39546" y="28967"/>
                    <a:pt x="39302" y="28116"/>
                    <a:pt x="40609" y="26931"/>
                  </a:cubicBezTo>
                  <a:cubicBezTo>
                    <a:pt x="41947" y="25776"/>
                    <a:pt x="40913" y="24013"/>
                    <a:pt x="41825" y="23435"/>
                  </a:cubicBezTo>
                  <a:cubicBezTo>
                    <a:pt x="42737" y="22888"/>
                    <a:pt x="42555" y="21581"/>
                    <a:pt x="41886" y="20365"/>
                  </a:cubicBezTo>
                  <a:cubicBezTo>
                    <a:pt x="41217" y="19180"/>
                    <a:pt x="41613" y="16475"/>
                    <a:pt x="41461" y="14681"/>
                  </a:cubicBezTo>
                  <a:cubicBezTo>
                    <a:pt x="41309" y="12888"/>
                    <a:pt x="40062" y="12523"/>
                    <a:pt x="38695" y="11581"/>
                  </a:cubicBezTo>
                  <a:cubicBezTo>
                    <a:pt x="37327" y="10639"/>
                    <a:pt x="37266" y="8329"/>
                    <a:pt x="37266" y="8329"/>
                  </a:cubicBezTo>
                  <a:cubicBezTo>
                    <a:pt x="37266" y="8329"/>
                    <a:pt x="39029" y="8663"/>
                    <a:pt x="39394" y="9788"/>
                  </a:cubicBezTo>
                  <a:cubicBezTo>
                    <a:pt x="39758" y="10882"/>
                    <a:pt x="40822" y="10912"/>
                    <a:pt x="41734" y="11095"/>
                  </a:cubicBezTo>
                  <a:cubicBezTo>
                    <a:pt x="42616" y="11307"/>
                    <a:pt x="42524" y="11855"/>
                    <a:pt x="42828" y="13496"/>
                  </a:cubicBezTo>
                  <a:cubicBezTo>
                    <a:pt x="43132" y="15137"/>
                    <a:pt x="45290" y="15168"/>
                    <a:pt x="46962" y="15441"/>
                  </a:cubicBezTo>
                  <a:cubicBezTo>
                    <a:pt x="48634" y="15715"/>
                    <a:pt x="48816" y="17873"/>
                    <a:pt x="48816" y="17873"/>
                  </a:cubicBezTo>
                  <a:cubicBezTo>
                    <a:pt x="48816" y="17873"/>
                    <a:pt x="49789" y="14165"/>
                    <a:pt x="49211" y="1313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71" name="Google Shape;771;p29"/>
            <p:cNvSpPr/>
            <p:nvPr/>
          </p:nvSpPr>
          <p:spPr>
            <a:xfrm>
              <a:off x="4090775" y="470675"/>
              <a:ext cx="1226475" cy="876925"/>
            </a:xfrm>
            <a:custGeom>
              <a:rect b="b" l="l" r="r" t="t"/>
              <a:pathLst>
                <a:path extrusionOk="0" h="35077" w="49059">
                  <a:moveTo>
                    <a:pt x="26961" y="0"/>
                  </a:moveTo>
                  <a:cubicBezTo>
                    <a:pt x="28633" y="760"/>
                    <a:pt x="30092" y="1915"/>
                    <a:pt x="31308" y="3313"/>
                  </a:cubicBezTo>
                  <a:cubicBezTo>
                    <a:pt x="29393" y="3374"/>
                    <a:pt x="21490" y="3769"/>
                    <a:pt x="19271" y="5137"/>
                  </a:cubicBezTo>
                  <a:cubicBezTo>
                    <a:pt x="18390" y="5654"/>
                    <a:pt x="17599" y="6292"/>
                    <a:pt x="16839" y="6961"/>
                  </a:cubicBezTo>
                  <a:cubicBezTo>
                    <a:pt x="15958" y="7751"/>
                    <a:pt x="15259" y="8359"/>
                    <a:pt x="14225" y="8541"/>
                  </a:cubicBezTo>
                  <a:lnTo>
                    <a:pt x="13800" y="8602"/>
                  </a:lnTo>
                  <a:cubicBezTo>
                    <a:pt x="12007" y="8876"/>
                    <a:pt x="10244" y="9149"/>
                    <a:pt x="9089" y="10730"/>
                  </a:cubicBezTo>
                  <a:cubicBezTo>
                    <a:pt x="7933" y="12310"/>
                    <a:pt x="3952" y="13617"/>
                    <a:pt x="3952" y="13617"/>
                  </a:cubicBezTo>
                  <a:lnTo>
                    <a:pt x="3891" y="13617"/>
                  </a:lnTo>
                  <a:lnTo>
                    <a:pt x="3860" y="13648"/>
                  </a:lnTo>
                  <a:cubicBezTo>
                    <a:pt x="3860" y="13648"/>
                    <a:pt x="1566" y="16086"/>
                    <a:pt x="404" y="16086"/>
                  </a:cubicBezTo>
                  <a:cubicBezTo>
                    <a:pt x="370" y="16086"/>
                    <a:pt x="336" y="16084"/>
                    <a:pt x="304" y="16079"/>
                  </a:cubicBezTo>
                  <a:cubicBezTo>
                    <a:pt x="213" y="16110"/>
                    <a:pt x="91" y="16140"/>
                    <a:pt x="0" y="16170"/>
                  </a:cubicBezTo>
                  <a:cubicBezTo>
                    <a:pt x="274" y="16322"/>
                    <a:pt x="547" y="16383"/>
                    <a:pt x="851" y="16383"/>
                  </a:cubicBezTo>
                  <a:cubicBezTo>
                    <a:pt x="2158" y="15988"/>
                    <a:pt x="3860" y="14256"/>
                    <a:pt x="4134" y="13952"/>
                  </a:cubicBezTo>
                  <a:cubicBezTo>
                    <a:pt x="4590" y="13800"/>
                    <a:pt x="8268" y="12523"/>
                    <a:pt x="9423" y="10942"/>
                  </a:cubicBezTo>
                  <a:cubicBezTo>
                    <a:pt x="10487" y="9514"/>
                    <a:pt x="12159" y="9271"/>
                    <a:pt x="13861" y="8997"/>
                  </a:cubicBezTo>
                  <a:lnTo>
                    <a:pt x="14286" y="8936"/>
                  </a:lnTo>
                  <a:cubicBezTo>
                    <a:pt x="15441" y="8754"/>
                    <a:pt x="16171" y="8085"/>
                    <a:pt x="17113" y="7265"/>
                  </a:cubicBezTo>
                  <a:cubicBezTo>
                    <a:pt x="17842" y="6596"/>
                    <a:pt x="18633" y="5988"/>
                    <a:pt x="19484" y="5471"/>
                  </a:cubicBezTo>
                  <a:cubicBezTo>
                    <a:pt x="21429" y="4286"/>
                    <a:pt x="28147" y="3860"/>
                    <a:pt x="30730" y="3739"/>
                  </a:cubicBezTo>
                  <a:lnTo>
                    <a:pt x="30730" y="3739"/>
                  </a:lnTo>
                  <a:cubicBezTo>
                    <a:pt x="29241" y="4499"/>
                    <a:pt x="26323" y="6231"/>
                    <a:pt x="25137" y="8572"/>
                  </a:cubicBezTo>
                  <a:cubicBezTo>
                    <a:pt x="24408" y="10152"/>
                    <a:pt x="23526" y="11702"/>
                    <a:pt x="22584" y="13161"/>
                  </a:cubicBezTo>
                  <a:cubicBezTo>
                    <a:pt x="21612" y="14529"/>
                    <a:pt x="20548" y="15654"/>
                    <a:pt x="19301" y="16170"/>
                  </a:cubicBezTo>
                  <a:cubicBezTo>
                    <a:pt x="18146" y="16657"/>
                    <a:pt x="17083" y="17295"/>
                    <a:pt x="16110" y="18055"/>
                  </a:cubicBezTo>
                  <a:cubicBezTo>
                    <a:pt x="15107" y="18845"/>
                    <a:pt x="14438" y="19666"/>
                    <a:pt x="14286" y="20183"/>
                  </a:cubicBezTo>
                  <a:cubicBezTo>
                    <a:pt x="14104" y="20608"/>
                    <a:pt x="13800" y="20973"/>
                    <a:pt x="13435" y="21277"/>
                  </a:cubicBezTo>
                  <a:cubicBezTo>
                    <a:pt x="12888" y="21854"/>
                    <a:pt x="12310" y="22432"/>
                    <a:pt x="12310" y="23131"/>
                  </a:cubicBezTo>
                  <a:cubicBezTo>
                    <a:pt x="12280" y="23496"/>
                    <a:pt x="12219" y="23830"/>
                    <a:pt x="12067" y="24164"/>
                  </a:cubicBezTo>
                  <a:cubicBezTo>
                    <a:pt x="11915" y="24499"/>
                    <a:pt x="11703" y="24803"/>
                    <a:pt x="11429" y="25046"/>
                  </a:cubicBezTo>
                  <a:cubicBezTo>
                    <a:pt x="11123" y="25268"/>
                    <a:pt x="10766" y="25415"/>
                    <a:pt x="10405" y="25415"/>
                  </a:cubicBezTo>
                  <a:cubicBezTo>
                    <a:pt x="10372" y="25415"/>
                    <a:pt x="10338" y="25413"/>
                    <a:pt x="10304" y="25411"/>
                  </a:cubicBezTo>
                  <a:cubicBezTo>
                    <a:pt x="10122" y="25411"/>
                    <a:pt x="9909" y="25411"/>
                    <a:pt x="9727" y="25350"/>
                  </a:cubicBezTo>
                  <a:cubicBezTo>
                    <a:pt x="9626" y="25363"/>
                    <a:pt x="9531" y="25370"/>
                    <a:pt x="9436" y="25370"/>
                  </a:cubicBezTo>
                  <a:cubicBezTo>
                    <a:pt x="9302" y="25370"/>
                    <a:pt x="9170" y="25355"/>
                    <a:pt x="9028" y="25320"/>
                  </a:cubicBezTo>
                  <a:lnTo>
                    <a:pt x="9028" y="25320"/>
                  </a:lnTo>
                  <a:cubicBezTo>
                    <a:pt x="9362" y="25593"/>
                    <a:pt x="9757" y="25745"/>
                    <a:pt x="10152" y="25836"/>
                  </a:cubicBezTo>
                  <a:lnTo>
                    <a:pt x="10335" y="25836"/>
                  </a:lnTo>
                  <a:cubicBezTo>
                    <a:pt x="10375" y="25839"/>
                    <a:pt x="10416" y="25840"/>
                    <a:pt x="10457" y="25840"/>
                  </a:cubicBezTo>
                  <a:cubicBezTo>
                    <a:pt x="10906" y="25840"/>
                    <a:pt x="11371" y="25687"/>
                    <a:pt x="11733" y="25380"/>
                  </a:cubicBezTo>
                  <a:cubicBezTo>
                    <a:pt x="12067" y="25107"/>
                    <a:pt x="12310" y="24742"/>
                    <a:pt x="12493" y="24347"/>
                  </a:cubicBezTo>
                  <a:cubicBezTo>
                    <a:pt x="12645" y="23982"/>
                    <a:pt x="12736" y="23557"/>
                    <a:pt x="12766" y="23131"/>
                  </a:cubicBezTo>
                  <a:cubicBezTo>
                    <a:pt x="12766" y="22614"/>
                    <a:pt x="13283" y="22098"/>
                    <a:pt x="13769" y="21611"/>
                  </a:cubicBezTo>
                  <a:cubicBezTo>
                    <a:pt x="14195" y="21247"/>
                    <a:pt x="14529" y="20821"/>
                    <a:pt x="14742" y="20304"/>
                  </a:cubicBezTo>
                  <a:cubicBezTo>
                    <a:pt x="14864" y="19879"/>
                    <a:pt x="15472" y="19180"/>
                    <a:pt x="16414" y="18420"/>
                  </a:cubicBezTo>
                  <a:cubicBezTo>
                    <a:pt x="17356" y="17660"/>
                    <a:pt x="18390" y="17052"/>
                    <a:pt x="19484" y="16596"/>
                  </a:cubicBezTo>
                  <a:cubicBezTo>
                    <a:pt x="20821" y="16049"/>
                    <a:pt x="21946" y="14863"/>
                    <a:pt x="22949" y="13435"/>
                  </a:cubicBezTo>
                  <a:cubicBezTo>
                    <a:pt x="23922" y="11945"/>
                    <a:pt x="24803" y="10395"/>
                    <a:pt x="25563" y="8784"/>
                  </a:cubicBezTo>
                  <a:cubicBezTo>
                    <a:pt x="26870" y="6201"/>
                    <a:pt x="30518" y="4347"/>
                    <a:pt x="31551" y="3860"/>
                  </a:cubicBezTo>
                  <a:lnTo>
                    <a:pt x="31551" y="3860"/>
                  </a:lnTo>
                  <a:cubicBezTo>
                    <a:pt x="31551" y="5441"/>
                    <a:pt x="31490" y="12675"/>
                    <a:pt x="30122" y="14985"/>
                  </a:cubicBezTo>
                  <a:cubicBezTo>
                    <a:pt x="29332" y="16292"/>
                    <a:pt x="28663" y="17660"/>
                    <a:pt x="28086" y="19058"/>
                  </a:cubicBezTo>
                  <a:cubicBezTo>
                    <a:pt x="27539" y="20395"/>
                    <a:pt x="27235" y="21824"/>
                    <a:pt x="27204" y="23283"/>
                  </a:cubicBezTo>
                  <a:cubicBezTo>
                    <a:pt x="27204" y="24347"/>
                    <a:pt x="26475" y="25654"/>
                    <a:pt x="25654" y="27143"/>
                  </a:cubicBezTo>
                  <a:cubicBezTo>
                    <a:pt x="24469" y="29271"/>
                    <a:pt x="23071" y="31733"/>
                    <a:pt x="23253" y="34438"/>
                  </a:cubicBezTo>
                  <a:cubicBezTo>
                    <a:pt x="23405" y="34833"/>
                    <a:pt x="23526" y="35076"/>
                    <a:pt x="23526" y="35076"/>
                  </a:cubicBezTo>
                  <a:cubicBezTo>
                    <a:pt x="23526" y="35076"/>
                    <a:pt x="23587" y="34925"/>
                    <a:pt x="23678" y="34651"/>
                  </a:cubicBezTo>
                  <a:cubicBezTo>
                    <a:pt x="23405" y="31976"/>
                    <a:pt x="24803" y="29484"/>
                    <a:pt x="26019" y="27326"/>
                  </a:cubicBezTo>
                  <a:cubicBezTo>
                    <a:pt x="26870" y="25806"/>
                    <a:pt x="27630" y="24438"/>
                    <a:pt x="27630" y="23283"/>
                  </a:cubicBezTo>
                  <a:cubicBezTo>
                    <a:pt x="27660" y="21885"/>
                    <a:pt x="27964" y="20517"/>
                    <a:pt x="28481" y="19210"/>
                  </a:cubicBezTo>
                  <a:cubicBezTo>
                    <a:pt x="29028" y="17812"/>
                    <a:pt x="29727" y="16474"/>
                    <a:pt x="30487" y="15198"/>
                  </a:cubicBezTo>
                  <a:cubicBezTo>
                    <a:pt x="31794" y="13009"/>
                    <a:pt x="31976" y="6748"/>
                    <a:pt x="31976" y="4407"/>
                  </a:cubicBezTo>
                  <a:cubicBezTo>
                    <a:pt x="32706" y="5866"/>
                    <a:pt x="34317" y="8936"/>
                    <a:pt x="35563" y="10517"/>
                  </a:cubicBezTo>
                  <a:cubicBezTo>
                    <a:pt x="35867" y="10882"/>
                    <a:pt x="36141" y="11216"/>
                    <a:pt x="36384" y="11520"/>
                  </a:cubicBezTo>
                  <a:cubicBezTo>
                    <a:pt x="37600" y="12979"/>
                    <a:pt x="38420" y="13952"/>
                    <a:pt x="38086" y="14924"/>
                  </a:cubicBezTo>
                  <a:cubicBezTo>
                    <a:pt x="37843" y="15563"/>
                    <a:pt x="38299" y="16505"/>
                    <a:pt x="38846" y="17508"/>
                  </a:cubicBezTo>
                  <a:cubicBezTo>
                    <a:pt x="39484" y="18784"/>
                    <a:pt x="40244" y="20243"/>
                    <a:pt x="39484" y="21064"/>
                  </a:cubicBezTo>
                  <a:cubicBezTo>
                    <a:pt x="38968" y="21611"/>
                    <a:pt x="38633" y="22310"/>
                    <a:pt x="38481" y="23040"/>
                  </a:cubicBezTo>
                  <a:cubicBezTo>
                    <a:pt x="38360" y="23678"/>
                    <a:pt x="38481" y="24377"/>
                    <a:pt x="38846" y="24924"/>
                  </a:cubicBezTo>
                  <a:cubicBezTo>
                    <a:pt x="39028" y="25228"/>
                    <a:pt x="39028" y="26201"/>
                    <a:pt x="38755" y="27326"/>
                  </a:cubicBezTo>
                  <a:cubicBezTo>
                    <a:pt x="38481" y="28389"/>
                    <a:pt x="37934" y="29393"/>
                    <a:pt x="37144" y="30152"/>
                  </a:cubicBezTo>
                  <a:cubicBezTo>
                    <a:pt x="36870" y="30517"/>
                    <a:pt x="36657" y="30760"/>
                    <a:pt x="36657" y="30760"/>
                  </a:cubicBezTo>
                  <a:cubicBezTo>
                    <a:pt x="36961" y="30639"/>
                    <a:pt x="37265" y="30487"/>
                    <a:pt x="37539" y="30335"/>
                  </a:cubicBezTo>
                  <a:cubicBezTo>
                    <a:pt x="38329" y="29514"/>
                    <a:pt x="38876" y="28511"/>
                    <a:pt x="39150" y="27417"/>
                  </a:cubicBezTo>
                  <a:cubicBezTo>
                    <a:pt x="39454" y="26201"/>
                    <a:pt x="39423" y="25076"/>
                    <a:pt x="39211" y="24712"/>
                  </a:cubicBezTo>
                  <a:cubicBezTo>
                    <a:pt x="38876" y="24225"/>
                    <a:pt x="38785" y="23648"/>
                    <a:pt x="38876" y="23101"/>
                  </a:cubicBezTo>
                  <a:cubicBezTo>
                    <a:pt x="38998" y="22432"/>
                    <a:pt x="39332" y="21854"/>
                    <a:pt x="39788" y="21368"/>
                  </a:cubicBezTo>
                  <a:cubicBezTo>
                    <a:pt x="40700" y="20304"/>
                    <a:pt x="39910" y="18724"/>
                    <a:pt x="39180" y="17325"/>
                  </a:cubicBezTo>
                  <a:cubicBezTo>
                    <a:pt x="38694" y="16414"/>
                    <a:pt x="38268" y="15563"/>
                    <a:pt x="38420" y="15076"/>
                  </a:cubicBezTo>
                  <a:cubicBezTo>
                    <a:pt x="38876" y="13860"/>
                    <a:pt x="37995" y="12827"/>
                    <a:pt x="36688" y="11246"/>
                  </a:cubicBezTo>
                  <a:cubicBezTo>
                    <a:pt x="36445" y="10942"/>
                    <a:pt x="36141" y="10608"/>
                    <a:pt x="35867" y="10243"/>
                  </a:cubicBezTo>
                  <a:cubicBezTo>
                    <a:pt x="34469" y="8480"/>
                    <a:pt x="32615" y="4863"/>
                    <a:pt x="32068" y="3739"/>
                  </a:cubicBezTo>
                  <a:lnTo>
                    <a:pt x="32068" y="3739"/>
                  </a:lnTo>
                  <a:cubicBezTo>
                    <a:pt x="33496" y="3921"/>
                    <a:pt x="38633" y="4590"/>
                    <a:pt x="39727" y="6505"/>
                  </a:cubicBezTo>
                  <a:cubicBezTo>
                    <a:pt x="41004" y="8693"/>
                    <a:pt x="42159" y="9210"/>
                    <a:pt x="43527" y="9818"/>
                  </a:cubicBezTo>
                  <a:lnTo>
                    <a:pt x="43800" y="9970"/>
                  </a:lnTo>
                  <a:cubicBezTo>
                    <a:pt x="44408" y="10213"/>
                    <a:pt x="44955" y="10578"/>
                    <a:pt x="45442" y="11034"/>
                  </a:cubicBezTo>
                  <a:cubicBezTo>
                    <a:pt x="45837" y="11338"/>
                    <a:pt x="46080" y="11793"/>
                    <a:pt x="46171" y="12280"/>
                  </a:cubicBezTo>
                  <a:cubicBezTo>
                    <a:pt x="46262" y="12675"/>
                    <a:pt x="46627" y="13009"/>
                    <a:pt x="47053" y="13435"/>
                  </a:cubicBezTo>
                  <a:cubicBezTo>
                    <a:pt x="47752" y="14073"/>
                    <a:pt x="48664" y="14955"/>
                    <a:pt x="48664" y="16505"/>
                  </a:cubicBezTo>
                  <a:cubicBezTo>
                    <a:pt x="48755" y="16748"/>
                    <a:pt x="48785" y="16961"/>
                    <a:pt x="48816" y="17204"/>
                  </a:cubicBezTo>
                  <a:cubicBezTo>
                    <a:pt x="48816" y="17204"/>
                    <a:pt x="48937" y="16718"/>
                    <a:pt x="49059" y="16049"/>
                  </a:cubicBezTo>
                  <a:cubicBezTo>
                    <a:pt x="48937" y="14620"/>
                    <a:pt x="48025" y="13769"/>
                    <a:pt x="47326" y="13131"/>
                  </a:cubicBezTo>
                  <a:cubicBezTo>
                    <a:pt x="46962" y="12766"/>
                    <a:pt x="46627" y="12462"/>
                    <a:pt x="46566" y="12219"/>
                  </a:cubicBezTo>
                  <a:cubicBezTo>
                    <a:pt x="46475" y="11642"/>
                    <a:pt x="46171" y="11125"/>
                    <a:pt x="45746" y="10730"/>
                  </a:cubicBezTo>
                  <a:cubicBezTo>
                    <a:pt x="45229" y="10243"/>
                    <a:pt x="44621" y="9848"/>
                    <a:pt x="43983" y="9575"/>
                  </a:cubicBezTo>
                  <a:lnTo>
                    <a:pt x="43679" y="9453"/>
                  </a:lnTo>
                  <a:cubicBezTo>
                    <a:pt x="42402" y="8876"/>
                    <a:pt x="41308" y="8359"/>
                    <a:pt x="40092" y="6292"/>
                  </a:cubicBezTo>
                  <a:cubicBezTo>
                    <a:pt x="38998" y="4407"/>
                    <a:pt x="34347" y="3617"/>
                    <a:pt x="32493" y="3374"/>
                  </a:cubicBezTo>
                  <a:lnTo>
                    <a:pt x="32797" y="3252"/>
                  </a:lnTo>
                  <a:lnTo>
                    <a:pt x="32524" y="3252"/>
                  </a:lnTo>
                  <a:cubicBezTo>
                    <a:pt x="33506" y="2709"/>
                    <a:pt x="35434" y="1793"/>
                    <a:pt x="37354" y="1793"/>
                  </a:cubicBezTo>
                  <a:cubicBezTo>
                    <a:pt x="37691" y="1793"/>
                    <a:pt x="38028" y="1821"/>
                    <a:pt x="38360" y="1885"/>
                  </a:cubicBezTo>
                  <a:cubicBezTo>
                    <a:pt x="39101" y="2012"/>
                    <a:pt x="39843" y="2065"/>
                    <a:pt x="40595" y="2065"/>
                  </a:cubicBezTo>
                  <a:cubicBezTo>
                    <a:pt x="40922" y="2065"/>
                    <a:pt x="41250" y="2055"/>
                    <a:pt x="41582" y="2037"/>
                  </a:cubicBezTo>
                  <a:cubicBezTo>
                    <a:pt x="41909" y="2031"/>
                    <a:pt x="42235" y="2024"/>
                    <a:pt x="42559" y="2024"/>
                  </a:cubicBezTo>
                  <a:cubicBezTo>
                    <a:pt x="44013" y="2024"/>
                    <a:pt x="45432" y="2156"/>
                    <a:pt x="46749" y="3100"/>
                  </a:cubicBezTo>
                  <a:cubicBezTo>
                    <a:pt x="47114" y="3222"/>
                    <a:pt x="47418" y="3465"/>
                    <a:pt x="47661" y="3769"/>
                  </a:cubicBezTo>
                  <a:cubicBezTo>
                    <a:pt x="47539" y="3495"/>
                    <a:pt x="47418" y="3222"/>
                    <a:pt x="47266" y="2948"/>
                  </a:cubicBezTo>
                  <a:cubicBezTo>
                    <a:pt x="45809" y="1813"/>
                    <a:pt x="44273" y="1620"/>
                    <a:pt x="42688" y="1620"/>
                  </a:cubicBezTo>
                  <a:cubicBezTo>
                    <a:pt x="42322" y="1620"/>
                    <a:pt x="41953" y="1630"/>
                    <a:pt x="41582" y="1641"/>
                  </a:cubicBezTo>
                  <a:cubicBezTo>
                    <a:pt x="41307" y="1657"/>
                    <a:pt x="41034" y="1665"/>
                    <a:pt x="40763" y="1665"/>
                  </a:cubicBezTo>
                  <a:cubicBezTo>
                    <a:pt x="39984" y="1665"/>
                    <a:pt x="39217" y="1602"/>
                    <a:pt x="38451" y="1489"/>
                  </a:cubicBezTo>
                  <a:cubicBezTo>
                    <a:pt x="38085" y="1417"/>
                    <a:pt x="37714" y="1385"/>
                    <a:pt x="37345" y="1385"/>
                  </a:cubicBezTo>
                  <a:cubicBezTo>
                    <a:pt x="35227" y="1385"/>
                    <a:pt x="33142" y="2435"/>
                    <a:pt x="32159" y="2979"/>
                  </a:cubicBezTo>
                  <a:cubicBezTo>
                    <a:pt x="32493" y="2006"/>
                    <a:pt x="32463" y="942"/>
                    <a:pt x="32068" y="0"/>
                  </a:cubicBezTo>
                  <a:lnTo>
                    <a:pt x="31612" y="0"/>
                  </a:lnTo>
                  <a:cubicBezTo>
                    <a:pt x="32037" y="942"/>
                    <a:pt x="32098" y="2037"/>
                    <a:pt x="31703" y="3009"/>
                  </a:cubicBezTo>
                  <a:lnTo>
                    <a:pt x="31521" y="2523"/>
                  </a:lnTo>
                  <a:lnTo>
                    <a:pt x="31521" y="2918"/>
                  </a:lnTo>
                  <a:cubicBezTo>
                    <a:pt x="30487" y="1733"/>
                    <a:pt x="29271" y="760"/>
                    <a:pt x="2790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772" name="Google Shape;772;p29"/>
          <p:cNvGrpSpPr/>
          <p:nvPr/>
        </p:nvGrpSpPr>
        <p:grpSpPr>
          <a:xfrm flipH="1">
            <a:off x="3469155" y="-17437"/>
            <a:ext cx="1682874" cy="1480139"/>
            <a:chOff x="1519300" y="470675"/>
            <a:chExt cx="2043375" cy="699875"/>
          </a:xfrm>
        </p:grpSpPr>
        <p:sp>
          <p:nvSpPr>
            <p:cNvPr id="773" name="Google Shape;773;p29"/>
            <p:cNvSpPr/>
            <p:nvPr/>
          </p:nvSpPr>
          <p:spPr>
            <a:xfrm>
              <a:off x="2285275" y="470675"/>
              <a:ext cx="403525" cy="214300"/>
            </a:xfrm>
            <a:custGeom>
              <a:rect b="b" l="l" r="r" t="t"/>
              <a:pathLst>
                <a:path extrusionOk="0" h="8572" w="16141">
                  <a:moveTo>
                    <a:pt x="13496" y="0"/>
                  </a:moveTo>
                  <a:cubicBezTo>
                    <a:pt x="1702" y="5502"/>
                    <a:pt x="760" y="7295"/>
                    <a:pt x="760" y="7295"/>
                  </a:cubicBezTo>
                  <a:cubicBezTo>
                    <a:pt x="760" y="7295"/>
                    <a:pt x="0" y="8572"/>
                    <a:pt x="2918" y="6535"/>
                  </a:cubicBezTo>
                  <a:cubicBezTo>
                    <a:pt x="4742" y="5258"/>
                    <a:pt x="9544" y="2888"/>
                    <a:pt x="1614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74" name="Google Shape;774;p29"/>
            <p:cNvSpPr/>
            <p:nvPr/>
          </p:nvSpPr>
          <p:spPr>
            <a:xfrm>
              <a:off x="1519300" y="630250"/>
              <a:ext cx="814625" cy="496225"/>
            </a:xfrm>
            <a:custGeom>
              <a:rect b="b" l="l" r="r" t="t"/>
              <a:pathLst>
                <a:path extrusionOk="0" h="19849" w="32585">
                  <a:moveTo>
                    <a:pt x="32584" y="182"/>
                  </a:moveTo>
                  <a:cubicBezTo>
                    <a:pt x="32584" y="182"/>
                    <a:pt x="27265" y="0"/>
                    <a:pt x="19210" y="5350"/>
                  </a:cubicBezTo>
                  <a:cubicBezTo>
                    <a:pt x="11186" y="10730"/>
                    <a:pt x="0" y="19848"/>
                    <a:pt x="0" y="19848"/>
                  </a:cubicBezTo>
                  <a:cubicBezTo>
                    <a:pt x="0" y="19848"/>
                    <a:pt x="26414" y="8207"/>
                    <a:pt x="32584" y="18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75" name="Google Shape;775;p29"/>
            <p:cNvSpPr/>
            <p:nvPr/>
          </p:nvSpPr>
          <p:spPr>
            <a:xfrm>
              <a:off x="2626450" y="470675"/>
              <a:ext cx="136800" cy="658075"/>
            </a:xfrm>
            <a:custGeom>
              <a:rect b="b" l="l" r="r" t="t"/>
              <a:pathLst>
                <a:path extrusionOk="0" h="26323" w="5472">
                  <a:moveTo>
                    <a:pt x="2706" y="0"/>
                  </a:moveTo>
                  <a:cubicBezTo>
                    <a:pt x="2007" y="1459"/>
                    <a:pt x="791" y="4559"/>
                    <a:pt x="487" y="9362"/>
                  </a:cubicBezTo>
                  <a:cubicBezTo>
                    <a:pt x="1" y="16201"/>
                    <a:pt x="1247" y="26323"/>
                    <a:pt x="1247" y="26323"/>
                  </a:cubicBezTo>
                  <a:cubicBezTo>
                    <a:pt x="1247" y="26323"/>
                    <a:pt x="5472" y="6991"/>
                    <a:pt x="352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76" name="Google Shape;776;p29"/>
            <p:cNvSpPr/>
            <p:nvPr/>
          </p:nvSpPr>
          <p:spPr>
            <a:xfrm>
              <a:off x="2413675" y="516250"/>
              <a:ext cx="224975" cy="654300"/>
            </a:xfrm>
            <a:custGeom>
              <a:rect b="b" l="l" r="r" t="t"/>
              <a:pathLst>
                <a:path extrusionOk="0" h="26172" w="8999">
                  <a:moveTo>
                    <a:pt x="2919" y="7478"/>
                  </a:moveTo>
                  <a:cubicBezTo>
                    <a:pt x="1338" y="13223"/>
                    <a:pt x="1" y="26171"/>
                    <a:pt x="1" y="26171"/>
                  </a:cubicBezTo>
                  <a:cubicBezTo>
                    <a:pt x="1" y="26171"/>
                    <a:pt x="8998" y="4347"/>
                    <a:pt x="6019" y="1"/>
                  </a:cubicBezTo>
                  <a:cubicBezTo>
                    <a:pt x="6019" y="1"/>
                    <a:pt x="4530" y="1733"/>
                    <a:pt x="2919" y="7478"/>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77" name="Google Shape;777;p29"/>
            <p:cNvSpPr/>
            <p:nvPr/>
          </p:nvSpPr>
          <p:spPr>
            <a:xfrm>
              <a:off x="2205475" y="591475"/>
              <a:ext cx="291075" cy="506875"/>
            </a:xfrm>
            <a:custGeom>
              <a:rect b="b" l="l" r="r" t="t"/>
              <a:pathLst>
                <a:path extrusionOk="0" h="20275" w="11643">
                  <a:moveTo>
                    <a:pt x="7995" y="1"/>
                  </a:moveTo>
                  <a:cubicBezTo>
                    <a:pt x="7995" y="1"/>
                    <a:pt x="6019" y="2645"/>
                    <a:pt x="4165" y="7691"/>
                  </a:cubicBezTo>
                  <a:cubicBezTo>
                    <a:pt x="2280" y="12737"/>
                    <a:pt x="0" y="20275"/>
                    <a:pt x="0" y="20275"/>
                  </a:cubicBezTo>
                  <a:cubicBezTo>
                    <a:pt x="0" y="20275"/>
                    <a:pt x="11642" y="7144"/>
                    <a:pt x="799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78" name="Google Shape;778;p29"/>
            <p:cNvSpPr/>
            <p:nvPr/>
          </p:nvSpPr>
          <p:spPr>
            <a:xfrm>
              <a:off x="1893150" y="470675"/>
              <a:ext cx="510675" cy="136800"/>
            </a:xfrm>
            <a:custGeom>
              <a:rect b="b" l="l" r="r" t="t"/>
              <a:pathLst>
                <a:path extrusionOk="0" h="5472" w="20427">
                  <a:moveTo>
                    <a:pt x="20427" y="4742"/>
                  </a:moveTo>
                  <a:cubicBezTo>
                    <a:pt x="17266" y="2492"/>
                    <a:pt x="13709" y="881"/>
                    <a:pt x="9910" y="0"/>
                  </a:cubicBezTo>
                  <a:lnTo>
                    <a:pt x="1" y="0"/>
                  </a:lnTo>
                  <a:cubicBezTo>
                    <a:pt x="2858" y="456"/>
                    <a:pt x="5715" y="1125"/>
                    <a:pt x="8481" y="2037"/>
                  </a:cubicBezTo>
                  <a:cubicBezTo>
                    <a:pt x="14956" y="4225"/>
                    <a:pt x="18785" y="5471"/>
                    <a:pt x="20427" y="474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79" name="Google Shape;779;p29"/>
            <p:cNvSpPr/>
            <p:nvPr/>
          </p:nvSpPr>
          <p:spPr>
            <a:xfrm>
              <a:off x="2310350" y="470675"/>
              <a:ext cx="226450" cy="67650"/>
            </a:xfrm>
            <a:custGeom>
              <a:rect b="b" l="l" r="r" t="t"/>
              <a:pathLst>
                <a:path extrusionOk="0" h="2706" w="9058">
                  <a:moveTo>
                    <a:pt x="9058" y="2158"/>
                  </a:moveTo>
                  <a:cubicBezTo>
                    <a:pt x="9058" y="2158"/>
                    <a:pt x="7812" y="1216"/>
                    <a:pt x="5897" y="0"/>
                  </a:cubicBezTo>
                  <a:lnTo>
                    <a:pt x="0" y="0"/>
                  </a:lnTo>
                  <a:cubicBezTo>
                    <a:pt x="4043" y="1824"/>
                    <a:pt x="7660" y="2705"/>
                    <a:pt x="9058" y="2158"/>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80" name="Google Shape;780;p29"/>
            <p:cNvSpPr/>
            <p:nvPr/>
          </p:nvSpPr>
          <p:spPr>
            <a:xfrm>
              <a:off x="3329350" y="470675"/>
              <a:ext cx="76775" cy="300925"/>
            </a:xfrm>
            <a:custGeom>
              <a:rect b="b" l="l" r="r" t="t"/>
              <a:pathLst>
                <a:path extrusionOk="0" h="12037" w="3071">
                  <a:moveTo>
                    <a:pt x="1" y="0"/>
                  </a:moveTo>
                  <a:cubicBezTo>
                    <a:pt x="1764" y="5988"/>
                    <a:pt x="3071" y="12037"/>
                    <a:pt x="3071" y="12037"/>
                  </a:cubicBezTo>
                  <a:cubicBezTo>
                    <a:pt x="3071" y="7994"/>
                    <a:pt x="2797" y="3982"/>
                    <a:pt x="225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81" name="Google Shape;781;p29"/>
            <p:cNvSpPr/>
            <p:nvPr/>
          </p:nvSpPr>
          <p:spPr>
            <a:xfrm>
              <a:off x="3487425" y="470675"/>
              <a:ext cx="75250" cy="204425"/>
            </a:xfrm>
            <a:custGeom>
              <a:rect b="b" l="l" r="r" t="t"/>
              <a:pathLst>
                <a:path extrusionOk="0" h="8177" w="3010">
                  <a:moveTo>
                    <a:pt x="0" y="0"/>
                  </a:moveTo>
                  <a:cubicBezTo>
                    <a:pt x="2189" y="3435"/>
                    <a:pt x="3009" y="8176"/>
                    <a:pt x="3009" y="8176"/>
                  </a:cubicBezTo>
                  <a:cubicBezTo>
                    <a:pt x="3009" y="5410"/>
                    <a:pt x="2584" y="2644"/>
                    <a:pt x="173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82" name="Google Shape;782;p29"/>
            <p:cNvSpPr/>
            <p:nvPr/>
          </p:nvSpPr>
          <p:spPr>
            <a:xfrm>
              <a:off x="3210050" y="470675"/>
              <a:ext cx="101100" cy="438475"/>
            </a:xfrm>
            <a:custGeom>
              <a:rect b="b" l="l" r="r" t="t"/>
              <a:pathLst>
                <a:path extrusionOk="0" h="17539" w="4044">
                  <a:moveTo>
                    <a:pt x="1" y="0"/>
                  </a:moveTo>
                  <a:cubicBezTo>
                    <a:pt x="153" y="1459"/>
                    <a:pt x="365" y="2918"/>
                    <a:pt x="669" y="4347"/>
                  </a:cubicBezTo>
                  <a:cubicBezTo>
                    <a:pt x="2341" y="12675"/>
                    <a:pt x="3830" y="17538"/>
                    <a:pt x="3830" y="17538"/>
                  </a:cubicBezTo>
                  <a:cubicBezTo>
                    <a:pt x="3830" y="17538"/>
                    <a:pt x="4043" y="7781"/>
                    <a:pt x="310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83" name="Google Shape;783;p29"/>
            <p:cNvSpPr/>
            <p:nvPr/>
          </p:nvSpPr>
          <p:spPr>
            <a:xfrm>
              <a:off x="2786025" y="470675"/>
              <a:ext cx="115525" cy="592725"/>
            </a:xfrm>
            <a:custGeom>
              <a:rect b="b" l="l" r="r" t="t"/>
              <a:pathLst>
                <a:path extrusionOk="0" h="23709" w="4621">
                  <a:moveTo>
                    <a:pt x="1065" y="5775"/>
                  </a:moveTo>
                  <a:cubicBezTo>
                    <a:pt x="1" y="12584"/>
                    <a:pt x="1156" y="23709"/>
                    <a:pt x="1156" y="23709"/>
                  </a:cubicBezTo>
                  <a:cubicBezTo>
                    <a:pt x="1156" y="23709"/>
                    <a:pt x="1916" y="13800"/>
                    <a:pt x="3496" y="7173"/>
                  </a:cubicBezTo>
                  <a:cubicBezTo>
                    <a:pt x="4256" y="4073"/>
                    <a:pt x="4591" y="1733"/>
                    <a:pt x="4621" y="0"/>
                  </a:cubicBezTo>
                  <a:lnTo>
                    <a:pt x="2220" y="0"/>
                  </a:lnTo>
                  <a:cubicBezTo>
                    <a:pt x="1855" y="1459"/>
                    <a:pt x="1460" y="3344"/>
                    <a:pt x="1065" y="577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84" name="Google Shape;784;p29"/>
            <p:cNvSpPr/>
            <p:nvPr/>
          </p:nvSpPr>
          <p:spPr>
            <a:xfrm>
              <a:off x="3051225" y="470675"/>
              <a:ext cx="117825" cy="538775"/>
            </a:xfrm>
            <a:custGeom>
              <a:rect b="b" l="l" r="r" t="t"/>
              <a:pathLst>
                <a:path extrusionOk="0" h="21551" w="4713">
                  <a:moveTo>
                    <a:pt x="1490" y="4347"/>
                  </a:moveTo>
                  <a:cubicBezTo>
                    <a:pt x="1" y="10152"/>
                    <a:pt x="1399" y="21550"/>
                    <a:pt x="1399" y="21550"/>
                  </a:cubicBezTo>
                  <a:cubicBezTo>
                    <a:pt x="1399" y="21550"/>
                    <a:pt x="1794" y="11459"/>
                    <a:pt x="3740" y="5562"/>
                  </a:cubicBezTo>
                  <a:cubicBezTo>
                    <a:pt x="4317" y="3769"/>
                    <a:pt x="4651" y="1885"/>
                    <a:pt x="4712" y="0"/>
                  </a:cubicBezTo>
                  <a:lnTo>
                    <a:pt x="2281" y="0"/>
                  </a:lnTo>
                  <a:cubicBezTo>
                    <a:pt x="2129" y="1459"/>
                    <a:pt x="1855" y="2918"/>
                    <a:pt x="1490" y="434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85" name="Google Shape;785;p29"/>
            <p:cNvSpPr/>
            <p:nvPr/>
          </p:nvSpPr>
          <p:spPr>
            <a:xfrm>
              <a:off x="2924325" y="470675"/>
              <a:ext cx="98050" cy="616275"/>
            </a:xfrm>
            <a:custGeom>
              <a:rect b="b" l="l" r="r" t="t"/>
              <a:pathLst>
                <a:path extrusionOk="0" h="24651" w="3922">
                  <a:moveTo>
                    <a:pt x="31" y="11824"/>
                  </a:moveTo>
                  <a:cubicBezTo>
                    <a:pt x="1" y="16140"/>
                    <a:pt x="457" y="20426"/>
                    <a:pt x="1429" y="24651"/>
                  </a:cubicBezTo>
                  <a:cubicBezTo>
                    <a:pt x="1429" y="24651"/>
                    <a:pt x="943" y="14347"/>
                    <a:pt x="2645" y="7933"/>
                  </a:cubicBezTo>
                  <a:cubicBezTo>
                    <a:pt x="3314" y="5319"/>
                    <a:pt x="3739" y="2675"/>
                    <a:pt x="3922" y="0"/>
                  </a:cubicBezTo>
                  <a:lnTo>
                    <a:pt x="1521" y="0"/>
                  </a:lnTo>
                  <a:cubicBezTo>
                    <a:pt x="821" y="3678"/>
                    <a:pt x="92" y="8298"/>
                    <a:pt x="31" y="1182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786" name="Google Shape;786;p29"/>
          <p:cNvGrpSpPr/>
          <p:nvPr/>
        </p:nvGrpSpPr>
        <p:grpSpPr>
          <a:xfrm flipH="1">
            <a:off x="2000726" y="-32629"/>
            <a:ext cx="526347" cy="1100839"/>
            <a:chOff x="5488975" y="470675"/>
            <a:chExt cx="639100" cy="520525"/>
          </a:xfrm>
        </p:grpSpPr>
        <p:sp>
          <p:nvSpPr>
            <p:cNvPr id="787" name="Google Shape;787;p29"/>
            <p:cNvSpPr/>
            <p:nvPr/>
          </p:nvSpPr>
          <p:spPr>
            <a:xfrm>
              <a:off x="5488975" y="470675"/>
              <a:ext cx="639100" cy="520525"/>
            </a:xfrm>
            <a:custGeom>
              <a:rect b="b" l="l" r="r" t="t"/>
              <a:pathLst>
                <a:path extrusionOk="0" h="20821" w="25564">
                  <a:moveTo>
                    <a:pt x="24499" y="16262"/>
                  </a:moveTo>
                  <a:cubicBezTo>
                    <a:pt x="24803" y="13556"/>
                    <a:pt x="24894" y="9027"/>
                    <a:pt x="22250" y="1550"/>
                  </a:cubicBezTo>
                  <a:cubicBezTo>
                    <a:pt x="22068" y="1033"/>
                    <a:pt x="21855" y="517"/>
                    <a:pt x="21612" y="0"/>
                  </a:cubicBezTo>
                  <a:lnTo>
                    <a:pt x="426" y="0"/>
                  </a:lnTo>
                  <a:cubicBezTo>
                    <a:pt x="0" y="2979"/>
                    <a:pt x="213" y="6717"/>
                    <a:pt x="2675" y="9787"/>
                  </a:cubicBezTo>
                  <a:cubicBezTo>
                    <a:pt x="7599" y="15988"/>
                    <a:pt x="14773" y="17204"/>
                    <a:pt x="18815" y="17417"/>
                  </a:cubicBezTo>
                  <a:cubicBezTo>
                    <a:pt x="22827" y="17629"/>
                    <a:pt x="25563" y="20821"/>
                    <a:pt x="25563" y="20821"/>
                  </a:cubicBezTo>
                  <a:cubicBezTo>
                    <a:pt x="24712" y="19484"/>
                    <a:pt x="24317" y="17842"/>
                    <a:pt x="24499" y="16262"/>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88" name="Google Shape;788;p29"/>
            <p:cNvSpPr/>
            <p:nvPr/>
          </p:nvSpPr>
          <p:spPr>
            <a:xfrm>
              <a:off x="5497325" y="470675"/>
              <a:ext cx="630750" cy="520525"/>
            </a:xfrm>
            <a:custGeom>
              <a:rect b="b" l="l" r="r" t="t"/>
              <a:pathLst>
                <a:path extrusionOk="0" h="20821" w="25230">
                  <a:moveTo>
                    <a:pt x="10882" y="0"/>
                  </a:moveTo>
                  <a:cubicBezTo>
                    <a:pt x="11992" y="167"/>
                    <a:pt x="13109" y="251"/>
                    <a:pt x="14222" y="251"/>
                  </a:cubicBezTo>
                  <a:cubicBezTo>
                    <a:pt x="15335" y="251"/>
                    <a:pt x="16445" y="167"/>
                    <a:pt x="17539" y="0"/>
                  </a:cubicBezTo>
                  <a:close/>
                  <a:moveTo>
                    <a:pt x="3496" y="0"/>
                  </a:moveTo>
                  <a:cubicBezTo>
                    <a:pt x="2645" y="1550"/>
                    <a:pt x="1460" y="2888"/>
                    <a:pt x="1" y="3921"/>
                  </a:cubicBezTo>
                  <a:cubicBezTo>
                    <a:pt x="1" y="4073"/>
                    <a:pt x="31" y="4225"/>
                    <a:pt x="61" y="4377"/>
                  </a:cubicBezTo>
                  <a:cubicBezTo>
                    <a:pt x="1703" y="3252"/>
                    <a:pt x="3040" y="1763"/>
                    <a:pt x="3952" y="0"/>
                  </a:cubicBezTo>
                  <a:close/>
                  <a:moveTo>
                    <a:pt x="13040" y="5745"/>
                  </a:moveTo>
                  <a:lnTo>
                    <a:pt x="13040" y="5775"/>
                  </a:lnTo>
                  <a:cubicBezTo>
                    <a:pt x="13983" y="6535"/>
                    <a:pt x="14895" y="7325"/>
                    <a:pt x="15776" y="8176"/>
                  </a:cubicBezTo>
                  <a:cubicBezTo>
                    <a:pt x="15229" y="9271"/>
                    <a:pt x="14864" y="10456"/>
                    <a:pt x="14712" y="11672"/>
                  </a:cubicBezTo>
                  <a:cubicBezTo>
                    <a:pt x="14013" y="12249"/>
                    <a:pt x="13375" y="12888"/>
                    <a:pt x="12797" y="13587"/>
                  </a:cubicBezTo>
                  <a:cubicBezTo>
                    <a:pt x="12007" y="11003"/>
                    <a:pt x="12098" y="8268"/>
                    <a:pt x="13040" y="5745"/>
                  </a:cubicBezTo>
                  <a:close/>
                  <a:moveTo>
                    <a:pt x="6323" y="0"/>
                  </a:moveTo>
                  <a:cubicBezTo>
                    <a:pt x="6080" y="669"/>
                    <a:pt x="5563" y="2128"/>
                    <a:pt x="5077" y="4012"/>
                  </a:cubicBezTo>
                  <a:cubicBezTo>
                    <a:pt x="3922" y="5380"/>
                    <a:pt x="2432" y="6444"/>
                    <a:pt x="761" y="7082"/>
                  </a:cubicBezTo>
                  <a:lnTo>
                    <a:pt x="943" y="7477"/>
                  </a:lnTo>
                  <a:cubicBezTo>
                    <a:pt x="2402" y="6869"/>
                    <a:pt x="3739" y="5988"/>
                    <a:pt x="4894" y="4863"/>
                  </a:cubicBezTo>
                  <a:lnTo>
                    <a:pt x="4894" y="4863"/>
                  </a:lnTo>
                  <a:cubicBezTo>
                    <a:pt x="4347" y="7052"/>
                    <a:pt x="4013" y="9301"/>
                    <a:pt x="3922" y="11550"/>
                  </a:cubicBezTo>
                  <a:lnTo>
                    <a:pt x="4347" y="11915"/>
                  </a:lnTo>
                  <a:cubicBezTo>
                    <a:pt x="4347" y="7052"/>
                    <a:pt x="6201" y="1520"/>
                    <a:pt x="6718" y="122"/>
                  </a:cubicBezTo>
                  <a:cubicBezTo>
                    <a:pt x="7539" y="1155"/>
                    <a:pt x="8451" y="2128"/>
                    <a:pt x="9423" y="3009"/>
                  </a:cubicBezTo>
                  <a:cubicBezTo>
                    <a:pt x="9059" y="3921"/>
                    <a:pt x="7052" y="9392"/>
                    <a:pt x="8086" y="14620"/>
                  </a:cubicBezTo>
                  <a:lnTo>
                    <a:pt x="8542" y="14863"/>
                  </a:lnTo>
                  <a:cubicBezTo>
                    <a:pt x="7417" y="9879"/>
                    <a:pt x="9302" y="4529"/>
                    <a:pt x="9758" y="3283"/>
                  </a:cubicBezTo>
                  <a:cubicBezTo>
                    <a:pt x="10305" y="3769"/>
                    <a:pt x="10882" y="4195"/>
                    <a:pt x="11490" y="4620"/>
                  </a:cubicBezTo>
                  <a:cubicBezTo>
                    <a:pt x="11916" y="4894"/>
                    <a:pt x="12311" y="5198"/>
                    <a:pt x="12736" y="5502"/>
                  </a:cubicBezTo>
                  <a:cubicBezTo>
                    <a:pt x="12402" y="6231"/>
                    <a:pt x="11125" y="9605"/>
                    <a:pt x="12493" y="14012"/>
                  </a:cubicBezTo>
                  <a:cubicBezTo>
                    <a:pt x="12037" y="14620"/>
                    <a:pt x="11673" y="15350"/>
                    <a:pt x="11460" y="16110"/>
                  </a:cubicBezTo>
                  <a:lnTo>
                    <a:pt x="11855" y="16231"/>
                  </a:lnTo>
                  <a:cubicBezTo>
                    <a:pt x="12311" y="14438"/>
                    <a:pt x="13922" y="12888"/>
                    <a:pt x="14651" y="12249"/>
                  </a:cubicBezTo>
                  <a:lnTo>
                    <a:pt x="14651" y="12249"/>
                  </a:lnTo>
                  <a:cubicBezTo>
                    <a:pt x="14530" y="13891"/>
                    <a:pt x="14712" y="15502"/>
                    <a:pt x="15199" y="17052"/>
                  </a:cubicBezTo>
                  <a:lnTo>
                    <a:pt x="15654" y="17113"/>
                  </a:lnTo>
                  <a:cubicBezTo>
                    <a:pt x="14682" y="14286"/>
                    <a:pt x="14834" y="11186"/>
                    <a:pt x="16080" y="8480"/>
                  </a:cubicBezTo>
                  <a:cubicBezTo>
                    <a:pt x="16901" y="9301"/>
                    <a:pt x="17691" y="10183"/>
                    <a:pt x="18420" y="11064"/>
                  </a:cubicBezTo>
                  <a:cubicBezTo>
                    <a:pt x="18177" y="13161"/>
                    <a:pt x="18208" y="15319"/>
                    <a:pt x="18542" y="17417"/>
                  </a:cubicBezTo>
                  <a:cubicBezTo>
                    <a:pt x="18694" y="17417"/>
                    <a:pt x="18816" y="17417"/>
                    <a:pt x="18968" y="17447"/>
                  </a:cubicBezTo>
                  <a:cubicBezTo>
                    <a:pt x="18785" y="16535"/>
                    <a:pt x="18694" y="15623"/>
                    <a:pt x="18664" y="14711"/>
                  </a:cubicBezTo>
                  <a:lnTo>
                    <a:pt x="18664" y="14711"/>
                  </a:lnTo>
                  <a:cubicBezTo>
                    <a:pt x="18998" y="15471"/>
                    <a:pt x="19515" y="16566"/>
                    <a:pt x="20092" y="17660"/>
                  </a:cubicBezTo>
                  <a:lnTo>
                    <a:pt x="20639" y="17812"/>
                  </a:lnTo>
                  <a:cubicBezTo>
                    <a:pt x="19636" y="15958"/>
                    <a:pt x="18785" y="13921"/>
                    <a:pt x="18664" y="13648"/>
                  </a:cubicBezTo>
                  <a:cubicBezTo>
                    <a:pt x="18664" y="12705"/>
                    <a:pt x="18755" y="11945"/>
                    <a:pt x="18785" y="11490"/>
                  </a:cubicBezTo>
                  <a:lnTo>
                    <a:pt x="18937" y="11672"/>
                  </a:lnTo>
                  <a:cubicBezTo>
                    <a:pt x="20001" y="12979"/>
                    <a:pt x="20974" y="14286"/>
                    <a:pt x="21825" y="15563"/>
                  </a:cubicBezTo>
                  <a:cubicBezTo>
                    <a:pt x="21582" y="16353"/>
                    <a:pt x="21369" y="17204"/>
                    <a:pt x="21247" y="18025"/>
                  </a:cubicBezTo>
                  <a:lnTo>
                    <a:pt x="21642" y="18207"/>
                  </a:lnTo>
                  <a:cubicBezTo>
                    <a:pt x="21734" y="17447"/>
                    <a:pt x="21916" y="16718"/>
                    <a:pt x="22129" y="15988"/>
                  </a:cubicBezTo>
                  <a:cubicBezTo>
                    <a:pt x="23193" y="17599"/>
                    <a:pt x="24104" y="19088"/>
                    <a:pt x="24834" y="20395"/>
                  </a:cubicBezTo>
                  <a:cubicBezTo>
                    <a:pt x="25108" y="20639"/>
                    <a:pt x="25229" y="20821"/>
                    <a:pt x="25229" y="20821"/>
                  </a:cubicBezTo>
                  <a:cubicBezTo>
                    <a:pt x="24834" y="20183"/>
                    <a:pt x="24530" y="19484"/>
                    <a:pt x="24348" y="18724"/>
                  </a:cubicBezTo>
                  <a:cubicBezTo>
                    <a:pt x="23101" y="16657"/>
                    <a:pt x="21764" y="14651"/>
                    <a:pt x="20305" y="12736"/>
                  </a:cubicBezTo>
                  <a:lnTo>
                    <a:pt x="20305" y="12736"/>
                  </a:lnTo>
                  <a:cubicBezTo>
                    <a:pt x="21734" y="13344"/>
                    <a:pt x="23071" y="14164"/>
                    <a:pt x="24256" y="15167"/>
                  </a:cubicBezTo>
                  <a:cubicBezTo>
                    <a:pt x="24256" y="14985"/>
                    <a:pt x="24256" y="14833"/>
                    <a:pt x="24287" y="14651"/>
                  </a:cubicBezTo>
                  <a:cubicBezTo>
                    <a:pt x="22949" y="13587"/>
                    <a:pt x="21430" y="12736"/>
                    <a:pt x="19819" y="12128"/>
                  </a:cubicBezTo>
                  <a:cubicBezTo>
                    <a:pt x="19636" y="11885"/>
                    <a:pt x="19424" y="11642"/>
                    <a:pt x="19241" y="11429"/>
                  </a:cubicBezTo>
                  <a:cubicBezTo>
                    <a:pt x="18816" y="10882"/>
                    <a:pt x="18360" y="10334"/>
                    <a:pt x="17873" y="9787"/>
                  </a:cubicBezTo>
                  <a:lnTo>
                    <a:pt x="17873" y="9787"/>
                  </a:lnTo>
                  <a:cubicBezTo>
                    <a:pt x="20183" y="10183"/>
                    <a:pt x="22372" y="11094"/>
                    <a:pt x="24287" y="12462"/>
                  </a:cubicBezTo>
                  <a:cubicBezTo>
                    <a:pt x="24287" y="12310"/>
                    <a:pt x="24287" y="12128"/>
                    <a:pt x="24256" y="11945"/>
                  </a:cubicBezTo>
                  <a:cubicBezTo>
                    <a:pt x="23101" y="11155"/>
                    <a:pt x="21855" y="10547"/>
                    <a:pt x="20548" y="10061"/>
                  </a:cubicBezTo>
                  <a:cubicBezTo>
                    <a:pt x="21673" y="9727"/>
                    <a:pt x="22797" y="9514"/>
                    <a:pt x="23983" y="9453"/>
                  </a:cubicBezTo>
                  <a:lnTo>
                    <a:pt x="23892" y="9058"/>
                  </a:lnTo>
                  <a:cubicBezTo>
                    <a:pt x="22554" y="9149"/>
                    <a:pt x="21186" y="9392"/>
                    <a:pt x="19910" y="9848"/>
                  </a:cubicBezTo>
                  <a:cubicBezTo>
                    <a:pt x="19120" y="9605"/>
                    <a:pt x="18299" y="9453"/>
                    <a:pt x="17448" y="9362"/>
                  </a:cubicBezTo>
                  <a:cubicBezTo>
                    <a:pt x="16718" y="8541"/>
                    <a:pt x="15928" y="7751"/>
                    <a:pt x="15107" y="7021"/>
                  </a:cubicBezTo>
                  <a:lnTo>
                    <a:pt x="15107" y="7021"/>
                  </a:lnTo>
                  <a:cubicBezTo>
                    <a:pt x="17965" y="7751"/>
                    <a:pt x="20852" y="8207"/>
                    <a:pt x="23770" y="8359"/>
                  </a:cubicBezTo>
                  <a:lnTo>
                    <a:pt x="23709" y="7933"/>
                  </a:lnTo>
                  <a:cubicBezTo>
                    <a:pt x="19454" y="7812"/>
                    <a:pt x="14925" y="6565"/>
                    <a:pt x="14439" y="6413"/>
                  </a:cubicBezTo>
                  <a:cubicBezTo>
                    <a:pt x="13831" y="5897"/>
                    <a:pt x="13192" y="5380"/>
                    <a:pt x="12554" y="4894"/>
                  </a:cubicBezTo>
                  <a:lnTo>
                    <a:pt x="12554" y="4894"/>
                  </a:lnTo>
                  <a:cubicBezTo>
                    <a:pt x="14591" y="5319"/>
                    <a:pt x="19424" y="6231"/>
                    <a:pt x="23314" y="6231"/>
                  </a:cubicBezTo>
                  <a:lnTo>
                    <a:pt x="23223" y="5806"/>
                  </a:lnTo>
                  <a:cubicBezTo>
                    <a:pt x="18420" y="5806"/>
                    <a:pt x="12220" y="4407"/>
                    <a:pt x="11703" y="4286"/>
                  </a:cubicBezTo>
                  <a:cubicBezTo>
                    <a:pt x="10396" y="3404"/>
                    <a:pt x="9241" y="2401"/>
                    <a:pt x="8177" y="1246"/>
                  </a:cubicBezTo>
                  <a:lnTo>
                    <a:pt x="8177" y="1246"/>
                  </a:lnTo>
                  <a:cubicBezTo>
                    <a:pt x="10274" y="1733"/>
                    <a:pt x="17235" y="3313"/>
                    <a:pt x="22524" y="3404"/>
                  </a:cubicBezTo>
                  <a:lnTo>
                    <a:pt x="22402" y="2979"/>
                  </a:lnTo>
                  <a:cubicBezTo>
                    <a:pt x="20092" y="2918"/>
                    <a:pt x="17782" y="2675"/>
                    <a:pt x="15502" y="2280"/>
                  </a:cubicBezTo>
                  <a:cubicBezTo>
                    <a:pt x="17630" y="2128"/>
                    <a:pt x="19697" y="1611"/>
                    <a:pt x="21612" y="760"/>
                  </a:cubicBezTo>
                  <a:cubicBezTo>
                    <a:pt x="21551" y="638"/>
                    <a:pt x="21521" y="517"/>
                    <a:pt x="21460" y="395"/>
                  </a:cubicBezTo>
                  <a:cubicBezTo>
                    <a:pt x="19090" y="1382"/>
                    <a:pt x="16538" y="1925"/>
                    <a:pt x="13971" y="1925"/>
                  </a:cubicBezTo>
                  <a:cubicBezTo>
                    <a:pt x="13773" y="1925"/>
                    <a:pt x="13574" y="1921"/>
                    <a:pt x="13375" y="1915"/>
                  </a:cubicBezTo>
                  <a:cubicBezTo>
                    <a:pt x="10396" y="1368"/>
                    <a:pt x="8086" y="790"/>
                    <a:pt x="7691" y="699"/>
                  </a:cubicBezTo>
                  <a:cubicBezTo>
                    <a:pt x="7478" y="456"/>
                    <a:pt x="7296" y="243"/>
                    <a:pt x="7144" y="30"/>
                  </a:cubicBezTo>
                  <a:lnTo>
                    <a:pt x="6323"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789" name="Google Shape;789;p29"/>
          <p:cNvGrpSpPr/>
          <p:nvPr/>
        </p:nvGrpSpPr>
        <p:grpSpPr>
          <a:xfrm flipH="1">
            <a:off x="4947990" y="-32645"/>
            <a:ext cx="992080" cy="2577460"/>
            <a:chOff x="238125" y="470675"/>
            <a:chExt cx="2524375" cy="2554000"/>
          </a:xfrm>
        </p:grpSpPr>
        <p:sp>
          <p:nvSpPr>
            <p:cNvPr id="790" name="Google Shape;790;p29"/>
            <p:cNvSpPr/>
            <p:nvPr/>
          </p:nvSpPr>
          <p:spPr>
            <a:xfrm>
              <a:off x="974450" y="470675"/>
              <a:ext cx="974200" cy="1541075"/>
            </a:xfrm>
            <a:custGeom>
              <a:rect b="b" l="l" r="r" t="t"/>
              <a:pathLst>
                <a:path extrusionOk="0" h="61643" w="38968">
                  <a:moveTo>
                    <a:pt x="0" y="0"/>
                  </a:moveTo>
                  <a:cubicBezTo>
                    <a:pt x="3040" y="8997"/>
                    <a:pt x="7052" y="17660"/>
                    <a:pt x="11946" y="25806"/>
                  </a:cubicBezTo>
                  <a:cubicBezTo>
                    <a:pt x="32281" y="59211"/>
                    <a:pt x="36962" y="60852"/>
                    <a:pt x="36962" y="60852"/>
                  </a:cubicBezTo>
                  <a:cubicBezTo>
                    <a:pt x="36962" y="60852"/>
                    <a:pt x="38968" y="61642"/>
                    <a:pt x="35411" y="57873"/>
                  </a:cubicBezTo>
                  <a:cubicBezTo>
                    <a:pt x="31825" y="54135"/>
                    <a:pt x="22676" y="40365"/>
                    <a:pt x="12220" y="22645"/>
                  </a:cubicBezTo>
                  <a:cubicBezTo>
                    <a:pt x="8025" y="15411"/>
                    <a:pt x="4499" y="7842"/>
                    <a:pt x="164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91" name="Google Shape;791;p29"/>
            <p:cNvSpPr/>
            <p:nvPr/>
          </p:nvSpPr>
          <p:spPr>
            <a:xfrm>
              <a:off x="1039800" y="470675"/>
              <a:ext cx="188475" cy="116275"/>
            </a:xfrm>
            <a:custGeom>
              <a:rect b="b" l="l" r="r" t="t"/>
              <a:pathLst>
                <a:path extrusionOk="0" h="4651" w="7539">
                  <a:moveTo>
                    <a:pt x="2280" y="0"/>
                  </a:moveTo>
                  <a:cubicBezTo>
                    <a:pt x="1338" y="1429"/>
                    <a:pt x="578" y="3009"/>
                    <a:pt x="0" y="4651"/>
                  </a:cubicBezTo>
                  <a:cubicBezTo>
                    <a:pt x="2766" y="3526"/>
                    <a:pt x="5320" y="1945"/>
                    <a:pt x="753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92" name="Google Shape;792;p29"/>
            <p:cNvSpPr/>
            <p:nvPr/>
          </p:nvSpPr>
          <p:spPr>
            <a:xfrm>
              <a:off x="1172775" y="742700"/>
              <a:ext cx="1067675" cy="160375"/>
            </a:xfrm>
            <a:custGeom>
              <a:rect b="b" l="l" r="r" t="t"/>
              <a:pathLst>
                <a:path extrusionOk="0" h="6415" w="42707">
                  <a:moveTo>
                    <a:pt x="18968" y="1520"/>
                  </a:moveTo>
                  <a:cubicBezTo>
                    <a:pt x="9971" y="1"/>
                    <a:pt x="1186" y="3314"/>
                    <a:pt x="1" y="6414"/>
                  </a:cubicBezTo>
                  <a:cubicBezTo>
                    <a:pt x="1" y="6414"/>
                    <a:pt x="8967" y="4195"/>
                    <a:pt x="17721" y="5077"/>
                  </a:cubicBezTo>
                  <a:cubicBezTo>
                    <a:pt x="26475" y="5928"/>
                    <a:pt x="42707" y="1338"/>
                    <a:pt x="42707" y="1338"/>
                  </a:cubicBezTo>
                  <a:cubicBezTo>
                    <a:pt x="42707" y="1338"/>
                    <a:pt x="27965" y="3071"/>
                    <a:pt x="18968" y="152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93" name="Google Shape;793;p29"/>
            <p:cNvSpPr/>
            <p:nvPr/>
          </p:nvSpPr>
          <p:spPr>
            <a:xfrm>
              <a:off x="1100600" y="479775"/>
              <a:ext cx="944550" cy="297150"/>
            </a:xfrm>
            <a:custGeom>
              <a:rect b="b" l="l" r="r" t="t"/>
              <a:pathLst>
                <a:path extrusionOk="0" h="11886" w="37782">
                  <a:moveTo>
                    <a:pt x="0" y="10852"/>
                  </a:moveTo>
                  <a:cubicBezTo>
                    <a:pt x="0" y="10852"/>
                    <a:pt x="7660" y="11885"/>
                    <a:pt x="19362" y="7569"/>
                  </a:cubicBezTo>
                  <a:cubicBezTo>
                    <a:pt x="31065" y="3253"/>
                    <a:pt x="37782" y="1"/>
                    <a:pt x="37782" y="1"/>
                  </a:cubicBezTo>
                  <a:cubicBezTo>
                    <a:pt x="37782" y="1"/>
                    <a:pt x="4559" y="4439"/>
                    <a:pt x="0" y="10852"/>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94" name="Google Shape;794;p29"/>
            <p:cNvSpPr/>
            <p:nvPr/>
          </p:nvSpPr>
          <p:spPr>
            <a:xfrm>
              <a:off x="1057275" y="470675"/>
              <a:ext cx="509150" cy="186175"/>
            </a:xfrm>
            <a:custGeom>
              <a:rect b="b" l="l" r="r" t="t"/>
              <a:pathLst>
                <a:path extrusionOk="0" h="7447" w="20366">
                  <a:moveTo>
                    <a:pt x="1" y="6474"/>
                  </a:moveTo>
                  <a:cubicBezTo>
                    <a:pt x="1" y="6474"/>
                    <a:pt x="4469" y="7447"/>
                    <a:pt x="13010" y="3344"/>
                  </a:cubicBezTo>
                  <a:cubicBezTo>
                    <a:pt x="15502" y="2158"/>
                    <a:pt x="18025" y="1033"/>
                    <a:pt x="20366" y="0"/>
                  </a:cubicBezTo>
                  <a:lnTo>
                    <a:pt x="12311" y="0"/>
                  </a:lnTo>
                  <a:cubicBezTo>
                    <a:pt x="7113" y="1672"/>
                    <a:pt x="2250" y="3830"/>
                    <a:pt x="1" y="6474"/>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95" name="Google Shape;795;p29"/>
            <p:cNvSpPr/>
            <p:nvPr/>
          </p:nvSpPr>
          <p:spPr>
            <a:xfrm>
              <a:off x="1786025" y="1686475"/>
              <a:ext cx="781175" cy="348825"/>
            </a:xfrm>
            <a:custGeom>
              <a:rect b="b" l="l" r="r" t="t"/>
              <a:pathLst>
                <a:path extrusionOk="0" h="13953" w="31247">
                  <a:moveTo>
                    <a:pt x="0" y="6901"/>
                  </a:moveTo>
                  <a:cubicBezTo>
                    <a:pt x="0" y="6901"/>
                    <a:pt x="4316" y="9150"/>
                    <a:pt x="12067" y="10731"/>
                  </a:cubicBezTo>
                  <a:cubicBezTo>
                    <a:pt x="19818" y="12311"/>
                    <a:pt x="31247" y="13952"/>
                    <a:pt x="31247" y="13952"/>
                  </a:cubicBezTo>
                  <a:cubicBezTo>
                    <a:pt x="31247" y="13952"/>
                    <a:pt x="9575" y="1"/>
                    <a:pt x="0" y="690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96" name="Google Shape;796;p29"/>
            <p:cNvSpPr/>
            <p:nvPr/>
          </p:nvSpPr>
          <p:spPr>
            <a:xfrm>
              <a:off x="1641625" y="1512475"/>
              <a:ext cx="984100" cy="228000"/>
            </a:xfrm>
            <a:custGeom>
              <a:rect b="b" l="l" r="r" t="t"/>
              <a:pathLst>
                <a:path extrusionOk="0" h="9120" w="39364">
                  <a:moveTo>
                    <a:pt x="1" y="5320"/>
                  </a:moveTo>
                  <a:cubicBezTo>
                    <a:pt x="1" y="5320"/>
                    <a:pt x="2858" y="7083"/>
                    <a:pt x="11551" y="8116"/>
                  </a:cubicBezTo>
                  <a:cubicBezTo>
                    <a:pt x="20275" y="9119"/>
                    <a:pt x="39363" y="8177"/>
                    <a:pt x="39363" y="8177"/>
                  </a:cubicBezTo>
                  <a:cubicBezTo>
                    <a:pt x="39363" y="8177"/>
                    <a:pt x="5654" y="0"/>
                    <a:pt x="1" y="532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97" name="Google Shape;797;p29"/>
            <p:cNvSpPr/>
            <p:nvPr/>
          </p:nvSpPr>
          <p:spPr>
            <a:xfrm>
              <a:off x="1369600" y="1145450"/>
              <a:ext cx="1009925" cy="117050"/>
            </a:xfrm>
            <a:custGeom>
              <a:rect b="b" l="l" r="r" t="t"/>
              <a:pathLst>
                <a:path extrusionOk="0" h="4682" w="40397">
                  <a:moveTo>
                    <a:pt x="15836" y="821"/>
                  </a:moveTo>
                  <a:cubicBezTo>
                    <a:pt x="5836" y="0"/>
                    <a:pt x="1277" y="973"/>
                    <a:pt x="0" y="3465"/>
                  </a:cubicBezTo>
                  <a:cubicBezTo>
                    <a:pt x="0" y="3465"/>
                    <a:pt x="4195" y="4620"/>
                    <a:pt x="14347" y="4651"/>
                  </a:cubicBezTo>
                  <a:cubicBezTo>
                    <a:pt x="24499" y="4681"/>
                    <a:pt x="40396" y="487"/>
                    <a:pt x="40396" y="487"/>
                  </a:cubicBezTo>
                  <a:cubicBezTo>
                    <a:pt x="40396" y="487"/>
                    <a:pt x="25837" y="1611"/>
                    <a:pt x="15836" y="82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98" name="Google Shape;798;p29"/>
            <p:cNvSpPr/>
            <p:nvPr/>
          </p:nvSpPr>
          <p:spPr>
            <a:xfrm>
              <a:off x="1256375" y="941800"/>
              <a:ext cx="1123900" cy="158825"/>
            </a:xfrm>
            <a:custGeom>
              <a:rect b="b" l="l" r="r" t="t"/>
              <a:pathLst>
                <a:path extrusionOk="0" h="6353" w="44956">
                  <a:moveTo>
                    <a:pt x="20396" y="2006"/>
                  </a:moveTo>
                  <a:cubicBezTo>
                    <a:pt x="10669" y="1003"/>
                    <a:pt x="882" y="2371"/>
                    <a:pt x="0" y="4894"/>
                  </a:cubicBezTo>
                  <a:cubicBezTo>
                    <a:pt x="0" y="4894"/>
                    <a:pt x="16627" y="6353"/>
                    <a:pt x="26688" y="4924"/>
                  </a:cubicBezTo>
                  <a:cubicBezTo>
                    <a:pt x="32949" y="4012"/>
                    <a:pt x="39089" y="2341"/>
                    <a:pt x="44955" y="0"/>
                  </a:cubicBezTo>
                  <a:cubicBezTo>
                    <a:pt x="44955" y="0"/>
                    <a:pt x="30153" y="3009"/>
                    <a:pt x="20396" y="200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799" name="Google Shape;799;p29"/>
            <p:cNvSpPr/>
            <p:nvPr/>
          </p:nvSpPr>
          <p:spPr>
            <a:xfrm>
              <a:off x="1509425" y="1321750"/>
              <a:ext cx="1000025" cy="193775"/>
            </a:xfrm>
            <a:custGeom>
              <a:rect b="b" l="l" r="r" t="t"/>
              <a:pathLst>
                <a:path extrusionOk="0" h="7751" w="40001">
                  <a:moveTo>
                    <a:pt x="0" y="5289"/>
                  </a:moveTo>
                  <a:cubicBezTo>
                    <a:pt x="0" y="5289"/>
                    <a:pt x="5532" y="7751"/>
                    <a:pt x="15563" y="6900"/>
                  </a:cubicBezTo>
                  <a:cubicBezTo>
                    <a:pt x="25563" y="6049"/>
                    <a:pt x="40001" y="2006"/>
                    <a:pt x="40001" y="2006"/>
                  </a:cubicBezTo>
                  <a:cubicBezTo>
                    <a:pt x="40001" y="2006"/>
                    <a:pt x="8085" y="0"/>
                    <a:pt x="0" y="5289"/>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0" name="Google Shape;800;p29"/>
            <p:cNvSpPr/>
            <p:nvPr/>
          </p:nvSpPr>
          <p:spPr>
            <a:xfrm>
              <a:off x="1457750" y="1682675"/>
              <a:ext cx="237100" cy="1041850"/>
            </a:xfrm>
            <a:custGeom>
              <a:rect b="b" l="l" r="r" t="t"/>
              <a:pathLst>
                <a:path extrusionOk="0" h="41674" w="9484">
                  <a:moveTo>
                    <a:pt x="8085" y="1"/>
                  </a:moveTo>
                  <a:cubicBezTo>
                    <a:pt x="8085" y="1"/>
                    <a:pt x="1611" y="12098"/>
                    <a:pt x="608" y="22281"/>
                  </a:cubicBezTo>
                  <a:cubicBezTo>
                    <a:pt x="31" y="28725"/>
                    <a:pt x="0" y="35229"/>
                    <a:pt x="486" y="41673"/>
                  </a:cubicBezTo>
                  <a:cubicBezTo>
                    <a:pt x="486" y="41673"/>
                    <a:pt x="2432" y="26871"/>
                    <a:pt x="5411" y="18603"/>
                  </a:cubicBezTo>
                  <a:cubicBezTo>
                    <a:pt x="8359" y="10366"/>
                    <a:pt x="9484" y="2433"/>
                    <a:pt x="808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1" name="Google Shape;801;p29"/>
            <p:cNvSpPr/>
            <p:nvPr/>
          </p:nvSpPr>
          <p:spPr>
            <a:xfrm>
              <a:off x="975975" y="1245000"/>
              <a:ext cx="465825" cy="1024350"/>
            </a:xfrm>
            <a:custGeom>
              <a:rect b="b" l="l" r="r" t="t"/>
              <a:pathLst>
                <a:path extrusionOk="0" h="40974" w="18633">
                  <a:moveTo>
                    <a:pt x="16019" y="0"/>
                  </a:moveTo>
                  <a:cubicBezTo>
                    <a:pt x="16019" y="0"/>
                    <a:pt x="7022" y="11338"/>
                    <a:pt x="3526" y="21064"/>
                  </a:cubicBezTo>
                  <a:cubicBezTo>
                    <a:pt x="0" y="30760"/>
                    <a:pt x="1520" y="40973"/>
                    <a:pt x="1520" y="40973"/>
                  </a:cubicBezTo>
                  <a:cubicBezTo>
                    <a:pt x="1520" y="40973"/>
                    <a:pt x="2888" y="26535"/>
                    <a:pt x="7478" y="19818"/>
                  </a:cubicBezTo>
                  <a:cubicBezTo>
                    <a:pt x="12098" y="13101"/>
                    <a:pt x="18633" y="4681"/>
                    <a:pt x="1601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2" name="Google Shape;802;p29"/>
            <p:cNvSpPr/>
            <p:nvPr/>
          </p:nvSpPr>
          <p:spPr>
            <a:xfrm>
              <a:off x="1246500" y="1472200"/>
              <a:ext cx="328300" cy="998525"/>
            </a:xfrm>
            <a:custGeom>
              <a:rect b="b" l="l" r="r" t="t"/>
              <a:pathLst>
                <a:path extrusionOk="0" h="39941" w="13132">
                  <a:moveTo>
                    <a:pt x="11186" y="0"/>
                  </a:moveTo>
                  <a:cubicBezTo>
                    <a:pt x="11186" y="0"/>
                    <a:pt x="5836" y="10700"/>
                    <a:pt x="2948" y="21216"/>
                  </a:cubicBezTo>
                  <a:cubicBezTo>
                    <a:pt x="61" y="31733"/>
                    <a:pt x="0" y="39940"/>
                    <a:pt x="0" y="39940"/>
                  </a:cubicBezTo>
                  <a:cubicBezTo>
                    <a:pt x="0" y="39940"/>
                    <a:pt x="4651" y="26019"/>
                    <a:pt x="8146" y="18876"/>
                  </a:cubicBezTo>
                  <a:cubicBezTo>
                    <a:pt x="11611" y="11733"/>
                    <a:pt x="13131" y="5259"/>
                    <a:pt x="1118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3" name="Google Shape;803;p29"/>
            <p:cNvSpPr/>
            <p:nvPr/>
          </p:nvSpPr>
          <p:spPr>
            <a:xfrm>
              <a:off x="1659100" y="1861250"/>
              <a:ext cx="161125" cy="967375"/>
            </a:xfrm>
            <a:custGeom>
              <a:rect b="b" l="l" r="r" t="t"/>
              <a:pathLst>
                <a:path extrusionOk="0" h="38695" w="6445">
                  <a:moveTo>
                    <a:pt x="305" y="21156"/>
                  </a:moveTo>
                  <a:cubicBezTo>
                    <a:pt x="639" y="33466"/>
                    <a:pt x="2980" y="38694"/>
                    <a:pt x="2980" y="38694"/>
                  </a:cubicBezTo>
                  <a:cubicBezTo>
                    <a:pt x="2980" y="38694"/>
                    <a:pt x="2007" y="27934"/>
                    <a:pt x="3740" y="17995"/>
                  </a:cubicBezTo>
                  <a:cubicBezTo>
                    <a:pt x="5472" y="8056"/>
                    <a:pt x="6445" y="2220"/>
                    <a:pt x="4986" y="1"/>
                  </a:cubicBezTo>
                  <a:cubicBezTo>
                    <a:pt x="4955" y="1"/>
                    <a:pt x="1" y="8846"/>
                    <a:pt x="305" y="2115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4" name="Google Shape;804;p29"/>
            <p:cNvSpPr/>
            <p:nvPr/>
          </p:nvSpPr>
          <p:spPr>
            <a:xfrm>
              <a:off x="1865050" y="1953200"/>
              <a:ext cx="897450" cy="1071475"/>
            </a:xfrm>
            <a:custGeom>
              <a:rect b="b" l="l" r="r" t="t"/>
              <a:pathLst>
                <a:path extrusionOk="0" h="42859" w="35898">
                  <a:moveTo>
                    <a:pt x="0" y="1"/>
                  </a:moveTo>
                  <a:cubicBezTo>
                    <a:pt x="0" y="1"/>
                    <a:pt x="912" y="7782"/>
                    <a:pt x="10548" y="18238"/>
                  </a:cubicBezTo>
                  <a:cubicBezTo>
                    <a:pt x="20153" y="28694"/>
                    <a:pt x="35898" y="42859"/>
                    <a:pt x="35898" y="42859"/>
                  </a:cubicBezTo>
                  <a:cubicBezTo>
                    <a:pt x="35898" y="42859"/>
                    <a:pt x="13070" y="7144"/>
                    <a:pt x="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5" name="Google Shape;805;p29"/>
            <p:cNvSpPr/>
            <p:nvPr/>
          </p:nvSpPr>
          <p:spPr>
            <a:xfrm>
              <a:off x="827800" y="1084650"/>
              <a:ext cx="454425" cy="935450"/>
            </a:xfrm>
            <a:custGeom>
              <a:rect b="b" l="l" r="r" t="t"/>
              <a:pathLst>
                <a:path extrusionOk="0" h="37418" w="18177">
                  <a:moveTo>
                    <a:pt x="16353" y="7995"/>
                  </a:moveTo>
                  <a:cubicBezTo>
                    <a:pt x="17721" y="5563"/>
                    <a:pt x="18177" y="2736"/>
                    <a:pt x="17690" y="1"/>
                  </a:cubicBezTo>
                  <a:cubicBezTo>
                    <a:pt x="12857" y="3952"/>
                    <a:pt x="9210" y="9150"/>
                    <a:pt x="7173" y="15046"/>
                  </a:cubicBezTo>
                  <a:cubicBezTo>
                    <a:pt x="3860" y="24712"/>
                    <a:pt x="3800" y="28269"/>
                    <a:pt x="2584" y="31612"/>
                  </a:cubicBezTo>
                  <a:cubicBezTo>
                    <a:pt x="1824" y="33588"/>
                    <a:pt x="973" y="35533"/>
                    <a:pt x="0" y="37418"/>
                  </a:cubicBezTo>
                  <a:cubicBezTo>
                    <a:pt x="3769" y="33709"/>
                    <a:pt x="6596" y="29150"/>
                    <a:pt x="8237" y="24104"/>
                  </a:cubicBezTo>
                  <a:cubicBezTo>
                    <a:pt x="10943" y="15715"/>
                    <a:pt x="14043" y="12311"/>
                    <a:pt x="16353" y="7995"/>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6" name="Google Shape;806;p29"/>
            <p:cNvSpPr/>
            <p:nvPr/>
          </p:nvSpPr>
          <p:spPr>
            <a:xfrm>
              <a:off x="323975" y="780700"/>
              <a:ext cx="785750" cy="646700"/>
            </a:xfrm>
            <a:custGeom>
              <a:rect b="b" l="l" r="r" t="t"/>
              <a:pathLst>
                <a:path extrusionOk="0" h="25868" w="31430">
                  <a:moveTo>
                    <a:pt x="31430" y="0"/>
                  </a:moveTo>
                  <a:cubicBezTo>
                    <a:pt x="31430" y="0"/>
                    <a:pt x="17873" y="9271"/>
                    <a:pt x="10122" y="16171"/>
                  </a:cubicBezTo>
                  <a:cubicBezTo>
                    <a:pt x="2341" y="23071"/>
                    <a:pt x="1" y="25867"/>
                    <a:pt x="1" y="25867"/>
                  </a:cubicBezTo>
                  <a:cubicBezTo>
                    <a:pt x="1" y="25867"/>
                    <a:pt x="30336" y="9849"/>
                    <a:pt x="3143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7" name="Google Shape;807;p29"/>
            <p:cNvSpPr/>
            <p:nvPr/>
          </p:nvSpPr>
          <p:spPr>
            <a:xfrm>
              <a:off x="238125" y="638600"/>
              <a:ext cx="824500" cy="425550"/>
            </a:xfrm>
            <a:custGeom>
              <a:rect b="b" l="l" r="r" t="t"/>
              <a:pathLst>
                <a:path extrusionOk="0" h="17022" w="32980">
                  <a:moveTo>
                    <a:pt x="32979" y="578"/>
                  </a:moveTo>
                  <a:cubicBezTo>
                    <a:pt x="32979" y="578"/>
                    <a:pt x="25928" y="0"/>
                    <a:pt x="17326" y="4590"/>
                  </a:cubicBezTo>
                  <a:cubicBezTo>
                    <a:pt x="10456" y="8268"/>
                    <a:pt x="2796" y="14286"/>
                    <a:pt x="0" y="16536"/>
                  </a:cubicBezTo>
                  <a:lnTo>
                    <a:pt x="0" y="17022"/>
                  </a:lnTo>
                  <a:cubicBezTo>
                    <a:pt x="5350" y="14955"/>
                    <a:pt x="28450" y="5836"/>
                    <a:pt x="32979" y="57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8" name="Google Shape;808;p29"/>
            <p:cNvSpPr/>
            <p:nvPr/>
          </p:nvSpPr>
          <p:spPr>
            <a:xfrm>
              <a:off x="336150" y="502575"/>
              <a:ext cx="696075" cy="158075"/>
            </a:xfrm>
            <a:custGeom>
              <a:rect b="b" l="l" r="r" t="t"/>
              <a:pathLst>
                <a:path extrusionOk="0" h="6323" w="27843">
                  <a:moveTo>
                    <a:pt x="17447" y="5229"/>
                  </a:moveTo>
                  <a:cubicBezTo>
                    <a:pt x="22159" y="6323"/>
                    <a:pt x="27843" y="3223"/>
                    <a:pt x="27691" y="3101"/>
                  </a:cubicBezTo>
                  <a:cubicBezTo>
                    <a:pt x="27691" y="3101"/>
                    <a:pt x="20274" y="1"/>
                    <a:pt x="13405" y="1064"/>
                  </a:cubicBezTo>
                  <a:cubicBezTo>
                    <a:pt x="8845" y="1855"/>
                    <a:pt x="4347" y="3071"/>
                    <a:pt x="0" y="4742"/>
                  </a:cubicBezTo>
                  <a:cubicBezTo>
                    <a:pt x="0" y="4742"/>
                    <a:pt x="12766" y="4165"/>
                    <a:pt x="17447" y="5229"/>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09" name="Google Shape;809;p29"/>
            <p:cNvSpPr/>
            <p:nvPr/>
          </p:nvSpPr>
          <p:spPr>
            <a:xfrm>
              <a:off x="599825" y="930400"/>
              <a:ext cx="601100" cy="671775"/>
            </a:xfrm>
            <a:custGeom>
              <a:rect b="b" l="l" r="r" t="t"/>
              <a:pathLst>
                <a:path extrusionOk="0" h="26871" w="24044">
                  <a:moveTo>
                    <a:pt x="23131" y="0"/>
                  </a:moveTo>
                  <a:cubicBezTo>
                    <a:pt x="23131" y="0"/>
                    <a:pt x="12675" y="10092"/>
                    <a:pt x="7387" y="16262"/>
                  </a:cubicBezTo>
                  <a:cubicBezTo>
                    <a:pt x="2098" y="22432"/>
                    <a:pt x="0" y="26870"/>
                    <a:pt x="0" y="26870"/>
                  </a:cubicBezTo>
                  <a:cubicBezTo>
                    <a:pt x="0" y="26870"/>
                    <a:pt x="10669" y="17204"/>
                    <a:pt x="16292" y="11763"/>
                  </a:cubicBezTo>
                  <a:cubicBezTo>
                    <a:pt x="21916" y="6292"/>
                    <a:pt x="24043" y="2706"/>
                    <a:pt x="2313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810" name="Google Shape;810;p29"/>
          <p:cNvGrpSpPr/>
          <p:nvPr/>
        </p:nvGrpSpPr>
        <p:grpSpPr>
          <a:xfrm>
            <a:off x="3038257" y="-32633"/>
            <a:ext cx="876461" cy="2764497"/>
            <a:chOff x="3439550" y="458500"/>
            <a:chExt cx="1041825" cy="1279675"/>
          </a:xfrm>
        </p:grpSpPr>
        <p:sp>
          <p:nvSpPr>
            <p:cNvPr id="811" name="Google Shape;811;p29"/>
            <p:cNvSpPr/>
            <p:nvPr/>
          </p:nvSpPr>
          <p:spPr>
            <a:xfrm>
              <a:off x="3860525" y="470675"/>
              <a:ext cx="281950" cy="722675"/>
            </a:xfrm>
            <a:custGeom>
              <a:rect b="b" l="l" r="r" t="t"/>
              <a:pathLst>
                <a:path extrusionOk="0" h="28907" w="11278">
                  <a:moveTo>
                    <a:pt x="0" y="0"/>
                  </a:moveTo>
                  <a:cubicBezTo>
                    <a:pt x="547" y="3313"/>
                    <a:pt x="1368" y="6596"/>
                    <a:pt x="2462" y="9787"/>
                  </a:cubicBezTo>
                  <a:cubicBezTo>
                    <a:pt x="8420" y="27113"/>
                    <a:pt x="10426" y="28329"/>
                    <a:pt x="10426" y="28329"/>
                  </a:cubicBezTo>
                  <a:cubicBezTo>
                    <a:pt x="10426" y="28329"/>
                    <a:pt x="11277" y="28906"/>
                    <a:pt x="10001" y="26809"/>
                  </a:cubicBezTo>
                  <a:cubicBezTo>
                    <a:pt x="8754" y="24742"/>
                    <a:pt x="5897" y="17538"/>
                    <a:pt x="2888" y="8359"/>
                  </a:cubicBezTo>
                  <a:cubicBezTo>
                    <a:pt x="2006" y="5623"/>
                    <a:pt x="1307" y="2827"/>
                    <a:pt x="79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12" name="Google Shape;812;p29"/>
            <p:cNvSpPr/>
            <p:nvPr/>
          </p:nvSpPr>
          <p:spPr>
            <a:xfrm>
              <a:off x="3439550" y="458500"/>
              <a:ext cx="1041825" cy="1279675"/>
            </a:xfrm>
            <a:custGeom>
              <a:rect b="b" l="l" r="r" t="t"/>
              <a:pathLst>
                <a:path extrusionOk="0" h="51187" w="41673">
                  <a:moveTo>
                    <a:pt x="17295" y="973"/>
                  </a:moveTo>
                  <a:cubicBezTo>
                    <a:pt x="17295" y="973"/>
                    <a:pt x="14104" y="1"/>
                    <a:pt x="9727" y="1247"/>
                  </a:cubicBezTo>
                  <a:cubicBezTo>
                    <a:pt x="5319" y="2493"/>
                    <a:pt x="0" y="5290"/>
                    <a:pt x="0" y="5290"/>
                  </a:cubicBezTo>
                  <a:cubicBezTo>
                    <a:pt x="0" y="5290"/>
                    <a:pt x="14347" y="3162"/>
                    <a:pt x="17295" y="973"/>
                  </a:cubicBezTo>
                  <a:close/>
                  <a:moveTo>
                    <a:pt x="17660" y="3496"/>
                  </a:moveTo>
                  <a:cubicBezTo>
                    <a:pt x="17660" y="3496"/>
                    <a:pt x="10487" y="6384"/>
                    <a:pt x="6262" y="8785"/>
                  </a:cubicBezTo>
                  <a:cubicBezTo>
                    <a:pt x="2037" y="11156"/>
                    <a:pt x="669" y="12189"/>
                    <a:pt x="669" y="12189"/>
                  </a:cubicBezTo>
                  <a:cubicBezTo>
                    <a:pt x="669" y="12189"/>
                    <a:pt x="16140" y="7904"/>
                    <a:pt x="17630" y="3496"/>
                  </a:cubicBezTo>
                  <a:close/>
                  <a:moveTo>
                    <a:pt x="18329" y="6505"/>
                  </a:moveTo>
                  <a:cubicBezTo>
                    <a:pt x="18329" y="6505"/>
                    <a:pt x="12523" y="10092"/>
                    <a:pt x="9484" y="12372"/>
                  </a:cubicBezTo>
                  <a:cubicBezTo>
                    <a:pt x="6444" y="14682"/>
                    <a:pt x="5046" y="16505"/>
                    <a:pt x="5046" y="16505"/>
                  </a:cubicBezTo>
                  <a:cubicBezTo>
                    <a:pt x="5046" y="16505"/>
                    <a:pt x="10882" y="13162"/>
                    <a:pt x="14013" y="11217"/>
                  </a:cubicBezTo>
                  <a:cubicBezTo>
                    <a:pt x="17113" y="9271"/>
                    <a:pt x="18450" y="7843"/>
                    <a:pt x="18298" y="6505"/>
                  </a:cubicBezTo>
                  <a:close/>
                  <a:moveTo>
                    <a:pt x="19393" y="9697"/>
                  </a:moveTo>
                  <a:cubicBezTo>
                    <a:pt x="16779" y="11034"/>
                    <a:pt x="14590" y="13040"/>
                    <a:pt x="13070" y="15533"/>
                  </a:cubicBezTo>
                  <a:cubicBezTo>
                    <a:pt x="10578" y="19636"/>
                    <a:pt x="10213" y="21278"/>
                    <a:pt x="9301" y="22676"/>
                  </a:cubicBezTo>
                  <a:cubicBezTo>
                    <a:pt x="8784" y="23496"/>
                    <a:pt x="8207" y="24317"/>
                    <a:pt x="7569" y="25077"/>
                  </a:cubicBezTo>
                  <a:cubicBezTo>
                    <a:pt x="9666" y="23740"/>
                    <a:pt x="11398" y="21946"/>
                    <a:pt x="12645" y="19788"/>
                  </a:cubicBezTo>
                  <a:cubicBezTo>
                    <a:pt x="14742" y="16232"/>
                    <a:pt x="16475" y="14986"/>
                    <a:pt x="17964" y="13223"/>
                  </a:cubicBezTo>
                  <a:cubicBezTo>
                    <a:pt x="18815" y="12250"/>
                    <a:pt x="19301" y="11004"/>
                    <a:pt x="19362" y="9697"/>
                  </a:cubicBezTo>
                  <a:close/>
                  <a:moveTo>
                    <a:pt x="20700" y="13071"/>
                  </a:moveTo>
                  <a:cubicBezTo>
                    <a:pt x="20700" y="13071"/>
                    <a:pt x="15441" y="17357"/>
                    <a:pt x="12857" y="21460"/>
                  </a:cubicBezTo>
                  <a:cubicBezTo>
                    <a:pt x="10304" y="25563"/>
                    <a:pt x="9970" y="30366"/>
                    <a:pt x="9970" y="30366"/>
                  </a:cubicBezTo>
                  <a:cubicBezTo>
                    <a:pt x="9970" y="30366"/>
                    <a:pt x="12037" y="23892"/>
                    <a:pt x="14803" y="21278"/>
                  </a:cubicBezTo>
                  <a:cubicBezTo>
                    <a:pt x="17569" y="18694"/>
                    <a:pt x="21399" y="15472"/>
                    <a:pt x="20669" y="13071"/>
                  </a:cubicBezTo>
                  <a:close/>
                  <a:moveTo>
                    <a:pt x="22554" y="17812"/>
                  </a:moveTo>
                  <a:cubicBezTo>
                    <a:pt x="20304" y="20609"/>
                    <a:pt x="18329" y="23588"/>
                    <a:pt x="16627" y="26718"/>
                  </a:cubicBezTo>
                  <a:cubicBezTo>
                    <a:pt x="15228" y="29332"/>
                    <a:pt x="14134" y="32098"/>
                    <a:pt x="13405" y="34986"/>
                  </a:cubicBezTo>
                  <a:cubicBezTo>
                    <a:pt x="13405" y="34986"/>
                    <a:pt x="16931" y="29089"/>
                    <a:pt x="19241" y="26141"/>
                  </a:cubicBezTo>
                  <a:cubicBezTo>
                    <a:pt x="21551" y="23223"/>
                    <a:pt x="22888" y="20426"/>
                    <a:pt x="22523" y="17812"/>
                  </a:cubicBezTo>
                  <a:close/>
                  <a:moveTo>
                    <a:pt x="24134" y="22220"/>
                  </a:moveTo>
                  <a:cubicBezTo>
                    <a:pt x="24134" y="22220"/>
                    <a:pt x="19940" y="27114"/>
                    <a:pt x="18481" y="31673"/>
                  </a:cubicBezTo>
                  <a:cubicBezTo>
                    <a:pt x="17569" y="34560"/>
                    <a:pt x="16900" y="37539"/>
                    <a:pt x="16505" y="40548"/>
                  </a:cubicBezTo>
                  <a:cubicBezTo>
                    <a:pt x="16505" y="40548"/>
                    <a:pt x="18876" y="33953"/>
                    <a:pt x="21064" y="30457"/>
                  </a:cubicBezTo>
                  <a:cubicBezTo>
                    <a:pt x="23253" y="26992"/>
                    <a:pt x="24529" y="23466"/>
                    <a:pt x="24134" y="22220"/>
                  </a:cubicBezTo>
                  <a:close/>
                  <a:moveTo>
                    <a:pt x="25684" y="25989"/>
                  </a:moveTo>
                  <a:cubicBezTo>
                    <a:pt x="23526" y="28664"/>
                    <a:pt x="22067" y="31825"/>
                    <a:pt x="21429" y="35199"/>
                  </a:cubicBezTo>
                  <a:cubicBezTo>
                    <a:pt x="20335" y="40883"/>
                    <a:pt x="20912" y="43497"/>
                    <a:pt x="20912" y="43497"/>
                  </a:cubicBezTo>
                  <a:cubicBezTo>
                    <a:pt x="21338" y="40275"/>
                    <a:pt x="22159" y="37114"/>
                    <a:pt x="23314" y="34105"/>
                  </a:cubicBezTo>
                  <a:cubicBezTo>
                    <a:pt x="25077" y="29728"/>
                    <a:pt x="26110" y="27144"/>
                    <a:pt x="25654" y="25989"/>
                  </a:cubicBezTo>
                  <a:close/>
                  <a:moveTo>
                    <a:pt x="26809" y="27995"/>
                  </a:moveTo>
                  <a:cubicBezTo>
                    <a:pt x="26809" y="27995"/>
                    <a:pt x="26444" y="31642"/>
                    <a:pt x="29818" y="37387"/>
                  </a:cubicBezTo>
                  <a:cubicBezTo>
                    <a:pt x="33192" y="43132"/>
                    <a:pt x="38998" y="51187"/>
                    <a:pt x="38998" y="51187"/>
                  </a:cubicBezTo>
                  <a:cubicBezTo>
                    <a:pt x="38998" y="51187"/>
                    <a:pt x="32068" y="32554"/>
                    <a:pt x="26809" y="27995"/>
                  </a:cubicBezTo>
                  <a:close/>
                  <a:moveTo>
                    <a:pt x="25745" y="25958"/>
                  </a:moveTo>
                  <a:cubicBezTo>
                    <a:pt x="27326" y="27144"/>
                    <a:pt x="29028" y="28147"/>
                    <a:pt x="30882" y="28907"/>
                  </a:cubicBezTo>
                  <a:cubicBezTo>
                    <a:pt x="34256" y="30396"/>
                    <a:pt x="39332" y="32281"/>
                    <a:pt x="39332" y="32281"/>
                  </a:cubicBezTo>
                  <a:cubicBezTo>
                    <a:pt x="39332" y="32281"/>
                    <a:pt x="30791" y="23740"/>
                    <a:pt x="25745" y="25958"/>
                  </a:cubicBezTo>
                  <a:close/>
                  <a:moveTo>
                    <a:pt x="23952" y="21460"/>
                  </a:moveTo>
                  <a:cubicBezTo>
                    <a:pt x="23952" y="21460"/>
                    <a:pt x="25077" y="22554"/>
                    <a:pt x="28967" y="23892"/>
                  </a:cubicBezTo>
                  <a:cubicBezTo>
                    <a:pt x="32827" y="25199"/>
                    <a:pt x="41673" y="26718"/>
                    <a:pt x="41673" y="26718"/>
                  </a:cubicBezTo>
                  <a:cubicBezTo>
                    <a:pt x="41673" y="26718"/>
                    <a:pt x="27052" y="19575"/>
                    <a:pt x="23952" y="21460"/>
                  </a:cubicBezTo>
                  <a:close/>
                  <a:moveTo>
                    <a:pt x="22280" y="17417"/>
                  </a:moveTo>
                  <a:cubicBezTo>
                    <a:pt x="22280" y="17417"/>
                    <a:pt x="24560" y="19089"/>
                    <a:pt x="29241" y="19697"/>
                  </a:cubicBezTo>
                  <a:cubicBezTo>
                    <a:pt x="33922" y="20275"/>
                    <a:pt x="40943" y="19879"/>
                    <a:pt x="40943" y="19879"/>
                  </a:cubicBezTo>
                  <a:cubicBezTo>
                    <a:pt x="40943" y="19879"/>
                    <a:pt x="26505" y="15806"/>
                    <a:pt x="22280" y="17417"/>
                  </a:cubicBezTo>
                  <a:close/>
                  <a:moveTo>
                    <a:pt x="20578" y="12797"/>
                  </a:moveTo>
                  <a:cubicBezTo>
                    <a:pt x="20578" y="12797"/>
                    <a:pt x="22402" y="13739"/>
                    <a:pt x="27052" y="14773"/>
                  </a:cubicBezTo>
                  <a:cubicBezTo>
                    <a:pt x="31703" y="15776"/>
                    <a:pt x="39393" y="15442"/>
                    <a:pt x="39393" y="15442"/>
                  </a:cubicBezTo>
                  <a:cubicBezTo>
                    <a:pt x="39393" y="15442"/>
                    <a:pt x="32615" y="14530"/>
                    <a:pt x="28116" y="13162"/>
                  </a:cubicBezTo>
                  <a:cubicBezTo>
                    <a:pt x="23618" y="11825"/>
                    <a:pt x="21429" y="11794"/>
                    <a:pt x="20578" y="12797"/>
                  </a:cubicBezTo>
                  <a:close/>
                  <a:moveTo>
                    <a:pt x="19180" y="9271"/>
                  </a:moveTo>
                  <a:cubicBezTo>
                    <a:pt x="19180" y="9271"/>
                    <a:pt x="26657" y="11581"/>
                    <a:pt x="31399" y="11916"/>
                  </a:cubicBezTo>
                  <a:cubicBezTo>
                    <a:pt x="34378" y="12129"/>
                    <a:pt x="37356" y="11977"/>
                    <a:pt x="40274" y="11521"/>
                  </a:cubicBezTo>
                  <a:cubicBezTo>
                    <a:pt x="40274" y="11521"/>
                    <a:pt x="33192" y="11399"/>
                    <a:pt x="28815" y="10001"/>
                  </a:cubicBezTo>
                  <a:cubicBezTo>
                    <a:pt x="24469" y="8572"/>
                    <a:pt x="19848" y="8207"/>
                    <a:pt x="19180" y="9271"/>
                  </a:cubicBezTo>
                  <a:close/>
                  <a:moveTo>
                    <a:pt x="18298" y="5989"/>
                  </a:moveTo>
                  <a:cubicBezTo>
                    <a:pt x="18298" y="5989"/>
                    <a:pt x="22615" y="5867"/>
                    <a:pt x="26536" y="7113"/>
                  </a:cubicBezTo>
                  <a:cubicBezTo>
                    <a:pt x="30457" y="8390"/>
                    <a:pt x="38359" y="7904"/>
                    <a:pt x="38359" y="7904"/>
                  </a:cubicBezTo>
                  <a:cubicBezTo>
                    <a:pt x="38359" y="7904"/>
                    <a:pt x="31429" y="7235"/>
                    <a:pt x="27478" y="5624"/>
                  </a:cubicBezTo>
                  <a:cubicBezTo>
                    <a:pt x="23496" y="4013"/>
                    <a:pt x="19149" y="4682"/>
                    <a:pt x="18298" y="5989"/>
                  </a:cubicBezTo>
                  <a:close/>
                  <a:moveTo>
                    <a:pt x="17569" y="2919"/>
                  </a:moveTo>
                  <a:cubicBezTo>
                    <a:pt x="17569" y="2919"/>
                    <a:pt x="21004" y="4165"/>
                    <a:pt x="26779" y="3344"/>
                  </a:cubicBezTo>
                  <a:cubicBezTo>
                    <a:pt x="32554" y="2524"/>
                    <a:pt x="35958" y="1703"/>
                    <a:pt x="35958" y="1703"/>
                  </a:cubicBezTo>
                  <a:cubicBezTo>
                    <a:pt x="35958" y="1703"/>
                    <a:pt x="20335" y="426"/>
                    <a:pt x="17569" y="2919"/>
                  </a:cubicBezTo>
                  <a:close/>
                  <a:moveTo>
                    <a:pt x="17386" y="487"/>
                  </a:moveTo>
                  <a:lnTo>
                    <a:pt x="23314" y="487"/>
                  </a:lnTo>
                  <a:cubicBezTo>
                    <a:pt x="19149" y="1429"/>
                    <a:pt x="17295" y="578"/>
                    <a:pt x="17295" y="578"/>
                  </a:cubicBezTo>
                  <a:cubicBezTo>
                    <a:pt x="17326" y="548"/>
                    <a:pt x="17356" y="517"/>
                    <a:pt x="17386" y="487"/>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813" name="Google Shape;813;p29"/>
          <p:cNvGrpSpPr/>
          <p:nvPr/>
        </p:nvGrpSpPr>
        <p:grpSpPr>
          <a:xfrm rot="-7923048">
            <a:off x="5553218" y="626734"/>
            <a:ext cx="1759674" cy="1258450"/>
            <a:chOff x="4830275" y="2608450"/>
            <a:chExt cx="1324325" cy="2432075"/>
          </a:xfrm>
        </p:grpSpPr>
        <p:sp>
          <p:nvSpPr>
            <p:cNvPr id="814" name="Google Shape;814;p29"/>
            <p:cNvSpPr/>
            <p:nvPr/>
          </p:nvSpPr>
          <p:spPr>
            <a:xfrm>
              <a:off x="5018750" y="3690575"/>
              <a:ext cx="519575" cy="1330675"/>
            </a:xfrm>
            <a:custGeom>
              <a:rect b="b" l="l" r="r" t="t"/>
              <a:pathLst>
                <a:path extrusionOk="0" h="53227" w="20783">
                  <a:moveTo>
                    <a:pt x="1" y="1"/>
                  </a:moveTo>
                  <a:lnTo>
                    <a:pt x="1" y="1"/>
                  </a:lnTo>
                  <a:cubicBezTo>
                    <a:pt x="9107" y="15979"/>
                    <a:pt x="15111" y="32291"/>
                    <a:pt x="19781" y="52405"/>
                  </a:cubicBezTo>
                  <a:cubicBezTo>
                    <a:pt x="19901" y="52951"/>
                    <a:pt x="20152" y="53227"/>
                    <a:pt x="20368" y="53227"/>
                  </a:cubicBezTo>
                  <a:cubicBezTo>
                    <a:pt x="20574" y="53227"/>
                    <a:pt x="20749" y="52976"/>
                    <a:pt x="20749" y="52472"/>
                  </a:cubicBezTo>
                  <a:cubicBezTo>
                    <a:pt x="20782" y="25152"/>
                    <a:pt x="13777" y="16513"/>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15" name="Google Shape;815;p29"/>
            <p:cNvSpPr/>
            <p:nvPr/>
          </p:nvSpPr>
          <p:spPr>
            <a:xfrm>
              <a:off x="5531825" y="3352850"/>
              <a:ext cx="622775" cy="1631100"/>
            </a:xfrm>
            <a:custGeom>
              <a:rect b="b" l="l" r="r" t="t"/>
              <a:pathLst>
                <a:path extrusionOk="0" h="65244" w="24911">
                  <a:moveTo>
                    <a:pt x="24910" y="0"/>
                  </a:moveTo>
                  <a:lnTo>
                    <a:pt x="24910" y="0"/>
                  </a:lnTo>
                  <a:cubicBezTo>
                    <a:pt x="21508" y="3503"/>
                    <a:pt x="18139" y="7539"/>
                    <a:pt x="14803" y="12076"/>
                  </a:cubicBezTo>
                  <a:cubicBezTo>
                    <a:pt x="12835" y="14777"/>
                    <a:pt x="10900" y="17646"/>
                    <a:pt x="9132" y="21315"/>
                  </a:cubicBezTo>
                  <a:cubicBezTo>
                    <a:pt x="5930" y="27954"/>
                    <a:pt x="3662" y="36693"/>
                    <a:pt x="2261" y="45199"/>
                  </a:cubicBezTo>
                  <a:cubicBezTo>
                    <a:pt x="1227" y="51637"/>
                    <a:pt x="559" y="57908"/>
                    <a:pt x="59" y="64213"/>
                  </a:cubicBezTo>
                  <a:cubicBezTo>
                    <a:pt x="0" y="64861"/>
                    <a:pt x="265" y="65244"/>
                    <a:pt x="548" y="65244"/>
                  </a:cubicBezTo>
                  <a:cubicBezTo>
                    <a:pt x="745" y="65244"/>
                    <a:pt x="950" y="65058"/>
                    <a:pt x="1060" y="64646"/>
                  </a:cubicBezTo>
                  <a:cubicBezTo>
                    <a:pt x="3928" y="53672"/>
                    <a:pt x="6931" y="43064"/>
                    <a:pt x="10500" y="32557"/>
                  </a:cubicBezTo>
                  <a:cubicBezTo>
                    <a:pt x="14636" y="20215"/>
                    <a:pt x="19340" y="8339"/>
                    <a:pt x="2491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16" name="Google Shape;816;p29"/>
            <p:cNvSpPr/>
            <p:nvPr/>
          </p:nvSpPr>
          <p:spPr>
            <a:xfrm>
              <a:off x="5366500" y="3998300"/>
              <a:ext cx="170975" cy="1031600"/>
            </a:xfrm>
            <a:custGeom>
              <a:rect b="b" l="l" r="r" t="t"/>
              <a:pathLst>
                <a:path extrusionOk="0" fill="none" h="41264" w="6839">
                  <a:moveTo>
                    <a:pt x="5071" y="1"/>
                  </a:moveTo>
                  <a:cubicBezTo>
                    <a:pt x="1" y="16746"/>
                    <a:pt x="768" y="32090"/>
                    <a:pt x="6839" y="41264"/>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17" name="Google Shape;817;p29"/>
            <p:cNvSpPr/>
            <p:nvPr/>
          </p:nvSpPr>
          <p:spPr>
            <a:xfrm>
              <a:off x="5467400" y="3605525"/>
              <a:ext cx="231025" cy="403925"/>
            </a:xfrm>
            <a:custGeom>
              <a:rect b="b" l="l" r="r" t="t"/>
              <a:pathLst>
                <a:path extrusionOk="0" h="16157" w="9241">
                  <a:moveTo>
                    <a:pt x="4237" y="0"/>
                  </a:moveTo>
                  <a:cubicBezTo>
                    <a:pt x="4037" y="0"/>
                    <a:pt x="2870" y="67"/>
                    <a:pt x="2669" y="67"/>
                  </a:cubicBezTo>
                  <a:cubicBezTo>
                    <a:pt x="668" y="5238"/>
                    <a:pt x="1" y="10608"/>
                    <a:pt x="801" y="15712"/>
                  </a:cubicBezTo>
                  <a:cubicBezTo>
                    <a:pt x="829" y="15901"/>
                    <a:pt x="944" y="16157"/>
                    <a:pt x="1093" y="16157"/>
                  </a:cubicBezTo>
                  <a:cubicBezTo>
                    <a:pt x="1128" y="16157"/>
                    <a:pt x="1164" y="16143"/>
                    <a:pt x="1202" y="16112"/>
                  </a:cubicBezTo>
                  <a:cubicBezTo>
                    <a:pt x="1235" y="16079"/>
                    <a:pt x="1302" y="16012"/>
                    <a:pt x="1335" y="15912"/>
                  </a:cubicBezTo>
                  <a:cubicBezTo>
                    <a:pt x="1902" y="14411"/>
                    <a:pt x="6739" y="4904"/>
                    <a:pt x="9241" y="2035"/>
                  </a:cubicBezTo>
                  <a:cubicBezTo>
                    <a:pt x="9074" y="1902"/>
                    <a:pt x="8974" y="1768"/>
                    <a:pt x="8807" y="1702"/>
                  </a:cubicBezTo>
                  <a:cubicBezTo>
                    <a:pt x="8540" y="1902"/>
                    <a:pt x="8307" y="2102"/>
                    <a:pt x="8040" y="2369"/>
                  </a:cubicBezTo>
                  <a:cubicBezTo>
                    <a:pt x="8207" y="2069"/>
                    <a:pt x="8340" y="1768"/>
                    <a:pt x="8507" y="1502"/>
                  </a:cubicBezTo>
                  <a:cubicBezTo>
                    <a:pt x="7873" y="1034"/>
                    <a:pt x="7173" y="701"/>
                    <a:pt x="6472" y="434"/>
                  </a:cubicBezTo>
                  <a:cubicBezTo>
                    <a:pt x="6139" y="834"/>
                    <a:pt x="5838" y="1235"/>
                    <a:pt x="5538" y="1668"/>
                  </a:cubicBezTo>
                  <a:lnTo>
                    <a:pt x="5905" y="267"/>
                  </a:lnTo>
                  <a:cubicBezTo>
                    <a:pt x="5605" y="201"/>
                    <a:pt x="5338" y="100"/>
                    <a:pt x="5038" y="67"/>
                  </a:cubicBezTo>
                  <a:cubicBezTo>
                    <a:pt x="4404" y="834"/>
                    <a:pt x="3837" y="1668"/>
                    <a:pt x="3303" y="2502"/>
                  </a:cubicBezTo>
                  <a:cubicBezTo>
                    <a:pt x="3503" y="1602"/>
                    <a:pt x="3837" y="768"/>
                    <a:pt x="423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18" name="Google Shape;818;p29"/>
            <p:cNvSpPr/>
            <p:nvPr/>
          </p:nvSpPr>
          <p:spPr>
            <a:xfrm>
              <a:off x="5485950" y="3631375"/>
              <a:ext cx="295875" cy="378250"/>
            </a:xfrm>
            <a:custGeom>
              <a:rect b="b" l="l" r="r" t="t"/>
              <a:pathLst>
                <a:path extrusionOk="0" h="15130" w="11835">
                  <a:moveTo>
                    <a:pt x="5997" y="0"/>
                  </a:moveTo>
                  <a:cubicBezTo>
                    <a:pt x="2661" y="4437"/>
                    <a:pt x="626" y="9441"/>
                    <a:pt x="59" y="14578"/>
                  </a:cubicBezTo>
                  <a:cubicBezTo>
                    <a:pt x="1" y="14841"/>
                    <a:pt x="71" y="15129"/>
                    <a:pt x="246" y="15129"/>
                  </a:cubicBezTo>
                  <a:cubicBezTo>
                    <a:pt x="271" y="15129"/>
                    <a:pt x="297" y="15124"/>
                    <a:pt x="326" y="15111"/>
                  </a:cubicBezTo>
                  <a:cubicBezTo>
                    <a:pt x="393" y="15111"/>
                    <a:pt x="460" y="15045"/>
                    <a:pt x="493" y="14978"/>
                  </a:cubicBezTo>
                  <a:cubicBezTo>
                    <a:pt x="1460" y="13677"/>
                    <a:pt x="8666" y="5838"/>
                    <a:pt x="11834" y="3703"/>
                  </a:cubicBezTo>
                  <a:cubicBezTo>
                    <a:pt x="11768" y="3536"/>
                    <a:pt x="11668" y="3403"/>
                    <a:pt x="11568" y="3203"/>
                  </a:cubicBezTo>
                  <a:cubicBezTo>
                    <a:pt x="11234" y="3336"/>
                    <a:pt x="10934" y="3436"/>
                    <a:pt x="10634" y="3603"/>
                  </a:cubicBezTo>
                  <a:cubicBezTo>
                    <a:pt x="10834" y="3403"/>
                    <a:pt x="11101" y="3169"/>
                    <a:pt x="11301" y="2903"/>
                  </a:cubicBezTo>
                  <a:cubicBezTo>
                    <a:pt x="10800" y="2336"/>
                    <a:pt x="10233" y="1768"/>
                    <a:pt x="9600" y="1368"/>
                  </a:cubicBezTo>
                  <a:cubicBezTo>
                    <a:pt x="9166" y="1602"/>
                    <a:pt x="8766" y="1935"/>
                    <a:pt x="8399" y="2269"/>
                  </a:cubicBezTo>
                  <a:cubicBezTo>
                    <a:pt x="8599" y="1869"/>
                    <a:pt x="8832" y="1435"/>
                    <a:pt x="9099" y="1035"/>
                  </a:cubicBezTo>
                  <a:cubicBezTo>
                    <a:pt x="8832" y="868"/>
                    <a:pt x="8599" y="734"/>
                    <a:pt x="8299" y="601"/>
                  </a:cubicBezTo>
                  <a:cubicBezTo>
                    <a:pt x="7465" y="1201"/>
                    <a:pt x="6731" y="1835"/>
                    <a:pt x="5964" y="2502"/>
                  </a:cubicBezTo>
                  <a:cubicBezTo>
                    <a:pt x="6431" y="1702"/>
                    <a:pt x="6931" y="1001"/>
                    <a:pt x="7565" y="334"/>
                  </a:cubicBezTo>
                  <a:cubicBezTo>
                    <a:pt x="7331" y="234"/>
                    <a:pt x="6230" y="34"/>
                    <a:pt x="599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19" name="Google Shape;819;p29"/>
            <p:cNvSpPr/>
            <p:nvPr/>
          </p:nvSpPr>
          <p:spPr>
            <a:xfrm>
              <a:off x="5308125" y="3614700"/>
              <a:ext cx="218525" cy="392625"/>
            </a:xfrm>
            <a:custGeom>
              <a:rect b="b" l="l" r="r" t="t"/>
              <a:pathLst>
                <a:path extrusionOk="0" h="15705" w="8741">
                  <a:moveTo>
                    <a:pt x="5938" y="0"/>
                  </a:moveTo>
                  <a:cubicBezTo>
                    <a:pt x="5738" y="34"/>
                    <a:pt x="5505" y="67"/>
                    <a:pt x="5238" y="134"/>
                  </a:cubicBezTo>
                  <a:cubicBezTo>
                    <a:pt x="5605" y="834"/>
                    <a:pt x="5871" y="1635"/>
                    <a:pt x="6005" y="2469"/>
                  </a:cubicBezTo>
                  <a:cubicBezTo>
                    <a:pt x="5505" y="1702"/>
                    <a:pt x="5004" y="1001"/>
                    <a:pt x="4404" y="367"/>
                  </a:cubicBezTo>
                  <a:cubicBezTo>
                    <a:pt x="4104" y="467"/>
                    <a:pt x="3770" y="567"/>
                    <a:pt x="3503" y="701"/>
                  </a:cubicBezTo>
                  <a:cubicBezTo>
                    <a:pt x="3570" y="1135"/>
                    <a:pt x="3703" y="1568"/>
                    <a:pt x="3737" y="2002"/>
                  </a:cubicBezTo>
                  <a:cubicBezTo>
                    <a:pt x="3503" y="1635"/>
                    <a:pt x="3203" y="1301"/>
                    <a:pt x="2903" y="968"/>
                  </a:cubicBezTo>
                  <a:cubicBezTo>
                    <a:pt x="2169" y="1335"/>
                    <a:pt x="1402" y="1802"/>
                    <a:pt x="734" y="2335"/>
                  </a:cubicBezTo>
                  <a:cubicBezTo>
                    <a:pt x="868" y="2569"/>
                    <a:pt x="1001" y="2869"/>
                    <a:pt x="1101" y="3136"/>
                  </a:cubicBezTo>
                  <a:cubicBezTo>
                    <a:pt x="868" y="2902"/>
                    <a:pt x="668" y="2736"/>
                    <a:pt x="368" y="2636"/>
                  </a:cubicBezTo>
                  <a:cubicBezTo>
                    <a:pt x="267" y="2802"/>
                    <a:pt x="101" y="2902"/>
                    <a:pt x="1" y="3036"/>
                  </a:cubicBezTo>
                  <a:cubicBezTo>
                    <a:pt x="1735" y="4137"/>
                    <a:pt x="3236" y="5671"/>
                    <a:pt x="4370" y="7539"/>
                  </a:cubicBezTo>
                  <a:cubicBezTo>
                    <a:pt x="5038" y="8640"/>
                    <a:pt x="5571" y="9807"/>
                    <a:pt x="5938" y="11075"/>
                  </a:cubicBezTo>
                  <a:cubicBezTo>
                    <a:pt x="6405" y="12509"/>
                    <a:pt x="6505" y="14044"/>
                    <a:pt x="6939" y="15478"/>
                  </a:cubicBezTo>
                  <a:cubicBezTo>
                    <a:pt x="7006" y="15545"/>
                    <a:pt x="7006" y="15645"/>
                    <a:pt x="7072" y="15678"/>
                  </a:cubicBezTo>
                  <a:cubicBezTo>
                    <a:pt x="7100" y="15697"/>
                    <a:pt x="7128" y="15705"/>
                    <a:pt x="7156" y="15705"/>
                  </a:cubicBezTo>
                  <a:cubicBezTo>
                    <a:pt x="7333" y="15705"/>
                    <a:pt x="7511" y="15379"/>
                    <a:pt x="7539" y="15178"/>
                  </a:cubicBezTo>
                  <a:cubicBezTo>
                    <a:pt x="8740" y="9974"/>
                    <a:pt x="8340" y="4170"/>
                    <a:pt x="5938"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0" name="Google Shape;820;p29"/>
            <p:cNvSpPr/>
            <p:nvPr/>
          </p:nvSpPr>
          <p:spPr>
            <a:xfrm>
              <a:off x="5204725" y="3765650"/>
              <a:ext cx="281050" cy="240500"/>
            </a:xfrm>
            <a:custGeom>
              <a:rect b="b" l="l" r="r" t="t"/>
              <a:pathLst>
                <a:path extrusionOk="0" h="9620" w="11242">
                  <a:moveTo>
                    <a:pt x="1802" y="0"/>
                  </a:moveTo>
                  <a:cubicBezTo>
                    <a:pt x="1668" y="167"/>
                    <a:pt x="1568" y="334"/>
                    <a:pt x="1468" y="500"/>
                  </a:cubicBezTo>
                  <a:cubicBezTo>
                    <a:pt x="2068" y="767"/>
                    <a:pt x="2669" y="1134"/>
                    <a:pt x="3203" y="1601"/>
                  </a:cubicBezTo>
                  <a:cubicBezTo>
                    <a:pt x="2502" y="1368"/>
                    <a:pt x="1835" y="1268"/>
                    <a:pt x="1101" y="1168"/>
                  </a:cubicBezTo>
                  <a:cubicBezTo>
                    <a:pt x="1001" y="1434"/>
                    <a:pt x="868" y="1668"/>
                    <a:pt x="768" y="1968"/>
                  </a:cubicBezTo>
                  <a:cubicBezTo>
                    <a:pt x="1068" y="2168"/>
                    <a:pt x="1368" y="2435"/>
                    <a:pt x="1668" y="2669"/>
                  </a:cubicBezTo>
                  <a:cubicBezTo>
                    <a:pt x="1301" y="2602"/>
                    <a:pt x="968" y="2502"/>
                    <a:pt x="567" y="2502"/>
                  </a:cubicBezTo>
                  <a:cubicBezTo>
                    <a:pt x="334" y="3202"/>
                    <a:pt x="167" y="3970"/>
                    <a:pt x="67" y="4703"/>
                  </a:cubicBezTo>
                  <a:cubicBezTo>
                    <a:pt x="267" y="4803"/>
                    <a:pt x="534" y="4870"/>
                    <a:pt x="734" y="5004"/>
                  </a:cubicBezTo>
                  <a:cubicBezTo>
                    <a:pt x="501" y="5004"/>
                    <a:pt x="234" y="5037"/>
                    <a:pt x="34" y="5104"/>
                  </a:cubicBezTo>
                  <a:cubicBezTo>
                    <a:pt x="0" y="5304"/>
                    <a:pt x="0" y="5504"/>
                    <a:pt x="0" y="5671"/>
                  </a:cubicBezTo>
                  <a:cubicBezTo>
                    <a:pt x="608" y="5547"/>
                    <a:pt x="1230" y="5487"/>
                    <a:pt x="1857" y="5487"/>
                  </a:cubicBezTo>
                  <a:cubicBezTo>
                    <a:pt x="2916" y="5487"/>
                    <a:pt x="3990" y="5657"/>
                    <a:pt x="5037" y="5971"/>
                  </a:cubicBezTo>
                  <a:cubicBezTo>
                    <a:pt x="6038" y="6271"/>
                    <a:pt x="7005" y="6705"/>
                    <a:pt x="7906" y="7305"/>
                  </a:cubicBezTo>
                  <a:cubicBezTo>
                    <a:pt x="8973" y="7972"/>
                    <a:pt x="9874" y="8906"/>
                    <a:pt x="10908" y="9540"/>
                  </a:cubicBezTo>
                  <a:cubicBezTo>
                    <a:pt x="10957" y="9589"/>
                    <a:pt x="11006" y="9620"/>
                    <a:pt x="11042" y="9620"/>
                  </a:cubicBezTo>
                  <a:cubicBezTo>
                    <a:pt x="11055" y="9620"/>
                    <a:pt x="11066" y="9616"/>
                    <a:pt x="11075" y="9607"/>
                  </a:cubicBezTo>
                  <a:cubicBezTo>
                    <a:pt x="11242" y="9540"/>
                    <a:pt x="11208" y="9207"/>
                    <a:pt x="11075" y="8973"/>
                  </a:cubicBezTo>
                  <a:cubicBezTo>
                    <a:pt x="8907" y="4837"/>
                    <a:pt x="5504" y="1301"/>
                    <a:pt x="1802"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1" name="Google Shape;821;p29"/>
            <p:cNvSpPr/>
            <p:nvPr/>
          </p:nvSpPr>
          <p:spPr>
            <a:xfrm>
              <a:off x="5479925" y="3749800"/>
              <a:ext cx="372775" cy="253875"/>
            </a:xfrm>
            <a:custGeom>
              <a:rect b="b" l="l" r="r" t="t"/>
              <a:pathLst>
                <a:path extrusionOk="0" h="10155" w="14911">
                  <a:moveTo>
                    <a:pt x="12909" y="0"/>
                  </a:moveTo>
                  <a:cubicBezTo>
                    <a:pt x="8039" y="1301"/>
                    <a:pt x="3369" y="5071"/>
                    <a:pt x="300" y="9474"/>
                  </a:cubicBezTo>
                  <a:cubicBezTo>
                    <a:pt x="134" y="9741"/>
                    <a:pt x="0" y="10107"/>
                    <a:pt x="234" y="10141"/>
                  </a:cubicBezTo>
                  <a:cubicBezTo>
                    <a:pt x="263" y="10151"/>
                    <a:pt x="289" y="10155"/>
                    <a:pt x="315" y="10155"/>
                  </a:cubicBezTo>
                  <a:cubicBezTo>
                    <a:pt x="376" y="10155"/>
                    <a:pt x="430" y="10131"/>
                    <a:pt x="501" y="10107"/>
                  </a:cubicBezTo>
                  <a:cubicBezTo>
                    <a:pt x="1902" y="9474"/>
                    <a:pt x="3169" y="8440"/>
                    <a:pt x="4537" y="7772"/>
                  </a:cubicBezTo>
                  <a:cubicBezTo>
                    <a:pt x="5804" y="7172"/>
                    <a:pt x="7072" y="6672"/>
                    <a:pt x="8373" y="6405"/>
                  </a:cubicBezTo>
                  <a:cubicBezTo>
                    <a:pt x="9645" y="6077"/>
                    <a:pt x="10939" y="5917"/>
                    <a:pt x="12204" y="5917"/>
                  </a:cubicBezTo>
                  <a:cubicBezTo>
                    <a:pt x="13129" y="5917"/>
                    <a:pt x="14038" y="6002"/>
                    <a:pt x="14911" y="6171"/>
                  </a:cubicBezTo>
                  <a:lnTo>
                    <a:pt x="14911" y="5604"/>
                  </a:lnTo>
                  <a:cubicBezTo>
                    <a:pt x="14644" y="5504"/>
                    <a:pt x="14344" y="5504"/>
                    <a:pt x="14010" y="5471"/>
                  </a:cubicBezTo>
                  <a:cubicBezTo>
                    <a:pt x="14310" y="5404"/>
                    <a:pt x="14577" y="5271"/>
                    <a:pt x="14877" y="5171"/>
                  </a:cubicBezTo>
                  <a:cubicBezTo>
                    <a:pt x="14811" y="4337"/>
                    <a:pt x="14644" y="3503"/>
                    <a:pt x="14377" y="2769"/>
                  </a:cubicBezTo>
                  <a:cubicBezTo>
                    <a:pt x="13910" y="2769"/>
                    <a:pt x="13476" y="2836"/>
                    <a:pt x="13009" y="2936"/>
                  </a:cubicBezTo>
                  <a:cubicBezTo>
                    <a:pt x="13376" y="2635"/>
                    <a:pt x="13743" y="2435"/>
                    <a:pt x="14177" y="2168"/>
                  </a:cubicBezTo>
                  <a:cubicBezTo>
                    <a:pt x="14044" y="1902"/>
                    <a:pt x="13910" y="1601"/>
                    <a:pt x="13743" y="1301"/>
                  </a:cubicBezTo>
                  <a:cubicBezTo>
                    <a:pt x="12843" y="1335"/>
                    <a:pt x="11909" y="1468"/>
                    <a:pt x="11008" y="1668"/>
                  </a:cubicBezTo>
                  <a:cubicBezTo>
                    <a:pt x="11709" y="1168"/>
                    <a:pt x="12509" y="801"/>
                    <a:pt x="13310" y="567"/>
                  </a:cubicBezTo>
                  <a:cubicBezTo>
                    <a:pt x="13176" y="401"/>
                    <a:pt x="13043" y="167"/>
                    <a:pt x="12909"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2" name="Google Shape;822;p29"/>
            <p:cNvSpPr/>
            <p:nvPr/>
          </p:nvSpPr>
          <p:spPr>
            <a:xfrm>
              <a:off x="5488250" y="3916825"/>
              <a:ext cx="341950" cy="144050"/>
            </a:xfrm>
            <a:custGeom>
              <a:rect b="b" l="l" r="r" t="t"/>
              <a:pathLst>
                <a:path extrusionOk="0" h="5762" w="13678">
                  <a:moveTo>
                    <a:pt x="11218" y="1"/>
                  </a:moveTo>
                  <a:cubicBezTo>
                    <a:pt x="7761" y="1"/>
                    <a:pt x="3868" y="1192"/>
                    <a:pt x="468" y="3093"/>
                  </a:cubicBezTo>
                  <a:cubicBezTo>
                    <a:pt x="234" y="3226"/>
                    <a:pt x="1" y="3460"/>
                    <a:pt x="134" y="3593"/>
                  </a:cubicBezTo>
                  <a:cubicBezTo>
                    <a:pt x="201" y="3627"/>
                    <a:pt x="234" y="3627"/>
                    <a:pt x="334" y="3627"/>
                  </a:cubicBezTo>
                  <a:cubicBezTo>
                    <a:pt x="1635" y="3627"/>
                    <a:pt x="2970" y="3293"/>
                    <a:pt x="4237" y="3260"/>
                  </a:cubicBezTo>
                  <a:cubicBezTo>
                    <a:pt x="4383" y="3256"/>
                    <a:pt x="4528" y="3253"/>
                    <a:pt x="4672" y="3253"/>
                  </a:cubicBezTo>
                  <a:cubicBezTo>
                    <a:pt x="5679" y="3253"/>
                    <a:pt x="6635" y="3356"/>
                    <a:pt x="7539" y="3560"/>
                  </a:cubicBezTo>
                  <a:cubicBezTo>
                    <a:pt x="9341" y="3927"/>
                    <a:pt x="10909" y="4727"/>
                    <a:pt x="12143" y="5761"/>
                  </a:cubicBezTo>
                  <a:cubicBezTo>
                    <a:pt x="12209" y="5595"/>
                    <a:pt x="12310" y="5461"/>
                    <a:pt x="12343" y="5294"/>
                  </a:cubicBezTo>
                  <a:cubicBezTo>
                    <a:pt x="12109" y="5161"/>
                    <a:pt x="11943" y="4994"/>
                    <a:pt x="11742" y="4894"/>
                  </a:cubicBezTo>
                  <a:cubicBezTo>
                    <a:pt x="12009" y="4894"/>
                    <a:pt x="12243" y="4928"/>
                    <a:pt x="12510" y="4961"/>
                  </a:cubicBezTo>
                  <a:cubicBezTo>
                    <a:pt x="12877" y="4294"/>
                    <a:pt x="13110" y="3593"/>
                    <a:pt x="13344" y="2859"/>
                  </a:cubicBezTo>
                  <a:cubicBezTo>
                    <a:pt x="13010" y="2726"/>
                    <a:pt x="12676" y="2593"/>
                    <a:pt x="12276" y="2492"/>
                  </a:cubicBezTo>
                  <a:cubicBezTo>
                    <a:pt x="12676" y="2426"/>
                    <a:pt x="13077" y="2392"/>
                    <a:pt x="13477" y="2326"/>
                  </a:cubicBezTo>
                  <a:cubicBezTo>
                    <a:pt x="13510" y="2059"/>
                    <a:pt x="13544" y="1759"/>
                    <a:pt x="13577" y="1492"/>
                  </a:cubicBezTo>
                  <a:cubicBezTo>
                    <a:pt x="12977" y="1258"/>
                    <a:pt x="12243" y="991"/>
                    <a:pt x="11542" y="825"/>
                  </a:cubicBezTo>
                  <a:cubicBezTo>
                    <a:pt x="11965" y="770"/>
                    <a:pt x="12367" y="745"/>
                    <a:pt x="12754" y="745"/>
                  </a:cubicBezTo>
                  <a:cubicBezTo>
                    <a:pt x="13071" y="745"/>
                    <a:pt x="13377" y="761"/>
                    <a:pt x="13677" y="791"/>
                  </a:cubicBezTo>
                  <a:lnTo>
                    <a:pt x="13677" y="224"/>
                  </a:lnTo>
                  <a:cubicBezTo>
                    <a:pt x="12893" y="73"/>
                    <a:pt x="12069" y="1"/>
                    <a:pt x="11218"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3" name="Google Shape;823;p29"/>
            <p:cNvSpPr/>
            <p:nvPr/>
          </p:nvSpPr>
          <p:spPr>
            <a:xfrm>
              <a:off x="5488250" y="3452925"/>
              <a:ext cx="116775" cy="459500"/>
            </a:xfrm>
            <a:custGeom>
              <a:rect b="b" l="l" r="r" t="t"/>
              <a:pathLst>
                <a:path extrusionOk="0" h="18380" w="4671">
                  <a:moveTo>
                    <a:pt x="2970" y="0"/>
                  </a:moveTo>
                  <a:lnTo>
                    <a:pt x="2736" y="67"/>
                  </a:lnTo>
                  <a:cubicBezTo>
                    <a:pt x="4404" y="5137"/>
                    <a:pt x="3203" y="13143"/>
                    <a:pt x="1" y="18313"/>
                  </a:cubicBezTo>
                  <a:lnTo>
                    <a:pt x="201" y="18380"/>
                  </a:lnTo>
                  <a:cubicBezTo>
                    <a:pt x="3470" y="13176"/>
                    <a:pt x="4671" y="5104"/>
                    <a:pt x="297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4" name="Google Shape;824;p29"/>
            <p:cNvSpPr/>
            <p:nvPr/>
          </p:nvSpPr>
          <p:spPr>
            <a:xfrm>
              <a:off x="5534950" y="3436125"/>
              <a:ext cx="44225" cy="25425"/>
            </a:xfrm>
            <a:custGeom>
              <a:rect b="b" l="l" r="r" t="t"/>
              <a:pathLst>
                <a:path extrusionOk="0" h="1017" w="1769">
                  <a:moveTo>
                    <a:pt x="1314" y="1"/>
                  </a:moveTo>
                  <a:cubicBezTo>
                    <a:pt x="1163" y="1"/>
                    <a:pt x="982" y="35"/>
                    <a:pt x="801" y="105"/>
                  </a:cubicBezTo>
                  <a:cubicBezTo>
                    <a:pt x="334" y="205"/>
                    <a:pt x="1" y="539"/>
                    <a:pt x="101" y="805"/>
                  </a:cubicBezTo>
                  <a:cubicBezTo>
                    <a:pt x="121" y="949"/>
                    <a:pt x="281" y="1017"/>
                    <a:pt x="509" y="1017"/>
                  </a:cubicBezTo>
                  <a:cubicBezTo>
                    <a:pt x="652" y="1017"/>
                    <a:pt x="822" y="990"/>
                    <a:pt x="1001" y="939"/>
                  </a:cubicBezTo>
                  <a:cubicBezTo>
                    <a:pt x="1468" y="772"/>
                    <a:pt x="1769" y="439"/>
                    <a:pt x="1702" y="205"/>
                  </a:cubicBezTo>
                  <a:cubicBezTo>
                    <a:pt x="1683" y="69"/>
                    <a:pt x="1527" y="1"/>
                    <a:pt x="1314" y="1"/>
                  </a:cubicBezTo>
                  <a:close/>
                </a:path>
              </a:pathLst>
            </a:custGeom>
            <a:solidFill>
              <a:srgbClr val="FFFBE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5" name="Google Shape;825;p29"/>
            <p:cNvSpPr/>
            <p:nvPr/>
          </p:nvSpPr>
          <p:spPr>
            <a:xfrm>
              <a:off x="5495750" y="3503775"/>
              <a:ext cx="139300" cy="417000"/>
            </a:xfrm>
            <a:custGeom>
              <a:rect b="b" l="l" r="r" t="t"/>
              <a:pathLst>
                <a:path extrusionOk="0" h="16680" w="5572">
                  <a:moveTo>
                    <a:pt x="5338" y="1"/>
                  </a:moveTo>
                  <a:cubicBezTo>
                    <a:pt x="5071" y="4838"/>
                    <a:pt x="3337" y="10275"/>
                    <a:pt x="1" y="16613"/>
                  </a:cubicBezTo>
                  <a:lnTo>
                    <a:pt x="234" y="16679"/>
                  </a:lnTo>
                  <a:cubicBezTo>
                    <a:pt x="3570" y="10342"/>
                    <a:pt x="5338" y="4904"/>
                    <a:pt x="557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6" name="Google Shape;826;p29"/>
            <p:cNvSpPr/>
            <p:nvPr/>
          </p:nvSpPr>
          <p:spPr>
            <a:xfrm>
              <a:off x="5610850" y="3485425"/>
              <a:ext cx="41725" cy="24225"/>
            </a:xfrm>
            <a:custGeom>
              <a:rect b="b" l="l" r="r" t="t"/>
              <a:pathLst>
                <a:path extrusionOk="0" h="969" w="1669">
                  <a:moveTo>
                    <a:pt x="901" y="1"/>
                  </a:moveTo>
                  <a:cubicBezTo>
                    <a:pt x="401" y="34"/>
                    <a:pt x="0" y="234"/>
                    <a:pt x="0" y="501"/>
                  </a:cubicBezTo>
                  <a:cubicBezTo>
                    <a:pt x="0" y="735"/>
                    <a:pt x="334" y="968"/>
                    <a:pt x="801" y="968"/>
                  </a:cubicBezTo>
                  <a:cubicBezTo>
                    <a:pt x="1268" y="968"/>
                    <a:pt x="1635" y="735"/>
                    <a:pt x="1668" y="468"/>
                  </a:cubicBezTo>
                  <a:cubicBezTo>
                    <a:pt x="1668" y="201"/>
                    <a:pt x="1335" y="1"/>
                    <a:pt x="90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7" name="Google Shape;827;p29"/>
            <p:cNvSpPr/>
            <p:nvPr/>
          </p:nvSpPr>
          <p:spPr>
            <a:xfrm>
              <a:off x="5460725" y="3506275"/>
              <a:ext cx="86775" cy="406150"/>
            </a:xfrm>
            <a:custGeom>
              <a:rect b="b" l="l" r="r" t="t"/>
              <a:pathLst>
                <a:path extrusionOk="0" h="16246" w="3471">
                  <a:moveTo>
                    <a:pt x="234" y="1"/>
                  </a:moveTo>
                  <a:lnTo>
                    <a:pt x="1" y="134"/>
                  </a:lnTo>
                  <a:cubicBezTo>
                    <a:pt x="2836" y="4904"/>
                    <a:pt x="3237" y="10742"/>
                    <a:pt x="1068" y="16179"/>
                  </a:cubicBezTo>
                  <a:lnTo>
                    <a:pt x="1302" y="16246"/>
                  </a:lnTo>
                  <a:cubicBezTo>
                    <a:pt x="3470" y="10809"/>
                    <a:pt x="3103" y="4871"/>
                    <a:pt x="23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8" name="Google Shape;828;p29"/>
            <p:cNvSpPr/>
            <p:nvPr/>
          </p:nvSpPr>
          <p:spPr>
            <a:xfrm>
              <a:off x="5439050" y="3488675"/>
              <a:ext cx="42550" cy="29625"/>
            </a:xfrm>
            <a:custGeom>
              <a:rect b="b" l="l" r="r" t="t"/>
              <a:pathLst>
                <a:path extrusionOk="0" h="1185" w="1702">
                  <a:moveTo>
                    <a:pt x="1236" y="0"/>
                  </a:moveTo>
                  <a:cubicBezTo>
                    <a:pt x="1057" y="0"/>
                    <a:pt x="841" y="67"/>
                    <a:pt x="634" y="205"/>
                  </a:cubicBezTo>
                  <a:cubicBezTo>
                    <a:pt x="201" y="438"/>
                    <a:pt x="1" y="838"/>
                    <a:pt x="101" y="1038"/>
                  </a:cubicBezTo>
                  <a:cubicBezTo>
                    <a:pt x="149" y="1135"/>
                    <a:pt x="274" y="1185"/>
                    <a:pt x="436" y="1185"/>
                  </a:cubicBezTo>
                  <a:cubicBezTo>
                    <a:pt x="610" y="1185"/>
                    <a:pt x="827" y="1126"/>
                    <a:pt x="1035" y="1005"/>
                  </a:cubicBezTo>
                  <a:cubicBezTo>
                    <a:pt x="1468" y="738"/>
                    <a:pt x="1702" y="371"/>
                    <a:pt x="1602" y="171"/>
                  </a:cubicBezTo>
                  <a:cubicBezTo>
                    <a:pt x="1537" y="58"/>
                    <a:pt x="1403" y="0"/>
                    <a:pt x="123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29" name="Google Shape;829;p29"/>
            <p:cNvSpPr/>
            <p:nvPr/>
          </p:nvSpPr>
          <p:spPr>
            <a:xfrm>
              <a:off x="5545800" y="3626375"/>
              <a:ext cx="261050" cy="301900"/>
            </a:xfrm>
            <a:custGeom>
              <a:rect b="b" l="l" r="r" t="t"/>
              <a:pathLst>
                <a:path extrusionOk="0" h="12076" w="10442">
                  <a:moveTo>
                    <a:pt x="10374" y="0"/>
                  </a:moveTo>
                  <a:cubicBezTo>
                    <a:pt x="5071" y="2435"/>
                    <a:pt x="1668" y="6405"/>
                    <a:pt x="0" y="12009"/>
                  </a:cubicBezTo>
                  <a:lnTo>
                    <a:pt x="201" y="12076"/>
                  </a:lnTo>
                  <a:cubicBezTo>
                    <a:pt x="1868" y="6538"/>
                    <a:pt x="5237" y="2669"/>
                    <a:pt x="10441" y="200"/>
                  </a:cubicBezTo>
                  <a:lnTo>
                    <a:pt x="1037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0" name="Google Shape;830;p29"/>
            <p:cNvSpPr/>
            <p:nvPr/>
          </p:nvSpPr>
          <p:spPr>
            <a:xfrm>
              <a:off x="5798475" y="3607450"/>
              <a:ext cx="28375" cy="40375"/>
            </a:xfrm>
            <a:custGeom>
              <a:rect b="b" l="l" r="r" t="t"/>
              <a:pathLst>
                <a:path extrusionOk="0" h="1615" w="1135">
                  <a:moveTo>
                    <a:pt x="369" y="1"/>
                  </a:moveTo>
                  <a:cubicBezTo>
                    <a:pt x="333" y="1"/>
                    <a:pt x="298" y="8"/>
                    <a:pt x="267" y="23"/>
                  </a:cubicBezTo>
                  <a:cubicBezTo>
                    <a:pt x="67" y="157"/>
                    <a:pt x="1" y="624"/>
                    <a:pt x="167" y="1024"/>
                  </a:cubicBezTo>
                  <a:cubicBezTo>
                    <a:pt x="308" y="1391"/>
                    <a:pt x="569" y="1614"/>
                    <a:pt x="787" y="1614"/>
                  </a:cubicBezTo>
                  <a:cubicBezTo>
                    <a:pt x="827" y="1614"/>
                    <a:pt x="865" y="1607"/>
                    <a:pt x="901" y="1591"/>
                  </a:cubicBezTo>
                  <a:cubicBezTo>
                    <a:pt x="1101" y="1458"/>
                    <a:pt x="1135" y="991"/>
                    <a:pt x="968" y="591"/>
                  </a:cubicBezTo>
                  <a:cubicBezTo>
                    <a:pt x="827" y="224"/>
                    <a:pt x="567" y="1"/>
                    <a:pt x="36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1" name="Google Shape;831;p29"/>
            <p:cNvSpPr/>
            <p:nvPr/>
          </p:nvSpPr>
          <p:spPr>
            <a:xfrm>
              <a:off x="5487425" y="3560500"/>
              <a:ext cx="70900" cy="351925"/>
            </a:xfrm>
            <a:custGeom>
              <a:rect b="b" l="l" r="r" t="t"/>
              <a:pathLst>
                <a:path extrusionOk="0" h="14077" w="2836">
                  <a:moveTo>
                    <a:pt x="2069" y="0"/>
                  </a:moveTo>
                  <a:lnTo>
                    <a:pt x="1835" y="33"/>
                  </a:lnTo>
                  <a:cubicBezTo>
                    <a:pt x="2536" y="4403"/>
                    <a:pt x="2502" y="8306"/>
                    <a:pt x="0" y="14010"/>
                  </a:cubicBezTo>
                  <a:lnTo>
                    <a:pt x="234" y="14077"/>
                  </a:lnTo>
                  <a:cubicBezTo>
                    <a:pt x="2736" y="8339"/>
                    <a:pt x="2836" y="4403"/>
                    <a:pt x="206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2" name="Google Shape;832;p29"/>
            <p:cNvSpPr/>
            <p:nvPr/>
          </p:nvSpPr>
          <p:spPr>
            <a:xfrm>
              <a:off x="5512450" y="3541550"/>
              <a:ext cx="44225" cy="26250"/>
            </a:xfrm>
            <a:custGeom>
              <a:rect b="b" l="l" r="r" t="t"/>
              <a:pathLst>
                <a:path extrusionOk="0" h="1050" w="1769">
                  <a:moveTo>
                    <a:pt x="1250" y="0"/>
                  </a:moveTo>
                  <a:cubicBezTo>
                    <a:pt x="1105" y="0"/>
                    <a:pt x="939" y="30"/>
                    <a:pt x="767" y="91"/>
                  </a:cubicBezTo>
                  <a:cubicBezTo>
                    <a:pt x="334" y="258"/>
                    <a:pt x="0" y="558"/>
                    <a:pt x="67" y="791"/>
                  </a:cubicBezTo>
                  <a:cubicBezTo>
                    <a:pt x="88" y="960"/>
                    <a:pt x="270" y="1049"/>
                    <a:pt x="519" y="1049"/>
                  </a:cubicBezTo>
                  <a:cubicBezTo>
                    <a:pt x="663" y="1049"/>
                    <a:pt x="830" y="1019"/>
                    <a:pt x="1001" y="958"/>
                  </a:cubicBezTo>
                  <a:cubicBezTo>
                    <a:pt x="1434" y="825"/>
                    <a:pt x="1768" y="491"/>
                    <a:pt x="1701" y="258"/>
                  </a:cubicBezTo>
                  <a:cubicBezTo>
                    <a:pt x="1680" y="89"/>
                    <a:pt x="1499" y="0"/>
                    <a:pt x="125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3" name="Google Shape;833;p29"/>
            <p:cNvSpPr/>
            <p:nvPr/>
          </p:nvSpPr>
          <p:spPr>
            <a:xfrm>
              <a:off x="5545800" y="3610525"/>
              <a:ext cx="189325" cy="317750"/>
            </a:xfrm>
            <a:custGeom>
              <a:rect b="b" l="l" r="r" t="t"/>
              <a:pathLst>
                <a:path extrusionOk="0" h="12710" w="7573">
                  <a:moveTo>
                    <a:pt x="7406" y="1"/>
                  </a:moveTo>
                  <a:cubicBezTo>
                    <a:pt x="2702" y="3870"/>
                    <a:pt x="267" y="6906"/>
                    <a:pt x="0" y="12710"/>
                  </a:cubicBezTo>
                  <a:lnTo>
                    <a:pt x="234" y="12710"/>
                  </a:lnTo>
                  <a:cubicBezTo>
                    <a:pt x="534" y="7039"/>
                    <a:pt x="2936" y="4037"/>
                    <a:pt x="7572" y="167"/>
                  </a:cubicBezTo>
                  <a:lnTo>
                    <a:pt x="740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4" name="Google Shape;834;p29"/>
            <p:cNvSpPr/>
            <p:nvPr/>
          </p:nvSpPr>
          <p:spPr>
            <a:xfrm>
              <a:off x="5721750" y="3591875"/>
              <a:ext cx="34225" cy="34825"/>
            </a:xfrm>
            <a:custGeom>
              <a:rect b="b" l="l" r="r" t="t"/>
              <a:pathLst>
                <a:path extrusionOk="0" h="1393" w="1369">
                  <a:moveTo>
                    <a:pt x="401" y="0"/>
                  </a:moveTo>
                  <a:cubicBezTo>
                    <a:pt x="312" y="0"/>
                    <a:pt x="231" y="26"/>
                    <a:pt x="168" y="79"/>
                  </a:cubicBezTo>
                  <a:cubicBezTo>
                    <a:pt x="1" y="280"/>
                    <a:pt x="34" y="680"/>
                    <a:pt x="334" y="1047"/>
                  </a:cubicBezTo>
                  <a:cubicBezTo>
                    <a:pt x="493" y="1274"/>
                    <a:pt x="730" y="1393"/>
                    <a:pt x="928" y="1393"/>
                  </a:cubicBezTo>
                  <a:cubicBezTo>
                    <a:pt x="1020" y="1393"/>
                    <a:pt x="1104" y="1367"/>
                    <a:pt x="1168" y="1314"/>
                  </a:cubicBezTo>
                  <a:cubicBezTo>
                    <a:pt x="1368" y="1147"/>
                    <a:pt x="1302" y="680"/>
                    <a:pt x="1001" y="346"/>
                  </a:cubicBezTo>
                  <a:cubicBezTo>
                    <a:pt x="820" y="119"/>
                    <a:pt x="592" y="0"/>
                    <a:pt x="4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5" name="Google Shape;835;p29"/>
            <p:cNvSpPr/>
            <p:nvPr/>
          </p:nvSpPr>
          <p:spPr>
            <a:xfrm>
              <a:off x="5466575" y="3704850"/>
              <a:ext cx="186000" cy="308550"/>
            </a:xfrm>
            <a:custGeom>
              <a:rect b="b" l="l" r="r" t="t"/>
              <a:pathLst>
                <a:path extrusionOk="0" h="12342" w="7440">
                  <a:moveTo>
                    <a:pt x="3014" y="1"/>
                  </a:moveTo>
                  <a:cubicBezTo>
                    <a:pt x="2665" y="1"/>
                    <a:pt x="2213" y="30"/>
                    <a:pt x="2102" y="30"/>
                  </a:cubicBezTo>
                  <a:cubicBezTo>
                    <a:pt x="501" y="3933"/>
                    <a:pt x="0" y="8003"/>
                    <a:pt x="601" y="11972"/>
                  </a:cubicBezTo>
                  <a:cubicBezTo>
                    <a:pt x="655" y="12135"/>
                    <a:pt x="731" y="12342"/>
                    <a:pt x="848" y="12342"/>
                  </a:cubicBezTo>
                  <a:cubicBezTo>
                    <a:pt x="874" y="12342"/>
                    <a:pt x="903" y="12331"/>
                    <a:pt x="934" y="12306"/>
                  </a:cubicBezTo>
                  <a:cubicBezTo>
                    <a:pt x="1035" y="12272"/>
                    <a:pt x="1035" y="12239"/>
                    <a:pt x="1068" y="12139"/>
                  </a:cubicBezTo>
                  <a:cubicBezTo>
                    <a:pt x="1535" y="11038"/>
                    <a:pt x="5438" y="3866"/>
                    <a:pt x="7439" y="1732"/>
                  </a:cubicBezTo>
                  <a:cubicBezTo>
                    <a:pt x="7339" y="1631"/>
                    <a:pt x="7206" y="1565"/>
                    <a:pt x="7172" y="1465"/>
                  </a:cubicBezTo>
                  <a:lnTo>
                    <a:pt x="6538" y="1965"/>
                  </a:lnTo>
                  <a:cubicBezTo>
                    <a:pt x="6672" y="1765"/>
                    <a:pt x="6772" y="1531"/>
                    <a:pt x="6905" y="1298"/>
                  </a:cubicBezTo>
                  <a:cubicBezTo>
                    <a:pt x="6372" y="931"/>
                    <a:pt x="5838" y="631"/>
                    <a:pt x="5238" y="431"/>
                  </a:cubicBezTo>
                  <a:cubicBezTo>
                    <a:pt x="4937" y="731"/>
                    <a:pt x="4704" y="998"/>
                    <a:pt x="4504" y="1331"/>
                  </a:cubicBezTo>
                  <a:cubicBezTo>
                    <a:pt x="4570" y="998"/>
                    <a:pt x="4670" y="631"/>
                    <a:pt x="4771" y="297"/>
                  </a:cubicBezTo>
                  <a:cubicBezTo>
                    <a:pt x="4537" y="264"/>
                    <a:pt x="4337" y="197"/>
                    <a:pt x="4070" y="130"/>
                  </a:cubicBezTo>
                  <a:cubicBezTo>
                    <a:pt x="3570" y="697"/>
                    <a:pt x="3069" y="1298"/>
                    <a:pt x="2669" y="1932"/>
                  </a:cubicBezTo>
                  <a:cubicBezTo>
                    <a:pt x="2836" y="1265"/>
                    <a:pt x="3069" y="597"/>
                    <a:pt x="3403" y="30"/>
                  </a:cubicBezTo>
                  <a:cubicBezTo>
                    <a:pt x="3336" y="8"/>
                    <a:pt x="3188" y="1"/>
                    <a:pt x="3014"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6" name="Google Shape;836;p29"/>
            <p:cNvSpPr/>
            <p:nvPr/>
          </p:nvSpPr>
          <p:spPr>
            <a:xfrm>
              <a:off x="5338975" y="3710600"/>
              <a:ext cx="175150" cy="302450"/>
            </a:xfrm>
            <a:custGeom>
              <a:rect b="b" l="l" r="r" t="t"/>
              <a:pathLst>
                <a:path extrusionOk="0" h="12098" w="7006">
                  <a:moveTo>
                    <a:pt x="4838" y="0"/>
                  </a:moveTo>
                  <a:cubicBezTo>
                    <a:pt x="4671" y="34"/>
                    <a:pt x="4471" y="34"/>
                    <a:pt x="4304" y="67"/>
                  </a:cubicBezTo>
                  <a:cubicBezTo>
                    <a:pt x="4571" y="634"/>
                    <a:pt x="4804" y="1235"/>
                    <a:pt x="4871" y="1902"/>
                  </a:cubicBezTo>
                  <a:cubicBezTo>
                    <a:pt x="4504" y="1335"/>
                    <a:pt x="4070" y="734"/>
                    <a:pt x="3570" y="234"/>
                  </a:cubicBezTo>
                  <a:lnTo>
                    <a:pt x="2836" y="501"/>
                  </a:lnTo>
                  <a:cubicBezTo>
                    <a:pt x="2903" y="834"/>
                    <a:pt x="3003" y="1168"/>
                    <a:pt x="3036" y="1502"/>
                  </a:cubicBezTo>
                  <a:cubicBezTo>
                    <a:pt x="2836" y="1201"/>
                    <a:pt x="2636" y="901"/>
                    <a:pt x="2369" y="668"/>
                  </a:cubicBezTo>
                  <a:cubicBezTo>
                    <a:pt x="1735" y="901"/>
                    <a:pt x="1168" y="1235"/>
                    <a:pt x="568" y="1668"/>
                  </a:cubicBezTo>
                  <a:cubicBezTo>
                    <a:pt x="701" y="1868"/>
                    <a:pt x="801" y="2069"/>
                    <a:pt x="868" y="2269"/>
                  </a:cubicBezTo>
                  <a:cubicBezTo>
                    <a:pt x="701" y="2102"/>
                    <a:pt x="501" y="2002"/>
                    <a:pt x="301" y="1868"/>
                  </a:cubicBezTo>
                  <a:cubicBezTo>
                    <a:pt x="268" y="1868"/>
                    <a:pt x="134" y="1969"/>
                    <a:pt x="1" y="2069"/>
                  </a:cubicBezTo>
                  <a:cubicBezTo>
                    <a:pt x="1368" y="3003"/>
                    <a:pt x="2636" y="4237"/>
                    <a:pt x="3503" y="5705"/>
                  </a:cubicBezTo>
                  <a:cubicBezTo>
                    <a:pt x="4037" y="6572"/>
                    <a:pt x="4471" y="7506"/>
                    <a:pt x="4771" y="8507"/>
                  </a:cubicBezTo>
                  <a:cubicBezTo>
                    <a:pt x="5104" y="9574"/>
                    <a:pt x="5171" y="10808"/>
                    <a:pt x="5538" y="11909"/>
                  </a:cubicBezTo>
                  <a:cubicBezTo>
                    <a:pt x="5538" y="11976"/>
                    <a:pt x="5605" y="12042"/>
                    <a:pt x="5638" y="12076"/>
                  </a:cubicBezTo>
                  <a:cubicBezTo>
                    <a:pt x="5663" y="12091"/>
                    <a:pt x="5688" y="12097"/>
                    <a:pt x="5713" y="12097"/>
                  </a:cubicBezTo>
                  <a:cubicBezTo>
                    <a:pt x="5852" y="12097"/>
                    <a:pt x="5977" y="11879"/>
                    <a:pt x="6005" y="11709"/>
                  </a:cubicBezTo>
                  <a:cubicBezTo>
                    <a:pt x="7006" y="7739"/>
                    <a:pt x="6706" y="3303"/>
                    <a:pt x="4838"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7" name="Google Shape;837;p29"/>
            <p:cNvSpPr/>
            <p:nvPr/>
          </p:nvSpPr>
          <p:spPr>
            <a:xfrm>
              <a:off x="5280600" y="3783150"/>
              <a:ext cx="203500" cy="226850"/>
            </a:xfrm>
            <a:custGeom>
              <a:rect b="b" l="l" r="r" t="t"/>
              <a:pathLst>
                <a:path extrusionOk="0" h="9074" w="8140">
                  <a:moveTo>
                    <a:pt x="2536" y="1"/>
                  </a:moveTo>
                  <a:cubicBezTo>
                    <a:pt x="2436" y="101"/>
                    <a:pt x="2302" y="234"/>
                    <a:pt x="2202" y="301"/>
                  </a:cubicBezTo>
                  <a:cubicBezTo>
                    <a:pt x="2636" y="634"/>
                    <a:pt x="3036" y="1001"/>
                    <a:pt x="3370" y="1468"/>
                  </a:cubicBezTo>
                  <a:cubicBezTo>
                    <a:pt x="2870" y="1168"/>
                    <a:pt x="2336" y="935"/>
                    <a:pt x="1835" y="701"/>
                  </a:cubicBezTo>
                  <a:cubicBezTo>
                    <a:pt x="1669" y="868"/>
                    <a:pt x="1535" y="1068"/>
                    <a:pt x="1435" y="1201"/>
                  </a:cubicBezTo>
                  <a:cubicBezTo>
                    <a:pt x="1635" y="1435"/>
                    <a:pt x="1802" y="1668"/>
                    <a:pt x="1969" y="1935"/>
                  </a:cubicBezTo>
                  <a:cubicBezTo>
                    <a:pt x="1702" y="1768"/>
                    <a:pt x="1435" y="1668"/>
                    <a:pt x="1168" y="1535"/>
                  </a:cubicBezTo>
                  <a:cubicBezTo>
                    <a:pt x="835" y="2002"/>
                    <a:pt x="601" y="2536"/>
                    <a:pt x="334" y="3103"/>
                  </a:cubicBezTo>
                  <a:cubicBezTo>
                    <a:pt x="501" y="3203"/>
                    <a:pt x="668" y="3336"/>
                    <a:pt x="801" y="3470"/>
                  </a:cubicBezTo>
                  <a:cubicBezTo>
                    <a:pt x="601" y="3436"/>
                    <a:pt x="434" y="3370"/>
                    <a:pt x="201" y="3370"/>
                  </a:cubicBezTo>
                  <a:cubicBezTo>
                    <a:pt x="101" y="3503"/>
                    <a:pt x="34" y="3636"/>
                    <a:pt x="1" y="3770"/>
                  </a:cubicBezTo>
                  <a:cubicBezTo>
                    <a:pt x="1335" y="3837"/>
                    <a:pt x="2669" y="4304"/>
                    <a:pt x="3904" y="5071"/>
                  </a:cubicBezTo>
                  <a:cubicBezTo>
                    <a:pt x="4637" y="5504"/>
                    <a:pt x="5305" y="6072"/>
                    <a:pt x="5938" y="6672"/>
                  </a:cubicBezTo>
                  <a:cubicBezTo>
                    <a:pt x="6606" y="7406"/>
                    <a:pt x="7139" y="8306"/>
                    <a:pt x="7840" y="8974"/>
                  </a:cubicBezTo>
                  <a:cubicBezTo>
                    <a:pt x="7873" y="9007"/>
                    <a:pt x="7940" y="9074"/>
                    <a:pt x="7973" y="9074"/>
                  </a:cubicBezTo>
                  <a:cubicBezTo>
                    <a:pt x="8140" y="9074"/>
                    <a:pt x="8140" y="8807"/>
                    <a:pt x="8107" y="8607"/>
                  </a:cubicBezTo>
                  <a:cubicBezTo>
                    <a:pt x="7206" y="5104"/>
                    <a:pt x="5171" y="1735"/>
                    <a:pt x="2536"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8" name="Google Shape;838;p29"/>
            <p:cNvSpPr/>
            <p:nvPr/>
          </p:nvSpPr>
          <p:spPr>
            <a:xfrm>
              <a:off x="5479925" y="3768975"/>
              <a:ext cx="268550" cy="243525"/>
            </a:xfrm>
            <a:custGeom>
              <a:rect b="b" l="l" r="r" t="t"/>
              <a:pathLst>
                <a:path extrusionOk="0" h="9741" w="10742">
                  <a:moveTo>
                    <a:pt x="7906" y="0"/>
                  </a:moveTo>
                  <a:cubicBezTo>
                    <a:pt x="4403" y="1802"/>
                    <a:pt x="1535" y="5404"/>
                    <a:pt x="67" y="9240"/>
                  </a:cubicBezTo>
                  <a:cubicBezTo>
                    <a:pt x="34" y="9474"/>
                    <a:pt x="0" y="9741"/>
                    <a:pt x="200" y="9741"/>
                  </a:cubicBezTo>
                  <a:cubicBezTo>
                    <a:pt x="234" y="9741"/>
                    <a:pt x="334" y="9707"/>
                    <a:pt x="367" y="9674"/>
                  </a:cubicBezTo>
                  <a:cubicBezTo>
                    <a:pt x="1334" y="8907"/>
                    <a:pt x="2135" y="7973"/>
                    <a:pt x="3036" y="7206"/>
                  </a:cubicBezTo>
                  <a:cubicBezTo>
                    <a:pt x="3870" y="6505"/>
                    <a:pt x="4737" y="5971"/>
                    <a:pt x="5704" y="5504"/>
                  </a:cubicBezTo>
                  <a:cubicBezTo>
                    <a:pt x="7305" y="4737"/>
                    <a:pt x="9040" y="4304"/>
                    <a:pt x="10741" y="4237"/>
                  </a:cubicBezTo>
                  <a:cubicBezTo>
                    <a:pt x="10708" y="4070"/>
                    <a:pt x="10674" y="3970"/>
                    <a:pt x="10641" y="3837"/>
                  </a:cubicBezTo>
                  <a:cubicBezTo>
                    <a:pt x="10374" y="3837"/>
                    <a:pt x="10141" y="3837"/>
                    <a:pt x="9874" y="3870"/>
                  </a:cubicBezTo>
                  <a:lnTo>
                    <a:pt x="10508" y="3503"/>
                  </a:lnTo>
                  <a:cubicBezTo>
                    <a:pt x="10241" y="2903"/>
                    <a:pt x="9974" y="2335"/>
                    <a:pt x="9574" y="1802"/>
                  </a:cubicBezTo>
                  <a:cubicBezTo>
                    <a:pt x="9240" y="1868"/>
                    <a:pt x="8873" y="2002"/>
                    <a:pt x="8540" y="2169"/>
                  </a:cubicBezTo>
                  <a:lnTo>
                    <a:pt x="9307" y="1401"/>
                  </a:lnTo>
                  <a:cubicBezTo>
                    <a:pt x="9140" y="1201"/>
                    <a:pt x="8973" y="1001"/>
                    <a:pt x="8806" y="834"/>
                  </a:cubicBezTo>
                  <a:cubicBezTo>
                    <a:pt x="8073" y="1035"/>
                    <a:pt x="7405" y="1301"/>
                    <a:pt x="6738" y="1568"/>
                  </a:cubicBezTo>
                  <a:cubicBezTo>
                    <a:pt x="7239" y="1068"/>
                    <a:pt x="7739" y="668"/>
                    <a:pt x="8339" y="334"/>
                  </a:cubicBezTo>
                  <a:cubicBezTo>
                    <a:pt x="8206" y="201"/>
                    <a:pt x="8039" y="134"/>
                    <a:pt x="7906"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39" name="Google Shape;839;p29"/>
            <p:cNvSpPr/>
            <p:nvPr/>
          </p:nvSpPr>
          <p:spPr>
            <a:xfrm>
              <a:off x="5483250" y="3890725"/>
              <a:ext cx="256875" cy="121325"/>
            </a:xfrm>
            <a:custGeom>
              <a:rect b="b" l="l" r="r" t="t"/>
              <a:pathLst>
                <a:path extrusionOk="0" h="4853" w="10275">
                  <a:moveTo>
                    <a:pt x="10008" y="1"/>
                  </a:moveTo>
                  <a:cubicBezTo>
                    <a:pt x="6739" y="134"/>
                    <a:pt x="3069" y="1935"/>
                    <a:pt x="267" y="4437"/>
                  </a:cubicBezTo>
                  <a:cubicBezTo>
                    <a:pt x="167" y="4537"/>
                    <a:pt x="1" y="4771"/>
                    <a:pt x="101" y="4837"/>
                  </a:cubicBezTo>
                  <a:cubicBezTo>
                    <a:pt x="123" y="4849"/>
                    <a:pt x="145" y="4852"/>
                    <a:pt x="166" y="4852"/>
                  </a:cubicBezTo>
                  <a:cubicBezTo>
                    <a:pt x="208" y="4852"/>
                    <a:pt x="245" y="4837"/>
                    <a:pt x="267" y="4837"/>
                  </a:cubicBezTo>
                  <a:cubicBezTo>
                    <a:pt x="1268" y="4637"/>
                    <a:pt x="2236" y="4137"/>
                    <a:pt x="3236" y="3870"/>
                  </a:cubicBezTo>
                  <a:cubicBezTo>
                    <a:pt x="4104" y="3670"/>
                    <a:pt x="5038" y="3536"/>
                    <a:pt x="5871" y="3536"/>
                  </a:cubicBezTo>
                  <a:cubicBezTo>
                    <a:pt x="7339" y="3536"/>
                    <a:pt x="8740" y="3837"/>
                    <a:pt x="9908" y="4437"/>
                  </a:cubicBezTo>
                  <a:cubicBezTo>
                    <a:pt x="9941" y="4304"/>
                    <a:pt x="10008" y="4170"/>
                    <a:pt x="10041" y="4003"/>
                  </a:cubicBezTo>
                  <a:cubicBezTo>
                    <a:pt x="9874" y="3937"/>
                    <a:pt x="9674" y="3870"/>
                    <a:pt x="9507" y="3803"/>
                  </a:cubicBezTo>
                  <a:cubicBezTo>
                    <a:pt x="9674" y="3803"/>
                    <a:pt x="9874" y="3770"/>
                    <a:pt x="10074" y="3770"/>
                  </a:cubicBezTo>
                  <a:cubicBezTo>
                    <a:pt x="10208" y="3170"/>
                    <a:pt x="10275" y="2602"/>
                    <a:pt x="10275" y="2035"/>
                  </a:cubicBezTo>
                  <a:cubicBezTo>
                    <a:pt x="10008" y="1969"/>
                    <a:pt x="9708" y="1902"/>
                    <a:pt x="9407" y="1902"/>
                  </a:cubicBezTo>
                  <a:cubicBezTo>
                    <a:pt x="9708" y="1802"/>
                    <a:pt x="10008" y="1668"/>
                    <a:pt x="10275" y="1568"/>
                  </a:cubicBezTo>
                  <a:cubicBezTo>
                    <a:pt x="10275" y="1368"/>
                    <a:pt x="10275" y="1168"/>
                    <a:pt x="10241" y="968"/>
                  </a:cubicBezTo>
                  <a:cubicBezTo>
                    <a:pt x="9674" y="835"/>
                    <a:pt x="9074" y="801"/>
                    <a:pt x="8507" y="801"/>
                  </a:cubicBezTo>
                  <a:cubicBezTo>
                    <a:pt x="9040" y="568"/>
                    <a:pt x="9574" y="468"/>
                    <a:pt x="10108" y="434"/>
                  </a:cubicBezTo>
                  <a:cubicBezTo>
                    <a:pt x="10074" y="301"/>
                    <a:pt x="10041" y="134"/>
                    <a:pt x="10008"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0" name="Google Shape;840;p29"/>
            <p:cNvSpPr/>
            <p:nvPr/>
          </p:nvSpPr>
          <p:spPr>
            <a:xfrm>
              <a:off x="5560800" y="3953275"/>
              <a:ext cx="145125" cy="24200"/>
            </a:xfrm>
            <a:custGeom>
              <a:rect b="b" l="l" r="r" t="t"/>
              <a:pathLst>
                <a:path extrusionOk="0" fill="none" h="968" w="5805">
                  <a:moveTo>
                    <a:pt x="1" y="968"/>
                  </a:moveTo>
                  <a:cubicBezTo>
                    <a:pt x="1835" y="201"/>
                    <a:pt x="3904" y="0"/>
                    <a:pt x="5805" y="3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1" name="Google Shape;841;p29"/>
            <p:cNvSpPr/>
            <p:nvPr/>
          </p:nvSpPr>
          <p:spPr>
            <a:xfrm>
              <a:off x="5633350" y="3932425"/>
              <a:ext cx="48400" cy="8375"/>
            </a:xfrm>
            <a:custGeom>
              <a:rect b="b" l="l" r="r" t="t"/>
              <a:pathLst>
                <a:path extrusionOk="0" fill="none" h="335" w="1936">
                  <a:moveTo>
                    <a:pt x="1" y="334"/>
                  </a:moveTo>
                  <a:cubicBezTo>
                    <a:pt x="601" y="101"/>
                    <a:pt x="1268" y="0"/>
                    <a:pt x="1936" y="3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2" name="Google Shape;842;p29"/>
            <p:cNvSpPr/>
            <p:nvPr/>
          </p:nvSpPr>
          <p:spPr>
            <a:xfrm>
              <a:off x="5500775" y="3844025"/>
              <a:ext cx="149300" cy="145125"/>
            </a:xfrm>
            <a:custGeom>
              <a:rect b="b" l="l" r="r" t="t"/>
              <a:pathLst>
                <a:path extrusionOk="0" fill="none" h="5805" w="5972">
                  <a:moveTo>
                    <a:pt x="0" y="5805"/>
                  </a:moveTo>
                  <a:cubicBezTo>
                    <a:pt x="1201" y="3236"/>
                    <a:pt x="3369" y="1135"/>
                    <a:pt x="5971" y="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3" name="Google Shape;843;p29"/>
            <p:cNvSpPr/>
            <p:nvPr/>
          </p:nvSpPr>
          <p:spPr>
            <a:xfrm>
              <a:off x="5492425" y="3755625"/>
              <a:ext cx="25050" cy="191000"/>
            </a:xfrm>
            <a:custGeom>
              <a:rect b="b" l="l" r="r" t="t"/>
              <a:pathLst>
                <a:path extrusionOk="0" fill="none" h="7640" w="1002">
                  <a:moveTo>
                    <a:pt x="1001" y="1"/>
                  </a:moveTo>
                  <a:cubicBezTo>
                    <a:pt x="334" y="2503"/>
                    <a:pt x="1" y="5071"/>
                    <a:pt x="1" y="764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4" name="Google Shape;844;p29"/>
            <p:cNvSpPr/>
            <p:nvPr/>
          </p:nvSpPr>
          <p:spPr>
            <a:xfrm>
              <a:off x="5522450" y="3798150"/>
              <a:ext cx="8350" cy="42575"/>
            </a:xfrm>
            <a:custGeom>
              <a:rect b="b" l="l" r="r" t="t"/>
              <a:pathLst>
                <a:path extrusionOk="0" fill="none" h="1703" w="334">
                  <a:moveTo>
                    <a:pt x="334" y="1"/>
                  </a:moveTo>
                  <a:cubicBezTo>
                    <a:pt x="134" y="535"/>
                    <a:pt x="0" y="1135"/>
                    <a:pt x="34" y="1702"/>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5" name="Google Shape;845;p29"/>
            <p:cNvSpPr/>
            <p:nvPr/>
          </p:nvSpPr>
          <p:spPr>
            <a:xfrm>
              <a:off x="5585825" y="3766475"/>
              <a:ext cx="23375" cy="49225"/>
            </a:xfrm>
            <a:custGeom>
              <a:rect b="b" l="l" r="r" t="t"/>
              <a:pathLst>
                <a:path extrusionOk="0" fill="none" h="1969" w="935">
                  <a:moveTo>
                    <a:pt x="935" y="0"/>
                  </a:moveTo>
                  <a:cubicBezTo>
                    <a:pt x="501" y="601"/>
                    <a:pt x="234" y="1268"/>
                    <a:pt x="1" y="19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6" name="Google Shape;846;p29"/>
            <p:cNvSpPr/>
            <p:nvPr/>
          </p:nvSpPr>
          <p:spPr>
            <a:xfrm>
              <a:off x="5409875" y="3776475"/>
              <a:ext cx="60900" cy="106775"/>
            </a:xfrm>
            <a:custGeom>
              <a:rect b="b" l="l" r="r" t="t"/>
              <a:pathLst>
                <a:path extrusionOk="0" fill="none" h="4271" w="2436">
                  <a:moveTo>
                    <a:pt x="0" y="1"/>
                  </a:moveTo>
                  <a:cubicBezTo>
                    <a:pt x="1134" y="1202"/>
                    <a:pt x="1968" y="2703"/>
                    <a:pt x="2435" y="427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7" name="Google Shape;847;p29"/>
            <p:cNvSpPr/>
            <p:nvPr/>
          </p:nvSpPr>
          <p:spPr>
            <a:xfrm>
              <a:off x="5327300" y="3861550"/>
              <a:ext cx="77600" cy="46725"/>
            </a:xfrm>
            <a:custGeom>
              <a:rect b="b" l="l" r="r" t="t"/>
              <a:pathLst>
                <a:path extrusionOk="0" fill="none" h="1869" w="3104">
                  <a:moveTo>
                    <a:pt x="1" y="0"/>
                  </a:moveTo>
                  <a:cubicBezTo>
                    <a:pt x="1135" y="434"/>
                    <a:pt x="2236" y="1034"/>
                    <a:pt x="3103" y="18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8" name="Google Shape;848;p29"/>
            <p:cNvSpPr/>
            <p:nvPr/>
          </p:nvSpPr>
          <p:spPr>
            <a:xfrm>
              <a:off x="5402350" y="3877375"/>
              <a:ext cx="66750" cy="108450"/>
            </a:xfrm>
            <a:custGeom>
              <a:rect b="b" l="l" r="r" t="t"/>
              <a:pathLst>
                <a:path extrusionOk="0" fill="none" h="4338" w="2670">
                  <a:moveTo>
                    <a:pt x="1" y="1"/>
                  </a:moveTo>
                  <a:cubicBezTo>
                    <a:pt x="1168" y="1235"/>
                    <a:pt x="2102" y="2703"/>
                    <a:pt x="267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49" name="Google Shape;849;p29"/>
            <p:cNvSpPr/>
            <p:nvPr/>
          </p:nvSpPr>
          <p:spPr>
            <a:xfrm>
              <a:off x="5535800" y="3462075"/>
              <a:ext cx="251850" cy="1567000"/>
            </a:xfrm>
            <a:custGeom>
              <a:rect b="b" l="l" r="r" t="t"/>
              <a:pathLst>
                <a:path extrusionOk="0" fill="none" h="62680" w="10074">
                  <a:moveTo>
                    <a:pt x="234" y="1"/>
                  </a:moveTo>
                  <a:cubicBezTo>
                    <a:pt x="10074" y="18114"/>
                    <a:pt x="10074" y="41030"/>
                    <a:pt x="0"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0" name="Google Shape;850;p29"/>
            <p:cNvSpPr/>
            <p:nvPr/>
          </p:nvSpPr>
          <p:spPr>
            <a:xfrm>
              <a:off x="5068800" y="2869175"/>
              <a:ext cx="479425" cy="622000"/>
            </a:xfrm>
            <a:custGeom>
              <a:rect b="b" l="l" r="r" t="t"/>
              <a:pathLst>
                <a:path extrusionOk="0" h="24880" w="19177">
                  <a:moveTo>
                    <a:pt x="9640" y="0"/>
                  </a:moveTo>
                  <a:cubicBezTo>
                    <a:pt x="9307" y="67"/>
                    <a:pt x="7439" y="400"/>
                    <a:pt x="7105" y="534"/>
                  </a:cubicBezTo>
                  <a:cubicBezTo>
                    <a:pt x="8106" y="1635"/>
                    <a:pt x="8940" y="2835"/>
                    <a:pt x="9640" y="4136"/>
                  </a:cubicBezTo>
                  <a:cubicBezTo>
                    <a:pt x="8439" y="3002"/>
                    <a:pt x="7172" y="1968"/>
                    <a:pt x="5904" y="1001"/>
                  </a:cubicBezTo>
                  <a:cubicBezTo>
                    <a:pt x="5437" y="1201"/>
                    <a:pt x="5004" y="1401"/>
                    <a:pt x="4570" y="1668"/>
                  </a:cubicBezTo>
                  <a:cubicBezTo>
                    <a:pt x="4970" y="2335"/>
                    <a:pt x="5337" y="3002"/>
                    <a:pt x="5738" y="3703"/>
                  </a:cubicBezTo>
                  <a:cubicBezTo>
                    <a:pt x="5104" y="3136"/>
                    <a:pt x="4437" y="2635"/>
                    <a:pt x="3769" y="2168"/>
                  </a:cubicBezTo>
                  <a:cubicBezTo>
                    <a:pt x="2735" y="2869"/>
                    <a:pt x="1768" y="3703"/>
                    <a:pt x="934" y="4670"/>
                  </a:cubicBezTo>
                  <a:cubicBezTo>
                    <a:pt x="1301" y="5037"/>
                    <a:pt x="1635" y="5471"/>
                    <a:pt x="2002" y="5871"/>
                  </a:cubicBezTo>
                  <a:cubicBezTo>
                    <a:pt x="1501" y="5571"/>
                    <a:pt x="1001" y="5371"/>
                    <a:pt x="500" y="5170"/>
                  </a:cubicBezTo>
                  <a:cubicBezTo>
                    <a:pt x="334" y="5337"/>
                    <a:pt x="167" y="5604"/>
                    <a:pt x="0" y="5838"/>
                  </a:cubicBezTo>
                  <a:cubicBezTo>
                    <a:pt x="5170" y="9373"/>
                    <a:pt x="16812" y="22383"/>
                    <a:pt x="18347" y="24551"/>
                  </a:cubicBezTo>
                  <a:cubicBezTo>
                    <a:pt x="18447" y="24684"/>
                    <a:pt x="18513" y="24818"/>
                    <a:pt x="18647" y="24851"/>
                  </a:cubicBezTo>
                  <a:cubicBezTo>
                    <a:pt x="18690" y="24871"/>
                    <a:pt x="18730" y="24880"/>
                    <a:pt x="18768" y="24880"/>
                  </a:cubicBezTo>
                  <a:cubicBezTo>
                    <a:pt x="19050" y="24880"/>
                    <a:pt x="19177" y="24371"/>
                    <a:pt x="19147" y="24017"/>
                  </a:cubicBezTo>
                  <a:cubicBezTo>
                    <a:pt x="18280" y="15645"/>
                    <a:pt x="15011" y="7372"/>
                    <a:pt x="9640"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1" name="Google Shape;851;p29"/>
            <p:cNvSpPr/>
            <p:nvPr/>
          </p:nvSpPr>
          <p:spPr>
            <a:xfrm>
              <a:off x="4962875" y="2951725"/>
              <a:ext cx="585450" cy="539700"/>
            </a:xfrm>
            <a:custGeom>
              <a:rect b="b" l="l" r="r" t="t"/>
              <a:pathLst>
                <a:path extrusionOk="0" h="21588" w="23418">
                  <a:moveTo>
                    <a:pt x="7740" y="0"/>
                  </a:moveTo>
                  <a:cubicBezTo>
                    <a:pt x="7406" y="167"/>
                    <a:pt x="5738" y="1001"/>
                    <a:pt x="5471" y="1168"/>
                  </a:cubicBezTo>
                  <a:cubicBezTo>
                    <a:pt x="6706" y="1968"/>
                    <a:pt x="7840" y="2869"/>
                    <a:pt x="8840" y="3970"/>
                  </a:cubicBezTo>
                  <a:cubicBezTo>
                    <a:pt x="7373" y="3203"/>
                    <a:pt x="5872" y="2536"/>
                    <a:pt x="4371" y="1968"/>
                  </a:cubicBezTo>
                  <a:cubicBezTo>
                    <a:pt x="4004" y="2302"/>
                    <a:pt x="3637" y="2636"/>
                    <a:pt x="3303" y="2936"/>
                  </a:cubicBezTo>
                  <a:cubicBezTo>
                    <a:pt x="3870" y="3503"/>
                    <a:pt x="4404" y="4037"/>
                    <a:pt x="4971" y="4604"/>
                  </a:cubicBezTo>
                  <a:cubicBezTo>
                    <a:pt x="4204" y="4237"/>
                    <a:pt x="3470" y="3903"/>
                    <a:pt x="2669" y="3670"/>
                  </a:cubicBezTo>
                  <a:cubicBezTo>
                    <a:pt x="1835" y="4604"/>
                    <a:pt x="1168" y="5671"/>
                    <a:pt x="635" y="6839"/>
                  </a:cubicBezTo>
                  <a:lnTo>
                    <a:pt x="2002" y="7706"/>
                  </a:lnTo>
                  <a:cubicBezTo>
                    <a:pt x="1468" y="7572"/>
                    <a:pt x="901" y="7472"/>
                    <a:pt x="368" y="7406"/>
                  </a:cubicBezTo>
                  <a:cubicBezTo>
                    <a:pt x="201" y="7673"/>
                    <a:pt x="134" y="7906"/>
                    <a:pt x="1" y="8206"/>
                  </a:cubicBezTo>
                  <a:cubicBezTo>
                    <a:pt x="5905" y="10241"/>
                    <a:pt x="20582" y="19714"/>
                    <a:pt x="22650" y="21382"/>
                  </a:cubicBezTo>
                  <a:cubicBezTo>
                    <a:pt x="22750" y="21482"/>
                    <a:pt x="22884" y="21549"/>
                    <a:pt x="23017" y="21582"/>
                  </a:cubicBezTo>
                  <a:cubicBezTo>
                    <a:pt x="23038" y="21586"/>
                    <a:pt x="23058" y="21588"/>
                    <a:pt x="23076" y="21588"/>
                  </a:cubicBezTo>
                  <a:cubicBezTo>
                    <a:pt x="23417" y="21588"/>
                    <a:pt x="23409" y="21028"/>
                    <a:pt x="23251" y="20648"/>
                  </a:cubicBezTo>
                  <a:cubicBezTo>
                    <a:pt x="20182" y="12743"/>
                    <a:pt x="14878" y="5671"/>
                    <a:pt x="774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2" name="Google Shape;852;p29"/>
            <p:cNvSpPr/>
            <p:nvPr/>
          </p:nvSpPr>
          <p:spPr>
            <a:xfrm>
              <a:off x="5380675" y="2846650"/>
              <a:ext cx="321925" cy="636925"/>
            </a:xfrm>
            <a:custGeom>
              <a:rect b="b" l="l" r="r" t="t"/>
              <a:pathLst>
                <a:path extrusionOk="0" h="25477" w="12877">
                  <a:moveTo>
                    <a:pt x="4637" y="0"/>
                  </a:moveTo>
                  <a:cubicBezTo>
                    <a:pt x="3970" y="1268"/>
                    <a:pt x="3403" y="2602"/>
                    <a:pt x="2969" y="4003"/>
                  </a:cubicBezTo>
                  <a:cubicBezTo>
                    <a:pt x="2836" y="2602"/>
                    <a:pt x="2903" y="1268"/>
                    <a:pt x="3203" y="0"/>
                  </a:cubicBezTo>
                  <a:lnTo>
                    <a:pt x="3203" y="0"/>
                  </a:lnTo>
                  <a:cubicBezTo>
                    <a:pt x="2803" y="34"/>
                    <a:pt x="2402" y="34"/>
                    <a:pt x="2035" y="67"/>
                  </a:cubicBezTo>
                  <a:cubicBezTo>
                    <a:pt x="1" y="7673"/>
                    <a:pt x="1735" y="17046"/>
                    <a:pt x="5838" y="24785"/>
                  </a:cubicBezTo>
                  <a:cubicBezTo>
                    <a:pt x="5996" y="25100"/>
                    <a:pt x="6339" y="25477"/>
                    <a:pt x="6608" y="25477"/>
                  </a:cubicBezTo>
                  <a:cubicBezTo>
                    <a:pt x="6681" y="25477"/>
                    <a:pt x="6749" y="25449"/>
                    <a:pt x="6806" y="25385"/>
                  </a:cubicBezTo>
                  <a:cubicBezTo>
                    <a:pt x="6872" y="25285"/>
                    <a:pt x="6939" y="25118"/>
                    <a:pt x="6939" y="25018"/>
                  </a:cubicBezTo>
                  <a:cubicBezTo>
                    <a:pt x="7072" y="22583"/>
                    <a:pt x="6572" y="20081"/>
                    <a:pt x="6705" y="17680"/>
                  </a:cubicBezTo>
                  <a:cubicBezTo>
                    <a:pt x="6839" y="15511"/>
                    <a:pt x="7206" y="13410"/>
                    <a:pt x="7806" y="11409"/>
                  </a:cubicBezTo>
                  <a:cubicBezTo>
                    <a:pt x="8840" y="8006"/>
                    <a:pt x="10608" y="4904"/>
                    <a:pt x="12877" y="2435"/>
                  </a:cubicBezTo>
                  <a:cubicBezTo>
                    <a:pt x="12610" y="2269"/>
                    <a:pt x="12309" y="2102"/>
                    <a:pt x="12009" y="1902"/>
                  </a:cubicBezTo>
                  <a:cubicBezTo>
                    <a:pt x="11642" y="2235"/>
                    <a:pt x="11342" y="2602"/>
                    <a:pt x="11042" y="3036"/>
                  </a:cubicBezTo>
                  <a:cubicBezTo>
                    <a:pt x="11142" y="2569"/>
                    <a:pt x="11209" y="2069"/>
                    <a:pt x="11342" y="1602"/>
                  </a:cubicBezTo>
                  <a:cubicBezTo>
                    <a:pt x="10008" y="1034"/>
                    <a:pt x="8674" y="601"/>
                    <a:pt x="7306" y="334"/>
                  </a:cubicBezTo>
                  <a:cubicBezTo>
                    <a:pt x="6906" y="934"/>
                    <a:pt x="6639" y="1602"/>
                    <a:pt x="6372" y="2335"/>
                  </a:cubicBezTo>
                  <a:cubicBezTo>
                    <a:pt x="6305" y="1602"/>
                    <a:pt x="6238" y="868"/>
                    <a:pt x="6238" y="167"/>
                  </a:cubicBezTo>
                  <a:cubicBezTo>
                    <a:pt x="5705" y="67"/>
                    <a:pt x="5171" y="34"/>
                    <a:pt x="463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3" name="Google Shape;853;p29"/>
            <p:cNvSpPr/>
            <p:nvPr/>
          </p:nvSpPr>
          <p:spPr>
            <a:xfrm>
              <a:off x="5548300" y="3004250"/>
              <a:ext cx="407825" cy="475375"/>
            </a:xfrm>
            <a:custGeom>
              <a:rect b="b" l="l" r="r" t="t"/>
              <a:pathLst>
                <a:path extrusionOk="0" h="19015" w="16313">
                  <a:moveTo>
                    <a:pt x="11142" y="1"/>
                  </a:moveTo>
                  <a:cubicBezTo>
                    <a:pt x="5805" y="3603"/>
                    <a:pt x="1802" y="10608"/>
                    <a:pt x="101" y="18080"/>
                  </a:cubicBezTo>
                  <a:cubicBezTo>
                    <a:pt x="0" y="18447"/>
                    <a:pt x="67" y="19014"/>
                    <a:pt x="334" y="19014"/>
                  </a:cubicBezTo>
                  <a:cubicBezTo>
                    <a:pt x="434" y="19014"/>
                    <a:pt x="501" y="18948"/>
                    <a:pt x="601" y="18848"/>
                  </a:cubicBezTo>
                  <a:cubicBezTo>
                    <a:pt x="2002" y="17447"/>
                    <a:pt x="3069" y="15512"/>
                    <a:pt x="4437" y="14078"/>
                  </a:cubicBezTo>
                  <a:cubicBezTo>
                    <a:pt x="5638" y="12743"/>
                    <a:pt x="7005" y="11643"/>
                    <a:pt x="8440" y="10742"/>
                  </a:cubicBezTo>
                  <a:cubicBezTo>
                    <a:pt x="10908" y="9174"/>
                    <a:pt x="13610" y="8307"/>
                    <a:pt x="16312" y="8140"/>
                  </a:cubicBezTo>
                  <a:cubicBezTo>
                    <a:pt x="16245" y="7873"/>
                    <a:pt x="16112" y="7606"/>
                    <a:pt x="16045" y="7339"/>
                  </a:cubicBezTo>
                  <a:cubicBezTo>
                    <a:pt x="15678" y="7339"/>
                    <a:pt x="15278" y="7406"/>
                    <a:pt x="14878" y="7473"/>
                  </a:cubicBezTo>
                  <a:cubicBezTo>
                    <a:pt x="15211" y="7173"/>
                    <a:pt x="15512" y="6973"/>
                    <a:pt x="15845" y="6739"/>
                  </a:cubicBezTo>
                  <a:cubicBezTo>
                    <a:pt x="15345" y="5572"/>
                    <a:pt x="14778" y="4437"/>
                    <a:pt x="14111" y="3437"/>
                  </a:cubicBezTo>
                  <a:cubicBezTo>
                    <a:pt x="13577" y="3603"/>
                    <a:pt x="13010" y="3837"/>
                    <a:pt x="12476" y="4137"/>
                  </a:cubicBezTo>
                  <a:cubicBezTo>
                    <a:pt x="12810" y="3637"/>
                    <a:pt x="13177" y="3136"/>
                    <a:pt x="13577" y="2669"/>
                  </a:cubicBezTo>
                  <a:cubicBezTo>
                    <a:pt x="13277" y="2303"/>
                    <a:pt x="12976" y="1936"/>
                    <a:pt x="12676" y="1602"/>
                  </a:cubicBezTo>
                  <a:cubicBezTo>
                    <a:pt x="11642" y="1969"/>
                    <a:pt x="10541" y="2503"/>
                    <a:pt x="9541" y="3103"/>
                  </a:cubicBezTo>
                  <a:cubicBezTo>
                    <a:pt x="10241" y="2136"/>
                    <a:pt x="10975" y="1302"/>
                    <a:pt x="11842" y="668"/>
                  </a:cubicBezTo>
                  <a:cubicBezTo>
                    <a:pt x="11642" y="435"/>
                    <a:pt x="11409" y="234"/>
                    <a:pt x="11142"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4" name="Google Shape;854;p29"/>
            <p:cNvSpPr/>
            <p:nvPr/>
          </p:nvSpPr>
          <p:spPr>
            <a:xfrm>
              <a:off x="4910350" y="3209400"/>
              <a:ext cx="647150" cy="270650"/>
            </a:xfrm>
            <a:custGeom>
              <a:rect b="b" l="l" r="r" t="t"/>
              <a:pathLst>
                <a:path extrusionOk="0" h="10826" w="25886">
                  <a:moveTo>
                    <a:pt x="1268" y="1"/>
                  </a:moveTo>
                  <a:cubicBezTo>
                    <a:pt x="1134" y="334"/>
                    <a:pt x="1001" y="668"/>
                    <a:pt x="868" y="1035"/>
                  </a:cubicBezTo>
                  <a:cubicBezTo>
                    <a:pt x="2269" y="1102"/>
                    <a:pt x="3636" y="1368"/>
                    <a:pt x="5004" y="1802"/>
                  </a:cubicBezTo>
                  <a:cubicBezTo>
                    <a:pt x="3469" y="1902"/>
                    <a:pt x="1968" y="2069"/>
                    <a:pt x="501" y="2302"/>
                  </a:cubicBezTo>
                  <a:cubicBezTo>
                    <a:pt x="367" y="2803"/>
                    <a:pt x="300" y="3303"/>
                    <a:pt x="200" y="3870"/>
                  </a:cubicBezTo>
                  <a:cubicBezTo>
                    <a:pt x="968" y="4070"/>
                    <a:pt x="1668" y="4270"/>
                    <a:pt x="2369" y="4537"/>
                  </a:cubicBezTo>
                  <a:cubicBezTo>
                    <a:pt x="1601" y="4571"/>
                    <a:pt x="834" y="4704"/>
                    <a:pt x="100" y="4871"/>
                  </a:cubicBezTo>
                  <a:cubicBezTo>
                    <a:pt x="0" y="6205"/>
                    <a:pt x="34" y="7539"/>
                    <a:pt x="267" y="8907"/>
                  </a:cubicBezTo>
                  <a:cubicBezTo>
                    <a:pt x="767" y="8907"/>
                    <a:pt x="1268" y="8940"/>
                    <a:pt x="1802" y="8974"/>
                  </a:cubicBezTo>
                  <a:cubicBezTo>
                    <a:pt x="1301" y="9141"/>
                    <a:pt x="834" y="9374"/>
                    <a:pt x="367" y="9574"/>
                  </a:cubicBezTo>
                  <a:cubicBezTo>
                    <a:pt x="467" y="9941"/>
                    <a:pt x="567" y="10241"/>
                    <a:pt x="634" y="10542"/>
                  </a:cubicBezTo>
                  <a:cubicBezTo>
                    <a:pt x="3770" y="9041"/>
                    <a:pt x="7406" y="8207"/>
                    <a:pt x="11142" y="8107"/>
                  </a:cubicBezTo>
                  <a:cubicBezTo>
                    <a:pt x="11296" y="8104"/>
                    <a:pt x="11450" y="8103"/>
                    <a:pt x="11605" y="8103"/>
                  </a:cubicBezTo>
                  <a:cubicBezTo>
                    <a:pt x="13632" y="8103"/>
                    <a:pt x="15735" y="8307"/>
                    <a:pt x="17780" y="8740"/>
                  </a:cubicBezTo>
                  <a:cubicBezTo>
                    <a:pt x="20281" y="9241"/>
                    <a:pt x="22650" y="10341"/>
                    <a:pt x="25152" y="10775"/>
                  </a:cubicBezTo>
                  <a:cubicBezTo>
                    <a:pt x="25218" y="10808"/>
                    <a:pt x="25293" y="10825"/>
                    <a:pt x="25364" y="10825"/>
                  </a:cubicBezTo>
                  <a:cubicBezTo>
                    <a:pt x="25435" y="10825"/>
                    <a:pt x="25502" y="10808"/>
                    <a:pt x="25552" y="10775"/>
                  </a:cubicBezTo>
                  <a:cubicBezTo>
                    <a:pt x="25885" y="10608"/>
                    <a:pt x="25552" y="10041"/>
                    <a:pt x="25218" y="9741"/>
                  </a:cubicBezTo>
                  <a:cubicBezTo>
                    <a:pt x="18513" y="4037"/>
                    <a:pt x="9540" y="34"/>
                    <a:pt x="126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5" name="Google Shape;855;p29"/>
            <p:cNvSpPr/>
            <p:nvPr/>
          </p:nvSpPr>
          <p:spPr>
            <a:xfrm>
              <a:off x="4967875" y="3434775"/>
              <a:ext cx="577125" cy="260000"/>
            </a:xfrm>
            <a:custGeom>
              <a:rect b="b" l="l" r="r" t="t"/>
              <a:pathLst>
                <a:path extrusionOk="0" h="10400" w="23085">
                  <a:moveTo>
                    <a:pt x="11714" y="0"/>
                  </a:moveTo>
                  <a:cubicBezTo>
                    <a:pt x="7419" y="0"/>
                    <a:pt x="3330" y="725"/>
                    <a:pt x="1" y="2260"/>
                  </a:cubicBezTo>
                  <a:cubicBezTo>
                    <a:pt x="101" y="2561"/>
                    <a:pt x="168" y="2894"/>
                    <a:pt x="268" y="3194"/>
                  </a:cubicBezTo>
                  <a:cubicBezTo>
                    <a:pt x="1302" y="2761"/>
                    <a:pt x="2436" y="2494"/>
                    <a:pt x="3637" y="2361"/>
                  </a:cubicBezTo>
                  <a:lnTo>
                    <a:pt x="3637" y="2361"/>
                  </a:lnTo>
                  <a:cubicBezTo>
                    <a:pt x="2536" y="2928"/>
                    <a:pt x="1535" y="3561"/>
                    <a:pt x="635" y="4262"/>
                  </a:cubicBezTo>
                  <a:cubicBezTo>
                    <a:pt x="801" y="4696"/>
                    <a:pt x="1002" y="5096"/>
                    <a:pt x="1202" y="5529"/>
                  </a:cubicBezTo>
                  <a:cubicBezTo>
                    <a:pt x="1836" y="5429"/>
                    <a:pt x="2469" y="5363"/>
                    <a:pt x="3136" y="5263"/>
                  </a:cubicBezTo>
                  <a:lnTo>
                    <a:pt x="3136" y="5263"/>
                  </a:lnTo>
                  <a:cubicBezTo>
                    <a:pt x="2603" y="5563"/>
                    <a:pt x="2102" y="5896"/>
                    <a:pt x="1635" y="6330"/>
                  </a:cubicBezTo>
                  <a:cubicBezTo>
                    <a:pt x="2202" y="7364"/>
                    <a:pt x="2970" y="8365"/>
                    <a:pt x="3804" y="9266"/>
                  </a:cubicBezTo>
                  <a:cubicBezTo>
                    <a:pt x="4171" y="9099"/>
                    <a:pt x="4537" y="8999"/>
                    <a:pt x="4971" y="8832"/>
                  </a:cubicBezTo>
                  <a:lnTo>
                    <a:pt x="4971" y="8832"/>
                  </a:lnTo>
                  <a:cubicBezTo>
                    <a:pt x="4704" y="9099"/>
                    <a:pt x="4471" y="9399"/>
                    <a:pt x="4271" y="9733"/>
                  </a:cubicBezTo>
                  <a:cubicBezTo>
                    <a:pt x="4437" y="9999"/>
                    <a:pt x="4638" y="10200"/>
                    <a:pt x="4838" y="10400"/>
                  </a:cubicBezTo>
                  <a:cubicBezTo>
                    <a:pt x="6339" y="8198"/>
                    <a:pt x="8540" y="6363"/>
                    <a:pt x="11209" y="4996"/>
                  </a:cubicBezTo>
                  <a:cubicBezTo>
                    <a:pt x="12777" y="4195"/>
                    <a:pt x="14478" y="3561"/>
                    <a:pt x="16313" y="3161"/>
                  </a:cubicBezTo>
                  <a:cubicBezTo>
                    <a:pt x="18347" y="2694"/>
                    <a:pt x="20649" y="2661"/>
                    <a:pt x="22650" y="2160"/>
                  </a:cubicBezTo>
                  <a:cubicBezTo>
                    <a:pt x="22784" y="2094"/>
                    <a:pt x="22884" y="2094"/>
                    <a:pt x="22951" y="2027"/>
                  </a:cubicBezTo>
                  <a:cubicBezTo>
                    <a:pt x="23084" y="1760"/>
                    <a:pt x="22550" y="1493"/>
                    <a:pt x="22183" y="1360"/>
                  </a:cubicBezTo>
                  <a:cubicBezTo>
                    <a:pt x="18751" y="468"/>
                    <a:pt x="15166" y="0"/>
                    <a:pt x="1171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6" name="Google Shape;856;p29"/>
            <p:cNvSpPr/>
            <p:nvPr/>
          </p:nvSpPr>
          <p:spPr>
            <a:xfrm>
              <a:off x="5184700" y="2636500"/>
              <a:ext cx="321100" cy="700525"/>
            </a:xfrm>
            <a:custGeom>
              <a:rect b="b" l="l" r="r" t="t"/>
              <a:pathLst>
                <a:path extrusionOk="0" h="28021" w="12844">
                  <a:moveTo>
                    <a:pt x="534" y="0"/>
                  </a:moveTo>
                  <a:lnTo>
                    <a:pt x="534" y="0"/>
                  </a:lnTo>
                  <a:cubicBezTo>
                    <a:pt x="1" y="8807"/>
                    <a:pt x="5305" y="21115"/>
                    <a:pt x="12610" y="28020"/>
                  </a:cubicBezTo>
                  <a:lnTo>
                    <a:pt x="12843" y="27787"/>
                  </a:lnTo>
                  <a:cubicBezTo>
                    <a:pt x="5605" y="20949"/>
                    <a:pt x="368" y="8773"/>
                    <a:pt x="935" y="67"/>
                  </a:cubicBezTo>
                  <a:lnTo>
                    <a:pt x="53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7" name="Google Shape;857;p29"/>
            <p:cNvSpPr/>
            <p:nvPr/>
          </p:nvSpPr>
          <p:spPr>
            <a:xfrm>
              <a:off x="5171375" y="2608450"/>
              <a:ext cx="70075" cy="36950"/>
            </a:xfrm>
            <a:custGeom>
              <a:rect b="b" l="l" r="r" t="t"/>
              <a:pathLst>
                <a:path extrusionOk="0" h="1478" w="2803">
                  <a:moveTo>
                    <a:pt x="1061" y="0"/>
                  </a:moveTo>
                  <a:cubicBezTo>
                    <a:pt x="466" y="0"/>
                    <a:pt x="0" y="246"/>
                    <a:pt x="0" y="589"/>
                  </a:cubicBezTo>
                  <a:cubicBezTo>
                    <a:pt x="0" y="1022"/>
                    <a:pt x="634" y="1389"/>
                    <a:pt x="1401" y="1456"/>
                  </a:cubicBezTo>
                  <a:cubicBezTo>
                    <a:pt x="1511" y="1470"/>
                    <a:pt x="1618" y="1477"/>
                    <a:pt x="1720" y="1477"/>
                  </a:cubicBezTo>
                  <a:cubicBezTo>
                    <a:pt x="2336" y="1477"/>
                    <a:pt x="2802" y="1232"/>
                    <a:pt x="2802" y="889"/>
                  </a:cubicBezTo>
                  <a:cubicBezTo>
                    <a:pt x="2802" y="522"/>
                    <a:pt x="2168" y="88"/>
                    <a:pt x="1368" y="22"/>
                  </a:cubicBezTo>
                  <a:cubicBezTo>
                    <a:pt x="1263" y="7"/>
                    <a:pt x="1160" y="0"/>
                    <a:pt x="106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8" name="Google Shape;858;p29"/>
            <p:cNvSpPr/>
            <p:nvPr/>
          </p:nvSpPr>
          <p:spPr>
            <a:xfrm>
              <a:off x="5105475" y="2744075"/>
              <a:ext cx="391975" cy="608800"/>
            </a:xfrm>
            <a:custGeom>
              <a:rect b="b" l="l" r="r" t="t"/>
              <a:pathLst>
                <a:path extrusionOk="0" h="24352" w="15679">
                  <a:moveTo>
                    <a:pt x="368" y="0"/>
                  </a:moveTo>
                  <a:lnTo>
                    <a:pt x="1" y="134"/>
                  </a:lnTo>
                  <a:cubicBezTo>
                    <a:pt x="2469" y="7773"/>
                    <a:pt x="7473" y="15678"/>
                    <a:pt x="15378" y="24351"/>
                  </a:cubicBezTo>
                  <a:lnTo>
                    <a:pt x="15679" y="24051"/>
                  </a:lnTo>
                  <a:cubicBezTo>
                    <a:pt x="7840" y="15411"/>
                    <a:pt x="2803" y="7539"/>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59" name="Google Shape;859;p29"/>
            <p:cNvSpPr/>
            <p:nvPr/>
          </p:nvSpPr>
          <p:spPr>
            <a:xfrm>
              <a:off x="5072125" y="2716625"/>
              <a:ext cx="73400" cy="39900"/>
            </a:xfrm>
            <a:custGeom>
              <a:rect b="b" l="l" r="r" t="t"/>
              <a:pathLst>
                <a:path extrusionOk="0" h="1596" w="2936">
                  <a:moveTo>
                    <a:pt x="1773" y="0"/>
                  </a:moveTo>
                  <a:cubicBezTo>
                    <a:pt x="1594" y="0"/>
                    <a:pt x="1401" y="21"/>
                    <a:pt x="1201" y="64"/>
                  </a:cubicBezTo>
                  <a:cubicBezTo>
                    <a:pt x="468" y="231"/>
                    <a:pt x="1" y="698"/>
                    <a:pt x="134" y="1098"/>
                  </a:cubicBezTo>
                  <a:cubicBezTo>
                    <a:pt x="258" y="1421"/>
                    <a:pt x="677" y="1596"/>
                    <a:pt x="1172" y="1596"/>
                  </a:cubicBezTo>
                  <a:cubicBezTo>
                    <a:pt x="1342" y="1596"/>
                    <a:pt x="1522" y="1575"/>
                    <a:pt x="1702" y="1532"/>
                  </a:cubicBezTo>
                  <a:cubicBezTo>
                    <a:pt x="2469" y="1365"/>
                    <a:pt x="2936" y="898"/>
                    <a:pt x="2803" y="465"/>
                  </a:cubicBezTo>
                  <a:cubicBezTo>
                    <a:pt x="2679" y="168"/>
                    <a:pt x="2282" y="0"/>
                    <a:pt x="177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0" name="Google Shape;860;p29"/>
            <p:cNvSpPr/>
            <p:nvPr/>
          </p:nvSpPr>
          <p:spPr>
            <a:xfrm>
              <a:off x="5310625" y="2681525"/>
              <a:ext cx="196000" cy="654675"/>
            </a:xfrm>
            <a:custGeom>
              <a:rect b="b" l="l" r="r" t="t"/>
              <a:pathLst>
                <a:path extrusionOk="0" h="26187" w="7840">
                  <a:moveTo>
                    <a:pt x="2502" y="1"/>
                  </a:moveTo>
                  <a:lnTo>
                    <a:pt x="2502" y="1"/>
                  </a:lnTo>
                  <a:cubicBezTo>
                    <a:pt x="1" y="8874"/>
                    <a:pt x="1835" y="18414"/>
                    <a:pt x="7573" y="26186"/>
                  </a:cubicBezTo>
                  <a:lnTo>
                    <a:pt x="7840" y="25986"/>
                  </a:lnTo>
                  <a:cubicBezTo>
                    <a:pt x="2202" y="18314"/>
                    <a:pt x="434" y="8874"/>
                    <a:pt x="2869" y="134"/>
                  </a:cubicBezTo>
                  <a:lnTo>
                    <a:pt x="250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1" name="Google Shape;861;p29"/>
            <p:cNvSpPr/>
            <p:nvPr/>
          </p:nvSpPr>
          <p:spPr>
            <a:xfrm>
              <a:off x="5347325" y="2654650"/>
              <a:ext cx="71750" cy="40175"/>
            </a:xfrm>
            <a:custGeom>
              <a:rect b="b" l="l" r="r" t="t"/>
              <a:pathLst>
                <a:path extrusionOk="0" h="1607" w="2870">
                  <a:moveTo>
                    <a:pt x="873" y="1"/>
                  </a:moveTo>
                  <a:cubicBezTo>
                    <a:pt x="435" y="1"/>
                    <a:pt x="102" y="158"/>
                    <a:pt x="34" y="408"/>
                  </a:cubicBezTo>
                  <a:cubicBezTo>
                    <a:pt x="0" y="775"/>
                    <a:pt x="534" y="1276"/>
                    <a:pt x="1301" y="1476"/>
                  </a:cubicBezTo>
                  <a:cubicBezTo>
                    <a:pt x="1550" y="1566"/>
                    <a:pt x="1791" y="1607"/>
                    <a:pt x="2004" y="1607"/>
                  </a:cubicBezTo>
                  <a:cubicBezTo>
                    <a:pt x="2422" y="1607"/>
                    <a:pt x="2736" y="1452"/>
                    <a:pt x="2802" y="1209"/>
                  </a:cubicBezTo>
                  <a:cubicBezTo>
                    <a:pt x="2869" y="775"/>
                    <a:pt x="2302" y="275"/>
                    <a:pt x="1535" y="108"/>
                  </a:cubicBezTo>
                  <a:cubicBezTo>
                    <a:pt x="1302" y="34"/>
                    <a:pt x="1077" y="1"/>
                    <a:pt x="87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2" name="Google Shape;862;p29"/>
            <p:cNvSpPr/>
            <p:nvPr/>
          </p:nvSpPr>
          <p:spPr>
            <a:xfrm>
              <a:off x="4884500" y="3013425"/>
              <a:ext cx="538725" cy="372800"/>
            </a:xfrm>
            <a:custGeom>
              <a:rect b="b" l="l" r="r" t="t"/>
              <a:pathLst>
                <a:path extrusionOk="0" h="14912" w="21549">
                  <a:moveTo>
                    <a:pt x="100" y="1"/>
                  </a:moveTo>
                  <a:lnTo>
                    <a:pt x="0" y="368"/>
                  </a:lnTo>
                  <a:cubicBezTo>
                    <a:pt x="9307" y="2036"/>
                    <a:pt x="16278" y="6839"/>
                    <a:pt x="21215" y="14911"/>
                  </a:cubicBezTo>
                  <a:lnTo>
                    <a:pt x="21549" y="14745"/>
                  </a:lnTo>
                  <a:cubicBezTo>
                    <a:pt x="16512" y="6539"/>
                    <a:pt x="9507" y="1702"/>
                    <a:pt x="10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3" name="Google Shape;863;p29"/>
            <p:cNvSpPr/>
            <p:nvPr/>
          </p:nvSpPr>
          <p:spPr>
            <a:xfrm>
              <a:off x="4854475" y="2982425"/>
              <a:ext cx="41725" cy="68700"/>
            </a:xfrm>
            <a:custGeom>
              <a:rect b="b" l="l" r="r" t="t"/>
              <a:pathLst>
                <a:path extrusionOk="0" h="2748" w="1669">
                  <a:moveTo>
                    <a:pt x="962" y="1"/>
                  </a:moveTo>
                  <a:cubicBezTo>
                    <a:pt x="584" y="1"/>
                    <a:pt x="196" y="484"/>
                    <a:pt x="134" y="1174"/>
                  </a:cubicBezTo>
                  <a:cubicBezTo>
                    <a:pt x="0" y="1941"/>
                    <a:pt x="234" y="2608"/>
                    <a:pt x="667" y="2742"/>
                  </a:cubicBezTo>
                  <a:cubicBezTo>
                    <a:pt x="691" y="2746"/>
                    <a:pt x="716" y="2748"/>
                    <a:pt x="740" y="2748"/>
                  </a:cubicBezTo>
                  <a:cubicBezTo>
                    <a:pt x="1118" y="2748"/>
                    <a:pt x="1505" y="2264"/>
                    <a:pt x="1568" y="1574"/>
                  </a:cubicBezTo>
                  <a:cubicBezTo>
                    <a:pt x="1668" y="807"/>
                    <a:pt x="1468" y="140"/>
                    <a:pt x="1034" y="7"/>
                  </a:cubicBezTo>
                  <a:cubicBezTo>
                    <a:pt x="1010" y="3"/>
                    <a:pt x="986" y="1"/>
                    <a:pt x="96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4" name="Google Shape;864;p29"/>
            <p:cNvSpPr/>
            <p:nvPr/>
          </p:nvSpPr>
          <p:spPr>
            <a:xfrm>
              <a:off x="5280600" y="2794950"/>
              <a:ext cx="226025" cy="541250"/>
            </a:xfrm>
            <a:custGeom>
              <a:rect b="b" l="l" r="r" t="t"/>
              <a:pathLst>
                <a:path extrusionOk="0" h="21650" w="9041">
                  <a:moveTo>
                    <a:pt x="368" y="0"/>
                  </a:moveTo>
                  <a:lnTo>
                    <a:pt x="1" y="34"/>
                  </a:lnTo>
                  <a:cubicBezTo>
                    <a:pt x="668" y="7406"/>
                    <a:pt x="2369" y="13577"/>
                    <a:pt x="8774" y="21649"/>
                  </a:cubicBezTo>
                  <a:lnTo>
                    <a:pt x="9041" y="21382"/>
                  </a:lnTo>
                  <a:cubicBezTo>
                    <a:pt x="2736" y="13376"/>
                    <a:pt x="1068" y="7272"/>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5" name="Google Shape;865;p29"/>
            <p:cNvSpPr/>
            <p:nvPr/>
          </p:nvSpPr>
          <p:spPr>
            <a:xfrm>
              <a:off x="5251475" y="2769025"/>
              <a:ext cx="71650" cy="36850"/>
            </a:xfrm>
            <a:custGeom>
              <a:rect b="b" l="l" r="r" t="t"/>
              <a:pathLst>
                <a:path extrusionOk="0" h="1474" w="2866">
                  <a:moveTo>
                    <a:pt x="1243" y="0"/>
                  </a:moveTo>
                  <a:cubicBezTo>
                    <a:pt x="563" y="0"/>
                    <a:pt x="0" y="261"/>
                    <a:pt x="32" y="670"/>
                  </a:cubicBezTo>
                  <a:cubicBezTo>
                    <a:pt x="98" y="1071"/>
                    <a:pt x="699" y="1437"/>
                    <a:pt x="1499" y="1471"/>
                  </a:cubicBezTo>
                  <a:cubicBezTo>
                    <a:pt x="1538" y="1473"/>
                    <a:pt x="1577" y="1473"/>
                    <a:pt x="1615" y="1473"/>
                  </a:cubicBezTo>
                  <a:cubicBezTo>
                    <a:pt x="2326" y="1473"/>
                    <a:pt x="2865" y="1184"/>
                    <a:pt x="2834" y="804"/>
                  </a:cubicBezTo>
                  <a:cubicBezTo>
                    <a:pt x="2800" y="370"/>
                    <a:pt x="2167" y="3"/>
                    <a:pt x="1366" y="3"/>
                  </a:cubicBezTo>
                  <a:cubicBezTo>
                    <a:pt x="1325" y="1"/>
                    <a:pt x="1284" y="0"/>
                    <a:pt x="124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6" name="Google Shape;866;p29"/>
            <p:cNvSpPr/>
            <p:nvPr/>
          </p:nvSpPr>
          <p:spPr>
            <a:xfrm>
              <a:off x="4992900" y="2956725"/>
              <a:ext cx="430325" cy="428675"/>
            </a:xfrm>
            <a:custGeom>
              <a:rect b="b" l="l" r="r" t="t"/>
              <a:pathLst>
                <a:path extrusionOk="0" h="17147" w="17213">
                  <a:moveTo>
                    <a:pt x="167" y="1"/>
                  </a:moveTo>
                  <a:lnTo>
                    <a:pt x="1" y="334"/>
                  </a:lnTo>
                  <a:cubicBezTo>
                    <a:pt x="8974" y="4504"/>
                    <a:pt x="14044" y="8240"/>
                    <a:pt x="16846" y="17146"/>
                  </a:cubicBezTo>
                  <a:lnTo>
                    <a:pt x="17213" y="17046"/>
                  </a:lnTo>
                  <a:cubicBezTo>
                    <a:pt x="14344" y="8006"/>
                    <a:pt x="9207" y="4204"/>
                    <a:pt x="16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7" name="Google Shape;867;p29"/>
            <p:cNvSpPr/>
            <p:nvPr/>
          </p:nvSpPr>
          <p:spPr>
            <a:xfrm>
              <a:off x="4962050" y="2925025"/>
              <a:ext cx="47550" cy="63425"/>
            </a:xfrm>
            <a:custGeom>
              <a:rect b="b" l="l" r="r" t="t"/>
              <a:pathLst>
                <a:path extrusionOk="0" h="2537" w="1902">
                  <a:moveTo>
                    <a:pt x="1254" y="1"/>
                  </a:moveTo>
                  <a:cubicBezTo>
                    <a:pt x="902" y="1"/>
                    <a:pt x="509" y="365"/>
                    <a:pt x="267" y="902"/>
                  </a:cubicBezTo>
                  <a:cubicBezTo>
                    <a:pt x="0" y="1569"/>
                    <a:pt x="34" y="2269"/>
                    <a:pt x="401" y="2469"/>
                  </a:cubicBezTo>
                  <a:cubicBezTo>
                    <a:pt x="472" y="2515"/>
                    <a:pt x="552" y="2536"/>
                    <a:pt x="635" y="2536"/>
                  </a:cubicBezTo>
                  <a:cubicBezTo>
                    <a:pt x="978" y="2536"/>
                    <a:pt x="1387" y="2172"/>
                    <a:pt x="1602" y="1635"/>
                  </a:cubicBezTo>
                  <a:cubicBezTo>
                    <a:pt x="1902" y="968"/>
                    <a:pt x="1868" y="268"/>
                    <a:pt x="1501" y="68"/>
                  </a:cubicBezTo>
                  <a:cubicBezTo>
                    <a:pt x="1423" y="22"/>
                    <a:pt x="1340" y="1"/>
                    <a:pt x="125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8" name="Google Shape;868;p29"/>
            <p:cNvSpPr/>
            <p:nvPr/>
          </p:nvSpPr>
          <p:spPr>
            <a:xfrm>
              <a:off x="5179700" y="3019275"/>
              <a:ext cx="376975" cy="475950"/>
            </a:xfrm>
            <a:custGeom>
              <a:rect b="b" l="l" r="r" t="t"/>
              <a:pathLst>
                <a:path extrusionOk="0" h="19038" w="15079">
                  <a:moveTo>
                    <a:pt x="7706" y="0"/>
                  </a:moveTo>
                  <a:cubicBezTo>
                    <a:pt x="7406" y="100"/>
                    <a:pt x="5972" y="434"/>
                    <a:pt x="5671" y="501"/>
                  </a:cubicBezTo>
                  <a:cubicBezTo>
                    <a:pt x="6472" y="1301"/>
                    <a:pt x="7139" y="2202"/>
                    <a:pt x="7673" y="3203"/>
                  </a:cubicBezTo>
                  <a:cubicBezTo>
                    <a:pt x="6705" y="2369"/>
                    <a:pt x="5705" y="1635"/>
                    <a:pt x="4704" y="934"/>
                  </a:cubicBezTo>
                  <a:cubicBezTo>
                    <a:pt x="4337" y="1068"/>
                    <a:pt x="4003" y="1301"/>
                    <a:pt x="3670" y="1501"/>
                  </a:cubicBezTo>
                  <a:cubicBezTo>
                    <a:pt x="4003" y="2002"/>
                    <a:pt x="4304" y="2502"/>
                    <a:pt x="4571" y="3036"/>
                  </a:cubicBezTo>
                  <a:cubicBezTo>
                    <a:pt x="4070" y="2636"/>
                    <a:pt x="3570" y="2269"/>
                    <a:pt x="3036" y="1902"/>
                  </a:cubicBezTo>
                  <a:cubicBezTo>
                    <a:pt x="2202" y="2502"/>
                    <a:pt x="1468" y="3169"/>
                    <a:pt x="801" y="3970"/>
                  </a:cubicBezTo>
                  <a:cubicBezTo>
                    <a:pt x="1068" y="4237"/>
                    <a:pt x="1368" y="4537"/>
                    <a:pt x="1635" y="4870"/>
                  </a:cubicBezTo>
                  <a:cubicBezTo>
                    <a:pt x="1235" y="4670"/>
                    <a:pt x="835" y="4504"/>
                    <a:pt x="468" y="4370"/>
                  </a:cubicBezTo>
                  <a:cubicBezTo>
                    <a:pt x="301" y="4537"/>
                    <a:pt x="134" y="4704"/>
                    <a:pt x="1" y="4937"/>
                  </a:cubicBezTo>
                  <a:cubicBezTo>
                    <a:pt x="4070" y="7506"/>
                    <a:pt x="13210" y="17179"/>
                    <a:pt x="14411" y="18814"/>
                  </a:cubicBezTo>
                  <a:cubicBezTo>
                    <a:pt x="14511" y="18880"/>
                    <a:pt x="14544" y="18981"/>
                    <a:pt x="14678" y="19014"/>
                  </a:cubicBezTo>
                  <a:cubicBezTo>
                    <a:pt x="14714" y="19030"/>
                    <a:pt x="14747" y="19037"/>
                    <a:pt x="14777" y="19037"/>
                  </a:cubicBezTo>
                  <a:cubicBezTo>
                    <a:pt x="15001" y="19037"/>
                    <a:pt x="15078" y="18640"/>
                    <a:pt x="15078" y="18347"/>
                  </a:cubicBezTo>
                  <a:cubicBezTo>
                    <a:pt x="14478" y="11842"/>
                    <a:pt x="11976" y="5538"/>
                    <a:pt x="770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69" name="Google Shape;869;p29"/>
            <p:cNvSpPr/>
            <p:nvPr/>
          </p:nvSpPr>
          <p:spPr>
            <a:xfrm>
              <a:off x="5425700" y="2995925"/>
              <a:ext cx="255225" cy="493075"/>
            </a:xfrm>
            <a:custGeom>
              <a:rect b="b" l="l" r="r" t="t"/>
              <a:pathLst>
                <a:path extrusionOk="0" h="19723" w="10209">
                  <a:moveTo>
                    <a:pt x="3704" y="0"/>
                  </a:moveTo>
                  <a:cubicBezTo>
                    <a:pt x="3170" y="1034"/>
                    <a:pt x="2736" y="2102"/>
                    <a:pt x="2369" y="3203"/>
                  </a:cubicBezTo>
                  <a:cubicBezTo>
                    <a:pt x="2236" y="2135"/>
                    <a:pt x="2336" y="1068"/>
                    <a:pt x="2536" y="67"/>
                  </a:cubicBezTo>
                  <a:cubicBezTo>
                    <a:pt x="2236" y="67"/>
                    <a:pt x="1902" y="100"/>
                    <a:pt x="1635" y="134"/>
                  </a:cubicBezTo>
                  <a:cubicBezTo>
                    <a:pt x="1" y="6138"/>
                    <a:pt x="1369" y="13343"/>
                    <a:pt x="4638" y="19247"/>
                  </a:cubicBezTo>
                  <a:cubicBezTo>
                    <a:pt x="4767" y="19455"/>
                    <a:pt x="5017" y="19722"/>
                    <a:pt x="5216" y="19722"/>
                  </a:cubicBezTo>
                  <a:cubicBezTo>
                    <a:pt x="5274" y="19722"/>
                    <a:pt x="5327" y="19700"/>
                    <a:pt x="5371" y="19648"/>
                  </a:cubicBezTo>
                  <a:cubicBezTo>
                    <a:pt x="5472" y="19581"/>
                    <a:pt x="5472" y="19481"/>
                    <a:pt x="5472" y="19381"/>
                  </a:cubicBezTo>
                  <a:cubicBezTo>
                    <a:pt x="5572" y="17479"/>
                    <a:pt x="5205" y="15545"/>
                    <a:pt x="5305" y="13643"/>
                  </a:cubicBezTo>
                  <a:cubicBezTo>
                    <a:pt x="5371" y="11976"/>
                    <a:pt x="5672" y="10308"/>
                    <a:pt x="6172" y="8740"/>
                  </a:cubicBezTo>
                  <a:cubicBezTo>
                    <a:pt x="6973" y="6038"/>
                    <a:pt x="8374" y="3536"/>
                    <a:pt x="10208" y="1535"/>
                  </a:cubicBezTo>
                  <a:cubicBezTo>
                    <a:pt x="10008" y="1401"/>
                    <a:pt x="9741" y="1301"/>
                    <a:pt x="9508" y="1268"/>
                  </a:cubicBezTo>
                  <a:cubicBezTo>
                    <a:pt x="9241" y="1568"/>
                    <a:pt x="9007" y="1835"/>
                    <a:pt x="8741" y="2169"/>
                  </a:cubicBezTo>
                  <a:lnTo>
                    <a:pt x="9007" y="1068"/>
                  </a:lnTo>
                  <a:cubicBezTo>
                    <a:pt x="7973" y="701"/>
                    <a:pt x="6873" y="401"/>
                    <a:pt x="5805" y="234"/>
                  </a:cubicBezTo>
                  <a:cubicBezTo>
                    <a:pt x="5505" y="734"/>
                    <a:pt x="5305" y="1268"/>
                    <a:pt x="5071" y="1802"/>
                  </a:cubicBezTo>
                  <a:cubicBezTo>
                    <a:pt x="5038" y="1235"/>
                    <a:pt x="5005" y="667"/>
                    <a:pt x="5005" y="100"/>
                  </a:cubicBezTo>
                  <a:cubicBezTo>
                    <a:pt x="4538" y="67"/>
                    <a:pt x="4137" y="0"/>
                    <a:pt x="370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0" name="Google Shape;870;p29"/>
            <p:cNvSpPr/>
            <p:nvPr/>
          </p:nvSpPr>
          <p:spPr>
            <a:xfrm>
              <a:off x="5552475" y="3069300"/>
              <a:ext cx="270200" cy="416325"/>
            </a:xfrm>
            <a:custGeom>
              <a:rect b="b" l="l" r="r" t="t"/>
              <a:pathLst>
                <a:path extrusionOk="0" h="16653" w="10808">
                  <a:moveTo>
                    <a:pt x="5304" y="1"/>
                  </a:moveTo>
                  <a:cubicBezTo>
                    <a:pt x="1802" y="3870"/>
                    <a:pt x="0" y="10008"/>
                    <a:pt x="67" y="15979"/>
                  </a:cubicBezTo>
                  <a:cubicBezTo>
                    <a:pt x="67" y="16228"/>
                    <a:pt x="154" y="16652"/>
                    <a:pt x="384" y="16652"/>
                  </a:cubicBezTo>
                  <a:cubicBezTo>
                    <a:pt x="400" y="16652"/>
                    <a:pt x="416" y="16650"/>
                    <a:pt x="434" y="16646"/>
                  </a:cubicBezTo>
                  <a:cubicBezTo>
                    <a:pt x="501" y="16646"/>
                    <a:pt x="534" y="16546"/>
                    <a:pt x="601" y="16479"/>
                  </a:cubicBezTo>
                  <a:cubicBezTo>
                    <a:pt x="1435" y="15045"/>
                    <a:pt x="1902" y="13410"/>
                    <a:pt x="2669" y="12009"/>
                  </a:cubicBezTo>
                  <a:cubicBezTo>
                    <a:pt x="3403" y="10742"/>
                    <a:pt x="4237" y="9641"/>
                    <a:pt x="5171" y="8640"/>
                  </a:cubicBezTo>
                  <a:cubicBezTo>
                    <a:pt x="6805" y="6939"/>
                    <a:pt x="8740" y="5638"/>
                    <a:pt x="10808" y="4904"/>
                  </a:cubicBezTo>
                  <a:cubicBezTo>
                    <a:pt x="10675" y="4771"/>
                    <a:pt x="10574" y="4604"/>
                    <a:pt x="10474" y="4337"/>
                  </a:cubicBezTo>
                  <a:lnTo>
                    <a:pt x="9607" y="4704"/>
                  </a:lnTo>
                  <a:cubicBezTo>
                    <a:pt x="9774" y="4471"/>
                    <a:pt x="9974" y="4204"/>
                    <a:pt x="10174" y="3970"/>
                  </a:cubicBezTo>
                  <a:cubicBezTo>
                    <a:pt x="9607" y="3170"/>
                    <a:pt x="8940" y="2503"/>
                    <a:pt x="8239" y="1869"/>
                  </a:cubicBezTo>
                  <a:cubicBezTo>
                    <a:pt x="7806" y="2169"/>
                    <a:pt x="7439" y="2469"/>
                    <a:pt x="7105" y="2803"/>
                  </a:cubicBezTo>
                  <a:cubicBezTo>
                    <a:pt x="7272" y="2336"/>
                    <a:pt x="7472" y="1935"/>
                    <a:pt x="7672" y="1468"/>
                  </a:cubicBezTo>
                  <a:lnTo>
                    <a:pt x="6805" y="835"/>
                  </a:lnTo>
                  <a:cubicBezTo>
                    <a:pt x="6071" y="1368"/>
                    <a:pt x="5304" y="2002"/>
                    <a:pt x="4637" y="2669"/>
                  </a:cubicBezTo>
                  <a:cubicBezTo>
                    <a:pt x="4970" y="1802"/>
                    <a:pt x="5437" y="1001"/>
                    <a:pt x="5971" y="334"/>
                  </a:cubicBezTo>
                  <a:cubicBezTo>
                    <a:pt x="5771" y="201"/>
                    <a:pt x="5504" y="67"/>
                    <a:pt x="5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1" name="Google Shape;871;p29"/>
            <p:cNvSpPr/>
            <p:nvPr/>
          </p:nvSpPr>
          <p:spPr>
            <a:xfrm>
              <a:off x="5078800" y="3185225"/>
              <a:ext cx="482025" cy="305575"/>
            </a:xfrm>
            <a:custGeom>
              <a:rect b="b" l="l" r="r" t="t"/>
              <a:pathLst>
                <a:path extrusionOk="0" h="12223" w="19281">
                  <a:moveTo>
                    <a:pt x="2636" y="0"/>
                  </a:moveTo>
                  <a:cubicBezTo>
                    <a:pt x="2469" y="234"/>
                    <a:pt x="2302" y="467"/>
                    <a:pt x="2135" y="701"/>
                  </a:cubicBezTo>
                  <a:cubicBezTo>
                    <a:pt x="3203" y="1001"/>
                    <a:pt x="4203" y="1401"/>
                    <a:pt x="5137" y="2002"/>
                  </a:cubicBezTo>
                  <a:cubicBezTo>
                    <a:pt x="3970" y="1802"/>
                    <a:pt x="2769" y="1668"/>
                    <a:pt x="1602" y="1668"/>
                  </a:cubicBezTo>
                  <a:cubicBezTo>
                    <a:pt x="1401" y="2035"/>
                    <a:pt x="1235" y="2402"/>
                    <a:pt x="1068" y="2802"/>
                  </a:cubicBezTo>
                  <a:cubicBezTo>
                    <a:pt x="1568" y="3069"/>
                    <a:pt x="2102" y="3369"/>
                    <a:pt x="2602" y="3670"/>
                  </a:cubicBezTo>
                  <a:cubicBezTo>
                    <a:pt x="1968" y="3570"/>
                    <a:pt x="1401" y="3536"/>
                    <a:pt x="801" y="3536"/>
                  </a:cubicBezTo>
                  <a:cubicBezTo>
                    <a:pt x="434" y="4537"/>
                    <a:pt x="234" y="5571"/>
                    <a:pt x="100" y="6672"/>
                  </a:cubicBezTo>
                  <a:cubicBezTo>
                    <a:pt x="467" y="6739"/>
                    <a:pt x="868" y="6872"/>
                    <a:pt x="1268" y="7005"/>
                  </a:cubicBezTo>
                  <a:cubicBezTo>
                    <a:pt x="868" y="7039"/>
                    <a:pt x="467" y="7139"/>
                    <a:pt x="67" y="7206"/>
                  </a:cubicBezTo>
                  <a:cubicBezTo>
                    <a:pt x="34" y="7406"/>
                    <a:pt x="0" y="7673"/>
                    <a:pt x="0" y="7873"/>
                  </a:cubicBezTo>
                  <a:cubicBezTo>
                    <a:pt x="1406" y="7543"/>
                    <a:pt x="2884" y="7376"/>
                    <a:pt x="4383" y="7376"/>
                  </a:cubicBezTo>
                  <a:cubicBezTo>
                    <a:pt x="5764" y="7376"/>
                    <a:pt x="7164" y="7518"/>
                    <a:pt x="8540" y="7806"/>
                  </a:cubicBezTo>
                  <a:cubicBezTo>
                    <a:pt x="10208" y="8140"/>
                    <a:pt x="11876" y="8640"/>
                    <a:pt x="13510" y="9374"/>
                  </a:cubicBezTo>
                  <a:cubicBezTo>
                    <a:pt x="15278" y="10174"/>
                    <a:pt x="16912" y="11409"/>
                    <a:pt x="18714" y="12176"/>
                  </a:cubicBezTo>
                  <a:cubicBezTo>
                    <a:pt x="18761" y="12199"/>
                    <a:pt x="18841" y="12223"/>
                    <a:pt x="18920" y="12223"/>
                  </a:cubicBezTo>
                  <a:cubicBezTo>
                    <a:pt x="18953" y="12223"/>
                    <a:pt x="18985" y="12219"/>
                    <a:pt x="19014" y="12209"/>
                  </a:cubicBezTo>
                  <a:cubicBezTo>
                    <a:pt x="19281" y="12142"/>
                    <a:pt x="19147" y="11675"/>
                    <a:pt x="18947" y="11375"/>
                  </a:cubicBezTo>
                  <a:cubicBezTo>
                    <a:pt x="15044" y="5905"/>
                    <a:pt x="9007" y="1368"/>
                    <a:pt x="263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2" name="Google Shape;872;p29"/>
            <p:cNvSpPr/>
            <p:nvPr/>
          </p:nvSpPr>
          <p:spPr>
            <a:xfrm>
              <a:off x="5110475" y="3392300"/>
              <a:ext cx="446200" cy="184050"/>
            </a:xfrm>
            <a:custGeom>
              <a:rect b="b" l="l" r="r" t="t"/>
              <a:pathLst>
                <a:path extrusionOk="0" h="7362" w="17848">
                  <a:moveTo>
                    <a:pt x="4059" y="1"/>
                  </a:moveTo>
                  <a:cubicBezTo>
                    <a:pt x="2652" y="1"/>
                    <a:pt x="1288" y="137"/>
                    <a:pt x="1" y="424"/>
                  </a:cubicBezTo>
                  <a:lnTo>
                    <a:pt x="1" y="1157"/>
                  </a:lnTo>
                  <a:cubicBezTo>
                    <a:pt x="476" y="1069"/>
                    <a:pt x="952" y="1028"/>
                    <a:pt x="1437" y="1028"/>
                  </a:cubicBezTo>
                  <a:cubicBezTo>
                    <a:pt x="1871" y="1028"/>
                    <a:pt x="2313" y="1061"/>
                    <a:pt x="2770" y="1124"/>
                  </a:cubicBezTo>
                  <a:cubicBezTo>
                    <a:pt x="1802" y="1391"/>
                    <a:pt x="935" y="1725"/>
                    <a:pt x="68" y="2091"/>
                  </a:cubicBezTo>
                  <a:cubicBezTo>
                    <a:pt x="101" y="2425"/>
                    <a:pt x="134" y="2792"/>
                    <a:pt x="234" y="3126"/>
                  </a:cubicBezTo>
                  <a:lnTo>
                    <a:pt x="1736" y="3259"/>
                  </a:lnTo>
                  <a:cubicBezTo>
                    <a:pt x="1235" y="3392"/>
                    <a:pt x="802" y="3593"/>
                    <a:pt x="335" y="3793"/>
                  </a:cubicBezTo>
                  <a:cubicBezTo>
                    <a:pt x="601" y="4660"/>
                    <a:pt x="935" y="5561"/>
                    <a:pt x="1402" y="6428"/>
                  </a:cubicBezTo>
                  <a:cubicBezTo>
                    <a:pt x="1736" y="6395"/>
                    <a:pt x="2069" y="6294"/>
                    <a:pt x="2336" y="6261"/>
                  </a:cubicBezTo>
                  <a:lnTo>
                    <a:pt x="2336" y="6261"/>
                  </a:lnTo>
                  <a:cubicBezTo>
                    <a:pt x="2102" y="6428"/>
                    <a:pt x="1836" y="6628"/>
                    <a:pt x="1602" y="6828"/>
                  </a:cubicBezTo>
                  <a:cubicBezTo>
                    <a:pt x="1769" y="6962"/>
                    <a:pt x="1902" y="7128"/>
                    <a:pt x="2002" y="7362"/>
                  </a:cubicBezTo>
                  <a:cubicBezTo>
                    <a:pt x="3637" y="5928"/>
                    <a:pt x="5705" y="4893"/>
                    <a:pt x="8073" y="4293"/>
                  </a:cubicBezTo>
                  <a:cubicBezTo>
                    <a:pt x="9441" y="3959"/>
                    <a:pt x="10842" y="3759"/>
                    <a:pt x="12343" y="3759"/>
                  </a:cubicBezTo>
                  <a:cubicBezTo>
                    <a:pt x="13932" y="3759"/>
                    <a:pt x="15611" y="4062"/>
                    <a:pt x="17208" y="4062"/>
                  </a:cubicBezTo>
                  <a:cubicBezTo>
                    <a:pt x="17288" y="4062"/>
                    <a:pt x="17367" y="4061"/>
                    <a:pt x="17447" y="4060"/>
                  </a:cubicBezTo>
                  <a:cubicBezTo>
                    <a:pt x="17513" y="4060"/>
                    <a:pt x="17647" y="4060"/>
                    <a:pt x="17680" y="3993"/>
                  </a:cubicBezTo>
                  <a:cubicBezTo>
                    <a:pt x="17847" y="3826"/>
                    <a:pt x="17513" y="3559"/>
                    <a:pt x="17247" y="3392"/>
                  </a:cubicBezTo>
                  <a:cubicBezTo>
                    <a:pt x="13096" y="1279"/>
                    <a:pt x="8376" y="1"/>
                    <a:pt x="405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3" name="Google Shape;873;p29"/>
            <p:cNvSpPr/>
            <p:nvPr/>
          </p:nvSpPr>
          <p:spPr>
            <a:xfrm>
              <a:off x="5258100" y="3266125"/>
              <a:ext cx="227675" cy="149275"/>
            </a:xfrm>
            <a:custGeom>
              <a:rect b="b" l="l" r="r" t="t"/>
              <a:pathLst>
                <a:path extrusionOk="0" fill="none" h="5971" w="9107">
                  <a:moveTo>
                    <a:pt x="0" y="0"/>
                  </a:moveTo>
                  <a:cubicBezTo>
                    <a:pt x="3603" y="901"/>
                    <a:pt x="6872" y="3002"/>
                    <a:pt x="9107" y="597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4" name="Google Shape;874;p29"/>
            <p:cNvSpPr/>
            <p:nvPr/>
          </p:nvSpPr>
          <p:spPr>
            <a:xfrm>
              <a:off x="5284775" y="3316150"/>
              <a:ext cx="65900" cy="27550"/>
            </a:xfrm>
            <a:custGeom>
              <a:rect b="b" l="l" r="r" t="t"/>
              <a:pathLst>
                <a:path extrusionOk="0" fill="none" h="1102" w="2636">
                  <a:moveTo>
                    <a:pt x="1" y="0"/>
                  </a:moveTo>
                  <a:cubicBezTo>
                    <a:pt x="968" y="134"/>
                    <a:pt x="1869" y="568"/>
                    <a:pt x="2636" y="11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5" name="Google Shape;875;p29"/>
            <p:cNvSpPr/>
            <p:nvPr/>
          </p:nvSpPr>
          <p:spPr>
            <a:xfrm>
              <a:off x="5543300" y="3092650"/>
              <a:ext cx="27550" cy="108450"/>
            </a:xfrm>
            <a:custGeom>
              <a:rect b="b" l="l" r="r" t="t"/>
              <a:pathLst>
                <a:path extrusionOk="0" fill="none" h="4338" w="1102">
                  <a:moveTo>
                    <a:pt x="1101" y="1"/>
                  </a:moveTo>
                  <a:cubicBezTo>
                    <a:pt x="434" y="1335"/>
                    <a:pt x="34" y="2836"/>
                    <a:pt x="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6" name="Google Shape;876;p29"/>
            <p:cNvSpPr/>
            <p:nvPr/>
          </p:nvSpPr>
          <p:spPr>
            <a:xfrm>
              <a:off x="5535800" y="3071800"/>
              <a:ext cx="10025" cy="43400"/>
            </a:xfrm>
            <a:custGeom>
              <a:rect b="b" l="l" r="r" t="t"/>
              <a:pathLst>
                <a:path extrusionOk="0" fill="none" h="1736" w="401">
                  <a:moveTo>
                    <a:pt x="400" y="1"/>
                  </a:moveTo>
                  <a:cubicBezTo>
                    <a:pt x="134" y="535"/>
                    <a:pt x="0" y="1102"/>
                    <a:pt x="0" y="1735"/>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7" name="Google Shape;877;p29"/>
            <p:cNvSpPr/>
            <p:nvPr/>
          </p:nvSpPr>
          <p:spPr>
            <a:xfrm>
              <a:off x="5481575" y="3188550"/>
              <a:ext cx="20875" cy="102600"/>
            </a:xfrm>
            <a:custGeom>
              <a:rect b="b" l="l" r="r" t="t"/>
              <a:pathLst>
                <a:path extrusionOk="0" fill="none" h="4104" w="835">
                  <a:moveTo>
                    <a:pt x="1" y="1"/>
                  </a:moveTo>
                  <a:cubicBezTo>
                    <a:pt x="68" y="1402"/>
                    <a:pt x="334" y="2836"/>
                    <a:pt x="835" y="410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8" name="Google Shape;878;p29"/>
            <p:cNvSpPr/>
            <p:nvPr/>
          </p:nvSpPr>
          <p:spPr>
            <a:xfrm>
              <a:off x="5275600" y="3132675"/>
              <a:ext cx="209350" cy="216850"/>
            </a:xfrm>
            <a:custGeom>
              <a:rect b="b" l="l" r="r" t="t"/>
              <a:pathLst>
                <a:path extrusionOk="0" fill="none" h="8674" w="8374">
                  <a:moveTo>
                    <a:pt x="1" y="1"/>
                  </a:moveTo>
                  <a:cubicBezTo>
                    <a:pt x="3270" y="2336"/>
                    <a:pt x="6138" y="5305"/>
                    <a:pt x="8373" y="867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79" name="Google Shape;879;p29"/>
            <p:cNvSpPr/>
            <p:nvPr/>
          </p:nvSpPr>
          <p:spPr>
            <a:xfrm>
              <a:off x="5566650" y="3186900"/>
              <a:ext cx="180150" cy="258525"/>
            </a:xfrm>
            <a:custGeom>
              <a:rect b="b" l="l" r="r" t="t"/>
              <a:pathLst>
                <a:path extrusionOk="0" fill="none" h="10341" w="7206">
                  <a:moveTo>
                    <a:pt x="0" y="10341"/>
                  </a:moveTo>
                  <a:cubicBezTo>
                    <a:pt x="1001" y="6171"/>
                    <a:pt x="3603" y="2368"/>
                    <a:pt x="7205" y="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80" name="Google Shape;880;p29"/>
            <p:cNvSpPr/>
            <p:nvPr/>
          </p:nvSpPr>
          <p:spPr>
            <a:xfrm>
              <a:off x="5655050" y="3178550"/>
              <a:ext cx="43375" cy="39225"/>
            </a:xfrm>
            <a:custGeom>
              <a:rect b="b" l="l" r="r" t="t"/>
              <a:pathLst>
                <a:path extrusionOk="0" fill="none" h="1569" w="1735">
                  <a:moveTo>
                    <a:pt x="0" y="1568"/>
                  </a:moveTo>
                  <a:cubicBezTo>
                    <a:pt x="501" y="968"/>
                    <a:pt x="1068" y="434"/>
                    <a:pt x="1735"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81" name="Google Shape;881;p29"/>
            <p:cNvSpPr/>
            <p:nvPr/>
          </p:nvSpPr>
          <p:spPr>
            <a:xfrm>
              <a:off x="5216400" y="3456250"/>
              <a:ext cx="229350" cy="22550"/>
            </a:xfrm>
            <a:custGeom>
              <a:rect b="b" l="l" r="r" t="t"/>
              <a:pathLst>
                <a:path extrusionOk="0" fill="none" h="902" w="9174">
                  <a:moveTo>
                    <a:pt x="0" y="901"/>
                  </a:moveTo>
                  <a:cubicBezTo>
                    <a:pt x="3002" y="167"/>
                    <a:pt x="6105" y="0"/>
                    <a:pt x="9174" y="36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82" name="Google Shape;882;p29"/>
            <p:cNvSpPr/>
            <p:nvPr/>
          </p:nvSpPr>
          <p:spPr>
            <a:xfrm>
              <a:off x="4830275" y="3891550"/>
              <a:ext cx="714425" cy="1148975"/>
            </a:xfrm>
            <a:custGeom>
              <a:rect b="b" l="l" r="r" t="t"/>
              <a:pathLst>
                <a:path extrusionOk="0" h="45959" w="28577">
                  <a:moveTo>
                    <a:pt x="1" y="1"/>
                  </a:moveTo>
                  <a:lnTo>
                    <a:pt x="1" y="1"/>
                  </a:lnTo>
                  <a:cubicBezTo>
                    <a:pt x="5939" y="5305"/>
                    <a:pt x="11342" y="13577"/>
                    <a:pt x="16179" y="22317"/>
                  </a:cubicBezTo>
                  <a:cubicBezTo>
                    <a:pt x="20282" y="29789"/>
                    <a:pt x="23885" y="37428"/>
                    <a:pt x="27487" y="45433"/>
                  </a:cubicBezTo>
                  <a:cubicBezTo>
                    <a:pt x="27643" y="45798"/>
                    <a:pt x="27855" y="45959"/>
                    <a:pt x="28044" y="45959"/>
                  </a:cubicBezTo>
                  <a:cubicBezTo>
                    <a:pt x="28339" y="45959"/>
                    <a:pt x="28577" y="45564"/>
                    <a:pt x="28455" y="44933"/>
                  </a:cubicBezTo>
                  <a:cubicBezTo>
                    <a:pt x="27521" y="40096"/>
                    <a:pt x="26487" y="35193"/>
                    <a:pt x="25019" y="30356"/>
                  </a:cubicBezTo>
                  <a:cubicBezTo>
                    <a:pt x="23117" y="24018"/>
                    <a:pt x="20315" y="17647"/>
                    <a:pt x="16780" y="13177"/>
                  </a:cubicBezTo>
                  <a:cubicBezTo>
                    <a:pt x="14812" y="10742"/>
                    <a:pt x="12710" y="8907"/>
                    <a:pt x="10642" y="7239"/>
                  </a:cubicBezTo>
                  <a:cubicBezTo>
                    <a:pt x="7106" y="4404"/>
                    <a:pt x="3537" y="1969"/>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83" name="Google Shape;883;p29"/>
            <p:cNvSpPr/>
            <p:nvPr/>
          </p:nvSpPr>
          <p:spPr>
            <a:xfrm>
              <a:off x="5517775" y="4299350"/>
              <a:ext cx="558425" cy="740675"/>
            </a:xfrm>
            <a:custGeom>
              <a:rect b="b" l="l" r="r" t="t"/>
              <a:pathLst>
                <a:path extrusionOk="0" h="29627" w="22337">
                  <a:moveTo>
                    <a:pt x="22337" y="1"/>
                  </a:moveTo>
                  <a:lnTo>
                    <a:pt x="22337" y="1"/>
                  </a:lnTo>
                  <a:cubicBezTo>
                    <a:pt x="8327" y="5471"/>
                    <a:pt x="1155" y="8440"/>
                    <a:pt x="21" y="28788"/>
                  </a:cubicBezTo>
                  <a:cubicBezTo>
                    <a:pt x="0" y="29303"/>
                    <a:pt x="259" y="29627"/>
                    <a:pt x="539" y="29627"/>
                  </a:cubicBezTo>
                  <a:cubicBezTo>
                    <a:pt x="712" y="29627"/>
                    <a:pt x="894" y="29502"/>
                    <a:pt x="1021" y="29222"/>
                  </a:cubicBezTo>
                  <a:cubicBezTo>
                    <a:pt x="6392" y="16546"/>
                    <a:pt x="12863" y="7373"/>
                    <a:pt x="2233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884" name="Google Shape;884;p29"/>
          <p:cNvGrpSpPr/>
          <p:nvPr/>
        </p:nvGrpSpPr>
        <p:grpSpPr>
          <a:xfrm>
            <a:off x="835015" y="7894331"/>
            <a:ext cx="1474407" cy="2072345"/>
            <a:chOff x="1580075" y="4143975"/>
            <a:chExt cx="1965875" cy="1076025"/>
          </a:xfrm>
        </p:grpSpPr>
        <p:sp>
          <p:nvSpPr>
            <p:cNvPr id="885" name="Google Shape;885;p29"/>
            <p:cNvSpPr/>
            <p:nvPr/>
          </p:nvSpPr>
          <p:spPr>
            <a:xfrm>
              <a:off x="2039050" y="4668300"/>
              <a:ext cx="800200" cy="551700"/>
            </a:xfrm>
            <a:custGeom>
              <a:rect b="b" l="l" r="r" t="t"/>
              <a:pathLst>
                <a:path extrusionOk="0" h="22068" w="32008">
                  <a:moveTo>
                    <a:pt x="1" y="22067"/>
                  </a:moveTo>
                  <a:cubicBezTo>
                    <a:pt x="2524" y="19514"/>
                    <a:pt x="5198" y="17113"/>
                    <a:pt x="8056" y="14924"/>
                  </a:cubicBezTo>
                  <a:cubicBezTo>
                    <a:pt x="27539" y="0"/>
                    <a:pt x="30670" y="122"/>
                    <a:pt x="30670" y="122"/>
                  </a:cubicBezTo>
                  <a:cubicBezTo>
                    <a:pt x="30670" y="122"/>
                    <a:pt x="32007" y="122"/>
                    <a:pt x="29059" y="1490"/>
                  </a:cubicBezTo>
                  <a:cubicBezTo>
                    <a:pt x="26141" y="2857"/>
                    <a:pt x="17630" y="8845"/>
                    <a:pt x="7509" y="16870"/>
                  </a:cubicBezTo>
                  <a:cubicBezTo>
                    <a:pt x="5381" y="18541"/>
                    <a:pt x="3405" y="20274"/>
                    <a:pt x="1551" y="2206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86" name="Google Shape;886;p29"/>
            <p:cNvSpPr/>
            <p:nvPr/>
          </p:nvSpPr>
          <p:spPr>
            <a:xfrm>
              <a:off x="2159875" y="4411450"/>
              <a:ext cx="103375" cy="648200"/>
            </a:xfrm>
            <a:custGeom>
              <a:rect b="b" l="l" r="r" t="t"/>
              <a:pathLst>
                <a:path extrusionOk="0" h="25928" w="4135">
                  <a:moveTo>
                    <a:pt x="3891" y="20943"/>
                  </a:moveTo>
                  <a:cubicBezTo>
                    <a:pt x="3527" y="17903"/>
                    <a:pt x="2493" y="15198"/>
                    <a:pt x="2797" y="9666"/>
                  </a:cubicBezTo>
                  <a:cubicBezTo>
                    <a:pt x="3010" y="6353"/>
                    <a:pt x="2372" y="3040"/>
                    <a:pt x="1004" y="0"/>
                  </a:cubicBezTo>
                  <a:cubicBezTo>
                    <a:pt x="1156" y="1338"/>
                    <a:pt x="1217" y="2675"/>
                    <a:pt x="1186" y="4013"/>
                  </a:cubicBezTo>
                  <a:cubicBezTo>
                    <a:pt x="1156" y="6232"/>
                    <a:pt x="396" y="8329"/>
                    <a:pt x="122" y="14742"/>
                  </a:cubicBezTo>
                  <a:cubicBezTo>
                    <a:pt x="1" y="18633"/>
                    <a:pt x="943" y="22524"/>
                    <a:pt x="2858" y="25928"/>
                  </a:cubicBezTo>
                  <a:cubicBezTo>
                    <a:pt x="3770" y="24439"/>
                    <a:pt x="4135" y="22676"/>
                    <a:pt x="3891" y="2094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87" name="Google Shape;887;p29"/>
            <p:cNvSpPr/>
            <p:nvPr/>
          </p:nvSpPr>
          <p:spPr>
            <a:xfrm>
              <a:off x="2262475" y="4308100"/>
              <a:ext cx="132250" cy="681650"/>
            </a:xfrm>
            <a:custGeom>
              <a:rect b="b" l="l" r="r" t="t"/>
              <a:pathLst>
                <a:path extrusionOk="0" h="27266" w="5290">
                  <a:moveTo>
                    <a:pt x="2219" y="13709"/>
                  </a:moveTo>
                  <a:cubicBezTo>
                    <a:pt x="1034" y="8755"/>
                    <a:pt x="3526" y="1"/>
                    <a:pt x="3526" y="1"/>
                  </a:cubicBezTo>
                  <a:cubicBezTo>
                    <a:pt x="3526" y="1"/>
                    <a:pt x="335" y="5624"/>
                    <a:pt x="183" y="12098"/>
                  </a:cubicBezTo>
                  <a:cubicBezTo>
                    <a:pt x="0" y="18572"/>
                    <a:pt x="2705" y="27265"/>
                    <a:pt x="2705" y="27265"/>
                  </a:cubicBezTo>
                  <a:cubicBezTo>
                    <a:pt x="5289" y="25107"/>
                    <a:pt x="3374" y="18664"/>
                    <a:pt x="2219" y="1370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88" name="Google Shape;888;p29"/>
            <p:cNvSpPr/>
            <p:nvPr/>
          </p:nvSpPr>
          <p:spPr>
            <a:xfrm>
              <a:off x="1580075" y="5118900"/>
              <a:ext cx="292600" cy="101100"/>
            </a:xfrm>
            <a:custGeom>
              <a:rect b="b" l="l" r="r" t="t"/>
              <a:pathLst>
                <a:path extrusionOk="0" h="4044" w="11704">
                  <a:moveTo>
                    <a:pt x="1" y="1"/>
                  </a:moveTo>
                  <a:cubicBezTo>
                    <a:pt x="1612" y="1460"/>
                    <a:pt x="3344" y="2828"/>
                    <a:pt x="5168" y="4043"/>
                  </a:cubicBezTo>
                  <a:lnTo>
                    <a:pt x="11703" y="4043"/>
                  </a:lnTo>
                  <a:cubicBezTo>
                    <a:pt x="11247" y="3861"/>
                    <a:pt x="10791" y="3739"/>
                    <a:pt x="10305" y="3679"/>
                  </a:cubicBezTo>
                  <a:cubicBezTo>
                    <a:pt x="7326" y="3223"/>
                    <a:pt x="1" y="1"/>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89" name="Google Shape;889;p29"/>
            <p:cNvSpPr/>
            <p:nvPr/>
          </p:nvSpPr>
          <p:spPr>
            <a:xfrm>
              <a:off x="2569475" y="4144725"/>
              <a:ext cx="152000" cy="653525"/>
            </a:xfrm>
            <a:custGeom>
              <a:rect b="b" l="l" r="r" t="t"/>
              <a:pathLst>
                <a:path extrusionOk="0" h="26141" w="6080">
                  <a:moveTo>
                    <a:pt x="3708" y="14621"/>
                  </a:moveTo>
                  <a:cubicBezTo>
                    <a:pt x="3830" y="9119"/>
                    <a:pt x="6079" y="1"/>
                    <a:pt x="6079" y="1"/>
                  </a:cubicBezTo>
                  <a:cubicBezTo>
                    <a:pt x="4316" y="3648"/>
                    <a:pt x="2857" y="7478"/>
                    <a:pt x="1733" y="11399"/>
                  </a:cubicBezTo>
                  <a:cubicBezTo>
                    <a:pt x="0" y="17569"/>
                    <a:pt x="1033" y="26141"/>
                    <a:pt x="1033" y="26141"/>
                  </a:cubicBezTo>
                  <a:cubicBezTo>
                    <a:pt x="2432" y="25016"/>
                    <a:pt x="3556" y="20122"/>
                    <a:pt x="3708" y="1462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0" name="Google Shape;890;p29"/>
            <p:cNvSpPr/>
            <p:nvPr/>
          </p:nvSpPr>
          <p:spPr>
            <a:xfrm>
              <a:off x="2697875" y="4143975"/>
              <a:ext cx="200650" cy="576775"/>
            </a:xfrm>
            <a:custGeom>
              <a:rect b="b" l="l" r="r" t="t"/>
              <a:pathLst>
                <a:path extrusionOk="0" h="23071" w="8026">
                  <a:moveTo>
                    <a:pt x="426" y="23070"/>
                  </a:moveTo>
                  <a:cubicBezTo>
                    <a:pt x="1764" y="22128"/>
                    <a:pt x="2524" y="18481"/>
                    <a:pt x="3770" y="12280"/>
                  </a:cubicBezTo>
                  <a:cubicBezTo>
                    <a:pt x="5016" y="6049"/>
                    <a:pt x="8025" y="0"/>
                    <a:pt x="8025" y="0"/>
                  </a:cubicBezTo>
                  <a:cubicBezTo>
                    <a:pt x="8025" y="0"/>
                    <a:pt x="5472" y="2493"/>
                    <a:pt x="2493" y="9636"/>
                  </a:cubicBezTo>
                  <a:cubicBezTo>
                    <a:pt x="730" y="13891"/>
                    <a:pt x="1" y="18481"/>
                    <a:pt x="426" y="2307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1" name="Google Shape;891;p29"/>
            <p:cNvSpPr/>
            <p:nvPr/>
          </p:nvSpPr>
          <p:spPr>
            <a:xfrm>
              <a:off x="2776925" y="4262500"/>
              <a:ext cx="769025" cy="423300"/>
            </a:xfrm>
            <a:custGeom>
              <a:rect b="b" l="l" r="r" t="t"/>
              <a:pathLst>
                <a:path extrusionOk="0" h="16932" w="30761">
                  <a:moveTo>
                    <a:pt x="0" y="16931"/>
                  </a:moveTo>
                  <a:cubicBezTo>
                    <a:pt x="9271" y="15715"/>
                    <a:pt x="30761" y="1"/>
                    <a:pt x="30761" y="1"/>
                  </a:cubicBezTo>
                  <a:cubicBezTo>
                    <a:pt x="30761" y="1"/>
                    <a:pt x="18329" y="4712"/>
                    <a:pt x="10304" y="8664"/>
                  </a:cubicBezTo>
                  <a:cubicBezTo>
                    <a:pt x="2310" y="12615"/>
                    <a:pt x="0" y="16931"/>
                    <a:pt x="0" y="1693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2" name="Google Shape;892;p29"/>
            <p:cNvSpPr/>
            <p:nvPr/>
          </p:nvSpPr>
          <p:spPr>
            <a:xfrm>
              <a:off x="1608950" y="4824075"/>
              <a:ext cx="379225" cy="395925"/>
            </a:xfrm>
            <a:custGeom>
              <a:rect b="b" l="l" r="r" t="t"/>
              <a:pathLst>
                <a:path extrusionOk="0" h="15837" w="15169">
                  <a:moveTo>
                    <a:pt x="1" y="0"/>
                  </a:moveTo>
                  <a:cubicBezTo>
                    <a:pt x="1" y="0"/>
                    <a:pt x="3892" y="7113"/>
                    <a:pt x="7873" y="11733"/>
                  </a:cubicBezTo>
                  <a:cubicBezTo>
                    <a:pt x="9241" y="13314"/>
                    <a:pt x="10822" y="14681"/>
                    <a:pt x="12554" y="15836"/>
                  </a:cubicBezTo>
                  <a:lnTo>
                    <a:pt x="15168" y="15836"/>
                  </a:lnTo>
                  <a:cubicBezTo>
                    <a:pt x="11490" y="10304"/>
                    <a:pt x="1" y="0"/>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3" name="Google Shape;893;p29"/>
            <p:cNvSpPr/>
            <p:nvPr/>
          </p:nvSpPr>
          <p:spPr>
            <a:xfrm>
              <a:off x="2451675" y="4242750"/>
              <a:ext cx="91225" cy="648225"/>
            </a:xfrm>
            <a:custGeom>
              <a:rect b="b" l="l" r="r" t="t"/>
              <a:pathLst>
                <a:path extrusionOk="0" h="25929" w="3649">
                  <a:moveTo>
                    <a:pt x="3223" y="14165"/>
                  </a:moveTo>
                  <a:cubicBezTo>
                    <a:pt x="2797" y="9180"/>
                    <a:pt x="3223" y="1"/>
                    <a:pt x="3223" y="1"/>
                  </a:cubicBezTo>
                  <a:cubicBezTo>
                    <a:pt x="1916" y="3739"/>
                    <a:pt x="1065" y="7660"/>
                    <a:pt x="700" y="11612"/>
                  </a:cubicBezTo>
                  <a:cubicBezTo>
                    <a:pt x="1" y="18420"/>
                    <a:pt x="700" y="25928"/>
                    <a:pt x="700" y="25928"/>
                  </a:cubicBezTo>
                  <a:cubicBezTo>
                    <a:pt x="3040" y="23284"/>
                    <a:pt x="3648" y="19119"/>
                    <a:pt x="3223" y="1416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4" name="Google Shape;894;p29"/>
            <p:cNvSpPr/>
            <p:nvPr/>
          </p:nvSpPr>
          <p:spPr>
            <a:xfrm>
              <a:off x="1956225" y="4604450"/>
              <a:ext cx="215075" cy="524350"/>
            </a:xfrm>
            <a:custGeom>
              <a:rect b="b" l="l" r="r" t="t"/>
              <a:pathLst>
                <a:path extrusionOk="0" h="20974" w="8603">
                  <a:moveTo>
                    <a:pt x="7478" y="20974"/>
                  </a:moveTo>
                  <a:cubicBezTo>
                    <a:pt x="8603" y="19606"/>
                    <a:pt x="8177" y="16992"/>
                    <a:pt x="6110" y="12524"/>
                  </a:cubicBezTo>
                  <a:cubicBezTo>
                    <a:pt x="4074" y="8056"/>
                    <a:pt x="1" y="1"/>
                    <a:pt x="1" y="1"/>
                  </a:cubicBezTo>
                  <a:cubicBezTo>
                    <a:pt x="1" y="1"/>
                    <a:pt x="244" y="3040"/>
                    <a:pt x="1946" y="7873"/>
                  </a:cubicBezTo>
                  <a:cubicBezTo>
                    <a:pt x="3648" y="12676"/>
                    <a:pt x="7478" y="20974"/>
                    <a:pt x="7478" y="2097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5" name="Google Shape;895;p29"/>
            <p:cNvSpPr/>
            <p:nvPr/>
          </p:nvSpPr>
          <p:spPr>
            <a:xfrm>
              <a:off x="2323250" y="4995050"/>
              <a:ext cx="504600" cy="224950"/>
            </a:xfrm>
            <a:custGeom>
              <a:rect b="b" l="l" r="r" t="t"/>
              <a:pathLst>
                <a:path extrusionOk="0" h="8998" w="20184">
                  <a:moveTo>
                    <a:pt x="1" y="0"/>
                  </a:moveTo>
                  <a:cubicBezTo>
                    <a:pt x="183" y="1763"/>
                    <a:pt x="2645" y="3374"/>
                    <a:pt x="8694" y="5168"/>
                  </a:cubicBezTo>
                  <a:cubicBezTo>
                    <a:pt x="12098" y="6262"/>
                    <a:pt x="15442" y="7538"/>
                    <a:pt x="18725" y="8997"/>
                  </a:cubicBezTo>
                  <a:lnTo>
                    <a:pt x="20184" y="8997"/>
                  </a:lnTo>
                  <a:cubicBezTo>
                    <a:pt x="17205" y="7022"/>
                    <a:pt x="12463" y="4043"/>
                    <a:pt x="8664" y="2584"/>
                  </a:cubicBezTo>
                  <a:cubicBezTo>
                    <a:pt x="2736" y="304"/>
                    <a:pt x="1" y="0"/>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6" name="Google Shape;896;p29"/>
            <p:cNvSpPr/>
            <p:nvPr/>
          </p:nvSpPr>
          <p:spPr>
            <a:xfrm>
              <a:off x="2455475" y="4892450"/>
              <a:ext cx="566900" cy="280425"/>
            </a:xfrm>
            <a:custGeom>
              <a:rect b="b" l="l" r="r" t="t"/>
              <a:pathLst>
                <a:path extrusionOk="0" h="11217" w="22676">
                  <a:moveTo>
                    <a:pt x="1" y="183"/>
                  </a:moveTo>
                  <a:cubicBezTo>
                    <a:pt x="3557" y="5138"/>
                    <a:pt x="22676" y="11217"/>
                    <a:pt x="22676" y="11217"/>
                  </a:cubicBezTo>
                  <a:cubicBezTo>
                    <a:pt x="22676" y="11217"/>
                    <a:pt x="15138" y="5563"/>
                    <a:pt x="9484" y="2767"/>
                  </a:cubicBezTo>
                  <a:cubicBezTo>
                    <a:pt x="3800" y="1"/>
                    <a:pt x="1" y="183"/>
                    <a:pt x="1" y="18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7" name="Google Shape;897;p29"/>
            <p:cNvSpPr/>
            <p:nvPr/>
          </p:nvSpPr>
          <p:spPr>
            <a:xfrm>
              <a:off x="2576300" y="4805825"/>
              <a:ext cx="592750" cy="190775"/>
            </a:xfrm>
            <a:custGeom>
              <a:rect b="b" l="l" r="r" t="t"/>
              <a:pathLst>
                <a:path extrusionOk="0" h="7631" w="23710">
                  <a:moveTo>
                    <a:pt x="1" y="396"/>
                  </a:moveTo>
                  <a:cubicBezTo>
                    <a:pt x="2098" y="4803"/>
                    <a:pt x="23709" y="7630"/>
                    <a:pt x="23709" y="7630"/>
                  </a:cubicBezTo>
                  <a:cubicBezTo>
                    <a:pt x="23709" y="7630"/>
                    <a:pt x="12736" y="2736"/>
                    <a:pt x="7417" y="1369"/>
                  </a:cubicBezTo>
                  <a:cubicBezTo>
                    <a:pt x="2098" y="1"/>
                    <a:pt x="1" y="396"/>
                    <a:pt x="1" y="39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8" name="Google Shape;898;p29"/>
            <p:cNvSpPr/>
            <p:nvPr/>
          </p:nvSpPr>
          <p:spPr>
            <a:xfrm>
              <a:off x="2709275" y="4714650"/>
              <a:ext cx="497775" cy="163400"/>
            </a:xfrm>
            <a:custGeom>
              <a:rect b="b" l="l" r="r" t="t"/>
              <a:pathLst>
                <a:path extrusionOk="0" h="6536" w="19911">
                  <a:moveTo>
                    <a:pt x="1" y="335"/>
                  </a:moveTo>
                  <a:cubicBezTo>
                    <a:pt x="4043" y="6535"/>
                    <a:pt x="19910" y="3313"/>
                    <a:pt x="19910" y="3313"/>
                  </a:cubicBezTo>
                  <a:cubicBezTo>
                    <a:pt x="19910" y="3313"/>
                    <a:pt x="12828" y="1672"/>
                    <a:pt x="7934" y="821"/>
                  </a:cubicBezTo>
                  <a:cubicBezTo>
                    <a:pt x="3040" y="0"/>
                    <a:pt x="1" y="335"/>
                    <a:pt x="1" y="33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899" name="Google Shape;899;p29"/>
            <p:cNvSpPr/>
            <p:nvPr/>
          </p:nvSpPr>
          <p:spPr>
            <a:xfrm>
              <a:off x="1755625" y="4643975"/>
              <a:ext cx="352600" cy="557025"/>
            </a:xfrm>
            <a:custGeom>
              <a:rect b="b" l="l" r="r" t="t"/>
              <a:pathLst>
                <a:path extrusionOk="0" h="22281" w="14104">
                  <a:moveTo>
                    <a:pt x="3708" y="7964"/>
                  </a:moveTo>
                  <a:cubicBezTo>
                    <a:pt x="6687" y="13770"/>
                    <a:pt x="12523" y="22280"/>
                    <a:pt x="12523" y="22280"/>
                  </a:cubicBezTo>
                  <a:cubicBezTo>
                    <a:pt x="14104" y="16262"/>
                    <a:pt x="0" y="1"/>
                    <a:pt x="0" y="1"/>
                  </a:cubicBezTo>
                  <a:cubicBezTo>
                    <a:pt x="0" y="1"/>
                    <a:pt x="760" y="2159"/>
                    <a:pt x="3708" y="796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00" name="Google Shape;900;p29"/>
            <p:cNvSpPr/>
            <p:nvPr/>
          </p:nvSpPr>
          <p:spPr>
            <a:xfrm>
              <a:off x="2217625" y="5068000"/>
              <a:ext cx="393650" cy="152000"/>
            </a:xfrm>
            <a:custGeom>
              <a:rect b="b" l="l" r="r" t="t"/>
              <a:pathLst>
                <a:path extrusionOk="0" h="6080" w="15746">
                  <a:moveTo>
                    <a:pt x="62" y="0"/>
                  </a:moveTo>
                  <a:cubicBezTo>
                    <a:pt x="1" y="1581"/>
                    <a:pt x="4895" y="4408"/>
                    <a:pt x="10487" y="6079"/>
                  </a:cubicBezTo>
                  <a:lnTo>
                    <a:pt x="15746" y="6079"/>
                  </a:lnTo>
                  <a:lnTo>
                    <a:pt x="15685" y="6049"/>
                  </a:lnTo>
                  <a:cubicBezTo>
                    <a:pt x="10123" y="2918"/>
                    <a:pt x="62" y="0"/>
                    <a:pt x="6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01" name="Google Shape;901;p29"/>
            <p:cNvSpPr/>
            <p:nvPr/>
          </p:nvSpPr>
          <p:spPr>
            <a:xfrm>
              <a:off x="2133275" y="5143225"/>
              <a:ext cx="136050" cy="76775"/>
            </a:xfrm>
            <a:custGeom>
              <a:rect b="b" l="l" r="r" t="t"/>
              <a:pathLst>
                <a:path extrusionOk="0" h="3071" w="5442">
                  <a:moveTo>
                    <a:pt x="1885" y="3070"/>
                  </a:moveTo>
                  <a:lnTo>
                    <a:pt x="5442" y="3070"/>
                  </a:lnTo>
                  <a:cubicBezTo>
                    <a:pt x="3557" y="2189"/>
                    <a:pt x="1733" y="1155"/>
                    <a:pt x="1" y="0"/>
                  </a:cubicBezTo>
                  <a:cubicBezTo>
                    <a:pt x="1" y="821"/>
                    <a:pt x="700" y="1946"/>
                    <a:pt x="1885" y="307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02" name="Google Shape;902;p29"/>
          <p:cNvGrpSpPr/>
          <p:nvPr/>
        </p:nvGrpSpPr>
        <p:grpSpPr>
          <a:xfrm flipH="1" rot="5400000">
            <a:off x="1925184" y="8896791"/>
            <a:ext cx="1420657" cy="719105"/>
            <a:chOff x="238125" y="1386325"/>
            <a:chExt cx="671750" cy="873150"/>
          </a:xfrm>
        </p:grpSpPr>
        <p:sp>
          <p:nvSpPr>
            <p:cNvPr id="903" name="Google Shape;903;p29"/>
            <p:cNvSpPr/>
            <p:nvPr/>
          </p:nvSpPr>
          <p:spPr>
            <a:xfrm>
              <a:off x="238125" y="1386325"/>
              <a:ext cx="671750" cy="873150"/>
            </a:xfrm>
            <a:custGeom>
              <a:rect b="b" l="l" r="r" t="t"/>
              <a:pathLst>
                <a:path extrusionOk="0" h="34926" w="26870">
                  <a:moveTo>
                    <a:pt x="16140" y="16414"/>
                  </a:moveTo>
                  <a:cubicBezTo>
                    <a:pt x="11976" y="15958"/>
                    <a:pt x="12310" y="13922"/>
                    <a:pt x="15107" y="13618"/>
                  </a:cubicBezTo>
                  <a:cubicBezTo>
                    <a:pt x="17933" y="13314"/>
                    <a:pt x="20760" y="15502"/>
                    <a:pt x="23800" y="13861"/>
                  </a:cubicBezTo>
                  <a:cubicBezTo>
                    <a:pt x="26870" y="12220"/>
                    <a:pt x="24864" y="7356"/>
                    <a:pt x="23982" y="5077"/>
                  </a:cubicBezTo>
                  <a:cubicBezTo>
                    <a:pt x="23496" y="3648"/>
                    <a:pt x="23587" y="2068"/>
                    <a:pt x="24225" y="700"/>
                  </a:cubicBezTo>
                  <a:cubicBezTo>
                    <a:pt x="24225" y="700"/>
                    <a:pt x="23162" y="1490"/>
                    <a:pt x="21277" y="1156"/>
                  </a:cubicBezTo>
                  <a:cubicBezTo>
                    <a:pt x="19423" y="821"/>
                    <a:pt x="17295" y="153"/>
                    <a:pt x="15775" y="1916"/>
                  </a:cubicBezTo>
                  <a:cubicBezTo>
                    <a:pt x="14286" y="3648"/>
                    <a:pt x="14742" y="5289"/>
                    <a:pt x="14408" y="7782"/>
                  </a:cubicBezTo>
                  <a:cubicBezTo>
                    <a:pt x="14104" y="10244"/>
                    <a:pt x="11915" y="8755"/>
                    <a:pt x="12037" y="6110"/>
                  </a:cubicBezTo>
                  <a:cubicBezTo>
                    <a:pt x="12158" y="3466"/>
                    <a:pt x="14924" y="700"/>
                    <a:pt x="14924" y="700"/>
                  </a:cubicBezTo>
                  <a:cubicBezTo>
                    <a:pt x="14012" y="426"/>
                    <a:pt x="13070" y="213"/>
                    <a:pt x="12128" y="92"/>
                  </a:cubicBezTo>
                  <a:cubicBezTo>
                    <a:pt x="11155" y="1"/>
                    <a:pt x="10183" y="31"/>
                    <a:pt x="9240" y="244"/>
                  </a:cubicBezTo>
                  <a:cubicBezTo>
                    <a:pt x="8116" y="1004"/>
                    <a:pt x="7204" y="2007"/>
                    <a:pt x="6596" y="3223"/>
                  </a:cubicBezTo>
                  <a:cubicBezTo>
                    <a:pt x="5654" y="5138"/>
                    <a:pt x="6809" y="7600"/>
                    <a:pt x="7447" y="11429"/>
                  </a:cubicBezTo>
                  <a:cubicBezTo>
                    <a:pt x="8085" y="15229"/>
                    <a:pt x="5046" y="13375"/>
                    <a:pt x="4468" y="9302"/>
                  </a:cubicBezTo>
                  <a:cubicBezTo>
                    <a:pt x="3921" y="5229"/>
                    <a:pt x="6474" y="1065"/>
                    <a:pt x="6474" y="1065"/>
                  </a:cubicBezTo>
                  <a:cubicBezTo>
                    <a:pt x="6474" y="1065"/>
                    <a:pt x="3313" y="2128"/>
                    <a:pt x="1337" y="3618"/>
                  </a:cubicBezTo>
                  <a:cubicBezTo>
                    <a:pt x="729" y="4043"/>
                    <a:pt x="274" y="4651"/>
                    <a:pt x="0" y="5350"/>
                  </a:cubicBezTo>
                  <a:lnTo>
                    <a:pt x="0" y="10609"/>
                  </a:lnTo>
                  <a:cubicBezTo>
                    <a:pt x="395" y="12311"/>
                    <a:pt x="973" y="13952"/>
                    <a:pt x="1672" y="15533"/>
                  </a:cubicBezTo>
                  <a:cubicBezTo>
                    <a:pt x="2523" y="17569"/>
                    <a:pt x="1094" y="16749"/>
                    <a:pt x="0" y="14834"/>
                  </a:cubicBezTo>
                  <a:lnTo>
                    <a:pt x="0" y="29758"/>
                  </a:lnTo>
                  <a:cubicBezTo>
                    <a:pt x="1398" y="34135"/>
                    <a:pt x="6444" y="34925"/>
                    <a:pt x="8602" y="34621"/>
                  </a:cubicBezTo>
                  <a:cubicBezTo>
                    <a:pt x="11398" y="34256"/>
                    <a:pt x="11368" y="32737"/>
                    <a:pt x="14164" y="32007"/>
                  </a:cubicBezTo>
                  <a:cubicBezTo>
                    <a:pt x="16961" y="31278"/>
                    <a:pt x="17873" y="27965"/>
                    <a:pt x="17873" y="27965"/>
                  </a:cubicBezTo>
                  <a:cubicBezTo>
                    <a:pt x="17234" y="28360"/>
                    <a:pt x="16535" y="28694"/>
                    <a:pt x="15806" y="28907"/>
                  </a:cubicBezTo>
                  <a:cubicBezTo>
                    <a:pt x="14894" y="29120"/>
                    <a:pt x="13526" y="28785"/>
                    <a:pt x="11550" y="27721"/>
                  </a:cubicBezTo>
                  <a:cubicBezTo>
                    <a:pt x="9575" y="26658"/>
                    <a:pt x="5927" y="26202"/>
                    <a:pt x="5684" y="25503"/>
                  </a:cubicBezTo>
                  <a:cubicBezTo>
                    <a:pt x="5441" y="24773"/>
                    <a:pt x="6839" y="24469"/>
                    <a:pt x="10274" y="25867"/>
                  </a:cubicBezTo>
                  <a:cubicBezTo>
                    <a:pt x="13708" y="27266"/>
                    <a:pt x="15867" y="28542"/>
                    <a:pt x="20031" y="25867"/>
                  </a:cubicBezTo>
                  <a:cubicBezTo>
                    <a:pt x="24225" y="23223"/>
                    <a:pt x="25988" y="14834"/>
                    <a:pt x="25988" y="14834"/>
                  </a:cubicBezTo>
                  <a:cubicBezTo>
                    <a:pt x="25988" y="14834"/>
                    <a:pt x="20274" y="16870"/>
                    <a:pt x="16140" y="16414"/>
                  </a:cubicBezTo>
                  <a:close/>
                  <a:moveTo>
                    <a:pt x="15897" y="9302"/>
                  </a:moveTo>
                  <a:cubicBezTo>
                    <a:pt x="15897" y="9302"/>
                    <a:pt x="18025" y="8268"/>
                    <a:pt x="19119" y="9028"/>
                  </a:cubicBezTo>
                  <a:cubicBezTo>
                    <a:pt x="20213" y="9818"/>
                    <a:pt x="18845" y="10274"/>
                    <a:pt x="17508" y="10274"/>
                  </a:cubicBezTo>
                  <a:cubicBezTo>
                    <a:pt x="16171" y="10305"/>
                    <a:pt x="14833" y="9514"/>
                    <a:pt x="15897" y="9302"/>
                  </a:cubicBezTo>
                  <a:close/>
                  <a:moveTo>
                    <a:pt x="1429" y="8025"/>
                  </a:moveTo>
                  <a:cubicBezTo>
                    <a:pt x="1429" y="8025"/>
                    <a:pt x="334" y="6505"/>
                    <a:pt x="1307" y="4986"/>
                  </a:cubicBezTo>
                  <a:cubicBezTo>
                    <a:pt x="2249" y="3466"/>
                    <a:pt x="3921" y="3283"/>
                    <a:pt x="3496" y="4408"/>
                  </a:cubicBezTo>
                  <a:cubicBezTo>
                    <a:pt x="3070" y="5533"/>
                    <a:pt x="2736" y="5685"/>
                    <a:pt x="2948" y="6627"/>
                  </a:cubicBezTo>
                  <a:cubicBezTo>
                    <a:pt x="3131" y="7539"/>
                    <a:pt x="3587" y="8147"/>
                    <a:pt x="2705" y="8694"/>
                  </a:cubicBezTo>
                  <a:cubicBezTo>
                    <a:pt x="1854" y="9241"/>
                    <a:pt x="1368" y="8572"/>
                    <a:pt x="1429" y="8025"/>
                  </a:cubicBezTo>
                  <a:close/>
                  <a:moveTo>
                    <a:pt x="2614" y="29515"/>
                  </a:moveTo>
                  <a:cubicBezTo>
                    <a:pt x="2128" y="29180"/>
                    <a:pt x="1155" y="28238"/>
                    <a:pt x="2128" y="28086"/>
                  </a:cubicBezTo>
                  <a:cubicBezTo>
                    <a:pt x="2128" y="28086"/>
                    <a:pt x="5076" y="27509"/>
                    <a:pt x="5015" y="28694"/>
                  </a:cubicBezTo>
                  <a:cubicBezTo>
                    <a:pt x="4985" y="29880"/>
                    <a:pt x="3100" y="29819"/>
                    <a:pt x="2614" y="29515"/>
                  </a:cubicBezTo>
                  <a:close/>
                  <a:moveTo>
                    <a:pt x="6809" y="17630"/>
                  </a:moveTo>
                  <a:cubicBezTo>
                    <a:pt x="6049" y="18481"/>
                    <a:pt x="5927" y="17326"/>
                    <a:pt x="6110" y="16627"/>
                  </a:cubicBezTo>
                  <a:cubicBezTo>
                    <a:pt x="6262" y="15898"/>
                    <a:pt x="6687" y="15442"/>
                    <a:pt x="7204" y="15624"/>
                  </a:cubicBezTo>
                  <a:cubicBezTo>
                    <a:pt x="7386" y="16293"/>
                    <a:pt x="7265" y="17053"/>
                    <a:pt x="6809" y="17630"/>
                  </a:cubicBezTo>
                  <a:close/>
                  <a:moveTo>
                    <a:pt x="19210" y="21186"/>
                  </a:moveTo>
                  <a:cubicBezTo>
                    <a:pt x="17964" y="21794"/>
                    <a:pt x="19301" y="22706"/>
                    <a:pt x="17569" y="23192"/>
                  </a:cubicBezTo>
                  <a:cubicBezTo>
                    <a:pt x="15836" y="23709"/>
                    <a:pt x="12888" y="21764"/>
                    <a:pt x="14894" y="20822"/>
                  </a:cubicBezTo>
                  <a:cubicBezTo>
                    <a:pt x="14894" y="20822"/>
                    <a:pt x="17447" y="19393"/>
                    <a:pt x="19058" y="19515"/>
                  </a:cubicBezTo>
                  <a:cubicBezTo>
                    <a:pt x="20639" y="19636"/>
                    <a:pt x="20426" y="20578"/>
                    <a:pt x="19210" y="2118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04" name="Google Shape;904;p29"/>
            <p:cNvSpPr/>
            <p:nvPr/>
          </p:nvSpPr>
          <p:spPr>
            <a:xfrm>
              <a:off x="238125" y="1507900"/>
              <a:ext cx="553225" cy="598825"/>
            </a:xfrm>
            <a:custGeom>
              <a:rect b="b" l="l" r="r" t="t"/>
              <a:pathLst>
                <a:path extrusionOk="0" h="23953" w="22129">
                  <a:moveTo>
                    <a:pt x="304" y="20032"/>
                  </a:moveTo>
                  <a:lnTo>
                    <a:pt x="1763" y="18664"/>
                  </a:lnTo>
                  <a:cubicBezTo>
                    <a:pt x="2492" y="20092"/>
                    <a:pt x="3587" y="21308"/>
                    <a:pt x="4924" y="22159"/>
                  </a:cubicBezTo>
                  <a:cubicBezTo>
                    <a:pt x="6262" y="23071"/>
                    <a:pt x="7751" y="23710"/>
                    <a:pt x="9331" y="23953"/>
                  </a:cubicBezTo>
                  <a:cubicBezTo>
                    <a:pt x="9331" y="23953"/>
                    <a:pt x="5593" y="22463"/>
                    <a:pt x="4468" y="21187"/>
                  </a:cubicBezTo>
                  <a:cubicBezTo>
                    <a:pt x="3678" y="20214"/>
                    <a:pt x="2979" y="19150"/>
                    <a:pt x="2371" y="18056"/>
                  </a:cubicBezTo>
                  <a:lnTo>
                    <a:pt x="4742" y="15594"/>
                  </a:lnTo>
                  <a:cubicBezTo>
                    <a:pt x="4742" y="15594"/>
                    <a:pt x="7690" y="18512"/>
                    <a:pt x="10426" y="19241"/>
                  </a:cubicBezTo>
                  <a:cubicBezTo>
                    <a:pt x="13161" y="20001"/>
                    <a:pt x="14529" y="19606"/>
                    <a:pt x="14529" y="19606"/>
                  </a:cubicBezTo>
                  <a:cubicBezTo>
                    <a:pt x="14529" y="19606"/>
                    <a:pt x="11581" y="19454"/>
                    <a:pt x="9301" y="18269"/>
                  </a:cubicBezTo>
                  <a:cubicBezTo>
                    <a:pt x="7842" y="17478"/>
                    <a:pt x="6535" y="16475"/>
                    <a:pt x="5380" y="15260"/>
                  </a:cubicBezTo>
                  <a:lnTo>
                    <a:pt x="8268" y="12190"/>
                  </a:lnTo>
                  <a:cubicBezTo>
                    <a:pt x="9818" y="13041"/>
                    <a:pt x="11520" y="13588"/>
                    <a:pt x="13283" y="13861"/>
                  </a:cubicBezTo>
                  <a:cubicBezTo>
                    <a:pt x="14772" y="14074"/>
                    <a:pt x="16292" y="13892"/>
                    <a:pt x="17721" y="13375"/>
                  </a:cubicBezTo>
                  <a:cubicBezTo>
                    <a:pt x="17721" y="13375"/>
                    <a:pt x="14955" y="13861"/>
                    <a:pt x="13040" y="13375"/>
                  </a:cubicBezTo>
                  <a:cubicBezTo>
                    <a:pt x="11611" y="12949"/>
                    <a:pt x="10213" y="12372"/>
                    <a:pt x="8906" y="11642"/>
                  </a:cubicBezTo>
                  <a:cubicBezTo>
                    <a:pt x="8906" y="11642"/>
                    <a:pt x="11672" y="8086"/>
                    <a:pt x="12523" y="7326"/>
                  </a:cubicBezTo>
                  <a:cubicBezTo>
                    <a:pt x="13009" y="6870"/>
                    <a:pt x="13556" y="6475"/>
                    <a:pt x="14104" y="6141"/>
                  </a:cubicBezTo>
                  <a:cubicBezTo>
                    <a:pt x="15350" y="6962"/>
                    <a:pt x="16839" y="7417"/>
                    <a:pt x="18329" y="7478"/>
                  </a:cubicBezTo>
                  <a:cubicBezTo>
                    <a:pt x="19696" y="7478"/>
                    <a:pt x="21034" y="7053"/>
                    <a:pt x="22128" y="6232"/>
                  </a:cubicBezTo>
                  <a:cubicBezTo>
                    <a:pt x="22128" y="6232"/>
                    <a:pt x="19970" y="7022"/>
                    <a:pt x="18329" y="6992"/>
                  </a:cubicBezTo>
                  <a:cubicBezTo>
                    <a:pt x="16687" y="6962"/>
                    <a:pt x="14408" y="5533"/>
                    <a:pt x="14408" y="5533"/>
                  </a:cubicBezTo>
                  <a:cubicBezTo>
                    <a:pt x="14408" y="5533"/>
                    <a:pt x="16049" y="4013"/>
                    <a:pt x="17326" y="2797"/>
                  </a:cubicBezTo>
                  <a:cubicBezTo>
                    <a:pt x="18633" y="1551"/>
                    <a:pt x="20031" y="1"/>
                    <a:pt x="20031" y="1"/>
                  </a:cubicBezTo>
                  <a:lnTo>
                    <a:pt x="15745" y="3740"/>
                  </a:lnTo>
                  <a:cubicBezTo>
                    <a:pt x="15471" y="3192"/>
                    <a:pt x="15380" y="2615"/>
                    <a:pt x="15471" y="2037"/>
                  </a:cubicBezTo>
                  <a:cubicBezTo>
                    <a:pt x="15623" y="1278"/>
                    <a:pt x="15958" y="578"/>
                    <a:pt x="16505" y="1"/>
                  </a:cubicBezTo>
                  <a:cubicBezTo>
                    <a:pt x="15867" y="426"/>
                    <a:pt x="15380" y="1065"/>
                    <a:pt x="15167" y="1794"/>
                  </a:cubicBezTo>
                  <a:cubicBezTo>
                    <a:pt x="14894" y="2554"/>
                    <a:pt x="14924" y="3405"/>
                    <a:pt x="15228" y="4165"/>
                  </a:cubicBezTo>
                  <a:cubicBezTo>
                    <a:pt x="15228" y="4165"/>
                    <a:pt x="13496" y="5776"/>
                    <a:pt x="12219" y="6840"/>
                  </a:cubicBezTo>
                  <a:cubicBezTo>
                    <a:pt x="11581" y="7357"/>
                    <a:pt x="10973" y="7965"/>
                    <a:pt x="10517" y="8664"/>
                  </a:cubicBezTo>
                  <a:cubicBezTo>
                    <a:pt x="10517" y="8664"/>
                    <a:pt x="9271" y="6475"/>
                    <a:pt x="9301" y="4530"/>
                  </a:cubicBezTo>
                  <a:cubicBezTo>
                    <a:pt x="9331" y="3284"/>
                    <a:pt x="9514" y="2068"/>
                    <a:pt x="9879" y="882"/>
                  </a:cubicBezTo>
                  <a:cubicBezTo>
                    <a:pt x="9210" y="2402"/>
                    <a:pt x="8876" y="4074"/>
                    <a:pt x="8967" y="5746"/>
                  </a:cubicBezTo>
                  <a:cubicBezTo>
                    <a:pt x="9088" y="8512"/>
                    <a:pt x="9939" y="9515"/>
                    <a:pt x="9939" y="9515"/>
                  </a:cubicBezTo>
                  <a:cubicBezTo>
                    <a:pt x="9362" y="10366"/>
                    <a:pt x="8663" y="11156"/>
                    <a:pt x="7872" y="11886"/>
                  </a:cubicBezTo>
                  <a:lnTo>
                    <a:pt x="5654" y="13740"/>
                  </a:lnTo>
                  <a:cubicBezTo>
                    <a:pt x="5654" y="13740"/>
                    <a:pt x="3799" y="11551"/>
                    <a:pt x="2918" y="9454"/>
                  </a:cubicBezTo>
                  <a:cubicBezTo>
                    <a:pt x="2371" y="8025"/>
                    <a:pt x="2097" y="6536"/>
                    <a:pt x="2128" y="5047"/>
                  </a:cubicBezTo>
                  <a:cubicBezTo>
                    <a:pt x="2128" y="5047"/>
                    <a:pt x="1793" y="7965"/>
                    <a:pt x="2614" y="9788"/>
                  </a:cubicBezTo>
                  <a:cubicBezTo>
                    <a:pt x="3374" y="11308"/>
                    <a:pt x="4255" y="12798"/>
                    <a:pt x="5228" y="14226"/>
                  </a:cubicBezTo>
                  <a:lnTo>
                    <a:pt x="2553" y="16779"/>
                  </a:lnTo>
                  <a:cubicBezTo>
                    <a:pt x="1641" y="15867"/>
                    <a:pt x="881" y="14834"/>
                    <a:pt x="274" y="13709"/>
                  </a:cubicBezTo>
                  <a:lnTo>
                    <a:pt x="0" y="13162"/>
                  </a:lnTo>
                  <a:lnTo>
                    <a:pt x="0" y="14135"/>
                  </a:lnTo>
                  <a:cubicBezTo>
                    <a:pt x="578" y="15229"/>
                    <a:pt x="1277" y="16293"/>
                    <a:pt x="2097" y="17235"/>
                  </a:cubicBezTo>
                  <a:cubicBezTo>
                    <a:pt x="2097" y="17235"/>
                    <a:pt x="1216" y="18481"/>
                    <a:pt x="274" y="20032"/>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05" name="Google Shape;905;p29"/>
          <p:cNvGrpSpPr/>
          <p:nvPr/>
        </p:nvGrpSpPr>
        <p:grpSpPr>
          <a:xfrm flipH="1" rot="10800000">
            <a:off x="5238202" y="7686046"/>
            <a:ext cx="1599128" cy="2277460"/>
            <a:chOff x="4586225" y="470675"/>
            <a:chExt cx="2775900" cy="1539550"/>
          </a:xfrm>
        </p:grpSpPr>
        <p:sp>
          <p:nvSpPr>
            <p:cNvPr id="906" name="Google Shape;906;p29"/>
            <p:cNvSpPr/>
            <p:nvPr/>
          </p:nvSpPr>
          <p:spPr>
            <a:xfrm>
              <a:off x="5521650" y="763975"/>
              <a:ext cx="1840475" cy="652775"/>
            </a:xfrm>
            <a:custGeom>
              <a:rect b="b" l="l" r="r" t="t"/>
              <a:pathLst>
                <a:path extrusionOk="0" h="26111" w="73619">
                  <a:moveTo>
                    <a:pt x="73619" y="1"/>
                  </a:moveTo>
                  <a:cubicBezTo>
                    <a:pt x="62099" y="487"/>
                    <a:pt x="47266" y="2524"/>
                    <a:pt x="32858" y="8481"/>
                  </a:cubicBezTo>
                  <a:cubicBezTo>
                    <a:pt x="2827" y="20913"/>
                    <a:pt x="912" y="24591"/>
                    <a:pt x="912" y="24591"/>
                  </a:cubicBezTo>
                  <a:cubicBezTo>
                    <a:pt x="912" y="24591"/>
                    <a:pt x="0" y="26110"/>
                    <a:pt x="3526" y="23648"/>
                  </a:cubicBezTo>
                  <a:cubicBezTo>
                    <a:pt x="7083" y="21217"/>
                    <a:pt x="19545" y="15442"/>
                    <a:pt x="35411" y="9119"/>
                  </a:cubicBezTo>
                  <a:cubicBezTo>
                    <a:pt x="49606" y="3466"/>
                    <a:pt x="64378" y="1460"/>
                    <a:pt x="73619" y="1004"/>
                  </a:cubicBezTo>
                  <a:close/>
                </a:path>
              </a:pathLst>
            </a:custGeom>
            <a:solidFill>
              <a:srgbClr val="2D4F2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07" name="Google Shape;907;p29"/>
            <p:cNvSpPr/>
            <p:nvPr/>
          </p:nvSpPr>
          <p:spPr>
            <a:xfrm>
              <a:off x="5234400" y="782225"/>
              <a:ext cx="784250" cy="379200"/>
            </a:xfrm>
            <a:custGeom>
              <a:rect b="b" l="l" r="r" t="t"/>
              <a:pathLst>
                <a:path extrusionOk="0" h="15168" w="31370">
                  <a:moveTo>
                    <a:pt x="31369" y="14256"/>
                  </a:moveTo>
                  <a:cubicBezTo>
                    <a:pt x="31369" y="14256"/>
                    <a:pt x="23253" y="8511"/>
                    <a:pt x="14986" y="4803"/>
                  </a:cubicBezTo>
                  <a:cubicBezTo>
                    <a:pt x="10183" y="2614"/>
                    <a:pt x="5168" y="1003"/>
                    <a:pt x="1" y="0"/>
                  </a:cubicBezTo>
                  <a:cubicBezTo>
                    <a:pt x="1" y="0"/>
                    <a:pt x="10822" y="5593"/>
                    <a:pt x="16232" y="9362"/>
                  </a:cubicBezTo>
                  <a:cubicBezTo>
                    <a:pt x="21673" y="13131"/>
                    <a:pt x="26810" y="15168"/>
                    <a:pt x="31369" y="14256"/>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08" name="Google Shape;908;p29"/>
            <p:cNvSpPr/>
            <p:nvPr/>
          </p:nvSpPr>
          <p:spPr>
            <a:xfrm>
              <a:off x="5429700" y="616550"/>
              <a:ext cx="794100" cy="466600"/>
            </a:xfrm>
            <a:custGeom>
              <a:rect b="b" l="l" r="r" t="t"/>
              <a:pathLst>
                <a:path extrusionOk="0" h="18664" w="31764">
                  <a:moveTo>
                    <a:pt x="31764" y="17144"/>
                  </a:moveTo>
                  <a:cubicBezTo>
                    <a:pt x="31764" y="17144"/>
                    <a:pt x="23588" y="8299"/>
                    <a:pt x="16080" y="4196"/>
                  </a:cubicBezTo>
                  <a:cubicBezTo>
                    <a:pt x="8542" y="62"/>
                    <a:pt x="0" y="1"/>
                    <a:pt x="0" y="1"/>
                  </a:cubicBezTo>
                  <a:cubicBezTo>
                    <a:pt x="0" y="1"/>
                    <a:pt x="11672" y="2980"/>
                    <a:pt x="16597" y="7600"/>
                  </a:cubicBezTo>
                  <a:cubicBezTo>
                    <a:pt x="21490" y="12220"/>
                    <a:pt x="27600" y="18664"/>
                    <a:pt x="31764" y="1714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09" name="Google Shape;909;p29"/>
            <p:cNvSpPr/>
            <p:nvPr/>
          </p:nvSpPr>
          <p:spPr>
            <a:xfrm>
              <a:off x="4878775" y="1104400"/>
              <a:ext cx="787275" cy="218125"/>
            </a:xfrm>
            <a:custGeom>
              <a:rect b="b" l="l" r="r" t="t"/>
              <a:pathLst>
                <a:path extrusionOk="0" h="8725" w="31491">
                  <a:moveTo>
                    <a:pt x="31491" y="7813"/>
                  </a:moveTo>
                  <a:cubicBezTo>
                    <a:pt x="31491" y="7813"/>
                    <a:pt x="24864" y="2645"/>
                    <a:pt x="14712" y="1338"/>
                  </a:cubicBezTo>
                  <a:cubicBezTo>
                    <a:pt x="4560" y="1"/>
                    <a:pt x="1" y="1278"/>
                    <a:pt x="1" y="1278"/>
                  </a:cubicBezTo>
                  <a:cubicBezTo>
                    <a:pt x="1" y="1278"/>
                    <a:pt x="8967" y="1825"/>
                    <a:pt x="16901" y="4499"/>
                  </a:cubicBezTo>
                  <a:cubicBezTo>
                    <a:pt x="24803" y="7205"/>
                    <a:pt x="29484" y="8724"/>
                    <a:pt x="31491" y="7813"/>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0" name="Google Shape;910;p29"/>
            <p:cNvSpPr/>
            <p:nvPr/>
          </p:nvSpPr>
          <p:spPr>
            <a:xfrm>
              <a:off x="5423625" y="1302750"/>
              <a:ext cx="354900" cy="619325"/>
            </a:xfrm>
            <a:custGeom>
              <a:rect b="b" l="l" r="r" t="t"/>
              <a:pathLst>
                <a:path extrusionOk="0" h="24773" w="14196">
                  <a:moveTo>
                    <a:pt x="9757" y="0"/>
                  </a:moveTo>
                  <a:cubicBezTo>
                    <a:pt x="9757" y="0"/>
                    <a:pt x="7356" y="3252"/>
                    <a:pt x="5076" y="9423"/>
                  </a:cubicBezTo>
                  <a:cubicBezTo>
                    <a:pt x="2797" y="15563"/>
                    <a:pt x="0" y="24773"/>
                    <a:pt x="0" y="24773"/>
                  </a:cubicBezTo>
                  <a:cubicBezTo>
                    <a:pt x="0" y="24773"/>
                    <a:pt x="14195" y="8724"/>
                    <a:pt x="9757"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1" name="Google Shape;911;p29"/>
            <p:cNvSpPr/>
            <p:nvPr/>
          </p:nvSpPr>
          <p:spPr>
            <a:xfrm>
              <a:off x="4586225" y="1349850"/>
              <a:ext cx="993950" cy="606425"/>
            </a:xfrm>
            <a:custGeom>
              <a:rect b="b" l="l" r="r" t="t"/>
              <a:pathLst>
                <a:path extrusionOk="0" h="24257" w="39758">
                  <a:moveTo>
                    <a:pt x="39758" y="244"/>
                  </a:moveTo>
                  <a:cubicBezTo>
                    <a:pt x="39758" y="244"/>
                    <a:pt x="33284" y="1"/>
                    <a:pt x="23466" y="6566"/>
                  </a:cubicBezTo>
                  <a:cubicBezTo>
                    <a:pt x="13648" y="13132"/>
                    <a:pt x="0" y="24256"/>
                    <a:pt x="0" y="24256"/>
                  </a:cubicBezTo>
                  <a:cubicBezTo>
                    <a:pt x="0" y="24256"/>
                    <a:pt x="32250" y="10062"/>
                    <a:pt x="39758" y="24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2" name="Google Shape;912;p29"/>
            <p:cNvSpPr/>
            <p:nvPr/>
          </p:nvSpPr>
          <p:spPr>
            <a:xfrm>
              <a:off x="6765600" y="470675"/>
              <a:ext cx="135275" cy="376150"/>
            </a:xfrm>
            <a:custGeom>
              <a:rect b="b" l="l" r="r" t="t"/>
              <a:pathLst>
                <a:path extrusionOk="0" h="15046" w="5411">
                  <a:moveTo>
                    <a:pt x="1945" y="14924"/>
                  </a:moveTo>
                  <a:cubicBezTo>
                    <a:pt x="1945" y="14924"/>
                    <a:pt x="5411" y="9210"/>
                    <a:pt x="5411" y="3465"/>
                  </a:cubicBezTo>
                  <a:cubicBezTo>
                    <a:pt x="5411" y="2280"/>
                    <a:pt x="5350" y="1125"/>
                    <a:pt x="5259" y="0"/>
                  </a:cubicBezTo>
                  <a:lnTo>
                    <a:pt x="2979" y="0"/>
                  </a:lnTo>
                  <a:cubicBezTo>
                    <a:pt x="2584" y="2432"/>
                    <a:pt x="2067" y="4833"/>
                    <a:pt x="1459" y="6231"/>
                  </a:cubicBezTo>
                  <a:cubicBezTo>
                    <a:pt x="0" y="9970"/>
                    <a:pt x="1824" y="15046"/>
                    <a:pt x="1945" y="1492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3" name="Google Shape;913;p29"/>
            <p:cNvSpPr/>
            <p:nvPr/>
          </p:nvSpPr>
          <p:spPr>
            <a:xfrm>
              <a:off x="6896300" y="474450"/>
              <a:ext cx="215825" cy="366300"/>
            </a:xfrm>
            <a:custGeom>
              <a:rect b="b" l="l" r="r" t="t"/>
              <a:pathLst>
                <a:path extrusionOk="0" h="14652" w="8633">
                  <a:moveTo>
                    <a:pt x="1550" y="14135"/>
                  </a:moveTo>
                  <a:cubicBezTo>
                    <a:pt x="1642" y="14652"/>
                    <a:pt x="4620" y="10822"/>
                    <a:pt x="6626" y="6658"/>
                  </a:cubicBezTo>
                  <a:cubicBezTo>
                    <a:pt x="8633" y="2493"/>
                    <a:pt x="7660" y="1"/>
                    <a:pt x="7660" y="1"/>
                  </a:cubicBezTo>
                  <a:cubicBezTo>
                    <a:pt x="7660" y="1"/>
                    <a:pt x="1368" y="7357"/>
                    <a:pt x="699" y="9880"/>
                  </a:cubicBezTo>
                  <a:cubicBezTo>
                    <a:pt x="0" y="12402"/>
                    <a:pt x="1490" y="14196"/>
                    <a:pt x="1550" y="1413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4" name="Google Shape;914;p29"/>
            <p:cNvSpPr/>
            <p:nvPr/>
          </p:nvSpPr>
          <p:spPr>
            <a:xfrm>
              <a:off x="6599925" y="470675"/>
              <a:ext cx="183925" cy="391350"/>
            </a:xfrm>
            <a:custGeom>
              <a:rect b="b" l="l" r="r" t="t"/>
              <a:pathLst>
                <a:path extrusionOk="0" h="15654" w="7357">
                  <a:moveTo>
                    <a:pt x="4682" y="2310"/>
                  </a:moveTo>
                  <a:cubicBezTo>
                    <a:pt x="4408" y="1550"/>
                    <a:pt x="4135" y="790"/>
                    <a:pt x="3800" y="0"/>
                  </a:cubicBezTo>
                  <a:lnTo>
                    <a:pt x="1" y="0"/>
                  </a:lnTo>
                  <a:cubicBezTo>
                    <a:pt x="1794" y="6535"/>
                    <a:pt x="4013" y="13344"/>
                    <a:pt x="6019" y="15654"/>
                  </a:cubicBezTo>
                  <a:cubicBezTo>
                    <a:pt x="5989" y="15654"/>
                    <a:pt x="7357" y="9970"/>
                    <a:pt x="4682" y="231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5" name="Google Shape;915;p29"/>
            <p:cNvSpPr/>
            <p:nvPr/>
          </p:nvSpPr>
          <p:spPr>
            <a:xfrm>
              <a:off x="5657675" y="495750"/>
              <a:ext cx="711275" cy="483300"/>
            </a:xfrm>
            <a:custGeom>
              <a:rect b="b" l="l" r="r" t="t"/>
              <a:pathLst>
                <a:path extrusionOk="0" h="19332" w="28451">
                  <a:moveTo>
                    <a:pt x="9879" y="8450"/>
                  </a:moveTo>
                  <a:cubicBezTo>
                    <a:pt x="16414" y="11763"/>
                    <a:pt x="18815" y="14712"/>
                    <a:pt x="22067" y="17174"/>
                  </a:cubicBezTo>
                  <a:cubicBezTo>
                    <a:pt x="23891" y="18602"/>
                    <a:pt x="26140" y="19332"/>
                    <a:pt x="28451" y="19301"/>
                  </a:cubicBezTo>
                  <a:cubicBezTo>
                    <a:pt x="25837" y="14833"/>
                    <a:pt x="22007" y="11186"/>
                    <a:pt x="17447" y="8724"/>
                  </a:cubicBezTo>
                  <a:cubicBezTo>
                    <a:pt x="9909" y="4803"/>
                    <a:pt x="6991" y="4286"/>
                    <a:pt x="4438" y="2857"/>
                  </a:cubicBezTo>
                  <a:cubicBezTo>
                    <a:pt x="2888" y="2006"/>
                    <a:pt x="1398" y="1034"/>
                    <a:pt x="0" y="0"/>
                  </a:cubicBezTo>
                  <a:cubicBezTo>
                    <a:pt x="2553" y="3587"/>
                    <a:pt x="5927" y="6474"/>
                    <a:pt x="9879" y="845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6" name="Google Shape;916;p29"/>
            <p:cNvSpPr/>
            <p:nvPr/>
          </p:nvSpPr>
          <p:spPr>
            <a:xfrm>
              <a:off x="6102200" y="470675"/>
              <a:ext cx="405050" cy="461275"/>
            </a:xfrm>
            <a:custGeom>
              <a:rect b="b" l="l" r="r" t="t"/>
              <a:pathLst>
                <a:path extrusionOk="0" h="18451" w="16202">
                  <a:moveTo>
                    <a:pt x="16202" y="18055"/>
                  </a:moveTo>
                  <a:cubicBezTo>
                    <a:pt x="16202" y="18055"/>
                    <a:pt x="9241" y="8176"/>
                    <a:pt x="4864" y="3040"/>
                  </a:cubicBezTo>
                  <a:cubicBezTo>
                    <a:pt x="3861" y="1885"/>
                    <a:pt x="2919" y="881"/>
                    <a:pt x="2068" y="0"/>
                  </a:cubicBezTo>
                  <a:lnTo>
                    <a:pt x="1" y="0"/>
                  </a:lnTo>
                  <a:cubicBezTo>
                    <a:pt x="2220" y="3374"/>
                    <a:pt x="5289" y="7903"/>
                    <a:pt x="7417" y="10942"/>
                  </a:cubicBezTo>
                  <a:cubicBezTo>
                    <a:pt x="11186" y="16231"/>
                    <a:pt x="13861" y="18450"/>
                    <a:pt x="16202" y="1805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7" name="Google Shape;917;p29"/>
            <p:cNvSpPr/>
            <p:nvPr/>
          </p:nvSpPr>
          <p:spPr>
            <a:xfrm>
              <a:off x="4997325" y="933425"/>
              <a:ext cx="831350" cy="309300"/>
            </a:xfrm>
            <a:custGeom>
              <a:rect b="b" l="l" r="r" t="t"/>
              <a:pathLst>
                <a:path extrusionOk="0" h="12372" w="33254">
                  <a:moveTo>
                    <a:pt x="33253" y="11521"/>
                  </a:moveTo>
                  <a:cubicBezTo>
                    <a:pt x="33253" y="11521"/>
                    <a:pt x="24134" y="4682"/>
                    <a:pt x="15897" y="2585"/>
                  </a:cubicBezTo>
                  <a:cubicBezTo>
                    <a:pt x="10669" y="1278"/>
                    <a:pt x="5350" y="396"/>
                    <a:pt x="0" y="1"/>
                  </a:cubicBezTo>
                  <a:cubicBezTo>
                    <a:pt x="0" y="1"/>
                    <a:pt x="11915" y="3496"/>
                    <a:pt x="18299" y="6961"/>
                  </a:cubicBezTo>
                  <a:cubicBezTo>
                    <a:pt x="24682" y="10427"/>
                    <a:pt x="31095" y="12372"/>
                    <a:pt x="33253" y="1152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8" name="Google Shape;918;p29"/>
            <p:cNvSpPr/>
            <p:nvPr/>
          </p:nvSpPr>
          <p:spPr>
            <a:xfrm>
              <a:off x="6334725" y="470675"/>
              <a:ext cx="303975" cy="414150"/>
            </a:xfrm>
            <a:custGeom>
              <a:rect b="b" l="l" r="r" t="t"/>
              <a:pathLst>
                <a:path extrusionOk="0" h="16566" w="12159">
                  <a:moveTo>
                    <a:pt x="1" y="0"/>
                  </a:moveTo>
                  <a:cubicBezTo>
                    <a:pt x="3375" y="7356"/>
                    <a:pt x="7964" y="15441"/>
                    <a:pt x="12159" y="16566"/>
                  </a:cubicBezTo>
                  <a:cubicBezTo>
                    <a:pt x="12159" y="16566"/>
                    <a:pt x="7691" y="7204"/>
                    <a:pt x="3435"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19" name="Google Shape;919;p29"/>
            <p:cNvSpPr/>
            <p:nvPr/>
          </p:nvSpPr>
          <p:spPr>
            <a:xfrm>
              <a:off x="6732925" y="860475"/>
              <a:ext cx="159600" cy="661900"/>
            </a:xfrm>
            <a:custGeom>
              <a:rect b="b" l="l" r="r" t="t"/>
              <a:pathLst>
                <a:path extrusionOk="0" h="26476" w="6384">
                  <a:moveTo>
                    <a:pt x="2280" y="11095"/>
                  </a:moveTo>
                  <a:cubicBezTo>
                    <a:pt x="4559" y="18603"/>
                    <a:pt x="6262" y="26475"/>
                    <a:pt x="6262" y="26475"/>
                  </a:cubicBezTo>
                  <a:cubicBezTo>
                    <a:pt x="6262" y="26475"/>
                    <a:pt x="6383" y="5837"/>
                    <a:pt x="1368" y="1"/>
                  </a:cubicBezTo>
                  <a:cubicBezTo>
                    <a:pt x="1368" y="1"/>
                    <a:pt x="0" y="3557"/>
                    <a:pt x="2280" y="1109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20" name="Google Shape;920;p29"/>
            <p:cNvSpPr/>
            <p:nvPr/>
          </p:nvSpPr>
          <p:spPr>
            <a:xfrm>
              <a:off x="6618925" y="881000"/>
              <a:ext cx="161875" cy="810075"/>
            </a:xfrm>
            <a:custGeom>
              <a:rect b="b" l="l" r="r" t="t"/>
              <a:pathLst>
                <a:path extrusionOk="0" h="32403" w="6475">
                  <a:moveTo>
                    <a:pt x="2037" y="16293"/>
                  </a:moveTo>
                  <a:cubicBezTo>
                    <a:pt x="4104" y="26445"/>
                    <a:pt x="5928" y="32402"/>
                    <a:pt x="5928" y="32402"/>
                  </a:cubicBezTo>
                  <a:cubicBezTo>
                    <a:pt x="5928" y="32402"/>
                    <a:pt x="6475" y="4560"/>
                    <a:pt x="1824" y="1"/>
                  </a:cubicBezTo>
                  <a:cubicBezTo>
                    <a:pt x="1824" y="1"/>
                    <a:pt x="1" y="6141"/>
                    <a:pt x="2037" y="16293"/>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21" name="Google Shape;921;p29"/>
            <p:cNvSpPr/>
            <p:nvPr/>
          </p:nvSpPr>
          <p:spPr>
            <a:xfrm>
              <a:off x="6806625" y="852125"/>
              <a:ext cx="284225" cy="553225"/>
            </a:xfrm>
            <a:custGeom>
              <a:rect b="b" l="l" r="r" t="t"/>
              <a:pathLst>
                <a:path extrusionOk="0" h="22129" w="11369">
                  <a:moveTo>
                    <a:pt x="0" y="1"/>
                  </a:moveTo>
                  <a:cubicBezTo>
                    <a:pt x="0" y="1"/>
                    <a:pt x="1247" y="6049"/>
                    <a:pt x="5350" y="9818"/>
                  </a:cubicBezTo>
                  <a:cubicBezTo>
                    <a:pt x="9484" y="13587"/>
                    <a:pt x="10943" y="22129"/>
                    <a:pt x="10943" y="22129"/>
                  </a:cubicBezTo>
                  <a:cubicBezTo>
                    <a:pt x="10943" y="22129"/>
                    <a:pt x="11368" y="5928"/>
                    <a:pt x="0" y="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22" name="Google Shape;922;p29"/>
            <p:cNvSpPr/>
            <p:nvPr/>
          </p:nvSpPr>
          <p:spPr>
            <a:xfrm>
              <a:off x="6909200" y="830850"/>
              <a:ext cx="337425" cy="393650"/>
            </a:xfrm>
            <a:custGeom>
              <a:rect b="b" l="l" r="r" t="t"/>
              <a:pathLst>
                <a:path extrusionOk="0" h="15746" w="13497">
                  <a:moveTo>
                    <a:pt x="1" y="1"/>
                  </a:moveTo>
                  <a:cubicBezTo>
                    <a:pt x="1" y="1"/>
                    <a:pt x="1034" y="3526"/>
                    <a:pt x="4743" y="6748"/>
                  </a:cubicBezTo>
                  <a:cubicBezTo>
                    <a:pt x="8451" y="9940"/>
                    <a:pt x="13497" y="15745"/>
                    <a:pt x="13497" y="15745"/>
                  </a:cubicBezTo>
                  <a:cubicBezTo>
                    <a:pt x="13497" y="15745"/>
                    <a:pt x="6506" y="1"/>
                    <a:pt x="1" y="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23" name="Google Shape;923;p29"/>
            <p:cNvSpPr/>
            <p:nvPr/>
          </p:nvSpPr>
          <p:spPr>
            <a:xfrm>
              <a:off x="5938075" y="1127200"/>
              <a:ext cx="180100" cy="831350"/>
            </a:xfrm>
            <a:custGeom>
              <a:rect b="b" l="l" r="r" t="t"/>
              <a:pathLst>
                <a:path extrusionOk="0" h="33254" w="7204">
                  <a:moveTo>
                    <a:pt x="578" y="12554"/>
                  </a:moveTo>
                  <a:cubicBezTo>
                    <a:pt x="0" y="20883"/>
                    <a:pt x="1490" y="33254"/>
                    <a:pt x="1490" y="33254"/>
                  </a:cubicBezTo>
                  <a:cubicBezTo>
                    <a:pt x="1490" y="33254"/>
                    <a:pt x="7204" y="7326"/>
                    <a:pt x="3891" y="1"/>
                  </a:cubicBezTo>
                  <a:cubicBezTo>
                    <a:pt x="3891" y="1"/>
                    <a:pt x="1155" y="4226"/>
                    <a:pt x="578" y="1255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24" name="Google Shape;924;p29"/>
            <p:cNvSpPr/>
            <p:nvPr/>
          </p:nvSpPr>
          <p:spPr>
            <a:xfrm>
              <a:off x="6456325" y="920525"/>
              <a:ext cx="174025" cy="892875"/>
            </a:xfrm>
            <a:custGeom>
              <a:rect b="b" l="l" r="r" t="t"/>
              <a:pathLst>
                <a:path extrusionOk="0" h="35715" w="6961">
                  <a:moveTo>
                    <a:pt x="2948" y="0"/>
                  </a:moveTo>
                  <a:cubicBezTo>
                    <a:pt x="2948" y="0"/>
                    <a:pt x="3648" y="7660"/>
                    <a:pt x="1824" y="14712"/>
                  </a:cubicBezTo>
                  <a:cubicBezTo>
                    <a:pt x="0" y="21794"/>
                    <a:pt x="1702" y="35715"/>
                    <a:pt x="1702" y="35715"/>
                  </a:cubicBezTo>
                  <a:cubicBezTo>
                    <a:pt x="1702" y="35715"/>
                    <a:pt x="2158" y="23405"/>
                    <a:pt x="4559" y="16201"/>
                  </a:cubicBezTo>
                  <a:cubicBezTo>
                    <a:pt x="6961" y="9028"/>
                    <a:pt x="5350" y="1398"/>
                    <a:pt x="2948"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25" name="Google Shape;925;p29"/>
            <p:cNvSpPr/>
            <p:nvPr/>
          </p:nvSpPr>
          <p:spPr>
            <a:xfrm>
              <a:off x="6132600" y="1040575"/>
              <a:ext cx="155050" cy="838175"/>
            </a:xfrm>
            <a:custGeom>
              <a:rect b="b" l="l" r="r" t="t"/>
              <a:pathLst>
                <a:path extrusionOk="0" h="33527" w="6202">
                  <a:moveTo>
                    <a:pt x="4104" y="1"/>
                  </a:moveTo>
                  <a:cubicBezTo>
                    <a:pt x="4104" y="1"/>
                    <a:pt x="2615" y="3314"/>
                    <a:pt x="1307" y="11642"/>
                  </a:cubicBezTo>
                  <a:cubicBezTo>
                    <a:pt x="0" y="19971"/>
                    <a:pt x="1429" y="33527"/>
                    <a:pt x="1429" y="33527"/>
                  </a:cubicBezTo>
                  <a:cubicBezTo>
                    <a:pt x="1429" y="33527"/>
                    <a:pt x="2341" y="21460"/>
                    <a:pt x="4256" y="13344"/>
                  </a:cubicBezTo>
                  <a:cubicBezTo>
                    <a:pt x="6201" y="5259"/>
                    <a:pt x="5988" y="1368"/>
                    <a:pt x="4104" y="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26" name="Google Shape;926;p29"/>
            <p:cNvSpPr/>
            <p:nvPr/>
          </p:nvSpPr>
          <p:spPr>
            <a:xfrm>
              <a:off x="5677425" y="1211550"/>
              <a:ext cx="275100" cy="798675"/>
            </a:xfrm>
            <a:custGeom>
              <a:rect b="b" l="l" r="r" t="t"/>
              <a:pathLst>
                <a:path extrusionOk="0" h="31947" w="11004">
                  <a:moveTo>
                    <a:pt x="3587" y="9119"/>
                  </a:moveTo>
                  <a:cubicBezTo>
                    <a:pt x="1642" y="16141"/>
                    <a:pt x="0" y="31946"/>
                    <a:pt x="0" y="31946"/>
                  </a:cubicBezTo>
                  <a:cubicBezTo>
                    <a:pt x="0" y="31946"/>
                    <a:pt x="11004" y="5290"/>
                    <a:pt x="7356" y="1"/>
                  </a:cubicBezTo>
                  <a:cubicBezTo>
                    <a:pt x="7356" y="1"/>
                    <a:pt x="5532" y="2128"/>
                    <a:pt x="3587" y="9119"/>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27" name="Google Shape;927;p29"/>
            <p:cNvSpPr/>
            <p:nvPr/>
          </p:nvSpPr>
          <p:spPr>
            <a:xfrm>
              <a:off x="6301300" y="969150"/>
              <a:ext cx="135275" cy="938500"/>
            </a:xfrm>
            <a:custGeom>
              <a:rect b="b" l="l" r="r" t="t"/>
              <a:pathLst>
                <a:path extrusionOk="0" h="37540" w="5411">
                  <a:moveTo>
                    <a:pt x="3435" y="0"/>
                  </a:moveTo>
                  <a:cubicBezTo>
                    <a:pt x="3435" y="0"/>
                    <a:pt x="152" y="13466"/>
                    <a:pt x="31" y="21916"/>
                  </a:cubicBezTo>
                  <a:cubicBezTo>
                    <a:pt x="0" y="27174"/>
                    <a:pt x="547" y="32402"/>
                    <a:pt x="1733" y="37539"/>
                  </a:cubicBezTo>
                  <a:cubicBezTo>
                    <a:pt x="1733" y="37539"/>
                    <a:pt x="1155" y="24986"/>
                    <a:pt x="3222" y="17113"/>
                  </a:cubicBezTo>
                  <a:cubicBezTo>
                    <a:pt x="5289" y="9241"/>
                    <a:pt x="5411" y="1034"/>
                    <a:pt x="3435"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28" name="Google Shape;928;p29"/>
          <p:cNvGrpSpPr/>
          <p:nvPr/>
        </p:nvGrpSpPr>
        <p:grpSpPr>
          <a:xfrm rot="5400000">
            <a:off x="3857490" y="7957647"/>
            <a:ext cx="2956297" cy="1003651"/>
            <a:chOff x="5827125" y="3881800"/>
            <a:chExt cx="1535000" cy="1338200"/>
          </a:xfrm>
        </p:grpSpPr>
        <p:sp>
          <p:nvSpPr>
            <p:cNvPr id="929" name="Google Shape;929;p29"/>
            <p:cNvSpPr/>
            <p:nvPr/>
          </p:nvSpPr>
          <p:spPr>
            <a:xfrm>
              <a:off x="6669075" y="4415250"/>
              <a:ext cx="693050" cy="377700"/>
            </a:xfrm>
            <a:custGeom>
              <a:rect b="b" l="l" r="r" t="t"/>
              <a:pathLst>
                <a:path extrusionOk="0" h="15108" w="27722">
                  <a:moveTo>
                    <a:pt x="27722" y="15107"/>
                  </a:moveTo>
                  <a:cubicBezTo>
                    <a:pt x="2493" y="4529"/>
                    <a:pt x="822" y="1399"/>
                    <a:pt x="822" y="1399"/>
                  </a:cubicBezTo>
                  <a:cubicBezTo>
                    <a:pt x="822" y="1399"/>
                    <a:pt x="1" y="0"/>
                    <a:pt x="3192" y="2219"/>
                  </a:cubicBezTo>
                  <a:cubicBezTo>
                    <a:pt x="6050" y="4195"/>
                    <a:pt x="15442" y="8602"/>
                    <a:pt x="27722" y="13618"/>
                  </a:cubicBezTo>
                  <a:close/>
                </a:path>
              </a:pathLst>
            </a:custGeom>
            <a:solidFill>
              <a:srgbClr val="2D4F2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0" name="Google Shape;930;p29"/>
            <p:cNvSpPr/>
            <p:nvPr/>
          </p:nvSpPr>
          <p:spPr>
            <a:xfrm>
              <a:off x="5827125" y="3930450"/>
              <a:ext cx="895175" cy="544850"/>
            </a:xfrm>
            <a:custGeom>
              <a:rect b="b" l="l" r="r" t="t"/>
              <a:pathLst>
                <a:path extrusionOk="0" h="21794" w="35807">
                  <a:moveTo>
                    <a:pt x="35807" y="21611"/>
                  </a:moveTo>
                  <a:cubicBezTo>
                    <a:pt x="29028" y="12766"/>
                    <a:pt x="0" y="0"/>
                    <a:pt x="0" y="0"/>
                  </a:cubicBezTo>
                  <a:cubicBezTo>
                    <a:pt x="0" y="0"/>
                    <a:pt x="12280" y="10000"/>
                    <a:pt x="21125" y="15897"/>
                  </a:cubicBezTo>
                  <a:cubicBezTo>
                    <a:pt x="29940" y="21794"/>
                    <a:pt x="35807" y="21611"/>
                    <a:pt x="35807" y="2161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1" name="Google Shape;931;p29"/>
            <p:cNvSpPr/>
            <p:nvPr/>
          </p:nvSpPr>
          <p:spPr>
            <a:xfrm>
              <a:off x="6580925" y="3960825"/>
              <a:ext cx="319200" cy="557025"/>
            </a:xfrm>
            <a:custGeom>
              <a:rect b="b" l="l" r="r" t="t"/>
              <a:pathLst>
                <a:path extrusionOk="0" h="22281" w="12768">
                  <a:moveTo>
                    <a:pt x="8785" y="22281"/>
                  </a:moveTo>
                  <a:cubicBezTo>
                    <a:pt x="12767" y="14439"/>
                    <a:pt x="1" y="1"/>
                    <a:pt x="1" y="1"/>
                  </a:cubicBezTo>
                  <a:cubicBezTo>
                    <a:pt x="1" y="1"/>
                    <a:pt x="2524" y="8268"/>
                    <a:pt x="4560" y="13831"/>
                  </a:cubicBezTo>
                  <a:cubicBezTo>
                    <a:pt x="6597" y="19363"/>
                    <a:pt x="8785" y="22281"/>
                    <a:pt x="8785" y="2228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2" name="Google Shape;932;p29"/>
            <p:cNvSpPr/>
            <p:nvPr/>
          </p:nvSpPr>
          <p:spPr>
            <a:xfrm>
              <a:off x="6809675" y="3881800"/>
              <a:ext cx="247750" cy="718125"/>
            </a:xfrm>
            <a:custGeom>
              <a:rect b="b" l="l" r="r" t="t"/>
              <a:pathLst>
                <a:path extrusionOk="0" h="28725" w="9910">
                  <a:moveTo>
                    <a:pt x="6596" y="28725"/>
                  </a:moveTo>
                  <a:cubicBezTo>
                    <a:pt x="9909" y="23952"/>
                    <a:pt x="0" y="1"/>
                    <a:pt x="0" y="1"/>
                  </a:cubicBezTo>
                  <a:cubicBezTo>
                    <a:pt x="0" y="1"/>
                    <a:pt x="1489" y="14195"/>
                    <a:pt x="3222" y="20518"/>
                  </a:cubicBezTo>
                  <a:cubicBezTo>
                    <a:pt x="4955" y="26810"/>
                    <a:pt x="6596" y="28725"/>
                    <a:pt x="6596" y="2872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3" name="Google Shape;933;p29"/>
            <p:cNvSpPr/>
            <p:nvPr/>
          </p:nvSpPr>
          <p:spPr>
            <a:xfrm>
              <a:off x="7044475" y="3927400"/>
              <a:ext cx="161875" cy="748525"/>
            </a:xfrm>
            <a:custGeom>
              <a:rect b="b" l="l" r="r" t="t"/>
              <a:pathLst>
                <a:path extrusionOk="0" h="29941" w="6475">
                  <a:moveTo>
                    <a:pt x="3496" y="29940"/>
                  </a:moveTo>
                  <a:cubicBezTo>
                    <a:pt x="6475" y="23375"/>
                    <a:pt x="1338" y="0"/>
                    <a:pt x="1338" y="0"/>
                  </a:cubicBezTo>
                  <a:cubicBezTo>
                    <a:pt x="1338" y="0"/>
                    <a:pt x="0" y="11156"/>
                    <a:pt x="487" y="18633"/>
                  </a:cubicBezTo>
                  <a:cubicBezTo>
                    <a:pt x="1003" y="26141"/>
                    <a:pt x="3496" y="29940"/>
                    <a:pt x="3496" y="2994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4" name="Google Shape;934;p29"/>
            <p:cNvSpPr/>
            <p:nvPr/>
          </p:nvSpPr>
          <p:spPr>
            <a:xfrm>
              <a:off x="7218475" y="4000350"/>
              <a:ext cx="139850" cy="754600"/>
            </a:xfrm>
            <a:custGeom>
              <a:rect b="b" l="l" r="r" t="t"/>
              <a:pathLst>
                <a:path extrusionOk="0" h="30184" w="5594">
                  <a:moveTo>
                    <a:pt x="3709" y="30183"/>
                  </a:moveTo>
                  <a:cubicBezTo>
                    <a:pt x="5411" y="28937"/>
                    <a:pt x="5594" y="25442"/>
                    <a:pt x="3861" y="18147"/>
                  </a:cubicBezTo>
                  <a:cubicBezTo>
                    <a:pt x="2129" y="10882"/>
                    <a:pt x="1308" y="0"/>
                    <a:pt x="1308" y="0"/>
                  </a:cubicBezTo>
                  <a:cubicBezTo>
                    <a:pt x="1308" y="0"/>
                    <a:pt x="1" y="12189"/>
                    <a:pt x="1186" y="19697"/>
                  </a:cubicBezTo>
                  <a:cubicBezTo>
                    <a:pt x="2372" y="27204"/>
                    <a:pt x="3709" y="30183"/>
                    <a:pt x="3709" y="30183"/>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5" name="Google Shape;935;p29"/>
            <p:cNvSpPr/>
            <p:nvPr/>
          </p:nvSpPr>
          <p:spPr>
            <a:xfrm>
              <a:off x="6090800" y="4499600"/>
              <a:ext cx="708250" cy="196825"/>
            </a:xfrm>
            <a:custGeom>
              <a:rect b="b" l="l" r="r" t="t"/>
              <a:pathLst>
                <a:path extrusionOk="0" h="7873" w="28330">
                  <a:moveTo>
                    <a:pt x="13253" y="6687"/>
                  </a:moveTo>
                  <a:cubicBezTo>
                    <a:pt x="18664" y="6019"/>
                    <a:pt x="23861" y="3982"/>
                    <a:pt x="28330" y="821"/>
                  </a:cubicBezTo>
                  <a:cubicBezTo>
                    <a:pt x="26536" y="0"/>
                    <a:pt x="22311" y="1399"/>
                    <a:pt x="15199" y="3800"/>
                  </a:cubicBezTo>
                  <a:cubicBezTo>
                    <a:pt x="8056" y="6231"/>
                    <a:pt x="1" y="6748"/>
                    <a:pt x="1" y="6748"/>
                  </a:cubicBezTo>
                  <a:cubicBezTo>
                    <a:pt x="1" y="6748"/>
                    <a:pt x="4104" y="7873"/>
                    <a:pt x="13253" y="6687"/>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6" name="Google Shape;936;p29"/>
            <p:cNvSpPr/>
            <p:nvPr/>
          </p:nvSpPr>
          <p:spPr>
            <a:xfrm>
              <a:off x="6809675" y="4819500"/>
              <a:ext cx="552450" cy="400500"/>
            </a:xfrm>
            <a:custGeom>
              <a:rect b="b" l="l" r="r" t="t"/>
              <a:pathLst>
                <a:path extrusionOk="0" h="16020" w="22098">
                  <a:moveTo>
                    <a:pt x="19149" y="1551"/>
                  </a:moveTo>
                  <a:cubicBezTo>
                    <a:pt x="16201" y="3740"/>
                    <a:pt x="14043" y="6414"/>
                    <a:pt x="8146" y="9393"/>
                  </a:cubicBezTo>
                  <a:cubicBezTo>
                    <a:pt x="4985" y="11004"/>
                    <a:pt x="2219" y="13253"/>
                    <a:pt x="0" y="16019"/>
                  </a:cubicBezTo>
                  <a:lnTo>
                    <a:pt x="669" y="16019"/>
                  </a:lnTo>
                  <a:cubicBezTo>
                    <a:pt x="1337" y="15563"/>
                    <a:pt x="2249" y="14986"/>
                    <a:pt x="3283" y="14439"/>
                  </a:cubicBezTo>
                  <a:cubicBezTo>
                    <a:pt x="5593" y="13132"/>
                    <a:pt x="8207" y="12676"/>
                    <a:pt x="14985" y="9150"/>
                  </a:cubicBezTo>
                  <a:cubicBezTo>
                    <a:pt x="17660" y="7691"/>
                    <a:pt x="20092" y="5776"/>
                    <a:pt x="22098" y="3496"/>
                  </a:cubicBezTo>
                  <a:lnTo>
                    <a:pt x="22098" y="1"/>
                  </a:lnTo>
                  <a:cubicBezTo>
                    <a:pt x="21034" y="335"/>
                    <a:pt x="20031" y="852"/>
                    <a:pt x="19149" y="155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7" name="Google Shape;937;p29"/>
            <p:cNvSpPr/>
            <p:nvPr/>
          </p:nvSpPr>
          <p:spPr>
            <a:xfrm>
              <a:off x="7222275" y="5016325"/>
              <a:ext cx="139850" cy="203675"/>
            </a:xfrm>
            <a:custGeom>
              <a:rect b="b" l="l" r="r" t="t"/>
              <a:pathLst>
                <a:path extrusionOk="0" h="8147" w="5594">
                  <a:moveTo>
                    <a:pt x="1" y="8146"/>
                  </a:moveTo>
                  <a:lnTo>
                    <a:pt x="2372" y="8146"/>
                  </a:lnTo>
                  <a:cubicBezTo>
                    <a:pt x="2615" y="7873"/>
                    <a:pt x="2889" y="7569"/>
                    <a:pt x="3132" y="7265"/>
                  </a:cubicBezTo>
                  <a:cubicBezTo>
                    <a:pt x="3892" y="6383"/>
                    <a:pt x="4712" y="5380"/>
                    <a:pt x="5594" y="4256"/>
                  </a:cubicBezTo>
                  <a:lnTo>
                    <a:pt x="5594" y="0"/>
                  </a:lnTo>
                  <a:lnTo>
                    <a:pt x="5442" y="183"/>
                  </a:lnTo>
                  <a:cubicBezTo>
                    <a:pt x="3892" y="2371"/>
                    <a:pt x="1825" y="5472"/>
                    <a:pt x="1" y="8146"/>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8" name="Google Shape;938;p29"/>
            <p:cNvSpPr/>
            <p:nvPr/>
          </p:nvSpPr>
          <p:spPr>
            <a:xfrm>
              <a:off x="6585500" y="4715400"/>
              <a:ext cx="715075" cy="420250"/>
            </a:xfrm>
            <a:custGeom>
              <a:rect b="b" l="l" r="r" t="t"/>
              <a:pathLst>
                <a:path extrusionOk="0" h="16810" w="28603">
                  <a:moveTo>
                    <a:pt x="28603" y="1399"/>
                  </a:moveTo>
                  <a:cubicBezTo>
                    <a:pt x="24864" y="1"/>
                    <a:pt x="19362" y="5806"/>
                    <a:pt x="14955" y="9970"/>
                  </a:cubicBezTo>
                  <a:cubicBezTo>
                    <a:pt x="10548" y="14135"/>
                    <a:pt x="0" y="16809"/>
                    <a:pt x="0" y="16809"/>
                  </a:cubicBezTo>
                  <a:cubicBezTo>
                    <a:pt x="0" y="16809"/>
                    <a:pt x="7721" y="16749"/>
                    <a:pt x="14499" y="13071"/>
                  </a:cubicBezTo>
                  <a:cubicBezTo>
                    <a:pt x="21247" y="9363"/>
                    <a:pt x="28603" y="1399"/>
                    <a:pt x="28603" y="1399"/>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39" name="Google Shape;939;p29"/>
            <p:cNvSpPr/>
            <p:nvPr/>
          </p:nvSpPr>
          <p:spPr>
            <a:xfrm>
              <a:off x="6197200" y="4571775"/>
              <a:ext cx="747750" cy="278925"/>
            </a:xfrm>
            <a:custGeom>
              <a:rect b="b" l="l" r="r" t="t"/>
              <a:pathLst>
                <a:path extrusionOk="0" h="11157" w="29910">
                  <a:moveTo>
                    <a:pt x="29909" y="761"/>
                  </a:moveTo>
                  <a:cubicBezTo>
                    <a:pt x="27964" y="1"/>
                    <a:pt x="22219" y="1764"/>
                    <a:pt x="16475" y="4895"/>
                  </a:cubicBezTo>
                  <a:cubicBezTo>
                    <a:pt x="10730" y="8025"/>
                    <a:pt x="0" y="11156"/>
                    <a:pt x="0" y="11156"/>
                  </a:cubicBezTo>
                  <a:cubicBezTo>
                    <a:pt x="4833" y="10791"/>
                    <a:pt x="9636" y="10001"/>
                    <a:pt x="14316" y="8846"/>
                  </a:cubicBezTo>
                  <a:cubicBezTo>
                    <a:pt x="21733" y="6931"/>
                    <a:pt x="29909" y="761"/>
                    <a:pt x="29909" y="76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40" name="Google Shape;940;p29"/>
            <p:cNvSpPr/>
            <p:nvPr/>
          </p:nvSpPr>
          <p:spPr>
            <a:xfrm>
              <a:off x="6409950" y="4644725"/>
              <a:ext cx="705975" cy="341975"/>
            </a:xfrm>
            <a:custGeom>
              <a:rect b="b" l="l" r="r" t="t"/>
              <a:pathLst>
                <a:path extrusionOk="0" h="13679" w="28239">
                  <a:moveTo>
                    <a:pt x="28239" y="822"/>
                  </a:moveTo>
                  <a:cubicBezTo>
                    <a:pt x="24135" y="1"/>
                    <a:pt x="19515" y="1855"/>
                    <a:pt x="14652" y="5259"/>
                  </a:cubicBezTo>
                  <a:cubicBezTo>
                    <a:pt x="9788" y="8633"/>
                    <a:pt x="1" y="13679"/>
                    <a:pt x="1" y="13679"/>
                  </a:cubicBezTo>
                  <a:cubicBezTo>
                    <a:pt x="4651" y="12767"/>
                    <a:pt x="9211" y="11308"/>
                    <a:pt x="13527" y="9363"/>
                  </a:cubicBezTo>
                  <a:cubicBezTo>
                    <a:pt x="20944" y="6019"/>
                    <a:pt x="28239" y="822"/>
                    <a:pt x="28239" y="822"/>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41" name="Google Shape;941;p29"/>
          <p:cNvGrpSpPr/>
          <p:nvPr/>
        </p:nvGrpSpPr>
        <p:grpSpPr>
          <a:xfrm>
            <a:off x="-1" y="7367487"/>
            <a:ext cx="1215282" cy="2599046"/>
            <a:chOff x="238125" y="3754900"/>
            <a:chExt cx="1759175" cy="1465100"/>
          </a:xfrm>
        </p:grpSpPr>
        <p:sp>
          <p:nvSpPr>
            <p:cNvPr id="942" name="Google Shape;942;p29"/>
            <p:cNvSpPr/>
            <p:nvPr/>
          </p:nvSpPr>
          <p:spPr>
            <a:xfrm>
              <a:off x="238125" y="3754900"/>
              <a:ext cx="1759175" cy="1465100"/>
            </a:xfrm>
            <a:custGeom>
              <a:rect b="b" l="l" r="r" t="t"/>
              <a:pathLst>
                <a:path extrusionOk="0" h="58604" w="70367">
                  <a:moveTo>
                    <a:pt x="5897" y="40214"/>
                  </a:moveTo>
                  <a:cubicBezTo>
                    <a:pt x="5897" y="40214"/>
                    <a:pt x="8511" y="34804"/>
                    <a:pt x="6201" y="34287"/>
                  </a:cubicBezTo>
                  <a:cubicBezTo>
                    <a:pt x="3891" y="33770"/>
                    <a:pt x="3009" y="37448"/>
                    <a:pt x="3374" y="38542"/>
                  </a:cubicBezTo>
                  <a:cubicBezTo>
                    <a:pt x="3769" y="39667"/>
                    <a:pt x="5076" y="42007"/>
                    <a:pt x="5897" y="40214"/>
                  </a:cubicBezTo>
                  <a:moveTo>
                    <a:pt x="26566" y="19271"/>
                  </a:moveTo>
                  <a:cubicBezTo>
                    <a:pt x="26566" y="19271"/>
                    <a:pt x="30639" y="15077"/>
                    <a:pt x="31247" y="11916"/>
                  </a:cubicBezTo>
                  <a:cubicBezTo>
                    <a:pt x="31824" y="8785"/>
                    <a:pt x="29879" y="8694"/>
                    <a:pt x="28086" y="10791"/>
                  </a:cubicBezTo>
                  <a:cubicBezTo>
                    <a:pt x="26262" y="12858"/>
                    <a:pt x="25198" y="9818"/>
                    <a:pt x="23344" y="12919"/>
                  </a:cubicBezTo>
                  <a:cubicBezTo>
                    <a:pt x="21459" y="15989"/>
                    <a:pt x="23709" y="22706"/>
                    <a:pt x="26566" y="19271"/>
                  </a:cubicBezTo>
                  <a:close/>
                  <a:moveTo>
                    <a:pt x="32645" y="36871"/>
                  </a:moveTo>
                  <a:cubicBezTo>
                    <a:pt x="32645" y="36871"/>
                    <a:pt x="30608" y="35594"/>
                    <a:pt x="28542" y="36567"/>
                  </a:cubicBezTo>
                  <a:cubicBezTo>
                    <a:pt x="26475" y="37570"/>
                    <a:pt x="28694" y="38421"/>
                    <a:pt x="30122" y="38481"/>
                  </a:cubicBezTo>
                  <a:cubicBezTo>
                    <a:pt x="31581" y="38512"/>
                    <a:pt x="32706" y="37934"/>
                    <a:pt x="32645" y="36871"/>
                  </a:cubicBezTo>
                  <a:close/>
                  <a:moveTo>
                    <a:pt x="49363" y="23314"/>
                  </a:moveTo>
                  <a:cubicBezTo>
                    <a:pt x="49363" y="23314"/>
                    <a:pt x="52493" y="19758"/>
                    <a:pt x="51551" y="17235"/>
                  </a:cubicBezTo>
                  <a:cubicBezTo>
                    <a:pt x="50609" y="14712"/>
                    <a:pt x="48998" y="17083"/>
                    <a:pt x="48299" y="19697"/>
                  </a:cubicBezTo>
                  <a:cubicBezTo>
                    <a:pt x="47600" y="22281"/>
                    <a:pt x="48420" y="25290"/>
                    <a:pt x="49363" y="23314"/>
                  </a:cubicBezTo>
                  <a:close/>
                  <a:moveTo>
                    <a:pt x="44317" y="52008"/>
                  </a:moveTo>
                  <a:cubicBezTo>
                    <a:pt x="44317" y="52008"/>
                    <a:pt x="46688" y="54865"/>
                    <a:pt x="50123" y="53801"/>
                  </a:cubicBezTo>
                  <a:cubicBezTo>
                    <a:pt x="53557" y="52737"/>
                    <a:pt x="54773" y="49606"/>
                    <a:pt x="52402" y="49849"/>
                  </a:cubicBezTo>
                  <a:cubicBezTo>
                    <a:pt x="50062" y="50062"/>
                    <a:pt x="49545" y="50640"/>
                    <a:pt x="47843" y="49758"/>
                  </a:cubicBezTo>
                  <a:cubicBezTo>
                    <a:pt x="46141" y="48907"/>
                    <a:pt x="45229" y="47722"/>
                    <a:pt x="43739" y="49150"/>
                  </a:cubicBezTo>
                  <a:cubicBezTo>
                    <a:pt x="42220" y="50549"/>
                    <a:pt x="43283" y="51795"/>
                    <a:pt x="44347" y="52008"/>
                  </a:cubicBezTo>
                  <a:close/>
                  <a:moveTo>
                    <a:pt x="11520" y="46871"/>
                  </a:moveTo>
                  <a:cubicBezTo>
                    <a:pt x="10669" y="48725"/>
                    <a:pt x="8450" y="54318"/>
                    <a:pt x="10000" y="58603"/>
                  </a:cubicBezTo>
                  <a:lnTo>
                    <a:pt x="27022" y="58603"/>
                  </a:lnTo>
                  <a:cubicBezTo>
                    <a:pt x="26231" y="57843"/>
                    <a:pt x="26019" y="56871"/>
                    <a:pt x="27174" y="56111"/>
                  </a:cubicBezTo>
                  <a:cubicBezTo>
                    <a:pt x="29453" y="54591"/>
                    <a:pt x="32767" y="57843"/>
                    <a:pt x="32767" y="57843"/>
                  </a:cubicBezTo>
                  <a:cubicBezTo>
                    <a:pt x="33010" y="58026"/>
                    <a:pt x="33040" y="58360"/>
                    <a:pt x="32858" y="58603"/>
                  </a:cubicBezTo>
                  <a:lnTo>
                    <a:pt x="45259" y="58603"/>
                  </a:lnTo>
                  <a:cubicBezTo>
                    <a:pt x="45654" y="58360"/>
                    <a:pt x="45867" y="58208"/>
                    <a:pt x="45867" y="58208"/>
                  </a:cubicBezTo>
                  <a:cubicBezTo>
                    <a:pt x="45867" y="58208"/>
                    <a:pt x="37660" y="56567"/>
                    <a:pt x="32767" y="53163"/>
                  </a:cubicBezTo>
                  <a:cubicBezTo>
                    <a:pt x="27842" y="49758"/>
                    <a:pt x="25654" y="44378"/>
                    <a:pt x="29940" y="47661"/>
                  </a:cubicBezTo>
                  <a:cubicBezTo>
                    <a:pt x="34256" y="50944"/>
                    <a:pt x="38055" y="53618"/>
                    <a:pt x="41794" y="54682"/>
                  </a:cubicBezTo>
                  <a:cubicBezTo>
                    <a:pt x="45563" y="55746"/>
                    <a:pt x="48907" y="57479"/>
                    <a:pt x="52828" y="54439"/>
                  </a:cubicBezTo>
                  <a:cubicBezTo>
                    <a:pt x="56718" y="51400"/>
                    <a:pt x="60427" y="45837"/>
                    <a:pt x="60427" y="45837"/>
                  </a:cubicBezTo>
                  <a:cubicBezTo>
                    <a:pt x="60427" y="45837"/>
                    <a:pt x="51065" y="48634"/>
                    <a:pt x="43466" y="45442"/>
                  </a:cubicBezTo>
                  <a:cubicBezTo>
                    <a:pt x="35897" y="42220"/>
                    <a:pt x="33830" y="35381"/>
                    <a:pt x="40882" y="38603"/>
                  </a:cubicBezTo>
                  <a:cubicBezTo>
                    <a:pt x="47964" y="41795"/>
                    <a:pt x="52098" y="45351"/>
                    <a:pt x="56293" y="44530"/>
                  </a:cubicBezTo>
                  <a:cubicBezTo>
                    <a:pt x="58937" y="43922"/>
                    <a:pt x="61399" y="42676"/>
                    <a:pt x="63466" y="40913"/>
                  </a:cubicBezTo>
                  <a:cubicBezTo>
                    <a:pt x="63466" y="40913"/>
                    <a:pt x="64925" y="38117"/>
                    <a:pt x="65260" y="35381"/>
                  </a:cubicBezTo>
                  <a:cubicBezTo>
                    <a:pt x="65472" y="33497"/>
                    <a:pt x="65564" y="31582"/>
                    <a:pt x="65533" y="29667"/>
                  </a:cubicBezTo>
                  <a:cubicBezTo>
                    <a:pt x="65533" y="29667"/>
                    <a:pt x="58694" y="33557"/>
                    <a:pt x="53527" y="32433"/>
                  </a:cubicBezTo>
                  <a:cubicBezTo>
                    <a:pt x="48390" y="31308"/>
                    <a:pt x="46597" y="26323"/>
                    <a:pt x="51551" y="26992"/>
                  </a:cubicBezTo>
                  <a:cubicBezTo>
                    <a:pt x="56536" y="27661"/>
                    <a:pt x="59454" y="29393"/>
                    <a:pt x="63618" y="27357"/>
                  </a:cubicBezTo>
                  <a:cubicBezTo>
                    <a:pt x="67813" y="25351"/>
                    <a:pt x="67661" y="20913"/>
                    <a:pt x="67965" y="17113"/>
                  </a:cubicBezTo>
                  <a:cubicBezTo>
                    <a:pt x="68299" y="13314"/>
                    <a:pt x="70366" y="11673"/>
                    <a:pt x="70366" y="11673"/>
                  </a:cubicBezTo>
                  <a:cubicBezTo>
                    <a:pt x="70366" y="11673"/>
                    <a:pt x="65685" y="12706"/>
                    <a:pt x="61734" y="9849"/>
                  </a:cubicBezTo>
                  <a:cubicBezTo>
                    <a:pt x="57813" y="6992"/>
                    <a:pt x="49454" y="578"/>
                    <a:pt x="44651" y="5624"/>
                  </a:cubicBezTo>
                  <a:cubicBezTo>
                    <a:pt x="39849" y="10670"/>
                    <a:pt x="42676" y="17296"/>
                    <a:pt x="40609" y="22585"/>
                  </a:cubicBezTo>
                  <a:cubicBezTo>
                    <a:pt x="38572" y="27873"/>
                    <a:pt x="34438" y="27417"/>
                    <a:pt x="35715" y="19180"/>
                  </a:cubicBezTo>
                  <a:cubicBezTo>
                    <a:pt x="36992" y="10913"/>
                    <a:pt x="43922" y="943"/>
                    <a:pt x="43922" y="943"/>
                  </a:cubicBezTo>
                  <a:cubicBezTo>
                    <a:pt x="43922" y="943"/>
                    <a:pt x="26748" y="1"/>
                    <a:pt x="19453" y="6688"/>
                  </a:cubicBezTo>
                  <a:cubicBezTo>
                    <a:pt x="12158" y="13375"/>
                    <a:pt x="13465" y="18238"/>
                    <a:pt x="14408" y="25624"/>
                  </a:cubicBezTo>
                  <a:cubicBezTo>
                    <a:pt x="15350" y="32980"/>
                    <a:pt x="14012" y="35533"/>
                    <a:pt x="12766" y="34682"/>
                  </a:cubicBezTo>
                  <a:cubicBezTo>
                    <a:pt x="11520" y="33831"/>
                    <a:pt x="12523" y="26566"/>
                    <a:pt x="11490" y="22189"/>
                  </a:cubicBezTo>
                  <a:cubicBezTo>
                    <a:pt x="10456" y="17812"/>
                    <a:pt x="10517" y="14955"/>
                    <a:pt x="11398" y="13344"/>
                  </a:cubicBezTo>
                  <a:cubicBezTo>
                    <a:pt x="12310" y="11703"/>
                    <a:pt x="14316" y="9818"/>
                    <a:pt x="14316" y="9818"/>
                  </a:cubicBezTo>
                  <a:cubicBezTo>
                    <a:pt x="14316" y="9818"/>
                    <a:pt x="7356" y="9818"/>
                    <a:pt x="4499" y="14895"/>
                  </a:cubicBezTo>
                  <a:cubicBezTo>
                    <a:pt x="2979" y="17600"/>
                    <a:pt x="1429" y="18603"/>
                    <a:pt x="0" y="19788"/>
                  </a:cubicBezTo>
                  <a:lnTo>
                    <a:pt x="0" y="42342"/>
                  </a:lnTo>
                  <a:cubicBezTo>
                    <a:pt x="1854" y="43953"/>
                    <a:pt x="4407" y="45199"/>
                    <a:pt x="7812" y="45807"/>
                  </a:cubicBezTo>
                  <a:cubicBezTo>
                    <a:pt x="5380" y="46536"/>
                    <a:pt x="2492" y="47357"/>
                    <a:pt x="0" y="47965"/>
                  </a:cubicBezTo>
                  <a:lnTo>
                    <a:pt x="0" y="50822"/>
                  </a:lnTo>
                  <a:cubicBezTo>
                    <a:pt x="3982" y="49941"/>
                    <a:pt x="7842" y="48634"/>
                    <a:pt x="11550" y="4687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43" name="Google Shape;943;p29"/>
            <p:cNvSpPr/>
            <p:nvPr/>
          </p:nvSpPr>
          <p:spPr>
            <a:xfrm>
              <a:off x="427325" y="4012500"/>
              <a:ext cx="1313125" cy="1106425"/>
            </a:xfrm>
            <a:custGeom>
              <a:rect b="b" l="l" r="r" t="t"/>
              <a:pathLst>
                <a:path extrusionOk="0" h="44257" w="52525">
                  <a:moveTo>
                    <a:pt x="3557" y="35138"/>
                  </a:moveTo>
                  <a:lnTo>
                    <a:pt x="6961" y="32950"/>
                  </a:lnTo>
                  <a:cubicBezTo>
                    <a:pt x="6961" y="32950"/>
                    <a:pt x="3618" y="30427"/>
                    <a:pt x="1824" y="25047"/>
                  </a:cubicBezTo>
                  <a:cubicBezTo>
                    <a:pt x="1" y="19636"/>
                    <a:pt x="639" y="15594"/>
                    <a:pt x="639" y="15594"/>
                  </a:cubicBezTo>
                  <a:cubicBezTo>
                    <a:pt x="639" y="15594"/>
                    <a:pt x="1612" y="23557"/>
                    <a:pt x="3496" y="26384"/>
                  </a:cubicBezTo>
                  <a:cubicBezTo>
                    <a:pt x="5411" y="29211"/>
                    <a:pt x="8481" y="32099"/>
                    <a:pt x="8481" y="32099"/>
                  </a:cubicBezTo>
                  <a:lnTo>
                    <a:pt x="14469" y="28816"/>
                  </a:lnTo>
                  <a:cubicBezTo>
                    <a:pt x="14469" y="28816"/>
                    <a:pt x="10365" y="21551"/>
                    <a:pt x="10335" y="15898"/>
                  </a:cubicBezTo>
                  <a:cubicBezTo>
                    <a:pt x="10305" y="10214"/>
                    <a:pt x="11764" y="7752"/>
                    <a:pt x="11764" y="7752"/>
                  </a:cubicBezTo>
                  <a:cubicBezTo>
                    <a:pt x="11764" y="7752"/>
                    <a:pt x="10517" y="13557"/>
                    <a:pt x="11642" y="18603"/>
                  </a:cubicBezTo>
                  <a:cubicBezTo>
                    <a:pt x="12402" y="21825"/>
                    <a:pt x="13709" y="24895"/>
                    <a:pt x="15442" y="27722"/>
                  </a:cubicBezTo>
                  <a:lnTo>
                    <a:pt x="22888" y="23740"/>
                  </a:lnTo>
                  <a:cubicBezTo>
                    <a:pt x="22888" y="23740"/>
                    <a:pt x="21490" y="18572"/>
                    <a:pt x="22281" y="13192"/>
                  </a:cubicBezTo>
                  <a:cubicBezTo>
                    <a:pt x="23040" y="7812"/>
                    <a:pt x="25503" y="4864"/>
                    <a:pt x="25503" y="4864"/>
                  </a:cubicBezTo>
                  <a:cubicBezTo>
                    <a:pt x="25503" y="4864"/>
                    <a:pt x="23101" y="9940"/>
                    <a:pt x="23040" y="13831"/>
                  </a:cubicBezTo>
                  <a:cubicBezTo>
                    <a:pt x="22980" y="17752"/>
                    <a:pt x="24226" y="22767"/>
                    <a:pt x="24226" y="22767"/>
                  </a:cubicBezTo>
                  <a:cubicBezTo>
                    <a:pt x="24226" y="22767"/>
                    <a:pt x="32585" y="19241"/>
                    <a:pt x="34500" y="18025"/>
                  </a:cubicBezTo>
                  <a:cubicBezTo>
                    <a:pt x="35594" y="17296"/>
                    <a:pt x="36627" y="16475"/>
                    <a:pt x="37600" y="15563"/>
                  </a:cubicBezTo>
                  <a:cubicBezTo>
                    <a:pt x="37600" y="15563"/>
                    <a:pt x="35989" y="11247"/>
                    <a:pt x="37205" y="6718"/>
                  </a:cubicBezTo>
                  <a:cubicBezTo>
                    <a:pt x="37904" y="4074"/>
                    <a:pt x="39424" y="1703"/>
                    <a:pt x="41551" y="1"/>
                  </a:cubicBezTo>
                  <a:cubicBezTo>
                    <a:pt x="41551" y="1"/>
                    <a:pt x="38907" y="3800"/>
                    <a:pt x="38117" y="6992"/>
                  </a:cubicBezTo>
                  <a:cubicBezTo>
                    <a:pt x="37326" y="10214"/>
                    <a:pt x="38907" y="15320"/>
                    <a:pt x="38907" y="15320"/>
                  </a:cubicBezTo>
                  <a:cubicBezTo>
                    <a:pt x="38907" y="15320"/>
                    <a:pt x="42706" y="12919"/>
                    <a:pt x="45746" y="11095"/>
                  </a:cubicBezTo>
                  <a:cubicBezTo>
                    <a:pt x="48786" y="9241"/>
                    <a:pt x="52524" y="7296"/>
                    <a:pt x="52524" y="7296"/>
                  </a:cubicBezTo>
                  <a:lnTo>
                    <a:pt x="43132" y="13709"/>
                  </a:lnTo>
                  <a:cubicBezTo>
                    <a:pt x="43132" y="13709"/>
                    <a:pt x="44074" y="14743"/>
                    <a:pt x="46263" y="15077"/>
                  </a:cubicBezTo>
                  <a:cubicBezTo>
                    <a:pt x="48451" y="15411"/>
                    <a:pt x="50701" y="14135"/>
                    <a:pt x="50701" y="14135"/>
                  </a:cubicBezTo>
                  <a:cubicBezTo>
                    <a:pt x="50701" y="14135"/>
                    <a:pt x="49363" y="15594"/>
                    <a:pt x="46567" y="15806"/>
                  </a:cubicBezTo>
                  <a:cubicBezTo>
                    <a:pt x="44925" y="15958"/>
                    <a:pt x="43284" y="15472"/>
                    <a:pt x="42007" y="14439"/>
                  </a:cubicBezTo>
                  <a:cubicBezTo>
                    <a:pt x="42007" y="14439"/>
                    <a:pt x="37995" y="16962"/>
                    <a:pt x="35260" y="18876"/>
                  </a:cubicBezTo>
                  <a:cubicBezTo>
                    <a:pt x="32524" y="20791"/>
                    <a:pt x="30822" y="21247"/>
                    <a:pt x="30822" y="21247"/>
                  </a:cubicBezTo>
                  <a:cubicBezTo>
                    <a:pt x="30822" y="21247"/>
                    <a:pt x="34439" y="24773"/>
                    <a:pt x="38208" y="25715"/>
                  </a:cubicBezTo>
                  <a:cubicBezTo>
                    <a:pt x="40609" y="26293"/>
                    <a:pt x="43102" y="26567"/>
                    <a:pt x="45594" y="26536"/>
                  </a:cubicBezTo>
                  <a:cubicBezTo>
                    <a:pt x="42281" y="27022"/>
                    <a:pt x="38907" y="26779"/>
                    <a:pt x="35715" y="25776"/>
                  </a:cubicBezTo>
                  <a:cubicBezTo>
                    <a:pt x="30427" y="24074"/>
                    <a:pt x="28907" y="21886"/>
                    <a:pt x="28907" y="21886"/>
                  </a:cubicBezTo>
                  <a:cubicBezTo>
                    <a:pt x="28907" y="21886"/>
                    <a:pt x="25533" y="23071"/>
                    <a:pt x="23253" y="24682"/>
                  </a:cubicBezTo>
                  <a:lnTo>
                    <a:pt x="18481" y="28026"/>
                  </a:lnTo>
                  <a:cubicBezTo>
                    <a:pt x="18481" y="28026"/>
                    <a:pt x="21764" y="32767"/>
                    <a:pt x="25411" y="35564"/>
                  </a:cubicBezTo>
                  <a:cubicBezTo>
                    <a:pt x="29028" y="38360"/>
                    <a:pt x="33527" y="39363"/>
                    <a:pt x="33527" y="39363"/>
                  </a:cubicBezTo>
                  <a:cubicBezTo>
                    <a:pt x="33527" y="39363"/>
                    <a:pt x="27661" y="38451"/>
                    <a:pt x="24591" y="35928"/>
                  </a:cubicBezTo>
                  <a:cubicBezTo>
                    <a:pt x="21521" y="33406"/>
                    <a:pt x="17356" y="28542"/>
                    <a:pt x="17356" y="28542"/>
                  </a:cubicBezTo>
                  <a:lnTo>
                    <a:pt x="11004" y="32433"/>
                  </a:lnTo>
                  <a:cubicBezTo>
                    <a:pt x="12341" y="34652"/>
                    <a:pt x="13952" y="36658"/>
                    <a:pt x="15806" y="38451"/>
                  </a:cubicBezTo>
                  <a:cubicBezTo>
                    <a:pt x="18876" y="41339"/>
                    <a:pt x="22676" y="44257"/>
                    <a:pt x="22676" y="44257"/>
                  </a:cubicBezTo>
                  <a:cubicBezTo>
                    <a:pt x="20062" y="42980"/>
                    <a:pt x="17630" y="41339"/>
                    <a:pt x="15502" y="39363"/>
                  </a:cubicBezTo>
                  <a:cubicBezTo>
                    <a:pt x="11703" y="35959"/>
                    <a:pt x="9910" y="33071"/>
                    <a:pt x="9910" y="33071"/>
                  </a:cubicBezTo>
                  <a:cubicBezTo>
                    <a:pt x="9910" y="33071"/>
                    <a:pt x="7052" y="34135"/>
                    <a:pt x="3557" y="3513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44" name="Google Shape;944;p29"/>
          <p:cNvGrpSpPr/>
          <p:nvPr/>
        </p:nvGrpSpPr>
        <p:grpSpPr>
          <a:xfrm>
            <a:off x="2726592" y="8271905"/>
            <a:ext cx="1281768" cy="1694767"/>
            <a:chOff x="4102175" y="4352175"/>
            <a:chExt cx="1709025" cy="879975"/>
          </a:xfrm>
        </p:grpSpPr>
        <p:sp>
          <p:nvSpPr>
            <p:cNvPr id="945" name="Google Shape;945;p29"/>
            <p:cNvSpPr/>
            <p:nvPr/>
          </p:nvSpPr>
          <p:spPr>
            <a:xfrm>
              <a:off x="4412200" y="4352175"/>
              <a:ext cx="1157350" cy="879975"/>
            </a:xfrm>
            <a:custGeom>
              <a:rect b="b" l="l" r="r" t="t"/>
              <a:pathLst>
                <a:path extrusionOk="0" h="35199" w="46294">
                  <a:moveTo>
                    <a:pt x="44561" y="28907"/>
                  </a:moveTo>
                  <a:cubicBezTo>
                    <a:pt x="44773" y="26445"/>
                    <a:pt x="44226" y="22736"/>
                    <a:pt x="45138" y="21065"/>
                  </a:cubicBezTo>
                  <a:cubicBezTo>
                    <a:pt x="46050" y="19423"/>
                    <a:pt x="46293" y="17630"/>
                    <a:pt x="45047" y="16870"/>
                  </a:cubicBezTo>
                  <a:cubicBezTo>
                    <a:pt x="43831" y="16080"/>
                    <a:pt x="45229" y="13648"/>
                    <a:pt x="43406" y="12037"/>
                  </a:cubicBezTo>
                  <a:cubicBezTo>
                    <a:pt x="41582" y="10426"/>
                    <a:pt x="41947" y="9241"/>
                    <a:pt x="41217" y="8055"/>
                  </a:cubicBezTo>
                  <a:cubicBezTo>
                    <a:pt x="40457" y="6870"/>
                    <a:pt x="37995" y="5867"/>
                    <a:pt x="37995" y="5867"/>
                  </a:cubicBezTo>
                  <a:cubicBezTo>
                    <a:pt x="37995" y="5867"/>
                    <a:pt x="41065" y="9423"/>
                    <a:pt x="39819" y="11277"/>
                  </a:cubicBezTo>
                  <a:cubicBezTo>
                    <a:pt x="38603" y="13101"/>
                    <a:pt x="35564" y="14560"/>
                    <a:pt x="36445" y="16718"/>
                  </a:cubicBezTo>
                  <a:cubicBezTo>
                    <a:pt x="37296" y="18876"/>
                    <a:pt x="38117" y="20062"/>
                    <a:pt x="36475" y="22554"/>
                  </a:cubicBezTo>
                  <a:cubicBezTo>
                    <a:pt x="34834" y="25016"/>
                    <a:pt x="34652" y="26384"/>
                    <a:pt x="35381" y="27965"/>
                  </a:cubicBezTo>
                  <a:cubicBezTo>
                    <a:pt x="36111" y="29515"/>
                    <a:pt x="34469" y="33375"/>
                    <a:pt x="32706" y="33922"/>
                  </a:cubicBezTo>
                  <a:cubicBezTo>
                    <a:pt x="30974" y="34469"/>
                    <a:pt x="33922" y="31703"/>
                    <a:pt x="32615" y="28420"/>
                  </a:cubicBezTo>
                  <a:cubicBezTo>
                    <a:pt x="31339" y="25107"/>
                    <a:pt x="31795" y="22828"/>
                    <a:pt x="32068" y="19970"/>
                  </a:cubicBezTo>
                  <a:cubicBezTo>
                    <a:pt x="32342" y="17144"/>
                    <a:pt x="31156" y="12007"/>
                    <a:pt x="26749" y="9423"/>
                  </a:cubicBezTo>
                  <a:cubicBezTo>
                    <a:pt x="22341" y="6870"/>
                    <a:pt x="19879" y="1"/>
                    <a:pt x="19879" y="1"/>
                  </a:cubicBezTo>
                  <a:cubicBezTo>
                    <a:pt x="19879" y="1"/>
                    <a:pt x="17873" y="3739"/>
                    <a:pt x="18785" y="8055"/>
                  </a:cubicBezTo>
                  <a:cubicBezTo>
                    <a:pt x="19697" y="12372"/>
                    <a:pt x="17053" y="16049"/>
                    <a:pt x="18968" y="18694"/>
                  </a:cubicBezTo>
                  <a:cubicBezTo>
                    <a:pt x="20882" y="21369"/>
                    <a:pt x="24925" y="25563"/>
                    <a:pt x="25290" y="28147"/>
                  </a:cubicBezTo>
                  <a:cubicBezTo>
                    <a:pt x="25655" y="30700"/>
                    <a:pt x="27570" y="30062"/>
                    <a:pt x="26931" y="32645"/>
                  </a:cubicBezTo>
                  <a:cubicBezTo>
                    <a:pt x="26323" y="35199"/>
                    <a:pt x="24104" y="34469"/>
                    <a:pt x="23557" y="32250"/>
                  </a:cubicBezTo>
                  <a:cubicBezTo>
                    <a:pt x="23010" y="30031"/>
                    <a:pt x="20518" y="24469"/>
                    <a:pt x="16870" y="22888"/>
                  </a:cubicBezTo>
                  <a:cubicBezTo>
                    <a:pt x="13192" y="21338"/>
                    <a:pt x="11095" y="22433"/>
                    <a:pt x="10062" y="19150"/>
                  </a:cubicBezTo>
                  <a:cubicBezTo>
                    <a:pt x="9059" y="15837"/>
                    <a:pt x="6353" y="16961"/>
                    <a:pt x="5989" y="15442"/>
                  </a:cubicBezTo>
                  <a:cubicBezTo>
                    <a:pt x="5563" y="13891"/>
                    <a:pt x="4226" y="12767"/>
                    <a:pt x="2615" y="12584"/>
                  </a:cubicBezTo>
                  <a:cubicBezTo>
                    <a:pt x="1703" y="12493"/>
                    <a:pt x="760" y="12736"/>
                    <a:pt x="1" y="13314"/>
                  </a:cubicBezTo>
                  <a:cubicBezTo>
                    <a:pt x="1" y="13314"/>
                    <a:pt x="2767" y="12767"/>
                    <a:pt x="3496" y="15381"/>
                  </a:cubicBezTo>
                  <a:cubicBezTo>
                    <a:pt x="4226" y="17995"/>
                    <a:pt x="2888" y="21034"/>
                    <a:pt x="4773" y="22858"/>
                  </a:cubicBezTo>
                  <a:cubicBezTo>
                    <a:pt x="6657" y="24682"/>
                    <a:pt x="5381" y="26718"/>
                    <a:pt x="8846" y="29089"/>
                  </a:cubicBezTo>
                  <a:cubicBezTo>
                    <a:pt x="12341" y="31460"/>
                    <a:pt x="13071" y="31369"/>
                    <a:pt x="14621" y="33132"/>
                  </a:cubicBezTo>
                  <a:cubicBezTo>
                    <a:pt x="15350" y="33952"/>
                    <a:pt x="16293" y="34317"/>
                    <a:pt x="17083" y="34712"/>
                  </a:cubicBezTo>
                  <a:lnTo>
                    <a:pt x="39485" y="34712"/>
                  </a:lnTo>
                  <a:cubicBezTo>
                    <a:pt x="39758" y="34074"/>
                    <a:pt x="40184" y="33557"/>
                    <a:pt x="40731" y="33162"/>
                  </a:cubicBezTo>
                  <a:cubicBezTo>
                    <a:pt x="42615" y="31886"/>
                    <a:pt x="44318" y="31399"/>
                    <a:pt x="44561" y="28907"/>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46" name="Google Shape;946;p29"/>
            <p:cNvSpPr/>
            <p:nvPr/>
          </p:nvSpPr>
          <p:spPr>
            <a:xfrm>
              <a:off x="4102175" y="4979075"/>
              <a:ext cx="622375" cy="240925"/>
            </a:xfrm>
            <a:custGeom>
              <a:rect b="b" l="l" r="r" t="t"/>
              <a:pathLst>
                <a:path extrusionOk="0" h="9637" w="24895">
                  <a:moveTo>
                    <a:pt x="11824" y="1916"/>
                  </a:moveTo>
                  <a:cubicBezTo>
                    <a:pt x="8146" y="2098"/>
                    <a:pt x="3952" y="2372"/>
                    <a:pt x="2736" y="1186"/>
                  </a:cubicBezTo>
                  <a:cubicBezTo>
                    <a:pt x="1550" y="1"/>
                    <a:pt x="0" y="791"/>
                    <a:pt x="0" y="791"/>
                  </a:cubicBezTo>
                  <a:cubicBezTo>
                    <a:pt x="0" y="791"/>
                    <a:pt x="2462" y="1521"/>
                    <a:pt x="3101" y="3466"/>
                  </a:cubicBezTo>
                  <a:cubicBezTo>
                    <a:pt x="3739" y="5655"/>
                    <a:pt x="4681" y="7752"/>
                    <a:pt x="5958" y="9636"/>
                  </a:cubicBezTo>
                  <a:lnTo>
                    <a:pt x="24894" y="9636"/>
                  </a:lnTo>
                  <a:cubicBezTo>
                    <a:pt x="22736" y="7448"/>
                    <a:pt x="21338" y="7114"/>
                    <a:pt x="18602" y="6050"/>
                  </a:cubicBezTo>
                  <a:cubicBezTo>
                    <a:pt x="15563" y="4864"/>
                    <a:pt x="15472" y="1734"/>
                    <a:pt x="11824" y="1916"/>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47" name="Google Shape;947;p29"/>
            <p:cNvSpPr/>
            <p:nvPr/>
          </p:nvSpPr>
          <p:spPr>
            <a:xfrm>
              <a:off x="5469225" y="4964650"/>
              <a:ext cx="341975" cy="255350"/>
            </a:xfrm>
            <a:custGeom>
              <a:rect b="b" l="l" r="r" t="t"/>
              <a:pathLst>
                <a:path extrusionOk="0" h="10214" w="13679">
                  <a:moveTo>
                    <a:pt x="12401" y="0"/>
                  </a:moveTo>
                  <a:cubicBezTo>
                    <a:pt x="12401" y="0"/>
                    <a:pt x="12128" y="3010"/>
                    <a:pt x="9818" y="3374"/>
                  </a:cubicBezTo>
                  <a:cubicBezTo>
                    <a:pt x="7538" y="3709"/>
                    <a:pt x="4559" y="3769"/>
                    <a:pt x="4134" y="6019"/>
                  </a:cubicBezTo>
                  <a:cubicBezTo>
                    <a:pt x="3708" y="8268"/>
                    <a:pt x="3860" y="9058"/>
                    <a:pt x="2614" y="9332"/>
                  </a:cubicBezTo>
                  <a:cubicBezTo>
                    <a:pt x="1702" y="9514"/>
                    <a:pt x="669" y="9605"/>
                    <a:pt x="0" y="10213"/>
                  </a:cubicBezTo>
                  <a:lnTo>
                    <a:pt x="10578" y="10213"/>
                  </a:lnTo>
                  <a:cubicBezTo>
                    <a:pt x="10882" y="8238"/>
                    <a:pt x="12249" y="7873"/>
                    <a:pt x="12949" y="6535"/>
                  </a:cubicBezTo>
                  <a:cubicBezTo>
                    <a:pt x="13678" y="5107"/>
                    <a:pt x="12401" y="0"/>
                    <a:pt x="124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48" name="Google Shape;948;p29"/>
            <p:cNvSpPr/>
            <p:nvPr/>
          </p:nvSpPr>
          <p:spPr>
            <a:xfrm>
              <a:off x="4102175" y="4352175"/>
              <a:ext cx="1686225" cy="867825"/>
            </a:xfrm>
            <a:custGeom>
              <a:rect b="b" l="l" r="r" t="t"/>
              <a:pathLst>
                <a:path extrusionOk="0" h="34713" w="67449">
                  <a:moveTo>
                    <a:pt x="1186" y="25624"/>
                  </a:moveTo>
                  <a:cubicBezTo>
                    <a:pt x="760" y="25624"/>
                    <a:pt x="365" y="25715"/>
                    <a:pt x="0" y="25898"/>
                  </a:cubicBezTo>
                  <a:cubicBezTo>
                    <a:pt x="0" y="25898"/>
                    <a:pt x="152" y="25928"/>
                    <a:pt x="426" y="26050"/>
                  </a:cubicBezTo>
                  <a:cubicBezTo>
                    <a:pt x="471" y="26043"/>
                    <a:pt x="518" y="26040"/>
                    <a:pt x="566" y="26040"/>
                  </a:cubicBezTo>
                  <a:cubicBezTo>
                    <a:pt x="2167" y="26040"/>
                    <a:pt x="5290" y="29364"/>
                    <a:pt x="5319" y="29393"/>
                  </a:cubicBezTo>
                  <a:lnTo>
                    <a:pt x="5350" y="29424"/>
                  </a:lnTo>
                  <a:lnTo>
                    <a:pt x="5441" y="29454"/>
                  </a:lnTo>
                  <a:cubicBezTo>
                    <a:pt x="5441" y="29454"/>
                    <a:pt x="10882" y="31247"/>
                    <a:pt x="12493" y="33405"/>
                  </a:cubicBezTo>
                  <a:cubicBezTo>
                    <a:pt x="12858" y="33922"/>
                    <a:pt x="13313" y="34348"/>
                    <a:pt x="13800" y="34712"/>
                  </a:cubicBezTo>
                  <a:lnTo>
                    <a:pt x="14924" y="34712"/>
                  </a:lnTo>
                  <a:cubicBezTo>
                    <a:pt x="14165" y="34348"/>
                    <a:pt x="13465" y="33770"/>
                    <a:pt x="12949" y="33071"/>
                  </a:cubicBezTo>
                  <a:cubicBezTo>
                    <a:pt x="11338" y="30913"/>
                    <a:pt x="6322" y="29150"/>
                    <a:pt x="5684" y="28937"/>
                  </a:cubicBezTo>
                  <a:cubicBezTo>
                    <a:pt x="5289" y="28572"/>
                    <a:pt x="2979" y="26171"/>
                    <a:pt x="1186" y="25624"/>
                  </a:cubicBezTo>
                  <a:close/>
                  <a:moveTo>
                    <a:pt x="13982" y="12615"/>
                  </a:moveTo>
                  <a:cubicBezTo>
                    <a:pt x="13405" y="12736"/>
                    <a:pt x="12858" y="12980"/>
                    <a:pt x="12402" y="13314"/>
                  </a:cubicBezTo>
                  <a:cubicBezTo>
                    <a:pt x="12638" y="13292"/>
                    <a:pt x="12874" y="13271"/>
                    <a:pt x="13100" y="13271"/>
                  </a:cubicBezTo>
                  <a:cubicBezTo>
                    <a:pt x="13194" y="13271"/>
                    <a:pt x="13285" y="13275"/>
                    <a:pt x="13374" y="13283"/>
                  </a:cubicBezTo>
                  <a:cubicBezTo>
                    <a:pt x="13648" y="13223"/>
                    <a:pt x="13921" y="13192"/>
                    <a:pt x="14195" y="13192"/>
                  </a:cubicBezTo>
                  <a:cubicBezTo>
                    <a:pt x="14742" y="13192"/>
                    <a:pt x="15259" y="13375"/>
                    <a:pt x="15715" y="13709"/>
                  </a:cubicBezTo>
                  <a:cubicBezTo>
                    <a:pt x="16079" y="14043"/>
                    <a:pt x="16383" y="14439"/>
                    <a:pt x="16596" y="14894"/>
                  </a:cubicBezTo>
                  <a:cubicBezTo>
                    <a:pt x="16779" y="15350"/>
                    <a:pt x="16900" y="15837"/>
                    <a:pt x="16900" y="16353"/>
                  </a:cubicBezTo>
                  <a:cubicBezTo>
                    <a:pt x="16900" y="17296"/>
                    <a:pt x="17721" y="18116"/>
                    <a:pt x="18481" y="18876"/>
                  </a:cubicBezTo>
                  <a:cubicBezTo>
                    <a:pt x="19028" y="19393"/>
                    <a:pt x="19545" y="19940"/>
                    <a:pt x="19666" y="20396"/>
                  </a:cubicBezTo>
                  <a:cubicBezTo>
                    <a:pt x="19849" y="21095"/>
                    <a:pt x="20791" y="22220"/>
                    <a:pt x="22159" y="23314"/>
                  </a:cubicBezTo>
                  <a:cubicBezTo>
                    <a:pt x="23496" y="24347"/>
                    <a:pt x="24955" y="25229"/>
                    <a:pt x="26536" y="25867"/>
                  </a:cubicBezTo>
                  <a:cubicBezTo>
                    <a:pt x="28268" y="26597"/>
                    <a:pt x="29727" y="28147"/>
                    <a:pt x="31034" y="30031"/>
                  </a:cubicBezTo>
                  <a:cubicBezTo>
                    <a:pt x="32037" y="31521"/>
                    <a:pt x="32949" y="33071"/>
                    <a:pt x="33739" y="34682"/>
                  </a:cubicBezTo>
                  <a:lnTo>
                    <a:pt x="34378" y="34712"/>
                  </a:lnTo>
                  <a:cubicBezTo>
                    <a:pt x="33527" y="32980"/>
                    <a:pt x="32554" y="31308"/>
                    <a:pt x="31490" y="29697"/>
                  </a:cubicBezTo>
                  <a:cubicBezTo>
                    <a:pt x="30122" y="27752"/>
                    <a:pt x="28572" y="26141"/>
                    <a:pt x="26748" y="25381"/>
                  </a:cubicBezTo>
                  <a:cubicBezTo>
                    <a:pt x="25229" y="24743"/>
                    <a:pt x="23800" y="23892"/>
                    <a:pt x="22523" y="22888"/>
                  </a:cubicBezTo>
                  <a:cubicBezTo>
                    <a:pt x="21216" y="21855"/>
                    <a:pt x="20365" y="20852"/>
                    <a:pt x="20213" y="20244"/>
                  </a:cubicBezTo>
                  <a:cubicBezTo>
                    <a:pt x="20031" y="19636"/>
                    <a:pt x="19453" y="19059"/>
                    <a:pt x="18876" y="18481"/>
                  </a:cubicBezTo>
                  <a:cubicBezTo>
                    <a:pt x="18207" y="17782"/>
                    <a:pt x="17478" y="17083"/>
                    <a:pt x="17478" y="16353"/>
                  </a:cubicBezTo>
                  <a:cubicBezTo>
                    <a:pt x="17478" y="15776"/>
                    <a:pt x="17326" y="15198"/>
                    <a:pt x="17113" y="14682"/>
                  </a:cubicBezTo>
                  <a:cubicBezTo>
                    <a:pt x="16870" y="14135"/>
                    <a:pt x="16505" y="13648"/>
                    <a:pt x="16049" y="13283"/>
                  </a:cubicBezTo>
                  <a:cubicBezTo>
                    <a:pt x="15532" y="12828"/>
                    <a:pt x="14864" y="12615"/>
                    <a:pt x="14195" y="12615"/>
                  </a:cubicBezTo>
                  <a:close/>
                  <a:moveTo>
                    <a:pt x="32280" y="1"/>
                  </a:moveTo>
                  <a:cubicBezTo>
                    <a:pt x="32280" y="1"/>
                    <a:pt x="32128" y="305"/>
                    <a:pt x="31916" y="852"/>
                  </a:cubicBezTo>
                  <a:cubicBezTo>
                    <a:pt x="31672" y="4590"/>
                    <a:pt x="33557" y="7964"/>
                    <a:pt x="35198" y="10882"/>
                  </a:cubicBezTo>
                  <a:cubicBezTo>
                    <a:pt x="36353" y="12949"/>
                    <a:pt x="37356" y="14742"/>
                    <a:pt x="37356" y="16201"/>
                  </a:cubicBezTo>
                  <a:cubicBezTo>
                    <a:pt x="37417" y="18177"/>
                    <a:pt x="37812" y="20153"/>
                    <a:pt x="38572" y="21977"/>
                  </a:cubicBezTo>
                  <a:cubicBezTo>
                    <a:pt x="39332" y="23922"/>
                    <a:pt x="40274" y="25806"/>
                    <a:pt x="41369" y="27600"/>
                  </a:cubicBezTo>
                  <a:cubicBezTo>
                    <a:pt x="42220" y="29028"/>
                    <a:pt x="42706" y="31855"/>
                    <a:pt x="42980" y="34712"/>
                  </a:cubicBezTo>
                  <a:lnTo>
                    <a:pt x="43557" y="34712"/>
                  </a:lnTo>
                  <a:cubicBezTo>
                    <a:pt x="43253" y="31764"/>
                    <a:pt x="42767" y="28816"/>
                    <a:pt x="41855" y="27296"/>
                  </a:cubicBezTo>
                  <a:cubicBezTo>
                    <a:pt x="40791" y="25533"/>
                    <a:pt x="39879" y="23679"/>
                    <a:pt x="39089" y="21794"/>
                  </a:cubicBezTo>
                  <a:cubicBezTo>
                    <a:pt x="38360" y="20001"/>
                    <a:pt x="37964" y="18116"/>
                    <a:pt x="37934" y="16201"/>
                  </a:cubicBezTo>
                  <a:cubicBezTo>
                    <a:pt x="37934" y="14590"/>
                    <a:pt x="36901" y="12736"/>
                    <a:pt x="35715" y="10609"/>
                  </a:cubicBezTo>
                  <a:cubicBezTo>
                    <a:pt x="34043" y="7660"/>
                    <a:pt x="32128" y="4256"/>
                    <a:pt x="32493" y="548"/>
                  </a:cubicBezTo>
                  <a:cubicBezTo>
                    <a:pt x="32372" y="183"/>
                    <a:pt x="32280" y="1"/>
                    <a:pt x="32280" y="1"/>
                  </a:cubicBezTo>
                  <a:close/>
                  <a:moveTo>
                    <a:pt x="50366" y="5867"/>
                  </a:moveTo>
                  <a:lnTo>
                    <a:pt x="50366" y="5867"/>
                  </a:lnTo>
                  <a:cubicBezTo>
                    <a:pt x="50366" y="5867"/>
                    <a:pt x="50639" y="6201"/>
                    <a:pt x="51004" y="6688"/>
                  </a:cubicBezTo>
                  <a:cubicBezTo>
                    <a:pt x="52098" y="7751"/>
                    <a:pt x="52858" y="9119"/>
                    <a:pt x="53223" y="10578"/>
                  </a:cubicBezTo>
                  <a:cubicBezTo>
                    <a:pt x="53588" y="12098"/>
                    <a:pt x="53588" y="13466"/>
                    <a:pt x="53375" y="13861"/>
                  </a:cubicBezTo>
                  <a:lnTo>
                    <a:pt x="53375" y="13891"/>
                  </a:lnTo>
                  <a:cubicBezTo>
                    <a:pt x="52858" y="14651"/>
                    <a:pt x="52646" y="15594"/>
                    <a:pt x="52828" y="16505"/>
                  </a:cubicBezTo>
                  <a:cubicBezTo>
                    <a:pt x="53010" y="17539"/>
                    <a:pt x="53497" y="18451"/>
                    <a:pt x="54226" y="19211"/>
                  </a:cubicBezTo>
                  <a:cubicBezTo>
                    <a:pt x="55260" y="20335"/>
                    <a:pt x="54226" y="22341"/>
                    <a:pt x="53314" y="24104"/>
                  </a:cubicBezTo>
                  <a:cubicBezTo>
                    <a:pt x="52585" y="25472"/>
                    <a:pt x="51946" y="26749"/>
                    <a:pt x="52250" y="27630"/>
                  </a:cubicBezTo>
                  <a:cubicBezTo>
                    <a:pt x="52767" y="28998"/>
                    <a:pt x="51642" y="30335"/>
                    <a:pt x="49971" y="32372"/>
                  </a:cubicBezTo>
                  <a:cubicBezTo>
                    <a:pt x="49606" y="32797"/>
                    <a:pt x="49211" y="33253"/>
                    <a:pt x="48816" y="33740"/>
                  </a:cubicBezTo>
                  <a:cubicBezTo>
                    <a:pt x="48572" y="34044"/>
                    <a:pt x="48329" y="34348"/>
                    <a:pt x="48086" y="34712"/>
                  </a:cubicBezTo>
                  <a:lnTo>
                    <a:pt x="48816" y="34712"/>
                  </a:lnTo>
                  <a:cubicBezTo>
                    <a:pt x="48998" y="34500"/>
                    <a:pt x="49150" y="34287"/>
                    <a:pt x="49302" y="34104"/>
                  </a:cubicBezTo>
                  <a:cubicBezTo>
                    <a:pt x="49667" y="33618"/>
                    <a:pt x="50062" y="33162"/>
                    <a:pt x="50427" y="32706"/>
                  </a:cubicBezTo>
                  <a:cubicBezTo>
                    <a:pt x="52250" y="30548"/>
                    <a:pt x="53436" y="29089"/>
                    <a:pt x="52828" y="27448"/>
                  </a:cubicBezTo>
                  <a:cubicBezTo>
                    <a:pt x="52615" y="26810"/>
                    <a:pt x="53223" y="25624"/>
                    <a:pt x="53861" y="24347"/>
                  </a:cubicBezTo>
                  <a:cubicBezTo>
                    <a:pt x="54864" y="22433"/>
                    <a:pt x="55989" y="20274"/>
                    <a:pt x="54682" y="18815"/>
                  </a:cubicBezTo>
                  <a:cubicBezTo>
                    <a:pt x="54044" y="18147"/>
                    <a:pt x="53618" y="17326"/>
                    <a:pt x="53436" y="16414"/>
                  </a:cubicBezTo>
                  <a:cubicBezTo>
                    <a:pt x="53284" y="15654"/>
                    <a:pt x="53436" y="14864"/>
                    <a:pt x="53861" y="14195"/>
                  </a:cubicBezTo>
                  <a:lnTo>
                    <a:pt x="53861" y="14165"/>
                  </a:lnTo>
                  <a:cubicBezTo>
                    <a:pt x="54135" y="13679"/>
                    <a:pt x="54196" y="12128"/>
                    <a:pt x="53770" y="10457"/>
                  </a:cubicBezTo>
                  <a:cubicBezTo>
                    <a:pt x="53405" y="8937"/>
                    <a:pt x="52646" y="7569"/>
                    <a:pt x="51582" y="6444"/>
                  </a:cubicBezTo>
                  <a:cubicBezTo>
                    <a:pt x="51187" y="6232"/>
                    <a:pt x="50761" y="6049"/>
                    <a:pt x="50366" y="5867"/>
                  </a:cubicBezTo>
                  <a:close/>
                  <a:moveTo>
                    <a:pt x="67083" y="24499"/>
                  </a:moveTo>
                  <a:cubicBezTo>
                    <a:pt x="67053" y="24834"/>
                    <a:pt x="66992" y="25138"/>
                    <a:pt x="66901" y="25442"/>
                  </a:cubicBezTo>
                  <a:cubicBezTo>
                    <a:pt x="66901" y="27600"/>
                    <a:pt x="65624" y="28785"/>
                    <a:pt x="64652" y="29727"/>
                  </a:cubicBezTo>
                  <a:cubicBezTo>
                    <a:pt x="64044" y="30275"/>
                    <a:pt x="63558" y="30731"/>
                    <a:pt x="63466" y="31308"/>
                  </a:cubicBezTo>
                  <a:cubicBezTo>
                    <a:pt x="63345" y="31946"/>
                    <a:pt x="62980" y="32554"/>
                    <a:pt x="62494" y="33010"/>
                  </a:cubicBezTo>
                  <a:cubicBezTo>
                    <a:pt x="61825" y="33618"/>
                    <a:pt x="61065" y="34135"/>
                    <a:pt x="60214" y="34469"/>
                  </a:cubicBezTo>
                  <a:lnTo>
                    <a:pt x="59819" y="34652"/>
                  </a:lnTo>
                  <a:lnTo>
                    <a:pt x="59697" y="34712"/>
                  </a:lnTo>
                  <a:lnTo>
                    <a:pt x="61035" y="34712"/>
                  </a:lnTo>
                  <a:cubicBezTo>
                    <a:pt x="61703" y="34378"/>
                    <a:pt x="62342" y="33952"/>
                    <a:pt x="62889" y="33436"/>
                  </a:cubicBezTo>
                  <a:cubicBezTo>
                    <a:pt x="63466" y="32889"/>
                    <a:pt x="63862" y="32190"/>
                    <a:pt x="64014" y="31399"/>
                  </a:cubicBezTo>
                  <a:cubicBezTo>
                    <a:pt x="64105" y="31004"/>
                    <a:pt x="64530" y="30639"/>
                    <a:pt x="65047" y="30123"/>
                  </a:cubicBezTo>
                  <a:cubicBezTo>
                    <a:pt x="66020" y="29241"/>
                    <a:pt x="67235" y="28056"/>
                    <a:pt x="67448" y="26080"/>
                  </a:cubicBezTo>
                  <a:cubicBezTo>
                    <a:pt x="67266" y="25168"/>
                    <a:pt x="67083" y="24499"/>
                    <a:pt x="67083" y="2449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49" name="Google Shape;949;p29"/>
          <p:cNvGrpSpPr/>
          <p:nvPr/>
        </p:nvGrpSpPr>
        <p:grpSpPr>
          <a:xfrm>
            <a:off x="6355315" y="8646546"/>
            <a:ext cx="502689" cy="1320126"/>
            <a:chOff x="6691875" y="4534550"/>
            <a:chExt cx="670250" cy="685450"/>
          </a:xfrm>
        </p:grpSpPr>
        <p:sp>
          <p:nvSpPr>
            <p:cNvPr id="950" name="Google Shape;950;p29"/>
            <p:cNvSpPr/>
            <p:nvPr/>
          </p:nvSpPr>
          <p:spPr>
            <a:xfrm>
              <a:off x="6691875" y="4534550"/>
              <a:ext cx="670250" cy="685450"/>
            </a:xfrm>
            <a:custGeom>
              <a:rect b="b" l="l" r="r" t="t"/>
              <a:pathLst>
                <a:path extrusionOk="0" h="27418" w="26810">
                  <a:moveTo>
                    <a:pt x="25108" y="365"/>
                  </a:moveTo>
                  <a:cubicBezTo>
                    <a:pt x="23770" y="61"/>
                    <a:pt x="22372" y="1"/>
                    <a:pt x="21004" y="122"/>
                  </a:cubicBezTo>
                  <a:cubicBezTo>
                    <a:pt x="19636" y="335"/>
                    <a:pt x="18329" y="608"/>
                    <a:pt x="17022" y="1004"/>
                  </a:cubicBezTo>
                  <a:cubicBezTo>
                    <a:pt x="17022" y="1004"/>
                    <a:pt x="20943" y="4955"/>
                    <a:pt x="21126" y="8724"/>
                  </a:cubicBezTo>
                  <a:cubicBezTo>
                    <a:pt x="21308" y="12493"/>
                    <a:pt x="18208" y="14621"/>
                    <a:pt x="17752" y="11095"/>
                  </a:cubicBezTo>
                  <a:cubicBezTo>
                    <a:pt x="17265" y="7539"/>
                    <a:pt x="17934" y="5229"/>
                    <a:pt x="15776" y="2736"/>
                  </a:cubicBezTo>
                  <a:cubicBezTo>
                    <a:pt x="13618" y="244"/>
                    <a:pt x="10609" y="1156"/>
                    <a:pt x="7934" y="1642"/>
                  </a:cubicBezTo>
                  <a:cubicBezTo>
                    <a:pt x="5290" y="2128"/>
                    <a:pt x="3770" y="1004"/>
                    <a:pt x="3770" y="1004"/>
                  </a:cubicBezTo>
                  <a:cubicBezTo>
                    <a:pt x="3770" y="1004"/>
                    <a:pt x="5320" y="4013"/>
                    <a:pt x="4104" y="7265"/>
                  </a:cubicBezTo>
                  <a:cubicBezTo>
                    <a:pt x="2858" y="10487"/>
                    <a:pt x="1" y="17417"/>
                    <a:pt x="4347" y="19758"/>
                  </a:cubicBezTo>
                  <a:cubicBezTo>
                    <a:pt x="8694" y="22129"/>
                    <a:pt x="12737" y="18967"/>
                    <a:pt x="16749" y="19423"/>
                  </a:cubicBezTo>
                  <a:cubicBezTo>
                    <a:pt x="20731" y="19849"/>
                    <a:pt x="21187" y="22767"/>
                    <a:pt x="15290" y="23405"/>
                  </a:cubicBezTo>
                  <a:cubicBezTo>
                    <a:pt x="9393" y="24074"/>
                    <a:pt x="1277" y="21125"/>
                    <a:pt x="1277" y="21125"/>
                  </a:cubicBezTo>
                  <a:cubicBezTo>
                    <a:pt x="1764" y="23284"/>
                    <a:pt x="2402" y="25381"/>
                    <a:pt x="3192" y="27417"/>
                  </a:cubicBezTo>
                  <a:lnTo>
                    <a:pt x="26810" y="27417"/>
                  </a:lnTo>
                  <a:lnTo>
                    <a:pt x="26810" y="1763"/>
                  </a:lnTo>
                  <a:cubicBezTo>
                    <a:pt x="26293" y="1216"/>
                    <a:pt x="25715" y="760"/>
                    <a:pt x="25108" y="365"/>
                  </a:cubicBezTo>
                  <a:close/>
                  <a:moveTo>
                    <a:pt x="13344" y="14651"/>
                  </a:moveTo>
                  <a:cubicBezTo>
                    <a:pt x="11430" y="14651"/>
                    <a:pt x="9484" y="13983"/>
                    <a:pt x="11065" y="12888"/>
                  </a:cubicBezTo>
                  <a:cubicBezTo>
                    <a:pt x="12615" y="11764"/>
                    <a:pt x="15655" y="13253"/>
                    <a:pt x="15655" y="13253"/>
                  </a:cubicBezTo>
                  <a:cubicBezTo>
                    <a:pt x="17144" y="13557"/>
                    <a:pt x="15229" y="14682"/>
                    <a:pt x="13344" y="14651"/>
                  </a:cubicBezTo>
                  <a:close/>
                </a:path>
              </a:pathLst>
            </a:custGeom>
            <a:solidFill>
              <a:srgbClr val="5F85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51" name="Google Shape;951;p29"/>
            <p:cNvSpPr/>
            <p:nvPr/>
          </p:nvSpPr>
          <p:spPr>
            <a:xfrm>
              <a:off x="6860575" y="4708575"/>
              <a:ext cx="501550" cy="503825"/>
            </a:xfrm>
            <a:custGeom>
              <a:rect b="b" l="l" r="r" t="t"/>
              <a:pathLst>
                <a:path extrusionOk="0" h="20153" w="20062">
                  <a:moveTo>
                    <a:pt x="20062" y="17721"/>
                  </a:moveTo>
                  <a:lnTo>
                    <a:pt x="19727" y="17326"/>
                  </a:lnTo>
                  <a:cubicBezTo>
                    <a:pt x="17478" y="18541"/>
                    <a:pt x="15077" y="19332"/>
                    <a:pt x="12584" y="19696"/>
                  </a:cubicBezTo>
                  <a:cubicBezTo>
                    <a:pt x="8755" y="20152"/>
                    <a:pt x="6262" y="18997"/>
                    <a:pt x="6262" y="18997"/>
                  </a:cubicBezTo>
                  <a:cubicBezTo>
                    <a:pt x="6262" y="18997"/>
                    <a:pt x="10183" y="19727"/>
                    <a:pt x="12888" y="19028"/>
                  </a:cubicBezTo>
                  <a:cubicBezTo>
                    <a:pt x="15624" y="18359"/>
                    <a:pt x="18816" y="16566"/>
                    <a:pt x="18816" y="16566"/>
                  </a:cubicBezTo>
                  <a:cubicBezTo>
                    <a:pt x="18816" y="16566"/>
                    <a:pt x="14864" y="11459"/>
                    <a:pt x="13648" y="10395"/>
                  </a:cubicBezTo>
                  <a:cubicBezTo>
                    <a:pt x="12949" y="9788"/>
                    <a:pt x="12189" y="9210"/>
                    <a:pt x="11399" y="8724"/>
                  </a:cubicBezTo>
                  <a:cubicBezTo>
                    <a:pt x="9606" y="9909"/>
                    <a:pt x="7539" y="10547"/>
                    <a:pt x="5381" y="10608"/>
                  </a:cubicBezTo>
                  <a:cubicBezTo>
                    <a:pt x="3435" y="10639"/>
                    <a:pt x="1551" y="10031"/>
                    <a:pt x="1" y="8876"/>
                  </a:cubicBezTo>
                  <a:cubicBezTo>
                    <a:pt x="1" y="8876"/>
                    <a:pt x="3071" y="10000"/>
                    <a:pt x="5411" y="9970"/>
                  </a:cubicBezTo>
                  <a:cubicBezTo>
                    <a:pt x="7782" y="9909"/>
                    <a:pt x="11004" y="7873"/>
                    <a:pt x="11004" y="7873"/>
                  </a:cubicBezTo>
                  <a:cubicBezTo>
                    <a:pt x="11004" y="7873"/>
                    <a:pt x="8663" y="5714"/>
                    <a:pt x="6809" y="3952"/>
                  </a:cubicBezTo>
                  <a:cubicBezTo>
                    <a:pt x="4985" y="2219"/>
                    <a:pt x="2979" y="0"/>
                    <a:pt x="2979" y="0"/>
                  </a:cubicBezTo>
                  <a:lnTo>
                    <a:pt x="9089" y="5289"/>
                  </a:lnTo>
                  <a:cubicBezTo>
                    <a:pt x="9089" y="5289"/>
                    <a:pt x="9636" y="4438"/>
                    <a:pt x="9484" y="2857"/>
                  </a:cubicBezTo>
                  <a:cubicBezTo>
                    <a:pt x="9332" y="1307"/>
                    <a:pt x="8025" y="0"/>
                    <a:pt x="8025" y="0"/>
                  </a:cubicBezTo>
                  <a:cubicBezTo>
                    <a:pt x="8937" y="578"/>
                    <a:pt x="9606" y="1490"/>
                    <a:pt x="9910" y="2523"/>
                  </a:cubicBezTo>
                  <a:cubicBezTo>
                    <a:pt x="10305" y="3617"/>
                    <a:pt x="10274" y="4833"/>
                    <a:pt x="9818" y="5897"/>
                  </a:cubicBezTo>
                  <a:cubicBezTo>
                    <a:pt x="9818" y="5897"/>
                    <a:pt x="12280" y="8207"/>
                    <a:pt x="14104" y="9727"/>
                  </a:cubicBezTo>
                  <a:cubicBezTo>
                    <a:pt x="15928" y="11246"/>
                    <a:pt x="16536" y="12310"/>
                    <a:pt x="16536" y="12310"/>
                  </a:cubicBezTo>
                  <a:cubicBezTo>
                    <a:pt x="16536" y="12310"/>
                    <a:pt x="18299" y="9180"/>
                    <a:pt x="18268" y="6444"/>
                  </a:cubicBezTo>
                  <a:cubicBezTo>
                    <a:pt x="18208" y="4681"/>
                    <a:pt x="17934" y="2918"/>
                    <a:pt x="17448" y="1216"/>
                  </a:cubicBezTo>
                  <a:cubicBezTo>
                    <a:pt x="18420" y="3404"/>
                    <a:pt x="18876" y="5775"/>
                    <a:pt x="18755" y="8146"/>
                  </a:cubicBezTo>
                  <a:cubicBezTo>
                    <a:pt x="18572" y="12098"/>
                    <a:pt x="17357" y="13526"/>
                    <a:pt x="17357" y="13526"/>
                  </a:cubicBezTo>
                  <a:cubicBezTo>
                    <a:pt x="18147" y="14681"/>
                    <a:pt x="19059" y="15715"/>
                    <a:pt x="20062" y="16687"/>
                  </a:cubicBezTo>
                  <a:close/>
                </a:path>
              </a:pathLst>
            </a:custGeom>
            <a:solidFill>
              <a:srgbClr val="2D4F2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52" name="Google Shape;952;p29"/>
          <p:cNvGrpSpPr/>
          <p:nvPr/>
        </p:nvGrpSpPr>
        <p:grpSpPr>
          <a:xfrm>
            <a:off x="1704343" y="7793848"/>
            <a:ext cx="719075" cy="2171849"/>
            <a:chOff x="2634050" y="3784550"/>
            <a:chExt cx="1220425" cy="1435450"/>
          </a:xfrm>
        </p:grpSpPr>
        <p:sp>
          <p:nvSpPr>
            <p:cNvPr id="953" name="Google Shape;953;p29"/>
            <p:cNvSpPr/>
            <p:nvPr/>
          </p:nvSpPr>
          <p:spPr>
            <a:xfrm>
              <a:off x="3062625" y="4406125"/>
              <a:ext cx="486375" cy="813875"/>
            </a:xfrm>
            <a:custGeom>
              <a:rect b="b" l="l" r="r" t="t"/>
              <a:pathLst>
                <a:path extrusionOk="0" h="32555" w="19455">
                  <a:moveTo>
                    <a:pt x="18390" y="32554"/>
                  </a:moveTo>
                  <a:cubicBezTo>
                    <a:pt x="15229" y="29059"/>
                    <a:pt x="12463" y="25259"/>
                    <a:pt x="10092" y="21186"/>
                  </a:cubicBezTo>
                  <a:cubicBezTo>
                    <a:pt x="1" y="3648"/>
                    <a:pt x="457" y="1095"/>
                    <a:pt x="457" y="1095"/>
                  </a:cubicBezTo>
                  <a:cubicBezTo>
                    <a:pt x="457" y="1095"/>
                    <a:pt x="578" y="1"/>
                    <a:pt x="1399" y="2554"/>
                  </a:cubicBezTo>
                  <a:cubicBezTo>
                    <a:pt x="2189" y="5107"/>
                    <a:pt x="6141" y="12706"/>
                    <a:pt x="11582" y="21855"/>
                  </a:cubicBezTo>
                  <a:cubicBezTo>
                    <a:pt x="13861" y="25655"/>
                    <a:pt x="16506" y="29241"/>
                    <a:pt x="19454" y="3255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54" name="Google Shape;954;p29"/>
            <p:cNvSpPr/>
            <p:nvPr/>
          </p:nvSpPr>
          <p:spPr>
            <a:xfrm>
              <a:off x="2820975" y="3784550"/>
              <a:ext cx="262200" cy="674025"/>
            </a:xfrm>
            <a:custGeom>
              <a:rect b="b" l="l" r="r" t="t"/>
              <a:pathLst>
                <a:path extrusionOk="0" h="26961" w="10488">
                  <a:moveTo>
                    <a:pt x="10488" y="26961"/>
                  </a:moveTo>
                  <a:cubicBezTo>
                    <a:pt x="10488" y="19271"/>
                    <a:pt x="1" y="0"/>
                    <a:pt x="1" y="0"/>
                  </a:cubicBezTo>
                  <a:cubicBezTo>
                    <a:pt x="1" y="0"/>
                    <a:pt x="2524" y="10699"/>
                    <a:pt x="4834" y="17630"/>
                  </a:cubicBezTo>
                  <a:cubicBezTo>
                    <a:pt x="7174" y="24590"/>
                    <a:pt x="10488" y="26961"/>
                    <a:pt x="10488" y="2696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55" name="Google Shape;955;p29"/>
            <p:cNvSpPr/>
            <p:nvPr/>
          </p:nvSpPr>
          <p:spPr>
            <a:xfrm>
              <a:off x="3105950" y="4119650"/>
              <a:ext cx="137550" cy="398200"/>
            </a:xfrm>
            <a:custGeom>
              <a:rect b="b" l="l" r="r" t="t"/>
              <a:pathLst>
                <a:path extrusionOk="0" h="15928" w="5502">
                  <a:moveTo>
                    <a:pt x="4590" y="1"/>
                  </a:moveTo>
                  <a:cubicBezTo>
                    <a:pt x="4590" y="1"/>
                    <a:pt x="2493" y="5593"/>
                    <a:pt x="1277" y="9514"/>
                  </a:cubicBezTo>
                  <a:cubicBezTo>
                    <a:pt x="61" y="13405"/>
                    <a:pt x="0" y="15928"/>
                    <a:pt x="0" y="15928"/>
                  </a:cubicBezTo>
                  <a:cubicBezTo>
                    <a:pt x="5502" y="13314"/>
                    <a:pt x="4590" y="1"/>
                    <a:pt x="459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56" name="Google Shape;956;p29"/>
            <p:cNvSpPr/>
            <p:nvPr/>
          </p:nvSpPr>
          <p:spPr>
            <a:xfrm>
              <a:off x="3220700" y="4311150"/>
              <a:ext cx="286500" cy="433150"/>
            </a:xfrm>
            <a:custGeom>
              <a:rect b="b" l="l" r="r" t="t"/>
              <a:pathLst>
                <a:path extrusionOk="0" h="17326" w="11460">
                  <a:moveTo>
                    <a:pt x="0" y="17326"/>
                  </a:moveTo>
                  <a:cubicBezTo>
                    <a:pt x="4408" y="14985"/>
                    <a:pt x="11459" y="0"/>
                    <a:pt x="11459" y="0"/>
                  </a:cubicBezTo>
                  <a:cubicBezTo>
                    <a:pt x="11459" y="0"/>
                    <a:pt x="6018" y="5563"/>
                    <a:pt x="3131" y="9879"/>
                  </a:cubicBezTo>
                  <a:cubicBezTo>
                    <a:pt x="243" y="14225"/>
                    <a:pt x="0" y="17326"/>
                    <a:pt x="0" y="17326"/>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57" name="Google Shape;957;p29"/>
            <p:cNvSpPr/>
            <p:nvPr/>
          </p:nvSpPr>
          <p:spPr>
            <a:xfrm>
              <a:off x="3163700" y="4172850"/>
              <a:ext cx="215825" cy="463550"/>
            </a:xfrm>
            <a:custGeom>
              <a:rect b="b" l="l" r="r" t="t"/>
              <a:pathLst>
                <a:path extrusionOk="0" h="18542" w="8633">
                  <a:moveTo>
                    <a:pt x="122" y="18542"/>
                  </a:moveTo>
                  <a:cubicBezTo>
                    <a:pt x="3952" y="17326"/>
                    <a:pt x="8633" y="0"/>
                    <a:pt x="8633" y="0"/>
                  </a:cubicBezTo>
                  <a:cubicBezTo>
                    <a:pt x="8633" y="0"/>
                    <a:pt x="3435" y="8420"/>
                    <a:pt x="1733" y="12645"/>
                  </a:cubicBezTo>
                  <a:cubicBezTo>
                    <a:pt x="0" y="16839"/>
                    <a:pt x="122" y="18542"/>
                    <a:pt x="122" y="1854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58" name="Google Shape;958;p29"/>
            <p:cNvSpPr/>
            <p:nvPr/>
          </p:nvSpPr>
          <p:spPr>
            <a:xfrm>
              <a:off x="3286050" y="4423600"/>
              <a:ext cx="285725" cy="440775"/>
            </a:xfrm>
            <a:custGeom>
              <a:rect b="b" l="l" r="r" t="t"/>
              <a:pathLst>
                <a:path extrusionOk="0" h="17631" w="11429">
                  <a:moveTo>
                    <a:pt x="0" y="17569"/>
                  </a:moveTo>
                  <a:cubicBezTo>
                    <a:pt x="1459" y="17630"/>
                    <a:pt x="3040" y="15776"/>
                    <a:pt x="5167" y="11065"/>
                  </a:cubicBezTo>
                  <a:cubicBezTo>
                    <a:pt x="7265" y="6323"/>
                    <a:pt x="11429" y="1"/>
                    <a:pt x="11429" y="1"/>
                  </a:cubicBezTo>
                  <a:cubicBezTo>
                    <a:pt x="11429" y="1"/>
                    <a:pt x="5563" y="6171"/>
                    <a:pt x="3040" y="10761"/>
                  </a:cubicBezTo>
                  <a:cubicBezTo>
                    <a:pt x="517" y="15381"/>
                    <a:pt x="0" y="17569"/>
                    <a:pt x="0" y="1756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59" name="Google Shape;959;p29"/>
            <p:cNvSpPr/>
            <p:nvPr/>
          </p:nvSpPr>
          <p:spPr>
            <a:xfrm>
              <a:off x="3479825" y="4874225"/>
              <a:ext cx="312325" cy="279650"/>
            </a:xfrm>
            <a:custGeom>
              <a:rect b="b" l="l" r="r" t="t"/>
              <a:pathLst>
                <a:path extrusionOk="0" h="11186" w="12493">
                  <a:moveTo>
                    <a:pt x="4651" y="6079"/>
                  </a:moveTo>
                  <a:cubicBezTo>
                    <a:pt x="669" y="8906"/>
                    <a:pt x="0" y="11186"/>
                    <a:pt x="0" y="11186"/>
                  </a:cubicBezTo>
                  <a:cubicBezTo>
                    <a:pt x="4681" y="10213"/>
                    <a:pt x="12493" y="0"/>
                    <a:pt x="12493" y="0"/>
                  </a:cubicBezTo>
                  <a:cubicBezTo>
                    <a:pt x="12493" y="0"/>
                    <a:pt x="8663" y="3222"/>
                    <a:pt x="4651" y="607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0" name="Google Shape;960;p29"/>
            <p:cNvSpPr/>
            <p:nvPr/>
          </p:nvSpPr>
          <p:spPr>
            <a:xfrm>
              <a:off x="3496525" y="5004175"/>
              <a:ext cx="345025" cy="203675"/>
            </a:xfrm>
            <a:custGeom>
              <a:rect b="b" l="l" r="r" t="t"/>
              <a:pathLst>
                <a:path extrusionOk="0" h="8147" w="13801">
                  <a:moveTo>
                    <a:pt x="13800" y="0"/>
                  </a:moveTo>
                  <a:cubicBezTo>
                    <a:pt x="13800" y="0"/>
                    <a:pt x="9819" y="3678"/>
                    <a:pt x="6384" y="3951"/>
                  </a:cubicBezTo>
                  <a:cubicBezTo>
                    <a:pt x="2919" y="4255"/>
                    <a:pt x="1" y="6748"/>
                    <a:pt x="1" y="6748"/>
                  </a:cubicBezTo>
                  <a:cubicBezTo>
                    <a:pt x="7843" y="8146"/>
                    <a:pt x="13800" y="0"/>
                    <a:pt x="1380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1" name="Google Shape;961;p29"/>
            <p:cNvSpPr/>
            <p:nvPr/>
          </p:nvSpPr>
          <p:spPr>
            <a:xfrm>
              <a:off x="3386350" y="4582425"/>
              <a:ext cx="323725" cy="457475"/>
            </a:xfrm>
            <a:custGeom>
              <a:rect b="b" l="l" r="r" t="t"/>
              <a:pathLst>
                <a:path extrusionOk="0" h="18299" w="12949">
                  <a:moveTo>
                    <a:pt x="0" y="18086"/>
                  </a:moveTo>
                  <a:cubicBezTo>
                    <a:pt x="1703" y="18299"/>
                    <a:pt x="5380" y="15137"/>
                    <a:pt x="6931" y="10700"/>
                  </a:cubicBezTo>
                  <a:cubicBezTo>
                    <a:pt x="8481" y="6232"/>
                    <a:pt x="12949" y="0"/>
                    <a:pt x="12949" y="0"/>
                  </a:cubicBezTo>
                  <a:cubicBezTo>
                    <a:pt x="12949" y="0"/>
                    <a:pt x="6809" y="6201"/>
                    <a:pt x="5016" y="10396"/>
                  </a:cubicBezTo>
                  <a:cubicBezTo>
                    <a:pt x="3253" y="14560"/>
                    <a:pt x="0" y="18086"/>
                    <a:pt x="0" y="18086"/>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2" name="Google Shape;962;p29"/>
            <p:cNvSpPr/>
            <p:nvPr/>
          </p:nvSpPr>
          <p:spPr>
            <a:xfrm>
              <a:off x="3333925" y="4476800"/>
              <a:ext cx="335875" cy="484825"/>
            </a:xfrm>
            <a:custGeom>
              <a:rect b="b" l="l" r="r" t="t"/>
              <a:pathLst>
                <a:path extrusionOk="0" h="19393" w="13435">
                  <a:moveTo>
                    <a:pt x="0" y="19180"/>
                  </a:moveTo>
                  <a:cubicBezTo>
                    <a:pt x="1368" y="19393"/>
                    <a:pt x="4407" y="15320"/>
                    <a:pt x="6414" y="10639"/>
                  </a:cubicBezTo>
                  <a:cubicBezTo>
                    <a:pt x="8389" y="5988"/>
                    <a:pt x="13435" y="0"/>
                    <a:pt x="13435" y="0"/>
                  </a:cubicBezTo>
                  <a:cubicBezTo>
                    <a:pt x="10912" y="2098"/>
                    <a:pt x="8632" y="4469"/>
                    <a:pt x="6657" y="7052"/>
                  </a:cubicBezTo>
                  <a:cubicBezTo>
                    <a:pt x="3496" y="11277"/>
                    <a:pt x="0" y="19180"/>
                    <a:pt x="0" y="1918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3" name="Google Shape;963;p29"/>
            <p:cNvSpPr/>
            <p:nvPr/>
          </p:nvSpPr>
          <p:spPr>
            <a:xfrm>
              <a:off x="3437250" y="4744275"/>
              <a:ext cx="358700" cy="360975"/>
            </a:xfrm>
            <a:custGeom>
              <a:rect b="b" l="l" r="r" t="t"/>
              <a:pathLst>
                <a:path extrusionOk="0" h="14439" w="14348">
                  <a:moveTo>
                    <a:pt x="1" y="14439"/>
                  </a:moveTo>
                  <a:cubicBezTo>
                    <a:pt x="4044" y="13952"/>
                    <a:pt x="14348" y="1"/>
                    <a:pt x="14348" y="1"/>
                  </a:cubicBezTo>
                  <a:cubicBezTo>
                    <a:pt x="14348" y="1"/>
                    <a:pt x="11187" y="2250"/>
                    <a:pt x="6293" y="6475"/>
                  </a:cubicBezTo>
                  <a:cubicBezTo>
                    <a:pt x="1430" y="10700"/>
                    <a:pt x="1" y="14439"/>
                    <a:pt x="1" y="1443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4" name="Google Shape;964;p29"/>
            <p:cNvSpPr/>
            <p:nvPr/>
          </p:nvSpPr>
          <p:spPr>
            <a:xfrm>
              <a:off x="3336200" y="5146250"/>
              <a:ext cx="136050" cy="73750"/>
            </a:xfrm>
            <a:custGeom>
              <a:rect b="b" l="l" r="r" t="t"/>
              <a:pathLst>
                <a:path extrusionOk="0" h="2950" w="5442">
                  <a:moveTo>
                    <a:pt x="0" y="2949"/>
                  </a:moveTo>
                  <a:lnTo>
                    <a:pt x="3405" y="2949"/>
                  </a:lnTo>
                  <a:cubicBezTo>
                    <a:pt x="4195" y="2068"/>
                    <a:pt x="4894" y="1095"/>
                    <a:pt x="5441" y="1"/>
                  </a:cubicBezTo>
                  <a:cubicBezTo>
                    <a:pt x="4195" y="305"/>
                    <a:pt x="2189" y="1460"/>
                    <a:pt x="0" y="294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5" name="Google Shape;965;p29"/>
            <p:cNvSpPr/>
            <p:nvPr/>
          </p:nvSpPr>
          <p:spPr>
            <a:xfrm>
              <a:off x="2926600" y="4998075"/>
              <a:ext cx="449125" cy="125425"/>
            </a:xfrm>
            <a:custGeom>
              <a:rect b="b" l="l" r="r" t="t"/>
              <a:pathLst>
                <a:path extrusionOk="0" h="5017" w="17965">
                  <a:moveTo>
                    <a:pt x="17965" y="1065"/>
                  </a:moveTo>
                  <a:cubicBezTo>
                    <a:pt x="16962" y="1"/>
                    <a:pt x="14773" y="62"/>
                    <a:pt x="10913" y="1247"/>
                  </a:cubicBezTo>
                  <a:cubicBezTo>
                    <a:pt x="7053" y="2432"/>
                    <a:pt x="1" y="4864"/>
                    <a:pt x="1" y="4864"/>
                  </a:cubicBezTo>
                  <a:cubicBezTo>
                    <a:pt x="1" y="4864"/>
                    <a:pt x="2524" y="5016"/>
                    <a:pt x="6658" y="4165"/>
                  </a:cubicBezTo>
                  <a:cubicBezTo>
                    <a:pt x="10761" y="3284"/>
                    <a:pt x="17965" y="1065"/>
                    <a:pt x="17965" y="106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6" name="Google Shape;966;p29"/>
            <p:cNvSpPr/>
            <p:nvPr/>
          </p:nvSpPr>
          <p:spPr>
            <a:xfrm>
              <a:off x="3048950" y="5061925"/>
              <a:ext cx="376925" cy="158075"/>
            </a:xfrm>
            <a:custGeom>
              <a:rect b="b" l="l" r="r" t="t"/>
              <a:pathLst>
                <a:path extrusionOk="0" h="6323" w="15077">
                  <a:moveTo>
                    <a:pt x="1" y="6322"/>
                  </a:moveTo>
                  <a:lnTo>
                    <a:pt x="3922" y="6322"/>
                  </a:lnTo>
                  <a:cubicBezTo>
                    <a:pt x="8876" y="4407"/>
                    <a:pt x="15077" y="1246"/>
                    <a:pt x="15077" y="1246"/>
                  </a:cubicBezTo>
                  <a:cubicBezTo>
                    <a:pt x="12007" y="0"/>
                    <a:pt x="4773" y="3617"/>
                    <a:pt x="1" y="632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7" name="Google Shape;967;p29"/>
            <p:cNvSpPr/>
            <p:nvPr/>
          </p:nvSpPr>
          <p:spPr>
            <a:xfrm>
              <a:off x="3447150" y="5180450"/>
              <a:ext cx="49400" cy="39550"/>
            </a:xfrm>
            <a:custGeom>
              <a:rect b="b" l="l" r="r" t="t"/>
              <a:pathLst>
                <a:path extrusionOk="0" h="1582" w="1976">
                  <a:moveTo>
                    <a:pt x="0" y="1581"/>
                  </a:moveTo>
                  <a:lnTo>
                    <a:pt x="1702" y="1581"/>
                  </a:lnTo>
                  <a:cubicBezTo>
                    <a:pt x="1824" y="1065"/>
                    <a:pt x="1915" y="518"/>
                    <a:pt x="1976" y="1"/>
                  </a:cubicBezTo>
                  <a:cubicBezTo>
                    <a:pt x="1216" y="396"/>
                    <a:pt x="547" y="943"/>
                    <a:pt x="0" y="158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8" name="Google Shape;968;p29"/>
            <p:cNvSpPr/>
            <p:nvPr/>
          </p:nvSpPr>
          <p:spPr>
            <a:xfrm>
              <a:off x="3542875" y="5156900"/>
              <a:ext cx="311600" cy="63100"/>
            </a:xfrm>
            <a:custGeom>
              <a:rect b="b" l="l" r="r" t="t"/>
              <a:pathLst>
                <a:path extrusionOk="0" h="2524" w="12464">
                  <a:moveTo>
                    <a:pt x="4743" y="1125"/>
                  </a:moveTo>
                  <a:cubicBezTo>
                    <a:pt x="3071" y="1186"/>
                    <a:pt x="1460" y="1672"/>
                    <a:pt x="1" y="2523"/>
                  </a:cubicBezTo>
                  <a:lnTo>
                    <a:pt x="6506" y="2523"/>
                  </a:lnTo>
                  <a:cubicBezTo>
                    <a:pt x="8573" y="1855"/>
                    <a:pt x="10548" y="1004"/>
                    <a:pt x="12463" y="1"/>
                  </a:cubicBezTo>
                  <a:cubicBezTo>
                    <a:pt x="12463" y="1"/>
                    <a:pt x="7782" y="943"/>
                    <a:pt x="4743" y="112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69" name="Google Shape;969;p29"/>
            <p:cNvSpPr/>
            <p:nvPr/>
          </p:nvSpPr>
          <p:spPr>
            <a:xfrm>
              <a:off x="2653050" y="4300500"/>
              <a:ext cx="450650" cy="218125"/>
            </a:xfrm>
            <a:custGeom>
              <a:rect b="b" l="l" r="r" t="t"/>
              <a:pathLst>
                <a:path extrusionOk="0" h="8725" w="18026">
                  <a:moveTo>
                    <a:pt x="7296" y="5563"/>
                  </a:moveTo>
                  <a:cubicBezTo>
                    <a:pt x="10578" y="7478"/>
                    <a:pt x="14256" y="8572"/>
                    <a:pt x="18025" y="8724"/>
                  </a:cubicBezTo>
                  <a:cubicBezTo>
                    <a:pt x="17387" y="7508"/>
                    <a:pt x="14499" y="6505"/>
                    <a:pt x="9575" y="4803"/>
                  </a:cubicBezTo>
                  <a:cubicBezTo>
                    <a:pt x="4651" y="3131"/>
                    <a:pt x="1" y="1"/>
                    <a:pt x="1" y="1"/>
                  </a:cubicBezTo>
                  <a:cubicBezTo>
                    <a:pt x="1" y="1"/>
                    <a:pt x="1794" y="2341"/>
                    <a:pt x="7296" y="5563"/>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70" name="Google Shape;970;p29"/>
            <p:cNvSpPr/>
            <p:nvPr/>
          </p:nvSpPr>
          <p:spPr>
            <a:xfrm>
              <a:off x="2634050" y="4445650"/>
              <a:ext cx="520550" cy="173275"/>
            </a:xfrm>
            <a:custGeom>
              <a:rect b="b" l="l" r="r" t="t"/>
              <a:pathLst>
                <a:path extrusionOk="0" h="6931" w="20822">
                  <a:moveTo>
                    <a:pt x="20822" y="6930"/>
                  </a:moveTo>
                  <a:cubicBezTo>
                    <a:pt x="20062" y="5684"/>
                    <a:pt x="16171" y="4225"/>
                    <a:pt x="11703" y="3526"/>
                  </a:cubicBezTo>
                  <a:cubicBezTo>
                    <a:pt x="7204" y="2827"/>
                    <a:pt x="1" y="0"/>
                    <a:pt x="1" y="0"/>
                  </a:cubicBezTo>
                  <a:cubicBezTo>
                    <a:pt x="2827" y="1824"/>
                    <a:pt x="5776" y="3435"/>
                    <a:pt x="8846" y="4772"/>
                  </a:cubicBezTo>
                  <a:cubicBezTo>
                    <a:pt x="13709" y="6839"/>
                    <a:pt x="20822" y="6930"/>
                    <a:pt x="20822" y="693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71" name="Google Shape;971;p29"/>
            <p:cNvSpPr/>
            <p:nvPr/>
          </p:nvSpPr>
          <p:spPr>
            <a:xfrm>
              <a:off x="2694075" y="4609775"/>
              <a:ext cx="522075" cy="122375"/>
            </a:xfrm>
            <a:custGeom>
              <a:rect b="b" l="l" r="r" t="t"/>
              <a:pathLst>
                <a:path extrusionOk="0" h="4895" w="20883">
                  <a:moveTo>
                    <a:pt x="20883" y="4894"/>
                  </a:moveTo>
                  <a:cubicBezTo>
                    <a:pt x="18998" y="2706"/>
                    <a:pt x="15655" y="1764"/>
                    <a:pt x="11582" y="1551"/>
                  </a:cubicBezTo>
                  <a:cubicBezTo>
                    <a:pt x="7478" y="1369"/>
                    <a:pt x="1" y="1"/>
                    <a:pt x="1" y="1"/>
                  </a:cubicBezTo>
                  <a:cubicBezTo>
                    <a:pt x="2919" y="1460"/>
                    <a:pt x="6019" y="2584"/>
                    <a:pt x="9211" y="3344"/>
                  </a:cubicBezTo>
                  <a:cubicBezTo>
                    <a:pt x="13041" y="4195"/>
                    <a:pt x="16962" y="4712"/>
                    <a:pt x="20883" y="4894"/>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72" name="Google Shape;972;p29"/>
            <p:cNvSpPr/>
            <p:nvPr/>
          </p:nvSpPr>
          <p:spPr>
            <a:xfrm>
              <a:off x="2727525" y="4765550"/>
              <a:ext cx="554750" cy="122375"/>
            </a:xfrm>
            <a:custGeom>
              <a:rect b="b" l="l" r="r" t="t"/>
              <a:pathLst>
                <a:path extrusionOk="0" h="4895" w="22190">
                  <a:moveTo>
                    <a:pt x="22189" y="3648"/>
                  </a:moveTo>
                  <a:cubicBezTo>
                    <a:pt x="20700" y="1308"/>
                    <a:pt x="15259" y="2159"/>
                    <a:pt x="11064" y="2584"/>
                  </a:cubicBezTo>
                  <a:cubicBezTo>
                    <a:pt x="6900" y="2980"/>
                    <a:pt x="0" y="1"/>
                    <a:pt x="0" y="1"/>
                  </a:cubicBezTo>
                  <a:cubicBezTo>
                    <a:pt x="0" y="1"/>
                    <a:pt x="4256" y="3223"/>
                    <a:pt x="9514" y="4074"/>
                  </a:cubicBezTo>
                  <a:cubicBezTo>
                    <a:pt x="14803" y="4894"/>
                    <a:pt x="22189" y="3648"/>
                    <a:pt x="22189" y="3648"/>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73" name="Google Shape;973;p29"/>
            <p:cNvSpPr/>
            <p:nvPr/>
          </p:nvSpPr>
          <p:spPr>
            <a:xfrm>
              <a:off x="2794400" y="4888650"/>
              <a:ext cx="533450" cy="95025"/>
            </a:xfrm>
            <a:custGeom>
              <a:rect b="b" l="l" r="r" t="t"/>
              <a:pathLst>
                <a:path extrusionOk="0" h="3801" w="21338">
                  <a:moveTo>
                    <a:pt x="21338" y="2250"/>
                  </a:moveTo>
                  <a:cubicBezTo>
                    <a:pt x="20244" y="1338"/>
                    <a:pt x="18845" y="852"/>
                    <a:pt x="17386" y="852"/>
                  </a:cubicBezTo>
                  <a:cubicBezTo>
                    <a:pt x="14864" y="822"/>
                    <a:pt x="12554" y="1369"/>
                    <a:pt x="8055" y="518"/>
                  </a:cubicBezTo>
                  <a:cubicBezTo>
                    <a:pt x="5380" y="1"/>
                    <a:pt x="2614" y="122"/>
                    <a:pt x="0" y="913"/>
                  </a:cubicBezTo>
                  <a:cubicBezTo>
                    <a:pt x="1094" y="943"/>
                    <a:pt x="2189" y="1034"/>
                    <a:pt x="3252" y="1217"/>
                  </a:cubicBezTo>
                  <a:cubicBezTo>
                    <a:pt x="5076" y="1490"/>
                    <a:pt x="6687" y="2341"/>
                    <a:pt x="11915" y="3253"/>
                  </a:cubicBezTo>
                  <a:cubicBezTo>
                    <a:pt x="15107" y="3800"/>
                    <a:pt x="18359" y="3436"/>
                    <a:pt x="21338" y="225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74" name="Google Shape;974;p29"/>
          <p:cNvGrpSpPr/>
          <p:nvPr/>
        </p:nvGrpSpPr>
        <p:grpSpPr>
          <a:xfrm>
            <a:off x="5591289" y="8612980"/>
            <a:ext cx="526330" cy="1353258"/>
            <a:chOff x="5856000" y="4600650"/>
            <a:chExt cx="618575" cy="619350"/>
          </a:xfrm>
        </p:grpSpPr>
        <p:sp>
          <p:nvSpPr>
            <p:cNvPr id="975" name="Google Shape;975;p29"/>
            <p:cNvSpPr/>
            <p:nvPr/>
          </p:nvSpPr>
          <p:spPr>
            <a:xfrm>
              <a:off x="5909200" y="5028475"/>
              <a:ext cx="438475" cy="120100"/>
            </a:xfrm>
            <a:custGeom>
              <a:rect b="b" l="l" r="r" t="t"/>
              <a:pathLst>
                <a:path extrusionOk="0" h="4804" w="17539">
                  <a:moveTo>
                    <a:pt x="3617" y="4469"/>
                  </a:moveTo>
                  <a:cubicBezTo>
                    <a:pt x="5380" y="4803"/>
                    <a:pt x="8085" y="4317"/>
                    <a:pt x="11915" y="2827"/>
                  </a:cubicBezTo>
                  <a:cubicBezTo>
                    <a:pt x="15745" y="1338"/>
                    <a:pt x="17538" y="3952"/>
                    <a:pt x="17538" y="3952"/>
                  </a:cubicBezTo>
                  <a:cubicBezTo>
                    <a:pt x="17447" y="3648"/>
                    <a:pt x="17356" y="3344"/>
                    <a:pt x="17234" y="3040"/>
                  </a:cubicBezTo>
                  <a:cubicBezTo>
                    <a:pt x="16201" y="1"/>
                    <a:pt x="13678" y="1855"/>
                    <a:pt x="7174" y="1642"/>
                  </a:cubicBezTo>
                  <a:cubicBezTo>
                    <a:pt x="7022" y="1642"/>
                    <a:pt x="6870" y="1642"/>
                    <a:pt x="6718" y="1612"/>
                  </a:cubicBezTo>
                  <a:lnTo>
                    <a:pt x="5228" y="2615"/>
                  </a:lnTo>
                  <a:cubicBezTo>
                    <a:pt x="3040" y="4104"/>
                    <a:pt x="0" y="1672"/>
                    <a:pt x="0" y="1672"/>
                  </a:cubicBezTo>
                  <a:cubicBezTo>
                    <a:pt x="0" y="1672"/>
                    <a:pt x="1915" y="4165"/>
                    <a:pt x="3617" y="4469"/>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76" name="Google Shape;976;p29"/>
            <p:cNvSpPr/>
            <p:nvPr/>
          </p:nvSpPr>
          <p:spPr>
            <a:xfrm>
              <a:off x="6325600" y="4613575"/>
              <a:ext cx="148975" cy="421775"/>
            </a:xfrm>
            <a:custGeom>
              <a:rect b="b" l="l" r="r" t="t"/>
              <a:pathLst>
                <a:path extrusionOk="0" h="16871" w="5959">
                  <a:moveTo>
                    <a:pt x="791" y="15685"/>
                  </a:moveTo>
                  <a:cubicBezTo>
                    <a:pt x="791" y="15685"/>
                    <a:pt x="3041" y="14408"/>
                    <a:pt x="4500" y="8177"/>
                  </a:cubicBezTo>
                  <a:cubicBezTo>
                    <a:pt x="5959" y="1916"/>
                    <a:pt x="5533" y="1"/>
                    <a:pt x="5533" y="1"/>
                  </a:cubicBezTo>
                  <a:cubicBezTo>
                    <a:pt x="4135" y="2432"/>
                    <a:pt x="2858" y="4925"/>
                    <a:pt x="1734" y="7508"/>
                  </a:cubicBezTo>
                  <a:cubicBezTo>
                    <a:pt x="700" y="9879"/>
                    <a:pt x="92" y="12402"/>
                    <a:pt x="1" y="15016"/>
                  </a:cubicBezTo>
                  <a:cubicBezTo>
                    <a:pt x="1" y="15016"/>
                    <a:pt x="92" y="16870"/>
                    <a:pt x="791" y="15685"/>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77" name="Google Shape;977;p29"/>
            <p:cNvSpPr/>
            <p:nvPr/>
          </p:nvSpPr>
          <p:spPr>
            <a:xfrm>
              <a:off x="6343100" y="4672850"/>
              <a:ext cx="120075" cy="335900"/>
            </a:xfrm>
            <a:custGeom>
              <a:rect b="b" l="l" r="r" t="t"/>
              <a:pathLst>
                <a:path extrusionOk="0" h="13436" w="4803">
                  <a:moveTo>
                    <a:pt x="4803" y="1"/>
                  </a:moveTo>
                  <a:cubicBezTo>
                    <a:pt x="3252" y="3131"/>
                    <a:pt x="334" y="9514"/>
                    <a:pt x="0" y="13435"/>
                  </a:cubicBezTo>
                  <a:lnTo>
                    <a:pt x="91" y="13314"/>
                  </a:lnTo>
                  <a:cubicBezTo>
                    <a:pt x="91" y="13314"/>
                    <a:pt x="2341" y="12037"/>
                    <a:pt x="3800" y="5806"/>
                  </a:cubicBezTo>
                  <a:cubicBezTo>
                    <a:pt x="4255" y="3891"/>
                    <a:pt x="4590" y="1946"/>
                    <a:pt x="480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78" name="Google Shape;978;p29"/>
            <p:cNvSpPr/>
            <p:nvPr/>
          </p:nvSpPr>
          <p:spPr>
            <a:xfrm>
              <a:off x="6235175" y="4600650"/>
              <a:ext cx="131500" cy="431650"/>
            </a:xfrm>
            <a:custGeom>
              <a:rect b="b" l="l" r="r" t="t"/>
              <a:pathLst>
                <a:path extrusionOk="0" h="17266" w="5260">
                  <a:moveTo>
                    <a:pt x="4013" y="15898"/>
                  </a:moveTo>
                  <a:cubicBezTo>
                    <a:pt x="4013" y="15898"/>
                    <a:pt x="5259" y="13649"/>
                    <a:pt x="3314" y="7539"/>
                  </a:cubicBezTo>
                  <a:cubicBezTo>
                    <a:pt x="1338" y="1430"/>
                    <a:pt x="1" y="1"/>
                    <a:pt x="1" y="1"/>
                  </a:cubicBezTo>
                  <a:cubicBezTo>
                    <a:pt x="62" y="2797"/>
                    <a:pt x="244" y="5594"/>
                    <a:pt x="578" y="8360"/>
                  </a:cubicBezTo>
                  <a:cubicBezTo>
                    <a:pt x="913" y="10943"/>
                    <a:pt x="1703" y="13436"/>
                    <a:pt x="2980" y="15685"/>
                  </a:cubicBezTo>
                  <a:cubicBezTo>
                    <a:pt x="2980" y="15685"/>
                    <a:pt x="3983" y="17266"/>
                    <a:pt x="4013" y="15867"/>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79" name="Google Shape;979;p29"/>
            <p:cNvSpPr/>
            <p:nvPr/>
          </p:nvSpPr>
          <p:spPr>
            <a:xfrm>
              <a:off x="6264825" y="4651575"/>
              <a:ext cx="101850" cy="349575"/>
            </a:xfrm>
            <a:custGeom>
              <a:rect b="b" l="l" r="r" t="t"/>
              <a:pathLst>
                <a:path extrusionOk="0" h="13983" w="4074">
                  <a:moveTo>
                    <a:pt x="31" y="0"/>
                  </a:moveTo>
                  <a:cubicBezTo>
                    <a:pt x="304" y="3466"/>
                    <a:pt x="1064" y="10457"/>
                    <a:pt x="2797" y="13982"/>
                  </a:cubicBezTo>
                  <a:lnTo>
                    <a:pt x="2797" y="13861"/>
                  </a:lnTo>
                  <a:cubicBezTo>
                    <a:pt x="2797" y="13800"/>
                    <a:pt x="4073" y="11612"/>
                    <a:pt x="2098" y="5502"/>
                  </a:cubicBezTo>
                  <a:cubicBezTo>
                    <a:pt x="1520" y="3618"/>
                    <a:pt x="821" y="1794"/>
                    <a:pt x="0" y="0"/>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80" name="Google Shape;980;p29"/>
            <p:cNvSpPr/>
            <p:nvPr/>
          </p:nvSpPr>
          <p:spPr>
            <a:xfrm>
              <a:off x="6029250" y="4702475"/>
              <a:ext cx="308550" cy="318425"/>
            </a:xfrm>
            <a:custGeom>
              <a:rect b="b" l="l" r="r" t="t"/>
              <a:pathLst>
                <a:path extrusionOk="0" h="12737" w="12342">
                  <a:moveTo>
                    <a:pt x="11642" y="11551"/>
                  </a:moveTo>
                  <a:cubicBezTo>
                    <a:pt x="11642" y="11551"/>
                    <a:pt x="11551" y="8968"/>
                    <a:pt x="6718" y="4743"/>
                  </a:cubicBezTo>
                  <a:cubicBezTo>
                    <a:pt x="1885" y="518"/>
                    <a:pt x="1" y="1"/>
                    <a:pt x="1" y="1"/>
                  </a:cubicBezTo>
                  <a:cubicBezTo>
                    <a:pt x="1490" y="2372"/>
                    <a:pt x="3101" y="4651"/>
                    <a:pt x="4834" y="6870"/>
                  </a:cubicBezTo>
                  <a:cubicBezTo>
                    <a:pt x="6445" y="8907"/>
                    <a:pt x="8420" y="10639"/>
                    <a:pt x="10639" y="11916"/>
                  </a:cubicBezTo>
                  <a:cubicBezTo>
                    <a:pt x="10639" y="11916"/>
                    <a:pt x="12341" y="12737"/>
                    <a:pt x="11642" y="11551"/>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81" name="Google Shape;981;p29"/>
            <p:cNvSpPr/>
            <p:nvPr/>
          </p:nvSpPr>
          <p:spPr>
            <a:xfrm>
              <a:off x="6081675" y="4730600"/>
              <a:ext cx="240150" cy="263700"/>
            </a:xfrm>
            <a:custGeom>
              <a:rect b="b" l="l" r="r" t="t"/>
              <a:pathLst>
                <a:path extrusionOk="0" h="10548" w="9606">
                  <a:moveTo>
                    <a:pt x="1" y="1"/>
                  </a:moveTo>
                  <a:cubicBezTo>
                    <a:pt x="2037" y="2858"/>
                    <a:pt x="6262" y="8420"/>
                    <a:pt x="9606" y="10548"/>
                  </a:cubicBezTo>
                  <a:cubicBezTo>
                    <a:pt x="9576" y="10517"/>
                    <a:pt x="9576" y="10457"/>
                    <a:pt x="9545" y="10426"/>
                  </a:cubicBezTo>
                  <a:cubicBezTo>
                    <a:pt x="9545" y="10426"/>
                    <a:pt x="9454" y="7843"/>
                    <a:pt x="4621" y="3618"/>
                  </a:cubicBezTo>
                  <a:cubicBezTo>
                    <a:pt x="3162" y="2311"/>
                    <a:pt x="1612" y="1095"/>
                    <a:pt x="1" y="1"/>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82" name="Google Shape;982;p29"/>
            <p:cNvSpPr/>
            <p:nvPr/>
          </p:nvSpPr>
          <p:spPr>
            <a:xfrm>
              <a:off x="5911475" y="4850675"/>
              <a:ext cx="417200" cy="160350"/>
            </a:xfrm>
            <a:custGeom>
              <a:rect b="b" l="l" r="r" t="t"/>
              <a:pathLst>
                <a:path extrusionOk="0" h="6414" w="16688">
                  <a:moveTo>
                    <a:pt x="15533" y="5623"/>
                  </a:moveTo>
                  <a:cubicBezTo>
                    <a:pt x="15533" y="5623"/>
                    <a:pt x="14317" y="3344"/>
                    <a:pt x="8116" y="1672"/>
                  </a:cubicBezTo>
                  <a:cubicBezTo>
                    <a:pt x="1915" y="0"/>
                    <a:pt x="0" y="365"/>
                    <a:pt x="0" y="365"/>
                  </a:cubicBezTo>
                  <a:cubicBezTo>
                    <a:pt x="2402" y="1824"/>
                    <a:pt x="4833" y="3192"/>
                    <a:pt x="7356" y="4407"/>
                  </a:cubicBezTo>
                  <a:cubicBezTo>
                    <a:pt x="9697" y="5532"/>
                    <a:pt x="12219" y="6231"/>
                    <a:pt x="14803" y="6414"/>
                  </a:cubicBezTo>
                  <a:cubicBezTo>
                    <a:pt x="14803" y="6414"/>
                    <a:pt x="16688" y="6414"/>
                    <a:pt x="15533" y="5654"/>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83" name="Google Shape;983;p29"/>
            <p:cNvSpPr/>
            <p:nvPr/>
          </p:nvSpPr>
          <p:spPr>
            <a:xfrm>
              <a:off x="5970750" y="4862075"/>
              <a:ext cx="332100" cy="131475"/>
            </a:xfrm>
            <a:custGeom>
              <a:rect b="b" l="l" r="r" t="t"/>
              <a:pathLst>
                <a:path extrusionOk="0" h="5259" w="13284">
                  <a:moveTo>
                    <a:pt x="0" y="0"/>
                  </a:moveTo>
                  <a:cubicBezTo>
                    <a:pt x="3070" y="1672"/>
                    <a:pt x="9332" y="4803"/>
                    <a:pt x="13283" y="5258"/>
                  </a:cubicBezTo>
                  <a:cubicBezTo>
                    <a:pt x="13222" y="5228"/>
                    <a:pt x="13192" y="5198"/>
                    <a:pt x="13162" y="5167"/>
                  </a:cubicBezTo>
                  <a:cubicBezTo>
                    <a:pt x="13162" y="5167"/>
                    <a:pt x="11946" y="2888"/>
                    <a:pt x="5745" y="1216"/>
                  </a:cubicBezTo>
                  <a:cubicBezTo>
                    <a:pt x="3860" y="699"/>
                    <a:pt x="1946" y="274"/>
                    <a:pt x="0" y="0"/>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84" name="Google Shape;984;p29"/>
            <p:cNvSpPr/>
            <p:nvPr/>
          </p:nvSpPr>
          <p:spPr>
            <a:xfrm>
              <a:off x="5856000" y="4907650"/>
              <a:ext cx="586650" cy="312350"/>
            </a:xfrm>
            <a:custGeom>
              <a:rect b="b" l="l" r="r" t="t"/>
              <a:pathLst>
                <a:path extrusionOk="0" h="12494" w="23466">
                  <a:moveTo>
                    <a:pt x="21764" y="6323"/>
                  </a:moveTo>
                  <a:cubicBezTo>
                    <a:pt x="20852" y="3770"/>
                    <a:pt x="19666" y="2372"/>
                    <a:pt x="15563" y="3192"/>
                  </a:cubicBezTo>
                  <a:cubicBezTo>
                    <a:pt x="11490" y="4013"/>
                    <a:pt x="7599" y="3891"/>
                    <a:pt x="5198" y="3192"/>
                  </a:cubicBezTo>
                  <a:cubicBezTo>
                    <a:pt x="2797" y="2493"/>
                    <a:pt x="0" y="1"/>
                    <a:pt x="0" y="1"/>
                  </a:cubicBezTo>
                  <a:cubicBezTo>
                    <a:pt x="0" y="1"/>
                    <a:pt x="2827" y="6262"/>
                    <a:pt x="9302" y="6475"/>
                  </a:cubicBezTo>
                  <a:cubicBezTo>
                    <a:pt x="15806" y="6688"/>
                    <a:pt x="18329" y="4834"/>
                    <a:pt x="19362" y="7873"/>
                  </a:cubicBezTo>
                  <a:cubicBezTo>
                    <a:pt x="20305" y="10548"/>
                    <a:pt x="19910" y="11399"/>
                    <a:pt x="20791" y="12493"/>
                  </a:cubicBezTo>
                  <a:lnTo>
                    <a:pt x="23466" y="12493"/>
                  </a:lnTo>
                  <a:cubicBezTo>
                    <a:pt x="22919" y="10305"/>
                    <a:pt x="22250" y="7660"/>
                    <a:pt x="21764" y="6323"/>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85" name="Google Shape;985;p29"/>
          <p:cNvGrpSpPr/>
          <p:nvPr/>
        </p:nvGrpSpPr>
        <p:grpSpPr>
          <a:xfrm rot="5400000">
            <a:off x="3378270" y="8771320"/>
            <a:ext cx="2398691" cy="695890"/>
            <a:chOff x="5924400" y="1795900"/>
            <a:chExt cx="1245475" cy="927850"/>
          </a:xfrm>
        </p:grpSpPr>
        <p:sp>
          <p:nvSpPr>
            <p:cNvPr id="986" name="Google Shape;986;p29"/>
            <p:cNvSpPr/>
            <p:nvPr/>
          </p:nvSpPr>
          <p:spPr>
            <a:xfrm>
              <a:off x="5924400" y="1795900"/>
              <a:ext cx="1245475" cy="927850"/>
            </a:xfrm>
            <a:custGeom>
              <a:rect b="b" l="l" r="r" t="t"/>
              <a:pathLst>
                <a:path extrusionOk="0" h="37114" w="49819">
                  <a:moveTo>
                    <a:pt x="37691" y="4287"/>
                  </a:moveTo>
                  <a:cubicBezTo>
                    <a:pt x="26718" y="1"/>
                    <a:pt x="16596" y="3740"/>
                    <a:pt x="11277" y="6445"/>
                  </a:cubicBezTo>
                  <a:cubicBezTo>
                    <a:pt x="5927" y="9180"/>
                    <a:pt x="0" y="7083"/>
                    <a:pt x="0" y="7083"/>
                  </a:cubicBezTo>
                  <a:cubicBezTo>
                    <a:pt x="2128" y="8208"/>
                    <a:pt x="3830" y="10001"/>
                    <a:pt x="4803" y="12190"/>
                  </a:cubicBezTo>
                  <a:cubicBezTo>
                    <a:pt x="6444" y="15898"/>
                    <a:pt x="9666" y="21734"/>
                    <a:pt x="18572" y="29424"/>
                  </a:cubicBezTo>
                  <a:cubicBezTo>
                    <a:pt x="27478" y="37114"/>
                    <a:pt x="40882" y="34561"/>
                    <a:pt x="40882" y="34561"/>
                  </a:cubicBezTo>
                  <a:cubicBezTo>
                    <a:pt x="40821" y="23223"/>
                    <a:pt x="49819" y="23132"/>
                    <a:pt x="49819" y="23132"/>
                  </a:cubicBezTo>
                  <a:cubicBezTo>
                    <a:pt x="49819" y="23132"/>
                    <a:pt x="48664" y="8572"/>
                    <a:pt x="37691" y="4287"/>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87" name="Google Shape;987;p29"/>
            <p:cNvSpPr/>
            <p:nvPr/>
          </p:nvSpPr>
          <p:spPr>
            <a:xfrm>
              <a:off x="5924400" y="1854425"/>
              <a:ext cx="1158850" cy="815375"/>
            </a:xfrm>
            <a:custGeom>
              <a:rect b="b" l="l" r="r" t="t"/>
              <a:pathLst>
                <a:path extrusionOk="0" h="32615" w="46354">
                  <a:moveTo>
                    <a:pt x="21399" y="4803"/>
                  </a:moveTo>
                  <a:cubicBezTo>
                    <a:pt x="25806" y="9058"/>
                    <a:pt x="26718" y="13739"/>
                    <a:pt x="26870" y="15077"/>
                  </a:cubicBezTo>
                  <a:cubicBezTo>
                    <a:pt x="25107" y="14803"/>
                    <a:pt x="23344" y="14438"/>
                    <a:pt x="21611" y="13982"/>
                  </a:cubicBezTo>
                  <a:cubicBezTo>
                    <a:pt x="21490" y="12159"/>
                    <a:pt x="21064" y="10396"/>
                    <a:pt x="20335" y="8693"/>
                  </a:cubicBezTo>
                  <a:cubicBezTo>
                    <a:pt x="20821" y="7447"/>
                    <a:pt x="21186" y="6140"/>
                    <a:pt x="21399" y="4803"/>
                  </a:cubicBezTo>
                  <a:close/>
                  <a:moveTo>
                    <a:pt x="25928" y="0"/>
                  </a:moveTo>
                  <a:cubicBezTo>
                    <a:pt x="31064" y="5593"/>
                    <a:pt x="32645" y="13861"/>
                    <a:pt x="32949" y="15806"/>
                  </a:cubicBezTo>
                  <a:cubicBezTo>
                    <a:pt x="31885" y="15593"/>
                    <a:pt x="30821" y="15472"/>
                    <a:pt x="29757" y="15381"/>
                  </a:cubicBezTo>
                  <a:cubicBezTo>
                    <a:pt x="28998" y="15320"/>
                    <a:pt x="28238" y="15259"/>
                    <a:pt x="27508" y="15137"/>
                  </a:cubicBezTo>
                  <a:cubicBezTo>
                    <a:pt x="27356" y="13952"/>
                    <a:pt x="26505" y="8693"/>
                    <a:pt x="21459" y="4043"/>
                  </a:cubicBezTo>
                  <a:cubicBezTo>
                    <a:pt x="21611" y="2888"/>
                    <a:pt x="21520" y="1733"/>
                    <a:pt x="21247" y="578"/>
                  </a:cubicBezTo>
                  <a:lnTo>
                    <a:pt x="20669" y="699"/>
                  </a:lnTo>
                  <a:cubicBezTo>
                    <a:pt x="21399" y="3374"/>
                    <a:pt x="20456" y="6535"/>
                    <a:pt x="19970" y="7903"/>
                  </a:cubicBezTo>
                  <a:cubicBezTo>
                    <a:pt x="18937" y="5715"/>
                    <a:pt x="17508" y="3769"/>
                    <a:pt x="15745" y="2128"/>
                  </a:cubicBezTo>
                  <a:lnTo>
                    <a:pt x="15107" y="2371"/>
                  </a:lnTo>
                  <a:cubicBezTo>
                    <a:pt x="20183" y="6931"/>
                    <a:pt x="20882" y="12311"/>
                    <a:pt x="20973" y="13800"/>
                  </a:cubicBezTo>
                  <a:cubicBezTo>
                    <a:pt x="19301" y="13344"/>
                    <a:pt x="17660" y="12827"/>
                    <a:pt x="16049" y="12250"/>
                  </a:cubicBezTo>
                  <a:cubicBezTo>
                    <a:pt x="15715" y="11459"/>
                    <a:pt x="13830" y="7265"/>
                    <a:pt x="11155" y="4165"/>
                  </a:cubicBezTo>
                  <a:cubicBezTo>
                    <a:pt x="10973" y="4256"/>
                    <a:pt x="10760" y="4347"/>
                    <a:pt x="10578" y="4408"/>
                  </a:cubicBezTo>
                  <a:cubicBezTo>
                    <a:pt x="11459" y="5472"/>
                    <a:pt x="12280" y="6566"/>
                    <a:pt x="13009" y="7751"/>
                  </a:cubicBezTo>
                  <a:cubicBezTo>
                    <a:pt x="12006" y="7022"/>
                    <a:pt x="10517" y="5988"/>
                    <a:pt x="8967" y="4985"/>
                  </a:cubicBezTo>
                  <a:cubicBezTo>
                    <a:pt x="8693" y="5076"/>
                    <a:pt x="8450" y="5137"/>
                    <a:pt x="8176" y="5198"/>
                  </a:cubicBezTo>
                  <a:cubicBezTo>
                    <a:pt x="10821" y="6839"/>
                    <a:pt x="13435" y="8815"/>
                    <a:pt x="13800" y="9089"/>
                  </a:cubicBezTo>
                  <a:cubicBezTo>
                    <a:pt x="14468" y="10274"/>
                    <a:pt x="14955" y="11338"/>
                    <a:pt x="15228" y="11946"/>
                  </a:cubicBezTo>
                  <a:lnTo>
                    <a:pt x="14894" y="11824"/>
                  </a:lnTo>
                  <a:cubicBezTo>
                    <a:pt x="12584" y="10943"/>
                    <a:pt x="10335" y="9970"/>
                    <a:pt x="8298" y="8997"/>
                  </a:cubicBezTo>
                  <a:cubicBezTo>
                    <a:pt x="8025" y="7751"/>
                    <a:pt x="7660" y="6535"/>
                    <a:pt x="7204" y="5350"/>
                  </a:cubicBezTo>
                  <a:cubicBezTo>
                    <a:pt x="6991" y="5380"/>
                    <a:pt x="6778" y="5411"/>
                    <a:pt x="6596" y="5441"/>
                  </a:cubicBezTo>
                  <a:cubicBezTo>
                    <a:pt x="6991" y="6475"/>
                    <a:pt x="7325" y="7538"/>
                    <a:pt x="7599" y="8633"/>
                  </a:cubicBezTo>
                  <a:cubicBezTo>
                    <a:pt x="5015" y="7386"/>
                    <a:pt x="2736" y="6110"/>
                    <a:pt x="851" y="4985"/>
                  </a:cubicBezTo>
                  <a:cubicBezTo>
                    <a:pt x="304" y="4833"/>
                    <a:pt x="0" y="4742"/>
                    <a:pt x="0" y="4742"/>
                  </a:cubicBezTo>
                  <a:lnTo>
                    <a:pt x="0" y="4742"/>
                  </a:lnTo>
                  <a:cubicBezTo>
                    <a:pt x="1003" y="5259"/>
                    <a:pt x="1915" y="5927"/>
                    <a:pt x="2705" y="6748"/>
                  </a:cubicBezTo>
                  <a:cubicBezTo>
                    <a:pt x="5806" y="8511"/>
                    <a:pt x="9028" y="10092"/>
                    <a:pt x="12341" y="11459"/>
                  </a:cubicBezTo>
                  <a:cubicBezTo>
                    <a:pt x="11390" y="11574"/>
                    <a:pt x="10434" y="11629"/>
                    <a:pt x="9477" y="11629"/>
                  </a:cubicBezTo>
                  <a:cubicBezTo>
                    <a:pt x="8140" y="11629"/>
                    <a:pt x="6800" y="11520"/>
                    <a:pt x="5471" y="11307"/>
                  </a:cubicBezTo>
                  <a:lnTo>
                    <a:pt x="5471" y="11307"/>
                  </a:lnTo>
                  <a:cubicBezTo>
                    <a:pt x="5562" y="11520"/>
                    <a:pt x="5684" y="11733"/>
                    <a:pt x="5806" y="11976"/>
                  </a:cubicBezTo>
                  <a:cubicBezTo>
                    <a:pt x="6997" y="12163"/>
                    <a:pt x="8202" y="12255"/>
                    <a:pt x="9408" y="12255"/>
                  </a:cubicBezTo>
                  <a:cubicBezTo>
                    <a:pt x="10755" y="12255"/>
                    <a:pt x="12104" y="12140"/>
                    <a:pt x="13435" y="11915"/>
                  </a:cubicBezTo>
                  <a:cubicBezTo>
                    <a:pt x="13860" y="12067"/>
                    <a:pt x="14256" y="12250"/>
                    <a:pt x="14681" y="12402"/>
                  </a:cubicBezTo>
                  <a:cubicBezTo>
                    <a:pt x="15654" y="12766"/>
                    <a:pt x="16657" y="13131"/>
                    <a:pt x="17660" y="13466"/>
                  </a:cubicBezTo>
                  <a:cubicBezTo>
                    <a:pt x="15098" y="14423"/>
                    <a:pt x="12386" y="14909"/>
                    <a:pt x="9657" y="14909"/>
                  </a:cubicBezTo>
                  <a:cubicBezTo>
                    <a:pt x="8920" y="14909"/>
                    <a:pt x="8183" y="14874"/>
                    <a:pt x="7447" y="14803"/>
                  </a:cubicBezTo>
                  <a:lnTo>
                    <a:pt x="7447" y="14803"/>
                  </a:lnTo>
                  <a:cubicBezTo>
                    <a:pt x="7599" y="15016"/>
                    <a:pt x="7751" y="15229"/>
                    <a:pt x="7873" y="15441"/>
                  </a:cubicBezTo>
                  <a:cubicBezTo>
                    <a:pt x="8456" y="15484"/>
                    <a:pt x="9039" y="15505"/>
                    <a:pt x="9621" y="15505"/>
                  </a:cubicBezTo>
                  <a:cubicBezTo>
                    <a:pt x="11101" y="15505"/>
                    <a:pt x="12572" y="15369"/>
                    <a:pt x="14012" y="15107"/>
                  </a:cubicBezTo>
                  <a:lnTo>
                    <a:pt x="14012" y="15107"/>
                  </a:lnTo>
                  <a:cubicBezTo>
                    <a:pt x="12857" y="16384"/>
                    <a:pt x="11550" y="17508"/>
                    <a:pt x="10091" y="18450"/>
                  </a:cubicBezTo>
                  <a:lnTo>
                    <a:pt x="10487" y="18906"/>
                  </a:lnTo>
                  <a:cubicBezTo>
                    <a:pt x="12158" y="17782"/>
                    <a:pt x="13709" y="16444"/>
                    <a:pt x="15046" y="14894"/>
                  </a:cubicBezTo>
                  <a:cubicBezTo>
                    <a:pt x="16231" y="14621"/>
                    <a:pt x="17417" y="14256"/>
                    <a:pt x="18572" y="13739"/>
                  </a:cubicBezTo>
                  <a:cubicBezTo>
                    <a:pt x="20122" y="14225"/>
                    <a:pt x="21703" y="14651"/>
                    <a:pt x="23283" y="15016"/>
                  </a:cubicBezTo>
                  <a:cubicBezTo>
                    <a:pt x="20943" y="15654"/>
                    <a:pt x="15654" y="17295"/>
                    <a:pt x="11155" y="19727"/>
                  </a:cubicBezTo>
                  <a:lnTo>
                    <a:pt x="11581" y="20183"/>
                  </a:lnTo>
                  <a:cubicBezTo>
                    <a:pt x="17143" y="17204"/>
                    <a:pt x="23891" y="15472"/>
                    <a:pt x="24621" y="15289"/>
                  </a:cubicBezTo>
                  <a:cubicBezTo>
                    <a:pt x="25806" y="15532"/>
                    <a:pt x="27022" y="15715"/>
                    <a:pt x="28207" y="15836"/>
                  </a:cubicBezTo>
                  <a:cubicBezTo>
                    <a:pt x="25259" y="16809"/>
                    <a:pt x="18359" y="19210"/>
                    <a:pt x="13374" y="22159"/>
                  </a:cubicBezTo>
                  <a:lnTo>
                    <a:pt x="13800" y="22584"/>
                  </a:lnTo>
                  <a:cubicBezTo>
                    <a:pt x="19970" y="19028"/>
                    <a:pt x="28998" y="16232"/>
                    <a:pt x="29757" y="15988"/>
                  </a:cubicBezTo>
                  <a:cubicBezTo>
                    <a:pt x="32037" y="16171"/>
                    <a:pt x="34317" y="16596"/>
                    <a:pt x="36536" y="17295"/>
                  </a:cubicBezTo>
                  <a:cubicBezTo>
                    <a:pt x="33435" y="18238"/>
                    <a:pt x="23344" y="21368"/>
                    <a:pt x="16444" y="25198"/>
                  </a:cubicBezTo>
                  <a:lnTo>
                    <a:pt x="16930" y="25624"/>
                  </a:lnTo>
                  <a:cubicBezTo>
                    <a:pt x="19970" y="24013"/>
                    <a:pt x="23101" y="22615"/>
                    <a:pt x="26323" y="21399"/>
                  </a:cubicBezTo>
                  <a:lnTo>
                    <a:pt x="26323" y="21399"/>
                  </a:lnTo>
                  <a:cubicBezTo>
                    <a:pt x="23709" y="23162"/>
                    <a:pt x="21429" y="25350"/>
                    <a:pt x="19544" y="27873"/>
                  </a:cubicBezTo>
                  <a:cubicBezTo>
                    <a:pt x="19696" y="27995"/>
                    <a:pt x="19879" y="28116"/>
                    <a:pt x="20031" y="28238"/>
                  </a:cubicBezTo>
                  <a:cubicBezTo>
                    <a:pt x="23800" y="23010"/>
                    <a:pt x="29332" y="20305"/>
                    <a:pt x="29332" y="20305"/>
                  </a:cubicBezTo>
                  <a:cubicBezTo>
                    <a:pt x="33557" y="18785"/>
                    <a:pt x="36961" y="17812"/>
                    <a:pt x="37539" y="17630"/>
                  </a:cubicBezTo>
                  <a:cubicBezTo>
                    <a:pt x="38724" y="18025"/>
                    <a:pt x="39849" y="18511"/>
                    <a:pt x="40973" y="19058"/>
                  </a:cubicBezTo>
                  <a:cubicBezTo>
                    <a:pt x="33527" y="20092"/>
                    <a:pt x="26718" y="23709"/>
                    <a:pt x="21703" y="29271"/>
                  </a:cubicBezTo>
                  <a:cubicBezTo>
                    <a:pt x="21885" y="29393"/>
                    <a:pt x="22098" y="29484"/>
                    <a:pt x="22250" y="29575"/>
                  </a:cubicBezTo>
                  <a:cubicBezTo>
                    <a:pt x="25441" y="26080"/>
                    <a:pt x="29393" y="23344"/>
                    <a:pt x="33830" y="21581"/>
                  </a:cubicBezTo>
                  <a:lnTo>
                    <a:pt x="33830" y="21581"/>
                  </a:lnTo>
                  <a:cubicBezTo>
                    <a:pt x="31885" y="23314"/>
                    <a:pt x="28177" y="26961"/>
                    <a:pt x="25928" y="31156"/>
                  </a:cubicBezTo>
                  <a:lnTo>
                    <a:pt x="26536" y="31338"/>
                  </a:lnTo>
                  <a:cubicBezTo>
                    <a:pt x="29484" y="25867"/>
                    <a:pt x="34986" y="21338"/>
                    <a:pt x="35441" y="20973"/>
                  </a:cubicBezTo>
                  <a:cubicBezTo>
                    <a:pt x="37539" y="20244"/>
                    <a:pt x="39727" y="19757"/>
                    <a:pt x="41977" y="19575"/>
                  </a:cubicBezTo>
                  <a:cubicBezTo>
                    <a:pt x="43101" y="20183"/>
                    <a:pt x="44195" y="20852"/>
                    <a:pt x="45259" y="21612"/>
                  </a:cubicBezTo>
                  <a:cubicBezTo>
                    <a:pt x="42584" y="22007"/>
                    <a:pt x="33709" y="23952"/>
                    <a:pt x="29788" y="32128"/>
                  </a:cubicBezTo>
                  <a:cubicBezTo>
                    <a:pt x="30001" y="32159"/>
                    <a:pt x="30213" y="32189"/>
                    <a:pt x="30426" y="32220"/>
                  </a:cubicBezTo>
                  <a:cubicBezTo>
                    <a:pt x="32068" y="28998"/>
                    <a:pt x="34651" y="26384"/>
                    <a:pt x="37873" y="24742"/>
                  </a:cubicBezTo>
                  <a:lnTo>
                    <a:pt x="37873" y="24742"/>
                  </a:lnTo>
                  <a:cubicBezTo>
                    <a:pt x="36293" y="27144"/>
                    <a:pt x="35168" y="29818"/>
                    <a:pt x="34499" y="32615"/>
                  </a:cubicBezTo>
                  <a:lnTo>
                    <a:pt x="35137" y="32615"/>
                  </a:lnTo>
                  <a:cubicBezTo>
                    <a:pt x="35867" y="29575"/>
                    <a:pt x="37174" y="26718"/>
                    <a:pt x="38998" y="24165"/>
                  </a:cubicBezTo>
                  <a:cubicBezTo>
                    <a:pt x="41004" y="23223"/>
                    <a:pt x="43162" y="22554"/>
                    <a:pt x="45381" y="22220"/>
                  </a:cubicBezTo>
                  <a:cubicBezTo>
                    <a:pt x="45685" y="22007"/>
                    <a:pt x="46019" y="21824"/>
                    <a:pt x="46354" y="21672"/>
                  </a:cubicBezTo>
                  <a:cubicBezTo>
                    <a:pt x="45746" y="21216"/>
                    <a:pt x="45046" y="20730"/>
                    <a:pt x="44256" y="20213"/>
                  </a:cubicBezTo>
                  <a:cubicBezTo>
                    <a:pt x="43983" y="19484"/>
                    <a:pt x="42159" y="14195"/>
                    <a:pt x="45016" y="7751"/>
                  </a:cubicBezTo>
                  <a:cubicBezTo>
                    <a:pt x="44895" y="7569"/>
                    <a:pt x="44743" y="7386"/>
                    <a:pt x="44621" y="7204"/>
                  </a:cubicBezTo>
                  <a:cubicBezTo>
                    <a:pt x="42736" y="11095"/>
                    <a:pt x="42341" y="15563"/>
                    <a:pt x="43466" y="19727"/>
                  </a:cubicBezTo>
                  <a:cubicBezTo>
                    <a:pt x="42311" y="19058"/>
                    <a:pt x="41125" y="18450"/>
                    <a:pt x="39910" y="17934"/>
                  </a:cubicBezTo>
                  <a:cubicBezTo>
                    <a:pt x="39818" y="17265"/>
                    <a:pt x="39332" y="14681"/>
                    <a:pt x="38451" y="11429"/>
                  </a:cubicBezTo>
                  <a:cubicBezTo>
                    <a:pt x="38511" y="10943"/>
                    <a:pt x="39028" y="7751"/>
                    <a:pt x="41703" y="4256"/>
                  </a:cubicBezTo>
                  <a:cubicBezTo>
                    <a:pt x="41551" y="4134"/>
                    <a:pt x="41399" y="4013"/>
                    <a:pt x="41217" y="3891"/>
                  </a:cubicBezTo>
                  <a:cubicBezTo>
                    <a:pt x="39788" y="5745"/>
                    <a:pt x="38694" y="7873"/>
                    <a:pt x="38086" y="10152"/>
                  </a:cubicBezTo>
                  <a:cubicBezTo>
                    <a:pt x="37174" y="6931"/>
                    <a:pt x="35897" y="3830"/>
                    <a:pt x="34347" y="851"/>
                  </a:cubicBezTo>
                  <a:cubicBezTo>
                    <a:pt x="34074" y="791"/>
                    <a:pt x="33800" y="730"/>
                    <a:pt x="33527" y="669"/>
                  </a:cubicBezTo>
                  <a:lnTo>
                    <a:pt x="33527" y="669"/>
                  </a:lnTo>
                  <a:cubicBezTo>
                    <a:pt x="37144" y="6931"/>
                    <a:pt x="38846" y="15411"/>
                    <a:pt x="39241" y="17630"/>
                  </a:cubicBezTo>
                  <a:cubicBezTo>
                    <a:pt x="37417" y="16870"/>
                    <a:pt x="35533" y="16292"/>
                    <a:pt x="33587" y="15928"/>
                  </a:cubicBezTo>
                  <a:cubicBezTo>
                    <a:pt x="33375" y="14469"/>
                    <a:pt x="31916" y="5927"/>
                    <a:pt x="2671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988" name="Google Shape;988;p29"/>
          <p:cNvGrpSpPr/>
          <p:nvPr/>
        </p:nvGrpSpPr>
        <p:grpSpPr>
          <a:xfrm rot="5400000">
            <a:off x="3394830" y="9311766"/>
            <a:ext cx="1286469" cy="629193"/>
            <a:chOff x="6445675" y="2653075"/>
            <a:chExt cx="667975" cy="838925"/>
          </a:xfrm>
        </p:grpSpPr>
        <p:sp>
          <p:nvSpPr>
            <p:cNvPr id="989" name="Google Shape;989;p29"/>
            <p:cNvSpPr/>
            <p:nvPr/>
          </p:nvSpPr>
          <p:spPr>
            <a:xfrm>
              <a:off x="6445675" y="2653075"/>
              <a:ext cx="667975" cy="838175"/>
            </a:xfrm>
            <a:custGeom>
              <a:rect b="b" l="l" r="r" t="t"/>
              <a:pathLst>
                <a:path extrusionOk="0" h="33527" w="26719">
                  <a:moveTo>
                    <a:pt x="20426" y="1915"/>
                  </a:moveTo>
                  <a:cubicBezTo>
                    <a:pt x="20426" y="1915"/>
                    <a:pt x="10092" y="0"/>
                    <a:pt x="5077" y="6839"/>
                  </a:cubicBezTo>
                  <a:cubicBezTo>
                    <a:pt x="61" y="13678"/>
                    <a:pt x="760" y="21368"/>
                    <a:pt x="1642" y="25593"/>
                  </a:cubicBezTo>
                  <a:cubicBezTo>
                    <a:pt x="2554" y="29818"/>
                    <a:pt x="1" y="33526"/>
                    <a:pt x="1" y="33526"/>
                  </a:cubicBezTo>
                  <a:cubicBezTo>
                    <a:pt x="1186" y="32250"/>
                    <a:pt x="2736" y="31399"/>
                    <a:pt x="4438" y="31156"/>
                  </a:cubicBezTo>
                  <a:cubicBezTo>
                    <a:pt x="7326" y="30700"/>
                    <a:pt x="11976" y="29545"/>
                    <a:pt x="18998" y="24772"/>
                  </a:cubicBezTo>
                  <a:cubicBezTo>
                    <a:pt x="25989" y="20031"/>
                    <a:pt x="26718" y="10243"/>
                    <a:pt x="26718" y="10243"/>
                  </a:cubicBezTo>
                  <a:cubicBezTo>
                    <a:pt x="18815" y="8177"/>
                    <a:pt x="20426" y="1915"/>
                    <a:pt x="20426" y="1915"/>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990" name="Google Shape;990;p29"/>
            <p:cNvSpPr/>
            <p:nvPr/>
          </p:nvSpPr>
          <p:spPr>
            <a:xfrm>
              <a:off x="6446425" y="2723725"/>
              <a:ext cx="646700" cy="768275"/>
            </a:xfrm>
            <a:custGeom>
              <a:rect b="b" l="l" r="r" t="t"/>
              <a:pathLst>
                <a:path extrusionOk="0" h="30731" w="25868">
                  <a:moveTo>
                    <a:pt x="10907" y="13893"/>
                  </a:moveTo>
                  <a:cubicBezTo>
                    <a:pt x="11324" y="13893"/>
                    <a:pt x="11741" y="13912"/>
                    <a:pt x="12159" y="13952"/>
                  </a:cubicBezTo>
                  <a:cubicBezTo>
                    <a:pt x="11642" y="15138"/>
                    <a:pt x="11065" y="16293"/>
                    <a:pt x="10427" y="17418"/>
                  </a:cubicBezTo>
                  <a:cubicBezTo>
                    <a:pt x="9680" y="17279"/>
                    <a:pt x="8933" y="17209"/>
                    <a:pt x="8186" y="17209"/>
                  </a:cubicBezTo>
                  <a:cubicBezTo>
                    <a:pt x="7626" y="17209"/>
                    <a:pt x="7066" y="17248"/>
                    <a:pt x="6506" y="17326"/>
                  </a:cubicBezTo>
                  <a:cubicBezTo>
                    <a:pt x="5715" y="16749"/>
                    <a:pt x="4895" y="16263"/>
                    <a:pt x="4013" y="15867"/>
                  </a:cubicBezTo>
                  <a:cubicBezTo>
                    <a:pt x="6089" y="14570"/>
                    <a:pt x="8476" y="13893"/>
                    <a:pt x="10907" y="13893"/>
                  </a:cubicBezTo>
                  <a:close/>
                  <a:moveTo>
                    <a:pt x="10427" y="1"/>
                  </a:moveTo>
                  <a:cubicBezTo>
                    <a:pt x="10275" y="62"/>
                    <a:pt x="10123" y="122"/>
                    <a:pt x="9971" y="183"/>
                  </a:cubicBezTo>
                  <a:cubicBezTo>
                    <a:pt x="12342" y="2220"/>
                    <a:pt x="15351" y="3314"/>
                    <a:pt x="18451" y="3314"/>
                  </a:cubicBezTo>
                  <a:cubicBezTo>
                    <a:pt x="17782" y="3983"/>
                    <a:pt x="17144" y="4682"/>
                    <a:pt x="16536" y="5442"/>
                  </a:cubicBezTo>
                  <a:cubicBezTo>
                    <a:pt x="16087" y="5414"/>
                    <a:pt x="14471" y="5256"/>
                    <a:pt x="12311" y="5256"/>
                  </a:cubicBezTo>
                  <a:cubicBezTo>
                    <a:pt x="12132" y="5256"/>
                    <a:pt x="11950" y="5257"/>
                    <a:pt x="11764" y="5259"/>
                  </a:cubicBezTo>
                  <a:cubicBezTo>
                    <a:pt x="10031" y="4439"/>
                    <a:pt x="8512" y="3192"/>
                    <a:pt x="7387" y="1673"/>
                  </a:cubicBezTo>
                  <a:cubicBezTo>
                    <a:pt x="7265" y="1733"/>
                    <a:pt x="7144" y="1825"/>
                    <a:pt x="7022" y="1916"/>
                  </a:cubicBezTo>
                  <a:cubicBezTo>
                    <a:pt x="8056" y="3284"/>
                    <a:pt x="9363" y="4408"/>
                    <a:pt x="10822" y="5290"/>
                  </a:cubicBezTo>
                  <a:cubicBezTo>
                    <a:pt x="8421" y="5320"/>
                    <a:pt x="6019" y="5594"/>
                    <a:pt x="3679" y="6141"/>
                  </a:cubicBezTo>
                  <a:cubicBezTo>
                    <a:pt x="3557" y="6323"/>
                    <a:pt x="3466" y="6506"/>
                    <a:pt x="3375" y="6658"/>
                  </a:cubicBezTo>
                  <a:cubicBezTo>
                    <a:pt x="6268" y="5891"/>
                    <a:pt x="9542" y="5693"/>
                    <a:pt x="12112" y="5693"/>
                  </a:cubicBezTo>
                  <a:cubicBezTo>
                    <a:pt x="14023" y="5693"/>
                    <a:pt x="15545" y="5802"/>
                    <a:pt x="16232" y="5867"/>
                  </a:cubicBezTo>
                  <a:cubicBezTo>
                    <a:pt x="15381" y="6992"/>
                    <a:pt x="14621" y="8177"/>
                    <a:pt x="13983" y="9454"/>
                  </a:cubicBezTo>
                  <a:cubicBezTo>
                    <a:pt x="13618" y="9411"/>
                    <a:pt x="12608" y="9311"/>
                    <a:pt x="11230" y="9311"/>
                  </a:cubicBezTo>
                  <a:cubicBezTo>
                    <a:pt x="8706" y="9311"/>
                    <a:pt x="4945" y="9646"/>
                    <a:pt x="1642" y="11278"/>
                  </a:cubicBezTo>
                  <a:cubicBezTo>
                    <a:pt x="1612" y="11460"/>
                    <a:pt x="1551" y="11642"/>
                    <a:pt x="1521" y="11825"/>
                  </a:cubicBezTo>
                  <a:cubicBezTo>
                    <a:pt x="4816" y="10104"/>
                    <a:pt x="8677" y="9755"/>
                    <a:pt x="11243" y="9755"/>
                  </a:cubicBezTo>
                  <a:cubicBezTo>
                    <a:pt x="12440" y="9755"/>
                    <a:pt x="13356" y="9831"/>
                    <a:pt x="13801" y="9879"/>
                  </a:cubicBezTo>
                  <a:cubicBezTo>
                    <a:pt x="13466" y="10579"/>
                    <a:pt x="13162" y="11278"/>
                    <a:pt x="12919" y="12007"/>
                  </a:cubicBezTo>
                  <a:cubicBezTo>
                    <a:pt x="12737" y="12524"/>
                    <a:pt x="12524" y="13041"/>
                    <a:pt x="12342" y="13527"/>
                  </a:cubicBezTo>
                  <a:cubicBezTo>
                    <a:pt x="12100" y="13492"/>
                    <a:pt x="11618" y="13438"/>
                    <a:pt x="10957" y="13438"/>
                  </a:cubicBezTo>
                  <a:cubicBezTo>
                    <a:pt x="9289" y="13438"/>
                    <a:pt x="6479" y="13783"/>
                    <a:pt x="3496" y="15655"/>
                  </a:cubicBezTo>
                  <a:cubicBezTo>
                    <a:pt x="2706" y="15351"/>
                    <a:pt x="1885" y="15199"/>
                    <a:pt x="1034" y="15168"/>
                  </a:cubicBezTo>
                  <a:lnTo>
                    <a:pt x="1034" y="15594"/>
                  </a:lnTo>
                  <a:cubicBezTo>
                    <a:pt x="3010" y="15594"/>
                    <a:pt x="5047" y="16840"/>
                    <a:pt x="5898" y="17418"/>
                  </a:cubicBezTo>
                  <a:cubicBezTo>
                    <a:pt x="4196" y="17722"/>
                    <a:pt x="2554" y="18390"/>
                    <a:pt x="1095" y="19302"/>
                  </a:cubicBezTo>
                  <a:lnTo>
                    <a:pt x="1156" y="19788"/>
                  </a:lnTo>
                  <a:cubicBezTo>
                    <a:pt x="3231" y="18405"/>
                    <a:pt x="5661" y="17677"/>
                    <a:pt x="8139" y="17677"/>
                  </a:cubicBezTo>
                  <a:cubicBezTo>
                    <a:pt x="8819" y="17677"/>
                    <a:pt x="9503" y="17732"/>
                    <a:pt x="10183" y="17843"/>
                  </a:cubicBezTo>
                  <a:cubicBezTo>
                    <a:pt x="9545" y="18937"/>
                    <a:pt x="8876" y="19971"/>
                    <a:pt x="8177" y="20974"/>
                  </a:cubicBezTo>
                  <a:cubicBezTo>
                    <a:pt x="7569" y="21065"/>
                    <a:pt x="4317" y="21582"/>
                    <a:pt x="1642" y="22889"/>
                  </a:cubicBezTo>
                  <a:cubicBezTo>
                    <a:pt x="1673" y="23041"/>
                    <a:pt x="1703" y="23193"/>
                    <a:pt x="1733" y="23314"/>
                  </a:cubicBezTo>
                  <a:cubicBezTo>
                    <a:pt x="2615" y="22889"/>
                    <a:pt x="3527" y="22554"/>
                    <a:pt x="4499" y="22281"/>
                  </a:cubicBezTo>
                  <a:lnTo>
                    <a:pt x="4499" y="22281"/>
                  </a:lnTo>
                  <a:cubicBezTo>
                    <a:pt x="3800" y="22828"/>
                    <a:pt x="2797" y="23649"/>
                    <a:pt x="1825" y="24561"/>
                  </a:cubicBezTo>
                  <a:lnTo>
                    <a:pt x="1825" y="25138"/>
                  </a:lnTo>
                  <a:cubicBezTo>
                    <a:pt x="3466" y="23618"/>
                    <a:pt x="5320" y="22159"/>
                    <a:pt x="5594" y="21977"/>
                  </a:cubicBezTo>
                  <a:cubicBezTo>
                    <a:pt x="6536" y="21734"/>
                    <a:pt x="7357" y="21582"/>
                    <a:pt x="7873" y="21491"/>
                  </a:cubicBezTo>
                  <a:lnTo>
                    <a:pt x="7873" y="21491"/>
                  </a:lnTo>
                  <a:lnTo>
                    <a:pt x="7721" y="21703"/>
                  </a:lnTo>
                  <a:cubicBezTo>
                    <a:pt x="6658" y="23162"/>
                    <a:pt x="5594" y="24530"/>
                    <a:pt x="4499" y="25776"/>
                  </a:cubicBezTo>
                  <a:cubicBezTo>
                    <a:pt x="4176" y="25755"/>
                    <a:pt x="3857" y="25745"/>
                    <a:pt x="3539" y="25745"/>
                  </a:cubicBezTo>
                  <a:cubicBezTo>
                    <a:pt x="2959" y="25745"/>
                    <a:pt x="2383" y="25778"/>
                    <a:pt x="1794" y="25837"/>
                  </a:cubicBezTo>
                  <a:cubicBezTo>
                    <a:pt x="1764" y="25989"/>
                    <a:pt x="1733" y="26141"/>
                    <a:pt x="1733" y="26293"/>
                  </a:cubicBezTo>
                  <a:cubicBezTo>
                    <a:pt x="2326" y="26225"/>
                    <a:pt x="2936" y="26190"/>
                    <a:pt x="3537" y="26190"/>
                  </a:cubicBezTo>
                  <a:cubicBezTo>
                    <a:pt x="3738" y="26190"/>
                    <a:pt x="3937" y="26194"/>
                    <a:pt x="4135" y="26202"/>
                  </a:cubicBezTo>
                  <a:cubicBezTo>
                    <a:pt x="2797" y="27752"/>
                    <a:pt x="1490" y="29089"/>
                    <a:pt x="335" y="30184"/>
                  </a:cubicBezTo>
                  <a:cubicBezTo>
                    <a:pt x="153" y="30548"/>
                    <a:pt x="1" y="30731"/>
                    <a:pt x="1" y="30731"/>
                  </a:cubicBezTo>
                  <a:cubicBezTo>
                    <a:pt x="548" y="30123"/>
                    <a:pt x="1186" y="29606"/>
                    <a:pt x="1916" y="29211"/>
                  </a:cubicBezTo>
                  <a:cubicBezTo>
                    <a:pt x="3709" y="27387"/>
                    <a:pt x="5411" y="25442"/>
                    <a:pt x="6962" y="23405"/>
                  </a:cubicBezTo>
                  <a:lnTo>
                    <a:pt x="6962" y="23405"/>
                  </a:lnTo>
                  <a:cubicBezTo>
                    <a:pt x="6749" y="25047"/>
                    <a:pt x="6262" y="26627"/>
                    <a:pt x="5563" y="28147"/>
                  </a:cubicBezTo>
                  <a:lnTo>
                    <a:pt x="6110" y="28026"/>
                  </a:lnTo>
                  <a:cubicBezTo>
                    <a:pt x="6840" y="26354"/>
                    <a:pt x="7326" y="24561"/>
                    <a:pt x="7478" y="22706"/>
                  </a:cubicBezTo>
                  <a:cubicBezTo>
                    <a:pt x="7691" y="22463"/>
                    <a:pt x="7873" y="22190"/>
                    <a:pt x="8056" y="21946"/>
                  </a:cubicBezTo>
                  <a:cubicBezTo>
                    <a:pt x="8481" y="21339"/>
                    <a:pt x="8937" y="20731"/>
                    <a:pt x="9332" y="20092"/>
                  </a:cubicBezTo>
                  <a:lnTo>
                    <a:pt x="9332" y="20092"/>
                  </a:lnTo>
                  <a:cubicBezTo>
                    <a:pt x="9606" y="22585"/>
                    <a:pt x="9272" y="25077"/>
                    <a:pt x="8390" y="27418"/>
                  </a:cubicBezTo>
                  <a:cubicBezTo>
                    <a:pt x="8542" y="27357"/>
                    <a:pt x="8724" y="27296"/>
                    <a:pt x="8907" y="27235"/>
                  </a:cubicBezTo>
                  <a:cubicBezTo>
                    <a:pt x="9393" y="25837"/>
                    <a:pt x="9697" y="24409"/>
                    <a:pt x="9819" y="22919"/>
                  </a:cubicBezTo>
                  <a:cubicBezTo>
                    <a:pt x="10487" y="23983"/>
                    <a:pt x="11004" y="25108"/>
                    <a:pt x="11399" y="26263"/>
                  </a:cubicBezTo>
                  <a:lnTo>
                    <a:pt x="11794" y="26080"/>
                  </a:lnTo>
                  <a:cubicBezTo>
                    <a:pt x="11308" y="24712"/>
                    <a:pt x="10670" y="23405"/>
                    <a:pt x="9849" y="22190"/>
                  </a:cubicBezTo>
                  <a:cubicBezTo>
                    <a:pt x="9880" y="21308"/>
                    <a:pt x="9819" y="20396"/>
                    <a:pt x="9697" y="19515"/>
                  </a:cubicBezTo>
                  <a:cubicBezTo>
                    <a:pt x="10305" y="18542"/>
                    <a:pt x="10913" y="17509"/>
                    <a:pt x="11460" y="16475"/>
                  </a:cubicBezTo>
                  <a:cubicBezTo>
                    <a:pt x="11460" y="19606"/>
                    <a:pt x="11825" y="22706"/>
                    <a:pt x="12463" y="25776"/>
                  </a:cubicBezTo>
                  <a:lnTo>
                    <a:pt x="12889" y="25594"/>
                  </a:lnTo>
                  <a:cubicBezTo>
                    <a:pt x="11825" y="21156"/>
                    <a:pt x="11886" y="16141"/>
                    <a:pt x="11886" y="15594"/>
                  </a:cubicBezTo>
                  <a:cubicBezTo>
                    <a:pt x="12281" y="14804"/>
                    <a:pt x="12646" y="14013"/>
                    <a:pt x="12949" y="13193"/>
                  </a:cubicBezTo>
                  <a:cubicBezTo>
                    <a:pt x="13071" y="15442"/>
                    <a:pt x="13466" y="20670"/>
                    <a:pt x="14560" y="24712"/>
                  </a:cubicBezTo>
                  <a:lnTo>
                    <a:pt x="14956" y="24469"/>
                  </a:lnTo>
                  <a:cubicBezTo>
                    <a:pt x="13618" y="19545"/>
                    <a:pt x="13345" y="12737"/>
                    <a:pt x="13345" y="12159"/>
                  </a:cubicBezTo>
                  <a:cubicBezTo>
                    <a:pt x="13892" y="10579"/>
                    <a:pt x="14621" y="9089"/>
                    <a:pt x="15503" y="7691"/>
                  </a:cubicBezTo>
                  <a:cubicBezTo>
                    <a:pt x="15564" y="10001"/>
                    <a:pt x="15898" y="17600"/>
                    <a:pt x="17266" y="23102"/>
                  </a:cubicBezTo>
                  <a:lnTo>
                    <a:pt x="17630" y="22858"/>
                  </a:lnTo>
                  <a:cubicBezTo>
                    <a:pt x="17083" y="20457"/>
                    <a:pt x="16688" y="17995"/>
                    <a:pt x="16445" y="15533"/>
                  </a:cubicBezTo>
                  <a:lnTo>
                    <a:pt x="16445" y="15533"/>
                  </a:lnTo>
                  <a:cubicBezTo>
                    <a:pt x="17174" y="17691"/>
                    <a:pt x="18269" y="19697"/>
                    <a:pt x="19697" y="21460"/>
                  </a:cubicBezTo>
                  <a:lnTo>
                    <a:pt x="20032" y="21187"/>
                  </a:lnTo>
                  <a:cubicBezTo>
                    <a:pt x="18178" y="18846"/>
                    <a:pt x="16901" y="16141"/>
                    <a:pt x="16232" y="13253"/>
                  </a:cubicBezTo>
                  <a:cubicBezTo>
                    <a:pt x="15959" y="10031"/>
                    <a:pt x="15898" y="7478"/>
                    <a:pt x="15898" y="7053"/>
                  </a:cubicBezTo>
                  <a:cubicBezTo>
                    <a:pt x="16415" y="6323"/>
                    <a:pt x="16962" y="5624"/>
                    <a:pt x="17539" y="4955"/>
                  </a:cubicBezTo>
                  <a:lnTo>
                    <a:pt x="17539" y="4955"/>
                  </a:lnTo>
                  <a:cubicBezTo>
                    <a:pt x="16871" y="10305"/>
                    <a:pt x="18117" y="15715"/>
                    <a:pt x="21065" y="20214"/>
                  </a:cubicBezTo>
                  <a:cubicBezTo>
                    <a:pt x="21156" y="20123"/>
                    <a:pt x="21278" y="20001"/>
                    <a:pt x="21369" y="19910"/>
                  </a:cubicBezTo>
                  <a:cubicBezTo>
                    <a:pt x="19515" y="17022"/>
                    <a:pt x="18360" y="13770"/>
                    <a:pt x="17934" y="10366"/>
                  </a:cubicBezTo>
                  <a:lnTo>
                    <a:pt x="17934" y="10366"/>
                  </a:lnTo>
                  <a:cubicBezTo>
                    <a:pt x="18785" y="12038"/>
                    <a:pt x="20640" y="15290"/>
                    <a:pt x="23132" y="17630"/>
                  </a:cubicBezTo>
                  <a:cubicBezTo>
                    <a:pt x="23223" y="17509"/>
                    <a:pt x="23314" y="17387"/>
                    <a:pt x="23375" y="17266"/>
                  </a:cubicBezTo>
                  <a:cubicBezTo>
                    <a:pt x="20123" y="14196"/>
                    <a:pt x="18026" y="9515"/>
                    <a:pt x="17843" y="9120"/>
                  </a:cubicBezTo>
                  <a:cubicBezTo>
                    <a:pt x="17722" y="7539"/>
                    <a:pt x="17782" y="5928"/>
                    <a:pt x="18086" y="4347"/>
                  </a:cubicBezTo>
                  <a:cubicBezTo>
                    <a:pt x="18694" y="3679"/>
                    <a:pt x="19393" y="3040"/>
                    <a:pt x="20092" y="2433"/>
                  </a:cubicBezTo>
                  <a:lnTo>
                    <a:pt x="20092" y="2433"/>
                  </a:lnTo>
                  <a:cubicBezTo>
                    <a:pt x="19880" y="4347"/>
                    <a:pt x="19576" y="10882"/>
                    <a:pt x="24530" y="15138"/>
                  </a:cubicBezTo>
                  <a:lnTo>
                    <a:pt x="24713" y="14712"/>
                  </a:lnTo>
                  <a:cubicBezTo>
                    <a:pt x="22818" y="12999"/>
                    <a:pt x="21489" y="10720"/>
                    <a:pt x="20931" y="8199"/>
                  </a:cubicBezTo>
                  <a:lnTo>
                    <a:pt x="20931" y="8199"/>
                  </a:lnTo>
                  <a:cubicBezTo>
                    <a:pt x="22319" y="9696"/>
                    <a:pt x="23943" y="10955"/>
                    <a:pt x="25746" y="11946"/>
                  </a:cubicBezTo>
                  <a:lnTo>
                    <a:pt x="25868" y="11521"/>
                  </a:lnTo>
                  <a:cubicBezTo>
                    <a:pt x="23892" y="10427"/>
                    <a:pt x="22129" y="8968"/>
                    <a:pt x="20700" y="7235"/>
                  </a:cubicBezTo>
                  <a:cubicBezTo>
                    <a:pt x="20427" y="5654"/>
                    <a:pt x="20366" y="4043"/>
                    <a:pt x="20548" y="2463"/>
                  </a:cubicBezTo>
                  <a:cubicBezTo>
                    <a:pt x="20457" y="2189"/>
                    <a:pt x="20396" y="1946"/>
                    <a:pt x="20366" y="1673"/>
                  </a:cubicBezTo>
                  <a:cubicBezTo>
                    <a:pt x="19910" y="2007"/>
                    <a:pt x="19454" y="2402"/>
                    <a:pt x="18968" y="2858"/>
                  </a:cubicBezTo>
                  <a:cubicBezTo>
                    <a:pt x="18853" y="2870"/>
                    <a:pt x="18604" y="2891"/>
                    <a:pt x="18246" y="2891"/>
                  </a:cubicBezTo>
                  <a:cubicBezTo>
                    <a:pt x="16807" y="2891"/>
                    <a:pt x="13617" y="2558"/>
                    <a:pt x="104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991" name="Google Shape;991;p29"/>
          <p:cNvPicPr preferRelativeResize="0"/>
          <p:nvPr/>
        </p:nvPicPr>
        <p:blipFill rotWithShape="1">
          <a:blip r:embed="rId2">
            <a:alphaModFix amt="50000"/>
          </a:blip>
          <a:srcRect b="0" l="0" r="0" t="0"/>
          <a:stretch/>
        </p:blipFill>
        <p:spPr>
          <a:xfrm>
            <a:off x="4676779" y="4952991"/>
            <a:ext cx="2888999" cy="6636650"/>
          </a:xfrm>
          <a:prstGeom prst="rect">
            <a:avLst/>
          </a:prstGeom>
          <a:noFill/>
          <a:ln>
            <a:noFill/>
          </a:ln>
        </p:spPr>
      </p:pic>
      <p:pic>
        <p:nvPicPr>
          <p:cNvPr id="992" name="Google Shape;992;p29"/>
          <p:cNvPicPr preferRelativeResize="0"/>
          <p:nvPr/>
        </p:nvPicPr>
        <p:blipFill rotWithShape="1">
          <a:blip r:embed="rId2">
            <a:alphaModFix amt="50000"/>
          </a:blip>
          <a:srcRect b="0" l="0" r="0" t="0"/>
          <a:stretch/>
        </p:blipFill>
        <p:spPr>
          <a:xfrm>
            <a:off x="-162410" y="5348674"/>
            <a:ext cx="2888999" cy="6636650"/>
          </a:xfrm>
          <a:prstGeom prst="rect">
            <a:avLst/>
          </a:prstGeom>
          <a:noFill/>
          <a:ln>
            <a:noFill/>
          </a:ln>
        </p:spPr>
      </p:pic>
      <p:pic>
        <p:nvPicPr>
          <p:cNvPr id="993" name="Google Shape;993;p29"/>
          <p:cNvPicPr preferRelativeResize="0"/>
          <p:nvPr/>
        </p:nvPicPr>
        <p:blipFill rotWithShape="1">
          <a:blip r:embed="rId2">
            <a:alphaModFix amt="50000"/>
          </a:blip>
          <a:srcRect b="0" l="0" r="0" t="0"/>
          <a:stretch/>
        </p:blipFill>
        <p:spPr>
          <a:xfrm>
            <a:off x="-162410" y="-1809051"/>
            <a:ext cx="3115838" cy="7157737"/>
          </a:xfrm>
          <a:prstGeom prst="rect">
            <a:avLst/>
          </a:prstGeom>
          <a:noFill/>
          <a:ln>
            <a:noFill/>
          </a:ln>
        </p:spPr>
      </p:pic>
      <p:pic>
        <p:nvPicPr>
          <p:cNvPr id="994" name="Google Shape;994;p29"/>
          <p:cNvPicPr preferRelativeResize="0"/>
          <p:nvPr/>
        </p:nvPicPr>
        <p:blipFill rotWithShape="1">
          <a:blip r:embed="rId2">
            <a:alphaModFix amt="50000"/>
          </a:blip>
          <a:srcRect b="0" l="0" r="0" t="0"/>
          <a:stretch/>
        </p:blipFill>
        <p:spPr>
          <a:xfrm>
            <a:off x="2922810" y="-3997348"/>
            <a:ext cx="3965738" cy="7157751"/>
          </a:xfrm>
          <a:prstGeom prst="rect">
            <a:avLst/>
          </a:prstGeom>
          <a:noFill/>
          <a:ln>
            <a:noFill/>
          </a:ln>
        </p:spPr>
      </p:pic>
      <p:sp>
        <p:nvSpPr>
          <p:cNvPr id="995" name="Google Shape;995;p29"/>
          <p:cNvSpPr txBox="1"/>
          <p:nvPr>
            <p:ph type="title"/>
          </p:nvPr>
        </p:nvSpPr>
        <p:spPr>
          <a:xfrm>
            <a:off x="540003" y="3619993"/>
            <a:ext cx="5778000" cy="2661244"/>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547"/>
            </a:lvl1pPr>
            <a:lvl2pPr lvl="1" algn="ctr">
              <a:lnSpc>
                <a:spcPct val="100000"/>
              </a:lnSpc>
              <a:spcBef>
                <a:spcPts val="0"/>
              </a:spcBef>
              <a:spcAft>
                <a:spcPts val="0"/>
              </a:spcAft>
              <a:buSzPts val="6000"/>
              <a:buNone/>
              <a:defRPr sz="598"/>
            </a:lvl2pPr>
            <a:lvl3pPr lvl="2" algn="ctr">
              <a:lnSpc>
                <a:spcPct val="100000"/>
              </a:lnSpc>
              <a:spcBef>
                <a:spcPts val="0"/>
              </a:spcBef>
              <a:spcAft>
                <a:spcPts val="0"/>
              </a:spcAft>
              <a:buSzPts val="6000"/>
              <a:buNone/>
              <a:defRPr sz="598"/>
            </a:lvl3pPr>
            <a:lvl4pPr lvl="3" algn="ctr">
              <a:lnSpc>
                <a:spcPct val="100000"/>
              </a:lnSpc>
              <a:spcBef>
                <a:spcPts val="0"/>
              </a:spcBef>
              <a:spcAft>
                <a:spcPts val="0"/>
              </a:spcAft>
              <a:buSzPts val="6000"/>
              <a:buNone/>
              <a:defRPr sz="598"/>
            </a:lvl4pPr>
            <a:lvl5pPr lvl="4" algn="ctr">
              <a:lnSpc>
                <a:spcPct val="100000"/>
              </a:lnSpc>
              <a:spcBef>
                <a:spcPts val="0"/>
              </a:spcBef>
              <a:spcAft>
                <a:spcPts val="0"/>
              </a:spcAft>
              <a:buSzPts val="6000"/>
              <a:buNone/>
              <a:defRPr sz="598"/>
            </a:lvl5pPr>
            <a:lvl6pPr lvl="5" algn="ctr">
              <a:lnSpc>
                <a:spcPct val="100000"/>
              </a:lnSpc>
              <a:spcBef>
                <a:spcPts val="0"/>
              </a:spcBef>
              <a:spcAft>
                <a:spcPts val="0"/>
              </a:spcAft>
              <a:buSzPts val="6000"/>
              <a:buNone/>
              <a:defRPr sz="598"/>
            </a:lvl6pPr>
            <a:lvl7pPr lvl="6" algn="ctr">
              <a:lnSpc>
                <a:spcPct val="100000"/>
              </a:lnSpc>
              <a:spcBef>
                <a:spcPts val="0"/>
              </a:spcBef>
              <a:spcAft>
                <a:spcPts val="0"/>
              </a:spcAft>
              <a:buSzPts val="6000"/>
              <a:buNone/>
              <a:defRPr sz="598"/>
            </a:lvl7pPr>
            <a:lvl8pPr lvl="7" algn="ctr">
              <a:lnSpc>
                <a:spcPct val="100000"/>
              </a:lnSpc>
              <a:spcBef>
                <a:spcPts val="0"/>
              </a:spcBef>
              <a:spcAft>
                <a:spcPts val="0"/>
              </a:spcAft>
              <a:buSzPts val="6000"/>
              <a:buNone/>
              <a:defRPr sz="598"/>
            </a:lvl8pPr>
            <a:lvl9pPr lvl="8" algn="ctr">
              <a:lnSpc>
                <a:spcPct val="100000"/>
              </a:lnSpc>
              <a:spcBef>
                <a:spcPts val="0"/>
              </a:spcBef>
              <a:spcAft>
                <a:spcPts val="0"/>
              </a:spcAft>
              <a:buSzPts val="6000"/>
              <a:buNone/>
              <a:defRPr sz="598"/>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996" name="Shape 996"/>
        <p:cNvGrpSpPr/>
        <p:nvPr/>
      </p:nvGrpSpPr>
      <p:grpSpPr>
        <a:xfrm>
          <a:off x="0" y="0"/>
          <a:ext cx="0" cy="0"/>
          <a:chOff x="0" y="0"/>
          <a:chExt cx="0" cy="0"/>
        </a:xfrm>
      </p:grpSpPr>
      <p:sp>
        <p:nvSpPr>
          <p:cNvPr id="997" name="Google Shape;997;p30"/>
          <p:cNvSpPr txBox="1"/>
          <p:nvPr>
            <p:ph type="title"/>
          </p:nvPr>
        </p:nvSpPr>
        <p:spPr>
          <a:xfrm>
            <a:off x="2489513" y="3682136"/>
            <a:ext cx="3055050" cy="1296531"/>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358"/>
            </a:lvl1pPr>
            <a:lvl2pPr lvl="1" algn="ctr">
              <a:lnSpc>
                <a:spcPct val="100000"/>
              </a:lnSpc>
              <a:spcBef>
                <a:spcPts val="0"/>
              </a:spcBef>
              <a:spcAft>
                <a:spcPts val="0"/>
              </a:spcAft>
              <a:buSzPts val="3600"/>
              <a:buNone/>
              <a:defRPr sz="358"/>
            </a:lvl2pPr>
            <a:lvl3pPr lvl="2" algn="ctr">
              <a:lnSpc>
                <a:spcPct val="100000"/>
              </a:lnSpc>
              <a:spcBef>
                <a:spcPts val="0"/>
              </a:spcBef>
              <a:spcAft>
                <a:spcPts val="0"/>
              </a:spcAft>
              <a:buSzPts val="3600"/>
              <a:buNone/>
              <a:defRPr sz="358"/>
            </a:lvl3pPr>
            <a:lvl4pPr lvl="3" algn="ctr">
              <a:lnSpc>
                <a:spcPct val="100000"/>
              </a:lnSpc>
              <a:spcBef>
                <a:spcPts val="0"/>
              </a:spcBef>
              <a:spcAft>
                <a:spcPts val="0"/>
              </a:spcAft>
              <a:buSzPts val="3600"/>
              <a:buNone/>
              <a:defRPr sz="358"/>
            </a:lvl4pPr>
            <a:lvl5pPr lvl="4" algn="ctr">
              <a:lnSpc>
                <a:spcPct val="100000"/>
              </a:lnSpc>
              <a:spcBef>
                <a:spcPts val="0"/>
              </a:spcBef>
              <a:spcAft>
                <a:spcPts val="0"/>
              </a:spcAft>
              <a:buSzPts val="3600"/>
              <a:buNone/>
              <a:defRPr sz="358"/>
            </a:lvl5pPr>
            <a:lvl6pPr lvl="5" algn="ctr">
              <a:lnSpc>
                <a:spcPct val="100000"/>
              </a:lnSpc>
              <a:spcBef>
                <a:spcPts val="0"/>
              </a:spcBef>
              <a:spcAft>
                <a:spcPts val="0"/>
              </a:spcAft>
              <a:buSzPts val="3600"/>
              <a:buNone/>
              <a:defRPr sz="358"/>
            </a:lvl6pPr>
            <a:lvl7pPr lvl="6" algn="ctr">
              <a:lnSpc>
                <a:spcPct val="100000"/>
              </a:lnSpc>
              <a:spcBef>
                <a:spcPts val="0"/>
              </a:spcBef>
              <a:spcAft>
                <a:spcPts val="0"/>
              </a:spcAft>
              <a:buSzPts val="3600"/>
              <a:buNone/>
              <a:defRPr sz="358"/>
            </a:lvl7pPr>
            <a:lvl8pPr lvl="7" algn="ctr">
              <a:lnSpc>
                <a:spcPct val="100000"/>
              </a:lnSpc>
              <a:spcBef>
                <a:spcPts val="0"/>
              </a:spcBef>
              <a:spcAft>
                <a:spcPts val="0"/>
              </a:spcAft>
              <a:buSzPts val="3600"/>
              <a:buNone/>
              <a:defRPr sz="358"/>
            </a:lvl8pPr>
            <a:lvl9pPr lvl="8" algn="ctr">
              <a:lnSpc>
                <a:spcPct val="100000"/>
              </a:lnSpc>
              <a:spcBef>
                <a:spcPts val="0"/>
              </a:spcBef>
              <a:spcAft>
                <a:spcPts val="0"/>
              </a:spcAft>
              <a:buSzPts val="3600"/>
              <a:buNone/>
              <a:defRPr sz="358"/>
            </a:lvl9pPr>
          </a:lstStyle>
          <a:p/>
        </p:txBody>
      </p:sp>
      <p:sp>
        <p:nvSpPr>
          <p:cNvPr id="998" name="Google Shape;998;p30"/>
          <p:cNvSpPr txBox="1"/>
          <p:nvPr>
            <p:ph idx="1" type="subTitle"/>
          </p:nvPr>
        </p:nvSpPr>
        <p:spPr>
          <a:xfrm>
            <a:off x="2489513" y="4897972"/>
            <a:ext cx="3055050" cy="256302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grpSp>
        <p:nvGrpSpPr>
          <p:cNvPr id="999" name="Google Shape;999;p30"/>
          <p:cNvGrpSpPr/>
          <p:nvPr/>
        </p:nvGrpSpPr>
        <p:grpSpPr>
          <a:xfrm rot="-8878526">
            <a:off x="6045516" y="-97281"/>
            <a:ext cx="1268182" cy="3521261"/>
            <a:chOff x="1415350" y="3883125"/>
            <a:chExt cx="464350" cy="502100"/>
          </a:xfrm>
        </p:grpSpPr>
        <p:sp>
          <p:nvSpPr>
            <p:cNvPr id="1000" name="Google Shape;1000;p30"/>
            <p:cNvSpPr/>
            <p:nvPr/>
          </p:nvSpPr>
          <p:spPr>
            <a:xfrm>
              <a:off x="1561800" y="3883125"/>
              <a:ext cx="75925" cy="145800"/>
            </a:xfrm>
            <a:custGeom>
              <a:rect b="b" l="l" r="r" t="t"/>
              <a:pathLst>
                <a:path extrusionOk="0" h="5832" w="3037">
                  <a:moveTo>
                    <a:pt x="1744" y="1"/>
                  </a:moveTo>
                  <a:cubicBezTo>
                    <a:pt x="1466" y="1"/>
                    <a:pt x="1160" y="203"/>
                    <a:pt x="857" y="688"/>
                  </a:cubicBezTo>
                  <a:cubicBezTo>
                    <a:pt x="0" y="2069"/>
                    <a:pt x="2310" y="5831"/>
                    <a:pt x="2310" y="5831"/>
                  </a:cubicBezTo>
                  <a:cubicBezTo>
                    <a:pt x="2310" y="5831"/>
                    <a:pt x="3036" y="2962"/>
                    <a:pt x="2834" y="1593"/>
                  </a:cubicBezTo>
                  <a:cubicBezTo>
                    <a:pt x="2694" y="708"/>
                    <a:pt x="2266" y="1"/>
                    <a:pt x="174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1" name="Google Shape;1001;p30"/>
            <p:cNvSpPr/>
            <p:nvPr/>
          </p:nvSpPr>
          <p:spPr>
            <a:xfrm>
              <a:off x="1634125" y="3914000"/>
              <a:ext cx="82800" cy="131600"/>
            </a:xfrm>
            <a:custGeom>
              <a:rect b="b" l="l" r="r" t="t"/>
              <a:pathLst>
                <a:path extrusionOk="0" h="5264" w="3312">
                  <a:moveTo>
                    <a:pt x="2378" y="1"/>
                  </a:moveTo>
                  <a:cubicBezTo>
                    <a:pt x="2195" y="1"/>
                    <a:pt x="1978" y="63"/>
                    <a:pt x="1727" y="203"/>
                  </a:cubicBezTo>
                  <a:cubicBezTo>
                    <a:pt x="298" y="1001"/>
                    <a:pt x="0" y="5263"/>
                    <a:pt x="0" y="5263"/>
                  </a:cubicBezTo>
                  <a:cubicBezTo>
                    <a:pt x="0" y="5263"/>
                    <a:pt x="2227" y="3311"/>
                    <a:pt x="2822" y="2072"/>
                  </a:cubicBezTo>
                  <a:cubicBezTo>
                    <a:pt x="3312" y="1083"/>
                    <a:pt x="3143" y="1"/>
                    <a:pt x="237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2" name="Google Shape;1002;p30"/>
            <p:cNvSpPr/>
            <p:nvPr/>
          </p:nvSpPr>
          <p:spPr>
            <a:xfrm>
              <a:off x="1647225" y="3975475"/>
              <a:ext cx="132175" cy="126975"/>
            </a:xfrm>
            <a:custGeom>
              <a:rect b="b" l="l" r="r" t="t"/>
              <a:pathLst>
                <a:path extrusionOk="0" h="5079" w="5287">
                  <a:moveTo>
                    <a:pt x="4064" y="1"/>
                  </a:moveTo>
                  <a:cubicBezTo>
                    <a:pt x="3931" y="1"/>
                    <a:pt x="3784" y="18"/>
                    <a:pt x="3620" y="54"/>
                  </a:cubicBezTo>
                  <a:cubicBezTo>
                    <a:pt x="1762" y="459"/>
                    <a:pt x="0" y="5078"/>
                    <a:pt x="0" y="5078"/>
                  </a:cubicBezTo>
                  <a:cubicBezTo>
                    <a:pt x="0" y="5078"/>
                    <a:pt x="3132" y="3661"/>
                    <a:pt x="4215" y="2495"/>
                  </a:cubicBezTo>
                  <a:cubicBezTo>
                    <a:pt x="5182" y="1442"/>
                    <a:pt x="5286" y="1"/>
                    <a:pt x="406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3" name="Google Shape;1003;p30"/>
            <p:cNvSpPr/>
            <p:nvPr/>
          </p:nvSpPr>
          <p:spPr>
            <a:xfrm>
              <a:off x="1660600" y="4038775"/>
              <a:ext cx="201550" cy="108025"/>
            </a:xfrm>
            <a:custGeom>
              <a:rect b="b" l="l" r="r" t="t"/>
              <a:pathLst>
                <a:path extrusionOk="0" h="4321" w="8062">
                  <a:moveTo>
                    <a:pt x="5830" y="0"/>
                  </a:moveTo>
                  <a:cubicBezTo>
                    <a:pt x="3565" y="0"/>
                    <a:pt x="1" y="4320"/>
                    <a:pt x="1" y="4320"/>
                  </a:cubicBezTo>
                  <a:cubicBezTo>
                    <a:pt x="1" y="4320"/>
                    <a:pt x="4073" y="3916"/>
                    <a:pt x="5752" y="3011"/>
                  </a:cubicBezTo>
                  <a:cubicBezTo>
                    <a:pt x="7419" y="2094"/>
                    <a:pt x="8062" y="248"/>
                    <a:pt x="6014" y="10"/>
                  </a:cubicBezTo>
                  <a:cubicBezTo>
                    <a:pt x="5954" y="4"/>
                    <a:pt x="5892" y="0"/>
                    <a:pt x="583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4" name="Google Shape;1004;p30"/>
            <p:cNvSpPr/>
            <p:nvPr/>
          </p:nvSpPr>
          <p:spPr>
            <a:xfrm>
              <a:off x="1676675" y="4148775"/>
              <a:ext cx="203025" cy="65600"/>
            </a:xfrm>
            <a:custGeom>
              <a:rect b="b" l="l" r="r" t="t"/>
              <a:pathLst>
                <a:path extrusionOk="0" h="2624" w="8121">
                  <a:moveTo>
                    <a:pt x="5102" y="1"/>
                  </a:moveTo>
                  <a:cubicBezTo>
                    <a:pt x="2992" y="1"/>
                    <a:pt x="1" y="1242"/>
                    <a:pt x="1" y="1242"/>
                  </a:cubicBezTo>
                  <a:cubicBezTo>
                    <a:pt x="1" y="1242"/>
                    <a:pt x="3377" y="2623"/>
                    <a:pt x="5099" y="2623"/>
                  </a:cubicBezTo>
                  <a:cubicBezTo>
                    <a:pt x="5106" y="2623"/>
                    <a:pt x="5113" y="2623"/>
                    <a:pt x="5121" y="2623"/>
                  </a:cubicBezTo>
                  <a:cubicBezTo>
                    <a:pt x="6823" y="2599"/>
                    <a:pt x="8121" y="1397"/>
                    <a:pt x="6585" y="349"/>
                  </a:cubicBezTo>
                  <a:cubicBezTo>
                    <a:pt x="6217" y="98"/>
                    <a:pt x="5694" y="1"/>
                    <a:pt x="510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5" name="Google Shape;1005;p30"/>
            <p:cNvSpPr/>
            <p:nvPr/>
          </p:nvSpPr>
          <p:spPr>
            <a:xfrm>
              <a:off x="1683525" y="4228025"/>
              <a:ext cx="130550" cy="74725"/>
            </a:xfrm>
            <a:custGeom>
              <a:rect b="b" l="l" r="r" t="t"/>
              <a:pathLst>
                <a:path extrusionOk="0" h="2989" w="5222">
                  <a:moveTo>
                    <a:pt x="1" y="1"/>
                  </a:moveTo>
                  <a:lnTo>
                    <a:pt x="1" y="1"/>
                  </a:lnTo>
                  <a:cubicBezTo>
                    <a:pt x="1" y="1"/>
                    <a:pt x="1811" y="2132"/>
                    <a:pt x="2977" y="2715"/>
                  </a:cubicBezTo>
                  <a:cubicBezTo>
                    <a:pt x="3339" y="2898"/>
                    <a:pt x="3715" y="2989"/>
                    <a:pt x="4040" y="2989"/>
                  </a:cubicBezTo>
                  <a:cubicBezTo>
                    <a:pt x="4752" y="2989"/>
                    <a:pt x="5221" y="2554"/>
                    <a:pt x="4763" y="1703"/>
                  </a:cubicBezTo>
                  <a:cubicBezTo>
                    <a:pt x="4037" y="334"/>
                    <a:pt x="1" y="1"/>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6" name="Google Shape;1006;p30"/>
            <p:cNvSpPr/>
            <p:nvPr/>
          </p:nvSpPr>
          <p:spPr>
            <a:xfrm>
              <a:off x="1482000" y="3956225"/>
              <a:ext cx="131900" cy="94125"/>
            </a:xfrm>
            <a:custGeom>
              <a:rect b="b" l="l" r="r" t="t"/>
              <a:pathLst>
                <a:path extrusionOk="0" h="3765" w="5276">
                  <a:moveTo>
                    <a:pt x="1387" y="0"/>
                  </a:moveTo>
                  <a:cubicBezTo>
                    <a:pt x="0" y="0"/>
                    <a:pt x="262" y="1353"/>
                    <a:pt x="1323" y="2169"/>
                  </a:cubicBezTo>
                  <a:cubicBezTo>
                    <a:pt x="2418" y="3003"/>
                    <a:pt x="5276" y="3765"/>
                    <a:pt x="5276" y="3765"/>
                  </a:cubicBezTo>
                  <a:cubicBezTo>
                    <a:pt x="5276" y="3765"/>
                    <a:pt x="3109" y="74"/>
                    <a:pt x="1478" y="2"/>
                  </a:cubicBezTo>
                  <a:cubicBezTo>
                    <a:pt x="1447" y="1"/>
                    <a:pt x="1416" y="0"/>
                    <a:pt x="138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7" name="Google Shape;1007;p30"/>
            <p:cNvSpPr/>
            <p:nvPr/>
          </p:nvSpPr>
          <p:spPr>
            <a:xfrm>
              <a:off x="1448075" y="4030475"/>
              <a:ext cx="178325" cy="73500"/>
            </a:xfrm>
            <a:custGeom>
              <a:rect b="b" l="l" r="r" t="t"/>
              <a:pathLst>
                <a:path extrusionOk="0" h="2940" w="7133">
                  <a:moveTo>
                    <a:pt x="2046" y="0"/>
                  </a:moveTo>
                  <a:cubicBezTo>
                    <a:pt x="1913" y="0"/>
                    <a:pt x="1787" y="14"/>
                    <a:pt x="1668" y="45"/>
                  </a:cubicBezTo>
                  <a:cubicBezTo>
                    <a:pt x="1" y="473"/>
                    <a:pt x="739" y="1938"/>
                    <a:pt x="2227" y="2497"/>
                  </a:cubicBezTo>
                  <a:cubicBezTo>
                    <a:pt x="3241" y="2878"/>
                    <a:pt x="5150" y="2939"/>
                    <a:pt x="6264" y="2939"/>
                  </a:cubicBezTo>
                  <a:cubicBezTo>
                    <a:pt x="6785" y="2939"/>
                    <a:pt x="7133" y="2926"/>
                    <a:pt x="7133" y="2926"/>
                  </a:cubicBezTo>
                  <a:cubicBezTo>
                    <a:pt x="7133" y="2926"/>
                    <a:pt x="3957" y="0"/>
                    <a:pt x="204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8" name="Google Shape;1008;p30"/>
            <p:cNvSpPr/>
            <p:nvPr/>
          </p:nvSpPr>
          <p:spPr>
            <a:xfrm>
              <a:off x="1415350" y="4113200"/>
              <a:ext cx="225950" cy="72950"/>
            </a:xfrm>
            <a:custGeom>
              <a:rect b="b" l="l" r="r" t="t"/>
              <a:pathLst>
                <a:path extrusionOk="0" h="2918" w="9038">
                  <a:moveTo>
                    <a:pt x="3260" y="1"/>
                  </a:moveTo>
                  <a:cubicBezTo>
                    <a:pt x="2653" y="1"/>
                    <a:pt x="2117" y="102"/>
                    <a:pt x="1727" y="355"/>
                  </a:cubicBezTo>
                  <a:cubicBezTo>
                    <a:pt x="0" y="1474"/>
                    <a:pt x="1405" y="2844"/>
                    <a:pt x="3298" y="2915"/>
                  </a:cubicBezTo>
                  <a:cubicBezTo>
                    <a:pt x="3344" y="2917"/>
                    <a:pt x="3390" y="2917"/>
                    <a:pt x="3438" y="2917"/>
                  </a:cubicBezTo>
                  <a:cubicBezTo>
                    <a:pt x="5384" y="2917"/>
                    <a:pt x="9037" y="1522"/>
                    <a:pt x="9037" y="1522"/>
                  </a:cubicBezTo>
                  <a:cubicBezTo>
                    <a:pt x="9037" y="1522"/>
                    <a:pt x="5618" y="1"/>
                    <a:pt x="326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09" name="Google Shape;1009;p30"/>
            <p:cNvSpPr/>
            <p:nvPr/>
          </p:nvSpPr>
          <p:spPr>
            <a:xfrm>
              <a:off x="1469175" y="4181900"/>
              <a:ext cx="173000" cy="96650"/>
            </a:xfrm>
            <a:custGeom>
              <a:rect b="b" l="l" r="r" t="t"/>
              <a:pathLst>
                <a:path extrusionOk="0" h="3866" w="6920">
                  <a:moveTo>
                    <a:pt x="6920" y="0"/>
                  </a:moveTo>
                  <a:cubicBezTo>
                    <a:pt x="6920" y="0"/>
                    <a:pt x="1610" y="369"/>
                    <a:pt x="621" y="2155"/>
                  </a:cubicBezTo>
                  <a:cubicBezTo>
                    <a:pt x="1" y="3281"/>
                    <a:pt x="628" y="3866"/>
                    <a:pt x="1585" y="3866"/>
                  </a:cubicBezTo>
                  <a:cubicBezTo>
                    <a:pt x="2004" y="3866"/>
                    <a:pt x="2487" y="3753"/>
                    <a:pt x="2955" y="3524"/>
                  </a:cubicBezTo>
                  <a:cubicBezTo>
                    <a:pt x="4491" y="2774"/>
                    <a:pt x="6920" y="0"/>
                    <a:pt x="692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10" name="Google Shape;1010;p30"/>
            <p:cNvSpPr/>
            <p:nvPr/>
          </p:nvSpPr>
          <p:spPr>
            <a:xfrm>
              <a:off x="1573700" y="4225650"/>
              <a:ext cx="88125" cy="115500"/>
            </a:xfrm>
            <a:custGeom>
              <a:rect b="b" l="l" r="r" t="t"/>
              <a:pathLst>
                <a:path extrusionOk="0" h="4620" w="3525">
                  <a:moveTo>
                    <a:pt x="3525" y="0"/>
                  </a:moveTo>
                  <a:cubicBezTo>
                    <a:pt x="3524" y="1"/>
                    <a:pt x="72" y="2096"/>
                    <a:pt x="24" y="3644"/>
                  </a:cubicBezTo>
                  <a:cubicBezTo>
                    <a:pt x="1" y="4327"/>
                    <a:pt x="302" y="4619"/>
                    <a:pt x="708" y="4619"/>
                  </a:cubicBezTo>
                  <a:cubicBezTo>
                    <a:pt x="1136" y="4619"/>
                    <a:pt x="1681" y="4295"/>
                    <a:pt x="2084" y="3763"/>
                  </a:cubicBezTo>
                  <a:cubicBezTo>
                    <a:pt x="2858" y="2715"/>
                    <a:pt x="3525" y="1"/>
                    <a:pt x="352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11" name="Google Shape;1011;p30"/>
            <p:cNvSpPr/>
            <p:nvPr/>
          </p:nvSpPr>
          <p:spPr>
            <a:xfrm>
              <a:off x="1484100" y="3937375"/>
              <a:ext cx="322100" cy="447850"/>
            </a:xfrm>
            <a:custGeom>
              <a:rect b="b" l="l" r="r" t="t"/>
              <a:pathLst>
                <a:path extrusionOk="0" h="17914" w="12884">
                  <a:moveTo>
                    <a:pt x="4823" y="0"/>
                  </a:moveTo>
                  <a:cubicBezTo>
                    <a:pt x="4817" y="0"/>
                    <a:pt x="4811" y="6"/>
                    <a:pt x="4811" y="18"/>
                  </a:cubicBezTo>
                  <a:cubicBezTo>
                    <a:pt x="5049" y="1244"/>
                    <a:pt x="5073" y="2495"/>
                    <a:pt x="5323" y="3721"/>
                  </a:cubicBezTo>
                  <a:cubicBezTo>
                    <a:pt x="5394" y="4114"/>
                    <a:pt x="5466" y="4519"/>
                    <a:pt x="5549" y="4912"/>
                  </a:cubicBezTo>
                  <a:cubicBezTo>
                    <a:pt x="5120" y="4435"/>
                    <a:pt x="4704" y="3971"/>
                    <a:pt x="4144" y="3638"/>
                  </a:cubicBezTo>
                  <a:cubicBezTo>
                    <a:pt x="3382" y="3209"/>
                    <a:pt x="2656" y="2733"/>
                    <a:pt x="1917" y="2257"/>
                  </a:cubicBezTo>
                  <a:cubicBezTo>
                    <a:pt x="1914" y="2253"/>
                    <a:pt x="1910" y="2252"/>
                    <a:pt x="1908" y="2252"/>
                  </a:cubicBezTo>
                  <a:cubicBezTo>
                    <a:pt x="1901" y="2252"/>
                    <a:pt x="1897" y="2260"/>
                    <a:pt x="1906" y="2268"/>
                  </a:cubicBezTo>
                  <a:cubicBezTo>
                    <a:pt x="2584" y="2745"/>
                    <a:pt x="3275" y="3209"/>
                    <a:pt x="3989" y="3650"/>
                  </a:cubicBezTo>
                  <a:cubicBezTo>
                    <a:pt x="4632" y="4042"/>
                    <a:pt x="5096" y="4602"/>
                    <a:pt x="5585" y="5174"/>
                  </a:cubicBezTo>
                  <a:cubicBezTo>
                    <a:pt x="5692" y="5662"/>
                    <a:pt x="5811" y="6150"/>
                    <a:pt x="5930" y="6638"/>
                  </a:cubicBezTo>
                  <a:cubicBezTo>
                    <a:pt x="5739" y="6543"/>
                    <a:pt x="5549" y="6459"/>
                    <a:pt x="5346" y="6388"/>
                  </a:cubicBezTo>
                  <a:cubicBezTo>
                    <a:pt x="4846" y="6209"/>
                    <a:pt x="4334" y="6055"/>
                    <a:pt x="3822" y="5888"/>
                  </a:cubicBezTo>
                  <a:cubicBezTo>
                    <a:pt x="2870" y="5590"/>
                    <a:pt x="1870" y="5352"/>
                    <a:pt x="989" y="4876"/>
                  </a:cubicBezTo>
                  <a:cubicBezTo>
                    <a:pt x="977" y="4876"/>
                    <a:pt x="965" y="4888"/>
                    <a:pt x="977" y="4888"/>
                  </a:cubicBezTo>
                  <a:cubicBezTo>
                    <a:pt x="1703" y="5352"/>
                    <a:pt x="2560" y="5566"/>
                    <a:pt x="3358" y="5852"/>
                  </a:cubicBezTo>
                  <a:cubicBezTo>
                    <a:pt x="3822" y="6019"/>
                    <a:pt x="4275" y="6186"/>
                    <a:pt x="4715" y="6352"/>
                  </a:cubicBezTo>
                  <a:cubicBezTo>
                    <a:pt x="5132" y="6495"/>
                    <a:pt x="5644" y="6638"/>
                    <a:pt x="6001" y="6912"/>
                  </a:cubicBezTo>
                  <a:cubicBezTo>
                    <a:pt x="6144" y="7483"/>
                    <a:pt x="6299" y="8043"/>
                    <a:pt x="6442" y="8603"/>
                  </a:cubicBezTo>
                  <a:cubicBezTo>
                    <a:pt x="5950" y="8412"/>
                    <a:pt x="5412" y="8363"/>
                    <a:pt x="4868" y="8363"/>
                  </a:cubicBezTo>
                  <a:cubicBezTo>
                    <a:pt x="4424" y="8363"/>
                    <a:pt x="3977" y="8396"/>
                    <a:pt x="3549" y="8412"/>
                  </a:cubicBezTo>
                  <a:cubicBezTo>
                    <a:pt x="2808" y="8442"/>
                    <a:pt x="2063" y="8506"/>
                    <a:pt x="1319" y="8506"/>
                  </a:cubicBezTo>
                  <a:cubicBezTo>
                    <a:pt x="891" y="8506"/>
                    <a:pt x="463" y="8485"/>
                    <a:pt x="36" y="8424"/>
                  </a:cubicBezTo>
                  <a:cubicBezTo>
                    <a:pt x="12" y="8424"/>
                    <a:pt x="1" y="8472"/>
                    <a:pt x="36" y="8472"/>
                  </a:cubicBezTo>
                  <a:cubicBezTo>
                    <a:pt x="503" y="8554"/>
                    <a:pt x="967" y="8579"/>
                    <a:pt x="1430" y="8579"/>
                  </a:cubicBezTo>
                  <a:cubicBezTo>
                    <a:pt x="2032" y="8579"/>
                    <a:pt x="2634" y="8538"/>
                    <a:pt x="3239" y="8531"/>
                  </a:cubicBezTo>
                  <a:cubicBezTo>
                    <a:pt x="3751" y="8531"/>
                    <a:pt x="4263" y="8543"/>
                    <a:pt x="4775" y="8567"/>
                  </a:cubicBezTo>
                  <a:cubicBezTo>
                    <a:pt x="5394" y="8591"/>
                    <a:pt x="5954" y="8614"/>
                    <a:pt x="6513" y="8888"/>
                  </a:cubicBezTo>
                  <a:lnTo>
                    <a:pt x="6525" y="8888"/>
                  </a:lnTo>
                  <a:cubicBezTo>
                    <a:pt x="6597" y="9126"/>
                    <a:pt x="6668" y="9376"/>
                    <a:pt x="6740" y="9626"/>
                  </a:cubicBezTo>
                  <a:cubicBezTo>
                    <a:pt x="6658" y="9607"/>
                    <a:pt x="6575" y="9598"/>
                    <a:pt x="6492" y="9598"/>
                  </a:cubicBezTo>
                  <a:cubicBezTo>
                    <a:pt x="5871" y="9598"/>
                    <a:pt x="5222" y="10099"/>
                    <a:pt x="4739" y="10424"/>
                  </a:cubicBezTo>
                  <a:cubicBezTo>
                    <a:pt x="3811" y="11079"/>
                    <a:pt x="2846" y="11746"/>
                    <a:pt x="1798" y="12210"/>
                  </a:cubicBezTo>
                  <a:cubicBezTo>
                    <a:pt x="2679" y="11829"/>
                    <a:pt x="3525" y="11365"/>
                    <a:pt x="4323" y="10853"/>
                  </a:cubicBezTo>
                  <a:cubicBezTo>
                    <a:pt x="4715" y="10603"/>
                    <a:pt x="5108" y="10377"/>
                    <a:pt x="5513" y="10162"/>
                  </a:cubicBezTo>
                  <a:cubicBezTo>
                    <a:pt x="5837" y="9979"/>
                    <a:pt x="6141" y="9820"/>
                    <a:pt x="6460" y="9820"/>
                  </a:cubicBezTo>
                  <a:cubicBezTo>
                    <a:pt x="6574" y="9820"/>
                    <a:pt x="6691" y="9841"/>
                    <a:pt x="6811" y="9888"/>
                  </a:cubicBezTo>
                  <a:cubicBezTo>
                    <a:pt x="6859" y="10055"/>
                    <a:pt x="6906" y="10210"/>
                    <a:pt x="6954" y="10377"/>
                  </a:cubicBezTo>
                  <a:cubicBezTo>
                    <a:pt x="7049" y="10734"/>
                    <a:pt x="7156" y="11079"/>
                    <a:pt x="7251" y="11436"/>
                  </a:cubicBezTo>
                  <a:cubicBezTo>
                    <a:pt x="6859" y="11555"/>
                    <a:pt x="6501" y="12162"/>
                    <a:pt x="6335" y="12448"/>
                  </a:cubicBezTo>
                  <a:cubicBezTo>
                    <a:pt x="5823" y="13258"/>
                    <a:pt x="5370" y="14139"/>
                    <a:pt x="4692" y="14841"/>
                  </a:cubicBezTo>
                  <a:cubicBezTo>
                    <a:pt x="4682" y="14860"/>
                    <a:pt x="4694" y="14885"/>
                    <a:pt x="4711" y="14885"/>
                  </a:cubicBezTo>
                  <a:cubicBezTo>
                    <a:pt x="4716" y="14885"/>
                    <a:pt x="4722" y="14883"/>
                    <a:pt x="4727" y="14877"/>
                  </a:cubicBezTo>
                  <a:cubicBezTo>
                    <a:pt x="5204" y="14413"/>
                    <a:pt x="5620" y="13889"/>
                    <a:pt x="5978" y="13329"/>
                  </a:cubicBezTo>
                  <a:cubicBezTo>
                    <a:pt x="6168" y="13032"/>
                    <a:pt x="6359" y="12734"/>
                    <a:pt x="6561" y="12436"/>
                  </a:cubicBezTo>
                  <a:cubicBezTo>
                    <a:pt x="6740" y="12162"/>
                    <a:pt x="6966" y="11734"/>
                    <a:pt x="7299" y="11662"/>
                  </a:cubicBezTo>
                  <a:cubicBezTo>
                    <a:pt x="7525" y="12472"/>
                    <a:pt x="7728" y="13282"/>
                    <a:pt x="7894" y="14103"/>
                  </a:cubicBezTo>
                  <a:cubicBezTo>
                    <a:pt x="8025" y="14710"/>
                    <a:pt x="8133" y="15318"/>
                    <a:pt x="8216" y="15937"/>
                  </a:cubicBezTo>
                  <a:cubicBezTo>
                    <a:pt x="8299" y="16556"/>
                    <a:pt x="8240" y="17258"/>
                    <a:pt x="8478" y="17818"/>
                  </a:cubicBezTo>
                  <a:cubicBezTo>
                    <a:pt x="8511" y="17883"/>
                    <a:pt x="8571" y="17914"/>
                    <a:pt x="8631" y="17914"/>
                  </a:cubicBezTo>
                  <a:cubicBezTo>
                    <a:pt x="8702" y="17914"/>
                    <a:pt x="8774" y="17871"/>
                    <a:pt x="8799" y="17794"/>
                  </a:cubicBezTo>
                  <a:cubicBezTo>
                    <a:pt x="8954" y="17282"/>
                    <a:pt x="8799" y="16651"/>
                    <a:pt x="8740" y="16139"/>
                  </a:cubicBezTo>
                  <a:cubicBezTo>
                    <a:pt x="8645" y="15484"/>
                    <a:pt x="8537" y="14841"/>
                    <a:pt x="8394" y="14198"/>
                  </a:cubicBezTo>
                  <a:cubicBezTo>
                    <a:pt x="8216" y="13341"/>
                    <a:pt x="7990" y="12484"/>
                    <a:pt x="7752" y="11639"/>
                  </a:cubicBezTo>
                  <a:lnTo>
                    <a:pt x="7752" y="11639"/>
                  </a:lnTo>
                  <a:cubicBezTo>
                    <a:pt x="8037" y="11662"/>
                    <a:pt x="8383" y="11972"/>
                    <a:pt x="8585" y="12079"/>
                  </a:cubicBezTo>
                  <a:cubicBezTo>
                    <a:pt x="8835" y="12246"/>
                    <a:pt x="9097" y="12401"/>
                    <a:pt x="9371" y="12543"/>
                  </a:cubicBezTo>
                  <a:cubicBezTo>
                    <a:pt x="9883" y="12805"/>
                    <a:pt x="10419" y="13044"/>
                    <a:pt x="10954" y="13246"/>
                  </a:cubicBezTo>
                  <a:cubicBezTo>
                    <a:pt x="10959" y="13248"/>
                    <a:pt x="10964" y="13248"/>
                    <a:pt x="10967" y="13248"/>
                  </a:cubicBezTo>
                  <a:cubicBezTo>
                    <a:pt x="10990" y="13248"/>
                    <a:pt x="10987" y="13220"/>
                    <a:pt x="10966" y="13210"/>
                  </a:cubicBezTo>
                  <a:cubicBezTo>
                    <a:pt x="10169" y="12889"/>
                    <a:pt x="9466" y="12424"/>
                    <a:pt x="8740" y="11960"/>
                  </a:cubicBezTo>
                  <a:cubicBezTo>
                    <a:pt x="8540" y="11831"/>
                    <a:pt x="8051" y="11400"/>
                    <a:pt x="7694" y="11400"/>
                  </a:cubicBezTo>
                  <a:cubicBezTo>
                    <a:pt x="7690" y="11400"/>
                    <a:pt x="7685" y="11400"/>
                    <a:pt x="7680" y="11401"/>
                  </a:cubicBezTo>
                  <a:cubicBezTo>
                    <a:pt x="7585" y="11055"/>
                    <a:pt x="7490" y="10710"/>
                    <a:pt x="7382" y="10377"/>
                  </a:cubicBezTo>
                  <a:cubicBezTo>
                    <a:pt x="7335" y="10222"/>
                    <a:pt x="7287" y="10067"/>
                    <a:pt x="7240" y="9912"/>
                  </a:cubicBezTo>
                  <a:cubicBezTo>
                    <a:pt x="7639" y="9737"/>
                    <a:pt x="8057" y="9687"/>
                    <a:pt x="8483" y="9687"/>
                  </a:cubicBezTo>
                  <a:cubicBezTo>
                    <a:pt x="9009" y="9687"/>
                    <a:pt x="9547" y="9763"/>
                    <a:pt x="10073" y="9769"/>
                  </a:cubicBezTo>
                  <a:cubicBezTo>
                    <a:pt x="10100" y="9770"/>
                    <a:pt x="10127" y="9770"/>
                    <a:pt x="10155" y="9770"/>
                  </a:cubicBezTo>
                  <a:cubicBezTo>
                    <a:pt x="11077" y="9770"/>
                    <a:pt x="11957" y="9577"/>
                    <a:pt x="12859" y="9531"/>
                  </a:cubicBezTo>
                  <a:cubicBezTo>
                    <a:pt x="12883" y="9531"/>
                    <a:pt x="12883" y="9507"/>
                    <a:pt x="12859" y="9507"/>
                  </a:cubicBezTo>
                  <a:cubicBezTo>
                    <a:pt x="12796" y="9505"/>
                    <a:pt x="12732" y="9504"/>
                    <a:pt x="12669" y="9504"/>
                  </a:cubicBezTo>
                  <a:cubicBezTo>
                    <a:pt x="11879" y="9504"/>
                    <a:pt x="11095" y="9663"/>
                    <a:pt x="10300" y="9663"/>
                  </a:cubicBezTo>
                  <a:cubicBezTo>
                    <a:pt x="10130" y="9663"/>
                    <a:pt x="9959" y="9656"/>
                    <a:pt x="9788" y="9638"/>
                  </a:cubicBezTo>
                  <a:cubicBezTo>
                    <a:pt x="9287" y="9577"/>
                    <a:pt x="8786" y="9494"/>
                    <a:pt x="8292" y="9494"/>
                  </a:cubicBezTo>
                  <a:cubicBezTo>
                    <a:pt x="7917" y="9494"/>
                    <a:pt x="7545" y="9542"/>
                    <a:pt x="7180" y="9686"/>
                  </a:cubicBezTo>
                  <a:cubicBezTo>
                    <a:pt x="7061" y="9317"/>
                    <a:pt x="6942" y="8936"/>
                    <a:pt x="6823" y="8555"/>
                  </a:cubicBezTo>
                  <a:cubicBezTo>
                    <a:pt x="7478" y="7817"/>
                    <a:pt x="8525" y="7388"/>
                    <a:pt x="9395" y="6995"/>
                  </a:cubicBezTo>
                  <a:cubicBezTo>
                    <a:pt x="10395" y="6578"/>
                    <a:pt x="11335" y="6043"/>
                    <a:pt x="12228" y="5424"/>
                  </a:cubicBezTo>
                  <a:cubicBezTo>
                    <a:pt x="12238" y="5414"/>
                    <a:pt x="12232" y="5397"/>
                    <a:pt x="12217" y="5397"/>
                  </a:cubicBezTo>
                  <a:cubicBezTo>
                    <a:pt x="12213" y="5397"/>
                    <a:pt x="12209" y="5397"/>
                    <a:pt x="12204" y="5400"/>
                  </a:cubicBezTo>
                  <a:cubicBezTo>
                    <a:pt x="11181" y="6019"/>
                    <a:pt x="10109" y="6567"/>
                    <a:pt x="9014" y="7055"/>
                  </a:cubicBezTo>
                  <a:cubicBezTo>
                    <a:pt x="8490" y="7293"/>
                    <a:pt x="7990" y="7555"/>
                    <a:pt x="7502" y="7864"/>
                  </a:cubicBezTo>
                  <a:cubicBezTo>
                    <a:pt x="7240" y="8007"/>
                    <a:pt x="7001" y="8186"/>
                    <a:pt x="6787" y="8388"/>
                  </a:cubicBezTo>
                  <a:cubicBezTo>
                    <a:pt x="6644" y="7948"/>
                    <a:pt x="6501" y="7495"/>
                    <a:pt x="6359" y="7055"/>
                  </a:cubicBezTo>
                  <a:cubicBezTo>
                    <a:pt x="6787" y="6138"/>
                    <a:pt x="7502" y="5459"/>
                    <a:pt x="8240" y="4804"/>
                  </a:cubicBezTo>
                  <a:cubicBezTo>
                    <a:pt x="8252" y="4793"/>
                    <a:pt x="8252" y="4781"/>
                    <a:pt x="8252" y="4781"/>
                  </a:cubicBezTo>
                  <a:cubicBezTo>
                    <a:pt x="8287" y="4745"/>
                    <a:pt x="8323" y="4721"/>
                    <a:pt x="8347" y="4673"/>
                  </a:cubicBezTo>
                  <a:lnTo>
                    <a:pt x="8394" y="4626"/>
                  </a:lnTo>
                  <a:lnTo>
                    <a:pt x="8406" y="4626"/>
                  </a:lnTo>
                  <a:cubicBezTo>
                    <a:pt x="9002" y="4031"/>
                    <a:pt x="9573" y="3435"/>
                    <a:pt x="10109" y="2792"/>
                  </a:cubicBezTo>
                  <a:cubicBezTo>
                    <a:pt x="10117" y="2784"/>
                    <a:pt x="10114" y="2775"/>
                    <a:pt x="10103" y="2775"/>
                  </a:cubicBezTo>
                  <a:cubicBezTo>
                    <a:pt x="10098" y="2775"/>
                    <a:pt x="10092" y="2777"/>
                    <a:pt x="10085" y="2780"/>
                  </a:cubicBezTo>
                  <a:cubicBezTo>
                    <a:pt x="9490" y="3423"/>
                    <a:pt x="8895" y="4054"/>
                    <a:pt x="8252" y="4650"/>
                  </a:cubicBezTo>
                  <a:cubicBezTo>
                    <a:pt x="8240" y="4650"/>
                    <a:pt x="8240" y="4662"/>
                    <a:pt x="8240" y="4685"/>
                  </a:cubicBezTo>
                  <a:cubicBezTo>
                    <a:pt x="8216" y="4685"/>
                    <a:pt x="8204" y="4697"/>
                    <a:pt x="8192" y="4721"/>
                  </a:cubicBezTo>
                  <a:cubicBezTo>
                    <a:pt x="8192" y="4721"/>
                    <a:pt x="8180" y="4733"/>
                    <a:pt x="8168" y="4733"/>
                  </a:cubicBezTo>
                  <a:cubicBezTo>
                    <a:pt x="7466" y="5352"/>
                    <a:pt x="6740" y="5983"/>
                    <a:pt x="6287" y="6805"/>
                  </a:cubicBezTo>
                  <a:cubicBezTo>
                    <a:pt x="6132" y="6305"/>
                    <a:pt x="5989" y="5793"/>
                    <a:pt x="5847" y="5281"/>
                  </a:cubicBezTo>
                  <a:cubicBezTo>
                    <a:pt x="5930" y="4590"/>
                    <a:pt x="6263" y="3983"/>
                    <a:pt x="6620" y="3388"/>
                  </a:cubicBezTo>
                  <a:cubicBezTo>
                    <a:pt x="7049" y="2673"/>
                    <a:pt x="7418" y="1935"/>
                    <a:pt x="7787" y="1197"/>
                  </a:cubicBezTo>
                  <a:cubicBezTo>
                    <a:pt x="7787" y="1185"/>
                    <a:pt x="7775" y="1185"/>
                    <a:pt x="7775" y="1185"/>
                  </a:cubicBezTo>
                  <a:cubicBezTo>
                    <a:pt x="7359" y="2006"/>
                    <a:pt x="6882" y="2768"/>
                    <a:pt x="6406" y="3554"/>
                  </a:cubicBezTo>
                  <a:cubicBezTo>
                    <a:pt x="6120" y="3995"/>
                    <a:pt x="5906" y="4471"/>
                    <a:pt x="5763" y="4983"/>
                  </a:cubicBezTo>
                  <a:cubicBezTo>
                    <a:pt x="5573" y="4245"/>
                    <a:pt x="5406" y="3507"/>
                    <a:pt x="5263" y="2768"/>
                  </a:cubicBezTo>
                  <a:cubicBezTo>
                    <a:pt x="5263" y="2745"/>
                    <a:pt x="5251" y="2745"/>
                    <a:pt x="5239" y="2733"/>
                  </a:cubicBezTo>
                  <a:cubicBezTo>
                    <a:pt x="5204" y="2578"/>
                    <a:pt x="5180" y="2423"/>
                    <a:pt x="5156" y="2268"/>
                  </a:cubicBezTo>
                  <a:cubicBezTo>
                    <a:pt x="5073" y="1506"/>
                    <a:pt x="5025" y="756"/>
                    <a:pt x="4835" y="18"/>
                  </a:cubicBezTo>
                  <a:cubicBezTo>
                    <a:pt x="4835" y="6"/>
                    <a:pt x="4829" y="0"/>
                    <a:pt x="482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012" name="Google Shape;1012;p30"/>
          <p:cNvGrpSpPr/>
          <p:nvPr/>
        </p:nvGrpSpPr>
        <p:grpSpPr>
          <a:xfrm flipH="1" rot="-7585282">
            <a:off x="5544168" y="154992"/>
            <a:ext cx="1547682" cy="1378668"/>
            <a:chOff x="5067575" y="3176425"/>
            <a:chExt cx="473000" cy="1081975"/>
          </a:xfrm>
        </p:grpSpPr>
        <p:sp>
          <p:nvSpPr>
            <p:cNvPr id="1013" name="Google Shape;1013;p30"/>
            <p:cNvSpPr/>
            <p:nvPr/>
          </p:nvSpPr>
          <p:spPr>
            <a:xfrm>
              <a:off x="5067875" y="3176425"/>
              <a:ext cx="472700" cy="964425"/>
            </a:xfrm>
            <a:custGeom>
              <a:rect b="b" l="l" r="r" t="t"/>
              <a:pathLst>
                <a:path extrusionOk="0" h="38577" w="18908">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14" name="Google Shape;1014;p30"/>
            <p:cNvSpPr/>
            <p:nvPr/>
          </p:nvSpPr>
          <p:spPr>
            <a:xfrm>
              <a:off x="5067575" y="3176425"/>
              <a:ext cx="403350" cy="964425"/>
            </a:xfrm>
            <a:custGeom>
              <a:rect b="b" l="l" r="r" t="t"/>
              <a:pathLst>
                <a:path extrusionOk="0" h="38577" w="16134">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15" name="Google Shape;1015;p30"/>
            <p:cNvSpPr/>
            <p:nvPr/>
          </p:nvSpPr>
          <p:spPr>
            <a:xfrm>
              <a:off x="5249150" y="3221450"/>
              <a:ext cx="178150" cy="1036950"/>
            </a:xfrm>
            <a:custGeom>
              <a:rect b="b" l="l" r="r" t="t"/>
              <a:pathLst>
                <a:path extrusionOk="0" h="41478" w="7126">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16" name="Google Shape;1016;p30"/>
            <p:cNvSpPr/>
            <p:nvPr/>
          </p:nvSpPr>
          <p:spPr>
            <a:xfrm>
              <a:off x="5111350" y="3176425"/>
              <a:ext cx="404525" cy="893625"/>
            </a:xfrm>
            <a:custGeom>
              <a:rect b="b" l="l" r="r" t="t"/>
              <a:pathLst>
                <a:path extrusionOk="0" h="35745" w="16181">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1017" name="Google Shape;1017;p30"/>
          <p:cNvPicPr preferRelativeResize="0"/>
          <p:nvPr/>
        </p:nvPicPr>
        <p:blipFill rotWithShape="1">
          <a:blip r:embed="rId2">
            <a:alphaModFix amt="51000"/>
          </a:blip>
          <a:srcRect b="0" l="0" r="0" t="0"/>
          <a:stretch/>
        </p:blipFill>
        <p:spPr>
          <a:xfrm rot="1802387">
            <a:off x="5945462" y="-1214258"/>
            <a:ext cx="2303380" cy="529132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514350" y="1621191"/>
            <a:ext cx="5829300" cy="3448756"/>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2"/>
          <p:cNvSpPr txBox="1"/>
          <p:nvPr>
            <p:ph idx="1" type="subTitle"/>
          </p:nvPr>
        </p:nvSpPr>
        <p:spPr>
          <a:xfrm>
            <a:off x="857250" y="5202944"/>
            <a:ext cx="5143500" cy="239165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8" name="Google Shape;18;p12"/>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2"/>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2"/>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1018" name="Shape 1018"/>
        <p:cNvGrpSpPr/>
        <p:nvPr/>
      </p:nvGrpSpPr>
      <p:grpSpPr>
        <a:xfrm>
          <a:off x="0" y="0"/>
          <a:ext cx="0" cy="0"/>
          <a:chOff x="0" y="0"/>
          <a:chExt cx="0" cy="0"/>
        </a:xfrm>
      </p:grpSpPr>
      <p:grpSp>
        <p:nvGrpSpPr>
          <p:cNvPr id="1019" name="Google Shape;1019;p31"/>
          <p:cNvGrpSpPr/>
          <p:nvPr/>
        </p:nvGrpSpPr>
        <p:grpSpPr>
          <a:xfrm flipH="1" rot="-9838901">
            <a:off x="5418998" y="7775501"/>
            <a:ext cx="1286471" cy="2048020"/>
            <a:chOff x="4878775" y="470675"/>
            <a:chExt cx="2483350" cy="1539550"/>
          </a:xfrm>
        </p:grpSpPr>
        <p:sp>
          <p:nvSpPr>
            <p:cNvPr id="1020" name="Google Shape;1020;p31"/>
            <p:cNvSpPr/>
            <p:nvPr/>
          </p:nvSpPr>
          <p:spPr>
            <a:xfrm>
              <a:off x="5521650" y="763975"/>
              <a:ext cx="1840475" cy="652775"/>
            </a:xfrm>
            <a:custGeom>
              <a:rect b="b" l="l" r="r" t="t"/>
              <a:pathLst>
                <a:path extrusionOk="0" h="26111" w="73619">
                  <a:moveTo>
                    <a:pt x="73619" y="1"/>
                  </a:moveTo>
                  <a:cubicBezTo>
                    <a:pt x="62099" y="487"/>
                    <a:pt x="47266" y="2524"/>
                    <a:pt x="32858" y="8481"/>
                  </a:cubicBezTo>
                  <a:cubicBezTo>
                    <a:pt x="2827" y="20913"/>
                    <a:pt x="912" y="24591"/>
                    <a:pt x="912" y="24591"/>
                  </a:cubicBezTo>
                  <a:cubicBezTo>
                    <a:pt x="912" y="24591"/>
                    <a:pt x="0" y="26110"/>
                    <a:pt x="3526" y="23648"/>
                  </a:cubicBezTo>
                  <a:cubicBezTo>
                    <a:pt x="7083" y="21217"/>
                    <a:pt x="19545" y="15442"/>
                    <a:pt x="35411" y="9119"/>
                  </a:cubicBezTo>
                  <a:cubicBezTo>
                    <a:pt x="49606" y="3466"/>
                    <a:pt x="64378" y="1460"/>
                    <a:pt x="73619" y="1004"/>
                  </a:cubicBezTo>
                  <a:close/>
                </a:path>
              </a:pathLst>
            </a:custGeom>
            <a:solidFill>
              <a:srgbClr val="2D4F2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1" name="Google Shape;1021;p31"/>
            <p:cNvSpPr/>
            <p:nvPr/>
          </p:nvSpPr>
          <p:spPr>
            <a:xfrm>
              <a:off x="5234400" y="782225"/>
              <a:ext cx="784250" cy="379200"/>
            </a:xfrm>
            <a:custGeom>
              <a:rect b="b" l="l" r="r" t="t"/>
              <a:pathLst>
                <a:path extrusionOk="0" h="15168" w="31370">
                  <a:moveTo>
                    <a:pt x="31369" y="14256"/>
                  </a:moveTo>
                  <a:cubicBezTo>
                    <a:pt x="31369" y="14256"/>
                    <a:pt x="23253" y="8511"/>
                    <a:pt x="14986" y="4803"/>
                  </a:cubicBezTo>
                  <a:cubicBezTo>
                    <a:pt x="10183" y="2614"/>
                    <a:pt x="5168" y="1003"/>
                    <a:pt x="1" y="0"/>
                  </a:cubicBezTo>
                  <a:cubicBezTo>
                    <a:pt x="1" y="0"/>
                    <a:pt x="10822" y="5593"/>
                    <a:pt x="16232" y="9362"/>
                  </a:cubicBezTo>
                  <a:cubicBezTo>
                    <a:pt x="21673" y="13131"/>
                    <a:pt x="26810" y="15168"/>
                    <a:pt x="31369" y="14256"/>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2" name="Google Shape;1022;p31"/>
            <p:cNvSpPr/>
            <p:nvPr/>
          </p:nvSpPr>
          <p:spPr>
            <a:xfrm>
              <a:off x="5429700" y="616550"/>
              <a:ext cx="794100" cy="466600"/>
            </a:xfrm>
            <a:custGeom>
              <a:rect b="b" l="l" r="r" t="t"/>
              <a:pathLst>
                <a:path extrusionOk="0" h="18664" w="31764">
                  <a:moveTo>
                    <a:pt x="31764" y="17144"/>
                  </a:moveTo>
                  <a:cubicBezTo>
                    <a:pt x="31764" y="17144"/>
                    <a:pt x="23588" y="8299"/>
                    <a:pt x="16080" y="4196"/>
                  </a:cubicBezTo>
                  <a:cubicBezTo>
                    <a:pt x="8542" y="62"/>
                    <a:pt x="0" y="1"/>
                    <a:pt x="0" y="1"/>
                  </a:cubicBezTo>
                  <a:cubicBezTo>
                    <a:pt x="0" y="1"/>
                    <a:pt x="11672" y="2980"/>
                    <a:pt x="16597" y="7600"/>
                  </a:cubicBezTo>
                  <a:cubicBezTo>
                    <a:pt x="21490" y="12220"/>
                    <a:pt x="27600" y="18664"/>
                    <a:pt x="31764" y="1714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3" name="Google Shape;1023;p31"/>
            <p:cNvSpPr/>
            <p:nvPr/>
          </p:nvSpPr>
          <p:spPr>
            <a:xfrm>
              <a:off x="4878775" y="1104400"/>
              <a:ext cx="787275" cy="218125"/>
            </a:xfrm>
            <a:custGeom>
              <a:rect b="b" l="l" r="r" t="t"/>
              <a:pathLst>
                <a:path extrusionOk="0" h="8725" w="31491">
                  <a:moveTo>
                    <a:pt x="31491" y="7813"/>
                  </a:moveTo>
                  <a:cubicBezTo>
                    <a:pt x="31491" y="7813"/>
                    <a:pt x="24864" y="2645"/>
                    <a:pt x="14712" y="1338"/>
                  </a:cubicBezTo>
                  <a:cubicBezTo>
                    <a:pt x="4560" y="1"/>
                    <a:pt x="1" y="1278"/>
                    <a:pt x="1" y="1278"/>
                  </a:cubicBezTo>
                  <a:cubicBezTo>
                    <a:pt x="1" y="1278"/>
                    <a:pt x="8967" y="1825"/>
                    <a:pt x="16901" y="4499"/>
                  </a:cubicBezTo>
                  <a:cubicBezTo>
                    <a:pt x="24803" y="7205"/>
                    <a:pt x="29484" y="8724"/>
                    <a:pt x="31491" y="7813"/>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4" name="Google Shape;1024;p31"/>
            <p:cNvSpPr/>
            <p:nvPr/>
          </p:nvSpPr>
          <p:spPr>
            <a:xfrm>
              <a:off x="5423625" y="1302750"/>
              <a:ext cx="354900" cy="619325"/>
            </a:xfrm>
            <a:custGeom>
              <a:rect b="b" l="l" r="r" t="t"/>
              <a:pathLst>
                <a:path extrusionOk="0" h="24773" w="14196">
                  <a:moveTo>
                    <a:pt x="9757" y="0"/>
                  </a:moveTo>
                  <a:cubicBezTo>
                    <a:pt x="9757" y="0"/>
                    <a:pt x="7356" y="3252"/>
                    <a:pt x="5076" y="9423"/>
                  </a:cubicBezTo>
                  <a:cubicBezTo>
                    <a:pt x="2797" y="15563"/>
                    <a:pt x="0" y="24773"/>
                    <a:pt x="0" y="24773"/>
                  </a:cubicBezTo>
                  <a:cubicBezTo>
                    <a:pt x="0" y="24773"/>
                    <a:pt x="14195" y="8724"/>
                    <a:pt x="9757"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5" name="Google Shape;1025;p31"/>
            <p:cNvSpPr/>
            <p:nvPr/>
          </p:nvSpPr>
          <p:spPr>
            <a:xfrm>
              <a:off x="4919377" y="1349839"/>
              <a:ext cx="660778" cy="403151"/>
            </a:xfrm>
            <a:custGeom>
              <a:rect b="b" l="l" r="r" t="t"/>
              <a:pathLst>
                <a:path extrusionOk="0" h="24257" w="39758">
                  <a:moveTo>
                    <a:pt x="39758" y="244"/>
                  </a:moveTo>
                  <a:cubicBezTo>
                    <a:pt x="39758" y="244"/>
                    <a:pt x="33284" y="1"/>
                    <a:pt x="23466" y="6566"/>
                  </a:cubicBezTo>
                  <a:cubicBezTo>
                    <a:pt x="13648" y="13132"/>
                    <a:pt x="0" y="24256"/>
                    <a:pt x="0" y="24256"/>
                  </a:cubicBezTo>
                  <a:cubicBezTo>
                    <a:pt x="0" y="24256"/>
                    <a:pt x="32250" y="10062"/>
                    <a:pt x="39758" y="24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6" name="Google Shape;1026;p31"/>
            <p:cNvSpPr/>
            <p:nvPr/>
          </p:nvSpPr>
          <p:spPr>
            <a:xfrm>
              <a:off x="6765600" y="470675"/>
              <a:ext cx="135275" cy="376150"/>
            </a:xfrm>
            <a:custGeom>
              <a:rect b="b" l="l" r="r" t="t"/>
              <a:pathLst>
                <a:path extrusionOk="0" h="15046" w="5411">
                  <a:moveTo>
                    <a:pt x="1945" y="14924"/>
                  </a:moveTo>
                  <a:cubicBezTo>
                    <a:pt x="1945" y="14924"/>
                    <a:pt x="5411" y="9210"/>
                    <a:pt x="5411" y="3465"/>
                  </a:cubicBezTo>
                  <a:cubicBezTo>
                    <a:pt x="5411" y="2280"/>
                    <a:pt x="5350" y="1125"/>
                    <a:pt x="5259" y="0"/>
                  </a:cubicBezTo>
                  <a:lnTo>
                    <a:pt x="2979" y="0"/>
                  </a:lnTo>
                  <a:cubicBezTo>
                    <a:pt x="2584" y="2432"/>
                    <a:pt x="2067" y="4833"/>
                    <a:pt x="1459" y="6231"/>
                  </a:cubicBezTo>
                  <a:cubicBezTo>
                    <a:pt x="0" y="9970"/>
                    <a:pt x="1824" y="15046"/>
                    <a:pt x="1945" y="1492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7" name="Google Shape;1027;p31"/>
            <p:cNvSpPr/>
            <p:nvPr/>
          </p:nvSpPr>
          <p:spPr>
            <a:xfrm>
              <a:off x="6896300" y="474450"/>
              <a:ext cx="215825" cy="366300"/>
            </a:xfrm>
            <a:custGeom>
              <a:rect b="b" l="l" r="r" t="t"/>
              <a:pathLst>
                <a:path extrusionOk="0" h="14652" w="8633">
                  <a:moveTo>
                    <a:pt x="1550" y="14135"/>
                  </a:moveTo>
                  <a:cubicBezTo>
                    <a:pt x="1642" y="14652"/>
                    <a:pt x="4620" y="10822"/>
                    <a:pt x="6626" y="6658"/>
                  </a:cubicBezTo>
                  <a:cubicBezTo>
                    <a:pt x="8633" y="2493"/>
                    <a:pt x="7660" y="1"/>
                    <a:pt x="7660" y="1"/>
                  </a:cubicBezTo>
                  <a:cubicBezTo>
                    <a:pt x="7660" y="1"/>
                    <a:pt x="1368" y="7357"/>
                    <a:pt x="699" y="9880"/>
                  </a:cubicBezTo>
                  <a:cubicBezTo>
                    <a:pt x="0" y="12402"/>
                    <a:pt x="1490" y="14196"/>
                    <a:pt x="1550" y="1413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8" name="Google Shape;1028;p31"/>
            <p:cNvSpPr/>
            <p:nvPr/>
          </p:nvSpPr>
          <p:spPr>
            <a:xfrm>
              <a:off x="6599925" y="470675"/>
              <a:ext cx="183925" cy="391350"/>
            </a:xfrm>
            <a:custGeom>
              <a:rect b="b" l="l" r="r" t="t"/>
              <a:pathLst>
                <a:path extrusionOk="0" h="15654" w="7357">
                  <a:moveTo>
                    <a:pt x="4682" y="2310"/>
                  </a:moveTo>
                  <a:cubicBezTo>
                    <a:pt x="4408" y="1550"/>
                    <a:pt x="4135" y="790"/>
                    <a:pt x="3800" y="0"/>
                  </a:cubicBezTo>
                  <a:lnTo>
                    <a:pt x="1" y="0"/>
                  </a:lnTo>
                  <a:cubicBezTo>
                    <a:pt x="1794" y="6535"/>
                    <a:pt x="4013" y="13344"/>
                    <a:pt x="6019" y="15654"/>
                  </a:cubicBezTo>
                  <a:cubicBezTo>
                    <a:pt x="5989" y="15654"/>
                    <a:pt x="7357" y="9970"/>
                    <a:pt x="4682" y="231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29" name="Google Shape;1029;p31"/>
            <p:cNvSpPr/>
            <p:nvPr/>
          </p:nvSpPr>
          <p:spPr>
            <a:xfrm>
              <a:off x="5657675" y="495750"/>
              <a:ext cx="711275" cy="483300"/>
            </a:xfrm>
            <a:custGeom>
              <a:rect b="b" l="l" r="r" t="t"/>
              <a:pathLst>
                <a:path extrusionOk="0" h="19332" w="28451">
                  <a:moveTo>
                    <a:pt x="9879" y="8450"/>
                  </a:moveTo>
                  <a:cubicBezTo>
                    <a:pt x="16414" y="11763"/>
                    <a:pt x="18815" y="14712"/>
                    <a:pt x="22067" y="17174"/>
                  </a:cubicBezTo>
                  <a:cubicBezTo>
                    <a:pt x="23891" y="18602"/>
                    <a:pt x="26140" y="19332"/>
                    <a:pt x="28451" y="19301"/>
                  </a:cubicBezTo>
                  <a:cubicBezTo>
                    <a:pt x="25837" y="14833"/>
                    <a:pt x="22007" y="11186"/>
                    <a:pt x="17447" y="8724"/>
                  </a:cubicBezTo>
                  <a:cubicBezTo>
                    <a:pt x="9909" y="4803"/>
                    <a:pt x="6991" y="4286"/>
                    <a:pt x="4438" y="2857"/>
                  </a:cubicBezTo>
                  <a:cubicBezTo>
                    <a:pt x="2888" y="2006"/>
                    <a:pt x="1398" y="1034"/>
                    <a:pt x="0" y="0"/>
                  </a:cubicBezTo>
                  <a:cubicBezTo>
                    <a:pt x="2553" y="3587"/>
                    <a:pt x="5927" y="6474"/>
                    <a:pt x="9879" y="845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0" name="Google Shape;1030;p31"/>
            <p:cNvSpPr/>
            <p:nvPr/>
          </p:nvSpPr>
          <p:spPr>
            <a:xfrm>
              <a:off x="6102200" y="470675"/>
              <a:ext cx="405050" cy="461275"/>
            </a:xfrm>
            <a:custGeom>
              <a:rect b="b" l="l" r="r" t="t"/>
              <a:pathLst>
                <a:path extrusionOk="0" h="18451" w="16202">
                  <a:moveTo>
                    <a:pt x="16202" y="18055"/>
                  </a:moveTo>
                  <a:cubicBezTo>
                    <a:pt x="16202" y="18055"/>
                    <a:pt x="9241" y="8176"/>
                    <a:pt x="4864" y="3040"/>
                  </a:cubicBezTo>
                  <a:cubicBezTo>
                    <a:pt x="3861" y="1885"/>
                    <a:pt x="2919" y="881"/>
                    <a:pt x="2068" y="0"/>
                  </a:cubicBezTo>
                  <a:lnTo>
                    <a:pt x="1" y="0"/>
                  </a:lnTo>
                  <a:cubicBezTo>
                    <a:pt x="2220" y="3374"/>
                    <a:pt x="5289" y="7903"/>
                    <a:pt x="7417" y="10942"/>
                  </a:cubicBezTo>
                  <a:cubicBezTo>
                    <a:pt x="11186" y="16231"/>
                    <a:pt x="13861" y="18450"/>
                    <a:pt x="16202" y="1805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1" name="Google Shape;1031;p31"/>
            <p:cNvSpPr/>
            <p:nvPr/>
          </p:nvSpPr>
          <p:spPr>
            <a:xfrm>
              <a:off x="4997325" y="933425"/>
              <a:ext cx="831350" cy="309300"/>
            </a:xfrm>
            <a:custGeom>
              <a:rect b="b" l="l" r="r" t="t"/>
              <a:pathLst>
                <a:path extrusionOk="0" h="12372" w="33254">
                  <a:moveTo>
                    <a:pt x="33253" y="11521"/>
                  </a:moveTo>
                  <a:cubicBezTo>
                    <a:pt x="33253" y="11521"/>
                    <a:pt x="24134" y="4682"/>
                    <a:pt x="15897" y="2585"/>
                  </a:cubicBezTo>
                  <a:cubicBezTo>
                    <a:pt x="10669" y="1278"/>
                    <a:pt x="5350" y="396"/>
                    <a:pt x="0" y="1"/>
                  </a:cubicBezTo>
                  <a:cubicBezTo>
                    <a:pt x="0" y="1"/>
                    <a:pt x="11915" y="3496"/>
                    <a:pt x="18299" y="6961"/>
                  </a:cubicBezTo>
                  <a:cubicBezTo>
                    <a:pt x="24682" y="10427"/>
                    <a:pt x="31095" y="12372"/>
                    <a:pt x="33253" y="1152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2" name="Google Shape;1032;p31"/>
            <p:cNvSpPr/>
            <p:nvPr/>
          </p:nvSpPr>
          <p:spPr>
            <a:xfrm>
              <a:off x="6334725" y="470675"/>
              <a:ext cx="303975" cy="414150"/>
            </a:xfrm>
            <a:custGeom>
              <a:rect b="b" l="l" r="r" t="t"/>
              <a:pathLst>
                <a:path extrusionOk="0" h="16566" w="12159">
                  <a:moveTo>
                    <a:pt x="1" y="0"/>
                  </a:moveTo>
                  <a:cubicBezTo>
                    <a:pt x="3375" y="7356"/>
                    <a:pt x="7964" y="15441"/>
                    <a:pt x="12159" y="16566"/>
                  </a:cubicBezTo>
                  <a:cubicBezTo>
                    <a:pt x="12159" y="16566"/>
                    <a:pt x="7691" y="7204"/>
                    <a:pt x="3435"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3" name="Google Shape;1033;p31"/>
            <p:cNvSpPr/>
            <p:nvPr/>
          </p:nvSpPr>
          <p:spPr>
            <a:xfrm>
              <a:off x="6732925" y="860475"/>
              <a:ext cx="159600" cy="661900"/>
            </a:xfrm>
            <a:custGeom>
              <a:rect b="b" l="l" r="r" t="t"/>
              <a:pathLst>
                <a:path extrusionOk="0" h="26476" w="6384">
                  <a:moveTo>
                    <a:pt x="2280" y="11095"/>
                  </a:moveTo>
                  <a:cubicBezTo>
                    <a:pt x="4559" y="18603"/>
                    <a:pt x="6262" y="26475"/>
                    <a:pt x="6262" y="26475"/>
                  </a:cubicBezTo>
                  <a:cubicBezTo>
                    <a:pt x="6262" y="26475"/>
                    <a:pt x="6383" y="5837"/>
                    <a:pt x="1368" y="1"/>
                  </a:cubicBezTo>
                  <a:cubicBezTo>
                    <a:pt x="1368" y="1"/>
                    <a:pt x="0" y="3557"/>
                    <a:pt x="2280" y="11095"/>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4" name="Google Shape;1034;p31"/>
            <p:cNvSpPr/>
            <p:nvPr/>
          </p:nvSpPr>
          <p:spPr>
            <a:xfrm>
              <a:off x="6618925" y="881000"/>
              <a:ext cx="161875" cy="810075"/>
            </a:xfrm>
            <a:custGeom>
              <a:rect b="b" l="l" r="r" t="t"/>
              <a:pathLst>
                <a:path extrusionOk="0" h="32403" w="6475">
                  <a:moveTo>
                    <a:pt x="2037" y="16293"/>
                  </a:moveTo>
                  <a:cubicBezTo>
                    <a:pt x="4104" y="26445"/>
                    <a:pt x="5928" y="32402"/>
                    <a:pt x="5928" y="32402"/>
                  </a:cubicBezTo>
                  <a:cubicBezTo>
                    <a:pt x="5928" y="32402"/>
                    <a:pt x="6475" y="4560"/>
                    <a:pt x="1824" y="1"/>
                  </a:cubicBezTo>
                  <a:cubicBezTo>
                    <a:pt x="1824" y="1"/>
                    <a:pt x="1" y="6141"/>
                    <a:pt x="2037" y="16293"/>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5" name="Google Shape;1035;p31"/>
            <p:cNvSpPr/>
            <p:nvPr/>
          </p:nvSpPr>
          <p:spPr>
            <a:xfrm>
              <a:off x="6806625" y="852125"/>
              <a:ext cx="284225" cy="553225"/>
            </a:xfrm>
            <a:custGeom>
              <a:rect b="b" l="l" r="r" t="t"/>
              <a:pathLst>
                <a:path extrusionOk="0" h="22129" w="11369">
                  <a:moveTo>
                    <a:pt x="0" y="1"/>
                  </a:moveTo>
                  <a:cubicBezTo>
                    <a:pt x="0" y="1"/>
                    <a:pt x="1247" y="6049"/>
                    <a:pt x="5350" y="9818"/>
                  </a:cubicBezTo>
                  <a:cubicBezTo>
                    <a:pt x="9484" y="13587"/>
                    <a:pt x="10943" y="22129"/>
                    <a:pt x="10943" y="22129"/>
                  </a:cubicBezTo>
                  <a:cubicBezTo>
                    <a:pt x="10943" y="22129"/>
                    <a:pt x="11368" y="5928"/>
                    <a:pt x="0" y="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6" name="Google Shape;1036;p31"/>
            <p:cNvSpPr/>
            <p:nvPr/>
          </p:nvSpPr>
          <p:spPr>
            <a:xfrm>
              <a:off x="6909200" y="830850"/>
              <a:ext cx="337425" cy="393650"/>
            </a:xfrm>
            <a:custGeom>
              <a:rect b="b" l="l" r="r" t="t"/>
              <a:pathLst>
                <a:path extrusionOk="0" h="15746" w="13497">
                  <a:moveTo>
                    <a:pt x="1" y="1"/>
                  </a:moveTo>
                  <a:cubicBezTo>
                    <a:pt x="1" y="1"/>
                    <a:pt x="1034" y="3526"/>
                    <a:pt x="4743" y="6748"/>
                  </a:cubicBezTo>
                  <a:cubicBezTo>
                    <a:pt x="8451" y="9940"/>
                    <a:pt x="13497" y="15745"/>
                    <a:pt x="13497" y="15745"/>
                  </a:cubicBezTo>
                  <a:cubicBezTo>
                    <a:pt x="13497" y="15745"/>
                    <a:pt x="6506" y="1"/>
                    <a:pt x="1" y="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7" name="Google Shape;1037;p31"/>
            <p:cNvSpPr/>
            <p:nvPr/>
          </p:nvSpPr>
          <p:spPr>
            <a:xfrm>
              <a:off x="5938075" y="1127200"/>
              <a:ext cx="180100" cy="831350"/>
            </a:xfrm>
            <a:custGeom>
              <a:rect b="b" l="l" r="r" t="t"/>
              <a:pathLst>
                <a:path extrusionOk="0" h="33254" w="7204">
                  <a:moveTo>
                    <a:pt x="578" y="12554"/>
                  </a:moveTo>
                  <a:cubicBezTo>
                    <a:pt x="0" y="20883"/>
                    <a:pt x="1490" y="33254"/>
                    <a:pt x="1490" y="33254"/>
                  </a:cubicBezTo>
                  <a:cubicBezTo>
                    <a:pt x="1490" y="33254"/>
                    <a:pt x="7204" y="7326"/>
                    <a:pt x="3891" y="1"/>
                  </a:cubicBezTo>
                  <a:cubicBezTo>
                    <a:pt x="3891" y="1"/>
                    <a:pt x="1155" y="4226"/>
                    <a:pt x="578" y="12554"/>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8" name="Google Shape;1038;p31"/>
            <p:cNvSpPr/>
            <p:nvPr/>
          </p:nvSpPr>
          <p:spPr>
            <a:xfrm>
              <a:off x="6456325" y="920525"/>
              <a:ext cx="174025" cy="892875"/>
            </a:xfrm>
            <a:custGeom>
              <a:rect b="b" l="l" r="r" t="t"/>
              <a:pathLst>
                <a:path extrusionOk="0" h="35715" w="6961">
                  <a:moveTo>
                    <a:pt x="2948" y="0"/>
                  </a:moveTo>
                  <a:cubicBezTo>
                    <a:pt x="2948" y="0"/>
                    <a:pt x="3648" y="7660"/>
                    <a:pt x="1824" y="14712"/>
                  </a:cubicBezTo>
                  <a:cubicBezTo>
                    <a:pt x="0" y="21794"/>
                    <a:pt x="1702" y="35715"/>
                    <a:pt x="1702" y="35715"/>
                  </a:cubicBezTo>
                  <a:cubicBezTo>
                    <a:pt x="1702" y="35715"/>
                    <a:pt x="2158" y="23405"/>
                    <a:pt x="4559" y="16201"/>
                  </a:cubicBezTo>
                  <a:cubicBezTo>
                    <a:pt x="6961" y="9028"/>
                    <a:pt x="5350" y="1398"/>
                    <a:pt x="2948"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39" name="Google Shape;1039;p31"/>
            <p:cNvSpPr/>
            <p:nvPr/>
          </p:nvSpPr>
          <p:spPr>
            <a:xfrm>
              <a:off x="6132600" y="1040575"/>
              <a:ext cx="155050" cy="838175"/>
            </a:xfrm>
            <a:custGeom>
              <a:rect b="b" l="l" r="r" t="t"/>
              <a:pathLst>
                <a:path extrusionOk="0" h="33527" w="6202">
                  <a:moveTo>
                    <a:pt x="4104" y="1"/>
                  </a:moveTo>
                  <a:cubicBezTo>
                    <a:pt x="4104" y="1"/>
                    <a:pt x="2615" y="3314"/>
                    <a:pt x="1307" y="11642"/>
                  </a:cubicBezTo>
                  <a:cubicBezTo>
                    <a:pt x="0" y="19971"/>
                    <a:pt x="1429" y="33527"/>
                    <a:pt x="1429" y="33527"/>
                  </a:cubicBezTo>
                  <a:cubicBezTo>
                    <a:pt x="1429" y="33527"/>
                    <a:pt x="2341" y="21460"/>
                    <a:pt x="4256" y="13344"/>
                  </a:cubicBezTo>
                  <a:cubicBezTo>
                    <a:pt x="6201" y="5259"/>
                    <a:pt x="5988" y="1368"/>
                    <a:pt x="4104" y="1"/>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40" name="Google Shape;1040;p31"/>
            <p:cNvSpPr/>
            <p:nvPr/>
          </p:nvSpPr>
          <p:spPr>
            <a:xfrm>
              <a:off x="5677425" y="1211550"/>
              <a:ext cx="275100" cy="798675"/>
            </a:xfrm>
            <a:custGeom>
              <a:rect b="b" l="l" r="r" t="t"/>
              <a:pathLst>
                <a:path extrusionOk="0" h="31947" w="11004">
                  <a:moveTo>
                    <a:pt x="3587" y="9119"/>
                  </a:moveTo>
                  <a:cubicBezTo>
                    <a:pt x="1642" y="16141"/>
                    <a:pt x="0" y="31946"/>
                    <a:pt x="0" y="31946"/>
                  </a:cubicBezTo>
                  <a:cubicBezTo>
                    <a:pt x="0" y="31946"/>
                    <a:pt x="11004" y="5290"/>
                    <a:pt x="7356" y="1"/>
                  </a:cubicBezTo>
                  <a:cubicBezTo>
                    <a:pt x="7356" y="1"/>
                    <a:pt x="5532" y="2128"/>
                    <a:pt x="3587" y="9119"/>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41" name="Google Shape;1041;p31"/>
            <p:cNvSpPr/>
            <p:nvPr/>
          </p:nvSpPr>
          <p:spPr>
            <a:xfrm>
              <a:off x="6301300" y="969150"/>
              <a:ext cx="135275" cy="938500"/>
            </a:xfrm>
            <a:custGeom>
              <a:rect b="b" l="l" r="r" t="t"/>
              <a:pathLst>
                <a:path extrusionOk="0" h="37540" w="5411">
                  <a:moveTo>
                    <a:pt x="3435" y="0"/>
                  </a:moveTo>
                  <a:cubicBezTo>
                    <a:pt x="3435" y="0"/>
                    <a:pt x="152" y="13466"/>
                    <a:pt x="31" y="21916"/>
                  </a:cubicBezTo>
                  <a:cubicBezTo>
                    <a:pt x="0" y="27174"/>
                    <a:pt x="547" y="32402"/>
                    <a:pt x="1733" y="37539"/>
                  </a:cubicBezTo>
                  <a:cubicBezTo>
                    <a:pt x="1733" y="37539"/>
                    <a:pt x="1155" y="24986"/>
                    <a:pt x="3222" y="17113"/>
                  </a:cubicBezTo>
                  <a:cubicBezTo>
                    <a:pt x="5289" y="9241"/>
                    <a:pt x="5411" y="1034"/>
                    <a:pt x="3435" y="0"/>
                  </a:cubicBezTo>
                  <a:close/>
                </a:path>
              </a:pathLst>
            </a:custGeom>
            <a:solidFill>
              <a:srgbClr val="58813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042" name="Google Shape;1042;p31"/>
          <p:cNvSpPr txBox="1"/>
          <p:nvPr>
            <p:ph type="title"/>
          </p:nvPr>
        </p:nvSpPr>
        <p:spPr>
          <a:xfrm>
            <a:off x="4079100" y="921461"/>
            <a:ext cx="2012400" cy="3628444"/>
          </a:xfrm>
          <a:prstGeom prst="rect">
            <a:avLst/>
          </a:prstGeom>
          <a:noFill/>
          <a:ln>
            <a:noFill/>
          </a:ln>
        </p:spPr>
        <p:txBody>
          <a:bodyPr anchorCtr="0" anchor="t" bIns="91425" lIns="91425" spcFirstLastPara="1" rIns="91425" wrap="square" tIns="91425">
            <a:noAutofit/>
          </a:bodyPr>
          <a:lstStyle>
            <a:lvl1pPr lvl="0" algn="ctr">
              <a:lnSpc>
                <a:spcPct val="80000"/>
              </a:lnSpc>
              <a:spcBef>
                <a:spcPts val="0"/>
              </a:spcBef>
              <a:spcAft>
                <a:spcPts val="0"/>
              </a:spcAft>
              <a:buSzPts val="2800"/>
              <a:buNone/>
              <a:defRPr sz="349"/>
            </a:lvl1pPr>
            <a:lvl2pPr lvl="1" algn="ctr">
              <a:lnSpc>
                <a:spcPct val="100000"/>
              </a:lnSpc>
              <a:spcBef>
                <a:spcPts val="0"/>
              </a:spcBef>
              <a:spcAft>
                <a:spcPts val="0"/>
              </a:spcAft>
              <a:buSzPts val="3000"/>
              <a:buNone/>
              <a:defRPr/>
            </a:lvl2pPr>
            <a:lvl3pPr lvl="2" algn="ctr">
              <a:lnSpc>
                <a:spcPct val="100000"/>
              </a:lnSpc>
              <a:spcBef>
                <a:spcPts val="0"/>
              </a:spcBef>
              <a:spcAft>
                <a:spcPts val="0"/>
              </a:spcAft>
              <a:buSzPts val="3000"/>
              <a:buNone/>
              <a:defRPr/>
            </a:lvl3pPr>
            <a:lvl4pPr lvl="3" algn="ctr">
              <a:lnSpc>
                <a:spcPct val="100000"/>
              </a:lnSpc>
              <a:spcBef>
                <a:spcPts val="0"/>
              </a:spcBef>
              <a:spcAft>
                <a:spcPts val="0"/>
              </a:spcAft>
              <a:buSzPts val="3000"/>
              <a:buNone/>
              <a:defRPr/>
            </a:lvl4pPr>
            <a:lvl5pPr lvl="4" algn="ctr">
              <a:lnSpc>
                <a:spcPct val="100000"/>
              </a:lnSpc>
              <a:spcBef>
                <a:spcPts val="0"/>
              </a:spcBef>
              <a:spcAft>
                <a:spcPts val="0"/>
              </a:spcAft>
              <a:buSzPts val="3000"/>
              <a:buNone/>
              <a:defRPr/>
            </a:lvl5pPr>
            <a:lvl6pPr lvl="5" algn="ctr">
              <a:lnSpc>
                <a:spcPct val="100000"/>
              </a:lnSpc>
              <a:spcBef>
                <a:spcPts val="0"/>
              </a:spcBef>
              <a:spcAft>
                <a:spcPts val="0"/>
              </a:spcAft>
              <a:buSzPts val="3000"/>
              <a:buNone/>
              <a:defRPr/>
            </a:lvl6pPr>
            <a:lvl7pPr lvl="6" algn="ctr">
              <a:lnSpc>
                <a:spcPct val="100000"/>
              </a:lnSpc>
              <a:spcBef>
                <a:spcPts val="0"/>
              </a:spcBef>
              <a:spcAft>
                <a:spcPts val="0"/>
              </a:spcAft>
              <a:buSzPts val="3000"/>
              <a:buNone/>
              <a:defRPr/>
            </a:lvl7pPr>
            <a:lvl8pPr lvl="7" algn="ctr">
              <a:lnSpc>
                <a:spcPct val="100000"/>
              </a:lnSpc>
              <a:spcBef>
                <a:spcPts val="0"/>
              </a:spcBef>
              <a:spcAft>
                <a:spcPts val="0"/>
              </a:spcAft>
              <a:buSzPts val="3000"/>
              <a:buNone/>
              <a:defRPr/>
            </a:lvl8pPr>
            <a:lvl9pPr lvl="8" algn="ctr">
              <a:lnSpc>
                <a:spcPct val="100000"/>
              </a:lnSpc>
              <a:spcBef>
                <a:spcPts val="0"/>
              </a:spcBef>
              <a:spcAft>
                <a:spcPts val="0"/>
              </a:spcAft>
              <a:buSzPts val="3000"/>
              <a:buNone/>
              <a:defRPr/>
            </a:lvl9pPr>
          </a:lstStyle>
          <a:p/>
        </p:txBody>
      </p:sp>
      <p:sp>
        <p:nvSpPr>
          <p:cNvPr id="1043" name="Google Shape;1043;p31"/>
          <p:cNvSpPr/>
          <p:nvPr/>
        </p:nvSpPr>
        <p:spPr>
          <a:xfrm rot="9182538">
            <a:off x="-369801" y="6547917"/>
            <a:ext cx="1091623" cy="5056712"/>
          </a:xfrm>
          <a:custGeom>
            <a:rect b="b" l="l" r="r" t="t"/>
            <a:pathLst>
              <a:path extrusionOk="0" h="79670" w="44165">
                <a:moveTo>
                  <a:pt x="24637" y="0"/>
                </a:moveTo>
                <a:cubicBezTo>
                  <a:pt x="17879" y="0"/>
                  <a:pt x="11033" y="3215"/>
                  <a:pt x="7087" y="7826"/>
                </a:cubicBezTo>
                <a:cubicBezTo>
                  <a:pt x="2567" y="13126"/>
                  <a:pt x="0" y="20408"/>
                  <a:pt x="1312" y="27271"/>
                </a:cubicBezTo>
                <a:cubicBezTo>
                  <a:pt x="2483" y="33576"/>
                  <a:pt x="6613" y="38877"/>
                  <a:pt x="8984" y="44820"/>
                </a:cubicBezTo>
                <a:cubicBezTo>
                  <a:pt x="10881" y="49618"/>
                  <a:pt x="11634" y="54835"/>
                  <a:pt x="11160" y="59969"/>
                </a:cubicBezTo>
                <a:cubicBezTo>
                  <a:pt x="10658" y="65353"/>
                  <a:pt x="8956" y="71324"/>
                  <a:pt x="12025" y="75760"/>
                </a:cubicBezTo>
                <a:cubicBezTo>
                  <a:pt x="13888" y="78408"/>
                  <a:pt x="17101" y="79669"/>
                  <a:pt x="20366" y="79669"/>
                </a:cubicBezTo>
                <a:cubicBezTo>
                  <a:pt x="22089" y="79669"/>
                  <a:pt x="23827" y="79318"/>
                  <a:pt x="25389" y="78633"/>
                </a:cubicBezTo>
                <a:cubicBezTo>
                  <a:pt x="29908" y="76625"/>
                  <a:pt x="33117" y="72496"/>
                  <a:pt x="35516" y="68199"/>
                </a:cubicBezTo>
                <a:cubicBezTo>
                  <a:pt x="42435" y="55812"/>
                  <a:pt x="43941" y="41165"/>
                  <a:pt x="44081" y="26964"/>
                </a:cubicBezTo>
                <a:cubicBezTo>
                  <a:pt x="44165" y="18622"/>
                  <a:pt x="41905" y="6403"/>
                  <a:pt x="33033" y="1911"/>
                </a:cubicBezTo>
                <a:cubicBezTo>
                  <a:pt x="30407" y="589"/>
                  <a:pt x="27530" y="0"/>
                  <a:pt x="24637"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044" name="Google Shape;1044;p31"/>
          <p:cNvGrpSpPr/>
          <p:nvPr/>
        </p:nvGrpSpPr>
        <p:grpSpPr>
          <a:xfrm>
            <a:off x="6117576" y="8022217"/>
            <a:ext cx="740358" cy="1944281"/>
            <a:chOff x="6691875" y="4534550"/>
            <a:chExt cx="670250" cy="685450"/>
          </a:xfrm>
        </p:grpSpPr>
        <p:sp>
          <p:nvSpPr>
            <p:cNvPr id="1045" name="Google Shape;1045;p31"/>
            <p:cNvSpPr/>
            <p:nvPr/>
          </p:nvSpPr>
          <p:spPr>
            <a:xfrm>
              <a:off x="6691875" y="4534550"/>
              <a:ext cx="670250" cy="685450"/>
            </a:xfrm>
            <a:custGeom>
              <a:rect b="b" l="l" r="r" t="t"/>
              <a:pathLst>
                <a:path extrusionOk="0" h="27418" w="26810">
                  <a:moveTo>
                    <a:pt x="25108" y="365"/>
                  </a:moveTo>
                  <a:cubicBezTo>
                    <a:pt x="23770" y="61"/>
                    <a:pt x="22372" y="1"/>
                    <a:pt x="21004" y="122"/>
                  </a:cubicBezTo>
                  <a:cubicBezTo>
                    <a:pt x="19636" y="335"/>
                    <a:pt x="18329" y="608"/>
                    <a:pt x="17022" y="1004"/>
                  </a:cubicBezTo>
                  <a:cubicBezTo>
                    <a:pt x="17022" y="1004"/>
                    <a:pt x="20943" y="4955"/>
                    <a:pt x="21126" y="8724"/>
                  </a:cubicBezTo>
                  <a:cubicBezTo>
                    <a:pt x="21308" y="12493"/>
                    <a:pt x="18208" y="14621"/>
                    <a:pt x="17752" y="11095"/>
                  </a:cubicBezTo>
                  <a:cubicBezTo>
                    <a:pt x="17265" y="7539"/>
                    <a:pt x="17934" y="5229"/>
                    <a:pt x="15776" y="2736"/>
                  </a:cubicBezTo>
                  <a:cubicBezTo>
                    <a:pt x="13618" y="244"/>
                    <a:pt x="10609" y="1156"/>
                    <a:pt x="7934" y="1642"/>
                  </a:cubicBezTo>
                  <a:cubicBezTo>
                    <a:pt x="5290" y="2128"/>
                    <a:pt x="3770" y="1004"/>
                    <a:pt x="3770" y="1004"/>
                  </a:cubicBezTo>
                  <a:cubicBezTo>
                    <a:pt x="3770" y="1004"/>
                    <a:pt x="5320" y="4013"/>
                    <a:pt x="4104" y="7265"/>
                  </a:cubicBezTo>
                  <a:cubicBezTo>
                    <a:pt x="2858" y="10487"/>
                    <a:pt x="1" y="17417"/>
                    <a:pt x="4347" y="19758"/>
                  </a:cubicBezTo>
                  <a:cubicBezTo>
                    <a:pt x="8694" y="22129"/>
                    <a:pt x="12737" y="18967"/>
                    <a:pt x="16749" y="19423"/>
                  </a:cubicBezTo>
                  <a:cubicBezTo>
                    <a:pt x="20731" y="19849"/>
                    <a:pt x="21187" y="22767"/>
                    <a:pt x="15290" y="23405"/>
                  </a:cubicBezTo>
                  <a:cubicBezTo>
                    <a:pt x="9393" y="24074"/>
                    <a:pt x="1277" y="21125"/>
                    <a:pt x="1277" y="21125"/>
                  </a:cubicBezTo>
                  <a:cubicBezTo>
                    <a:pt x="1764" y="23284"/>
                    <a:pt x="2402" y="25381"/>
                    <a:pt x="3192" y="27417"/>
                  </a:cubicBezTo>
                  <a:lnTo>
                    <a:pt x="26810" y="27417"/>
                  </a:lnTo>
                  <a:lnTo>
                    <a:pt x="26810" y="1763"/>
                  </a:lnTo>
                  <a:cubicBezTo>
                    <a:pt x="26293" y="1216"/>
                    <a:pt x="25715" y="760"/>
                    <a:pt x="25108" y="365"/>
                  </a:cubicBezTo>
                  <a:close/>
                  <a:moveTo>
                    <a:pt x="13344" y="14651"/>
                  </a:moveTo>
                  <a:cubicBezTo>
                    <a:pt x="11430" y="14651"/>
                    <a:pt x="9484" y="13983"/>
                    <a:pt x="11065" y="12888"/>
                  </a:cubicBezTo>
                  <a:cubicBezTo>
                    <a:pt x="12615" y="11764"/>
                    <a:pt x="15655" y="13253"/>
                    <a:pt x="15655" y="13253"/>
                  </a:cubicBezTo>
                  <a:cubicBezTo>
                    <a:pt x="17144" y="13557"/>
                    <a:pt x="15229" y="14682"/>
                    <a:pt x="13344" y="14651"/>
                  </a:cubicBezTo>
                  <a:close/>
                </a:path>
              </a:pathLst>
            </a:custGeom>
            <a:solidFill>
              <a:srgbClr val="5F85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46" name="Google Shape;1046;p31"/>
            <p:cNvSpPr/>
            <p:nvPr/>
          </p:nvSpPr>
          <p:spPr>
            <a:xfrm>
              <a:off x="6860575" y="4708575"/>
              <a:ext cx="501550" cy="503825"/>
            </a:xfrm>
            <a:custGeom>
              <a:rect b="b" l="l" r="r" t="t"/>
              <a:pathLst>
                <a:path extrusionOk="0" h="20153" w="20062">
                  <a:moveTo>
                    <a:pt x="20062" y="17721"/>
                  </a:moveTo>
                  <a:lnTo>
                    <a:pt x="19727" y="17326"/>
                  </a:lnTo>
                  <a:cubicBezTo>
                    <a:pt x="17478" y="18541"/>
                    <a:pt x="15077" y="19332"/>
                    <a:pt x="12584" y="19696"/>
                  </a:cubicBezTo>
                  <a:cubicBezTo>
                    <a:pt x="8755" y="20152"/>
                    <a:pt x="6262" y="18997"/>
                    <a:pt x="6262" y="18997"/>
                  </a:cubicBezTo>
                  <a:cubicBezTo>
                    <a:pt x="6262" y="18997"/>
                    <a:pt x="10183" y="19727"/>
                    <a:pt x="12888" y="19028"/>
                  </a:cubicBezTo>
                  <a:cubicBezTo>
                    <a:pt x="15624" y="18359"/>
                    <a:pt x="18816" y="16566"/>
                    <a:pt x="18816" y="16566"/>
                  </a:cubicBezTo>
                  <a:cubicBezTo>
                    <a:pt x="18816" y="16566"/>
                    <a:pt x="14864" y="11459"/>
                    <a:pt x="13648" y="10395"/>
                  </a:cubicBezTo>
                  <a:cubicBezTo>
                    <a:pt x="12949" y="9788"/>
                    <a:pt x="12189" y="9210"/>
                    <a:pt x="11399" y="8724"/>
                  </a:cubicBezTo>
                  <a:cubicBezTo>
                    <a:pt x="9606" y="9909"/>
                    <a:pt x="7539" y="10547"/>
                    <a:pt x="5381" y="10608"/>
                  </a:cubicBezTo>
                  <a:cubicBezTo>
                    <a:pt x="3435" y="10639"/>
                    <a:pt x="1551" y="10031"/>
                    <a:pt x="1" y="8876"/>
                  </a:cubicBezTo>
                  <a:cubicBezTo>
                    <a:pt x="1" y="8876"/>
                    <a:pt x="3071" y="10000"/>
                    <a:pt x="5411" y="9970"/>
                  </a:cubicBezTo>
                  <a:cubicBezTo>
                    <a:pt x="7782" y="9909"/>
                    <a:pt x="11004" y="7873"/>
                    <a:pt x="11004" y="7873"/>
                  </a:cubicBezTo>
                  <a:cubicBezTo>
                    <a:pt x="11004" y="7873"/>
                    <a:pt x="8663" y="5714"/>
                    <a:pt x="6809" y="3952"/>
                  </a:cubicBezTo>
                  <a:cubicBezTo>
                    <a:pt x="4985" y="2219"/>
                    <a:pt x="2979" y="0"/>
                    <a:pt x="2979" y="0"/>
                  </a:cubicBezTo>
                  <a:lnTo>
                    <a:pt x="9089" y="5289"/>
                  </a:lnTo>
                  <a:cubicBezTo>
                    <a:pt x="9089" y="5289"/>
                    <a:pt x="9636" y="4438"/>
                    <a:pt x="9484" y="2857"/>
                  </a:cubicBezTo>
                  <a:cubicBezTo>
                    <a:pt x="9332" y="1307"/>
                    <a:pt x="8025" y="0"/>
                    <a:pt x="8025" y="0"/>
                  </a:cubicBezTo>
                  <a:cubicBezTo>
                    <a:pt x="8937" y="578"/>
                    <a:pt x="9606" y="1490"/>
                    <a:pt x="9910" y="2523"/>
                  </a:cubicBezTo>
                  <a:cubicBezTo>
                    <a:pt x="10305" y="3617"/>
                    <a:pt x="10274" y="4833"/>
                    <a:pt x="9818" y="5897"/>
                  </a:cubicBezTo>
                  <a:cubicBezTo>
                    <a:pt x="9818" y="5897"/>
                    <a:pt x="12280" y="8207"/>
                    <a:pt x="14104" y="9727"/>
                  </a:cubicBezTo>
                  <a:cubicBezTo>
                    <a:pt x="15928" y="11246"/>
                    <a:pt x="16536" y="12310"/>
                    <a:pt x="16536" y="12310"/>
                  </a:cubicBezTo>
                  <a:cubicBezTo>
                    <a:pt x="16536" y="12310"/>
                    <a:pt x="18299" y="9180"/>
                    <a:pt x="18268" y="6444"/>
                  </a:cubicBezTo>
                  <a:cubicBezTo>
                    <a:pt x="18208" y="4681"/>
                    <a:pt x="17934" y="2918"/>
                    <a:pt x="17448" y="1216"/>
                  </a:cubicBezTo>
                  <a:cubicBezTo>
                    <a:pt x="18420" y="3404"/>
                    <a:pt x="18876" y="5775"/>
                    <a:pt x="18755" y="8146"/>
                  </a:cubicBezTo>
                  <a:cubicBezTo>
                    <a:pt x="18572" y="12098"/>
                    <a:pt x="17357" y="13526"/>
                    <a:pt x="17357" y="13526"/>
                  </a:cubicBezTo>
                  <a:cubicBezTo>
                    <a:pt x="18147" y="14681"/>
                    <a:pt x="19059" y="15715"/>
                    <a:pt x="20062" y="16687"/>
                  </a:cubicBezTo>
                  <a:close/>
                </a:path>
              </a:pathLst>
            </a:custGeom>
            <a:solidFill>
              <a:srgbClr val="2D4F2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047" name="Google Shape;1047;p31"/>
          <p:cNvGrpSpPr/>
          <p:nvPr/>
        </p:nvGrpSpPr>
        <p:grpSpPr>
          <a:xfrm>
            <a:off x="5591289" y="8612980"/>
            <a:ext cx="526330" cy="1353258"/>
            <a:chOff x="5856000" y="4600650"/>
            <a:chExt cx="618575" cy="619350"/>
          </a:xfrm>
        </p:grpSpPr>
        <p:sp>
          <p:nvSpPr>
            <p:cNvPr id="1048" name="Google Shape;1048;p31"/>
            <p:cNvSpPr/>
            <p:nvPr/>
          </p:nvSpPr>
          <p:spPr>
            <a:xfrm>
              <a:off x="5909200" y="5028475"/>
              <a:ext cx="438475" cy="120100"/>
            </a:xfrm>
            <a:custGeom>
              <a:rect b="b" l="l" r="r" t="t"/>
              <a:pathLst>
                <a:path extrusionOk="0" h="4804" w="17539">
                  <a:moveTo>
                    <a:pt x="3617" y="4469"/>
                  </a:moveTo>
                  <a:cubicBezTo>
                    <a:pt x="5380" y="4803"/>
                    <a:pt x="8085" y="4317"/>
                    <a:pt x="11915" y="2827"/>
                  </a:cubicBezTo>
                  <a:cubicBezTo>
                    <a:pt x="15745" y="1338"/>
                    <a:pt x="17538" y="3952"/>
                    <a:pt x="17538" y="3952"/>
                  </a:cubicBezTo>
                  <a:cubicBezTo>
                    <a:pt x="17447" y="3648"/>
                    <a:pt x="17356" y="3344"/>
                    <a:pt x="17234" y="3040"/>
                  </a:cubicBezTo>
                  <a:cubicBezTo>
                    <a:pt x="16201" y="1"/>
                    <a:pt x="13678" y="1855"/>
                    <a:pt x="7174" y="1642"/>
                  </a:cubicBezTo>
                  <a:cubicBezTo>
                    <a:pt x="7022" y="1642"/>
                    <a:pt x="6870" y="1642"/>
                    <a:pt x="6718" y="1612"/>
                  </a:cubicBezTo>
                  <a:lnTo>
                    <a:pt x="5228" y="2615"/>
                  </a:lnTo>
                  <a:cubicBezTo>
                    <a:pt x="3040" y="4104"/>
                    <a:pt x="0" y="1672"/>
                    <a:pt x="0" y="1672"/>
                  </a:cubicBezTo>
                  <a:cubicBezTo>
                    <a:pt x="0" y="1672"/>
                    <a:pt x="1915" y="4165"/>
                    <a:pt x="3617" y="4469"/>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49" name="Google Shape;1049;p31"/>
            <p:cNvSpPr/>
            <p:nvPr/>
          </p:nvSpPr>
          <p:spPr>
            <a:xfrm>
              <a:off x="6325600" y="4613575"/>
              <a:ext cx="148975" cy="421775"/>
            </a:xfrm>
            <a:custGeom>
              <a:rect b="b" l="l" r="r" t="t"/>
              <a:pathLst>
                <a:path extrusionOk="0" h="16871" w="5959">
                  <a:moveTo>
                    <a:pt x="791" y="15685"/>
                  </a:moveTo>
                  <a:cubicBezTo>
                    <a:pt x="791" y="15685"/>
                    <a:pt x="3041" y="14408"/>
                    <a:pt x="4500" y="8177"/>
                  </a:cubicBezTo>
                  <a:cubicBezTo>
                    <a:pt x="5959" y="1916"/>
                    <a:pt x="5533" y="1"/>
                    <a:pt x="5533" y="1"/>
                  </a:cubicBezTo>
                  <a:cubicBezTo>
                    <a:pt x="4135" y="2432"/>
                    <a:pt x="2858" y="4925"/>
                    <a:pt x="1734" y="7508"/>
                  </a:cubicBezTo>
                  <a:cubicBezTo>
                    <a:pt x="700" y="9879"/>
                    <a:pt x="92" y="12402"/>
                    <a:pt x="1" y="15016"/>
                  </a:cubicBezTo>
                  <a:cubicBezTo>
                    <a:pt x="1" y="15016"/>
                    <a:pt x="92" y="16870"/>
                    <a:pt x="791" y="15685"/>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50" name="Google Shape;1050;p31"/>
            <p:cNvSpPr/>
            <p:nvPr/>
          </p:nvSpPr>
          <p:spPr>
            <a:xfrm>
              <a:off x="6343100" y="4672850"/>
              <a:ext cx="120075" cy="335900"/>
            </a:xfrm>
            <a:custGeom>
              <a:rect b="b" l="l" r="r" t="t"/>
              <a:pathLst>
                <a:path extrusionOk="0" h="13436" w="4803">
                  <a:moveTo>
                    <a:pt x="4803" y="1"/>
                  </a:moveTo>
                  <a:cubicBezTo>
                    <a:pt x="3252" y="3131"/>
                    <a:pt x="334" y="9514"/>
                    <a:pt x="0" y="13435"/>
                  </a:cubicBezTo>
                  <a:lnTo>
                    <a:pt x="91" y="13314"/>
                  </a:lnTo>
                  <a:cubicBezTo>
                    <a:pt x="91" y="13314"/>
                    <a:pt x="2341" y="12037"/>
                    <a:pt x="3800" y="5806"/>
                  </a:cubicBezTo>
                  <a:cubicBezTo>
                    <a:pt x="4255" y="3891"/>
                    <a:pt x="4590" y="1946"/>
                    <a:pt x="480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51" name="Google Shape;1051;p31"/>
            <p:cNvSpPr/>
            <p:nvPr/>
          </p:nvSpPr>
          <p:spPr>
            <a:xfrm>
              <a:off x="6235175" y="4600650"/>
              <a:ext cx="131500" cy="431650"/>
            </a:xfrm>
            <a:custGeom>
              <a:rect b="b" l="l" r="r" t="t"/>
              <a:pathLst>
                <a:path extrusionOk="0" h="17266" w="5260">
                  <a:moveTo>
                    <a:pt x="4013" y="15898"/>
                  </a:moveTo>
                  <a:cubicBezTo>
                    <a:pt x="4013" y="15898"/>
                    <a:pt x="5259" y="13649"/>
                    <a:pt x="3314" y="7539"/>
                  </a:cubicBezTo>
                  <a:cubicBezTo>
                    <a:pt x="1338" y="1430"/>
                    <a:pt x="1" y="1"/>
                    <a:pt x="1" y="1"/>
                  </a:cubicBezTo>
                  <a:cubicBezTo>
                    <a:pt x="62" y="2797"/>
                    <a:pt x="244" y="5594"/>
                    <a:pt x="578" y="8360"/>
                  </a:cubicBezTo>
                  <a:cubicBezTo>
                    <a:pt x="913" y="10943"/>
                    <a:pt x="1703" y="13436"/>
                    <a:pt x="2980" y="15685"/>
                  </a:cubicBezTo>
                  <a:cubicBezTo>
                    <a:pt x="2980" y="15685"/>
                    <a:pt x="3983" y="17266"/>
                    <a:pt x="4013" y="15867"/>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52" name="Google Shape;1052;p31"/>
            <p:cNvSpPr/>
            <p:nvPr/>
          </p:nvSpPr>
          <p:spPr>
            <a:xfrm>
              <a:off x="6264825" y="4651575"/>
              <a:ext cx="101850" cy="349575"/>
            </a:xfrm>
            <a:custGeom>
              <a:rect b="b" l="l" r="r" t="t"/>
              <a:pathLst>
                <a:path extrusionOk="0" h="13983" w="4074">
                  <a:moveTo>
                    <a:pt x="31" y="0"/>
                  </a:moveTo>
                  <a:cubicBezTo>
                    <a:pt x="304" y="3466"/>
                    <a:pt x="1064" y="10457"/>
                    <a:pt x="2797" y="13982"/>
                  </a:cubicBezTo>
                  <a:lnTo>
                    <a:pt x="2797" y="13861"/>
                  </a:lnTo>
                  <a:cubicBezTo>
                    <a:pt x="2797" y="13800"/>
                    <a:pt x="4073" y="11612"/>
                    <a:pt x="2098" y="5502"/>
                  </a:cubicBezTo>
                  <a:cubicBezTo>
                    <a:pt x="1520" y="3618"/>
                    <a:pt x="821" y="1794"/>
                    <a:pt x="0" y="0"/>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53" name="Google Shape;1053;p31"/>
            <p:cNvSpPr/>
            <p:nvPr/>
          </p:nvSpPr>
          <p:spPr>
            <a:xfrm>
              <a:off x="6029250" y="4702475"/>
              <a:ext cx="308550" cy="318425"/>
            </a:xfrm>
            <a:custGeom>
              <a:rect b="b" l="l" r="r" t="t"/>
              <a:pathLst>
                <a:path extrusionOk="0" h="12737" w="12342">
                  <a:moveTo>
                    <a:pt x="11642" y="11551"/>
                  </a:moveTo>
                  <a:cubicBezTo>
                    <a:pt x="11642" y="11551"/>
                    <a:pt x="11551" y="8968"/>
                    <a:pt x="6718" y="4743"/>
                  </a:cubicBezTo>
                  <a:cubicBezTo>
                    <a:pt x="1885" y="518"/>
                    <a:pt x="1" y="1"/>
                    <a:pt x="1" y="1"/>
                  </a:cubicBezTo>
                  <a:cubicBezTo>
                    <a:pt x="1490" y="2372"/>
                    <a:pt x="3101" y="4651"/>
                    <a:pt x="4834" y="6870"/>
                  </a:cubicBezTo>
                  <a:cubicBezTo>
                    <a:pt x="6445" y="8907"/>
                    <a:pt x="8420" y="10639"/>
                    <a:pt x="10639" y="11916"/>
                  </a:cubicBezTo>
                  <a:cubicBezTo>
                    <a:pt x="10639" y="11916"/>
                    <a:pt x="12341" y="12737"/>
                    <a:pt x="11642" y="11551"/>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54" name="Google Shape;1054;p31"/>
            <p:cNvSpPr/>
            <p:nvPr/>
          </p:nvSpPr>
          <p:spPr>
            <a:xfrm>
              <a:off x="6081675" y="4730600"/>
              <a:ext cx="240150" cy="263700"/>
            </a:xfrm>
            <a:custGeom>
              <a:rect b="b" l="l" r="r" t="t"/>
              <a:pathLst>
                <a:path extrusionOk="0" h="10548" w="9606">
                  <a:moveTo>
                    <a:pt x="1" y="1"/>
                  </a:moveTo>
                  <a:cubicBezTo>
                    <a:pt x="2037" y="2858"/>
                    <a:pt x="6262" y="8420"/>
                    <a:pt x="9606" y="10548"/>
                  </a:cubicBezTo>
                  <a:cubicBezTo>
                    <a:pt x="9576" y="10517"/>
                    <a:pt x="9576" y="10457"/>
                    <a:pt x="9545" y="10426"/>
                  </a:cubicBezTo>
                  <a:cubicBezTo>
                    <a:pt x="9545" y="10426"/>
                    <a:pt x="9454" y="7843"/>
                    <a:pt x="4621" y="3618"/>
                  </a:cubicBezTo>
                  <a:cubicBezTo>
                    <a:pt x="3162" y="2311"/>
                    <a:pt x="1612" y="1095"/>
                    <a:pt x="1" y="1"/>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55" name="Google Shape;1055;p31"/>
            <p:cNvSpPr/>
            <p:nvPr/>
          </p:nvSpPr>
          <p:spPr>
            <a:xfrm>
              <a:off x="5911475" y="4850675"/>
              <a:ext cx="417200" cy="160350"/>
            </a:xfrm>
            <a:custGeom>
              <a:rect b="b" l="l" r="r" t="t"/>
              <a:pathLst>
                <a:path extrusionOk="0" h="6414" w="16688">
                  <a:moveTo>
                    <a:pt x="15533" y="5623"/>
                  </a:moveTo>
                  <a:cubicBezTo>
                    <a:pt x="15533" y="5623"/>
                    <a:pt x="14317" y="3344"/>
                    <a:pt x="8116" y="1672"/>
                  </a:cubicBezTo>
                  <a:cubicBezTo>
                    <a:pt x="1915" y="0"/>
                    <a:pt x="0" y="365"/>
                    <a:pt x="0" y="365"/>
                  </a:cubicBezTo>
                  <a:cubicBezTo>
                    <a:pt x="2402" y="1824"/>
                    <a:pt x="4833" y="3192"/>
                    <a:pt x="7356" y="4407"/>
                  </a:cubicBezTo>
                  <a:cubicBezTo>
                    <a:pt x="9697" y="5532"/>
                    <a:pt x="12219" y="6231"/>
                    <a:pt x="14803" y="6414"/>
                  </a:cubicBezTo>
                  <a:cubicBezTo>
                    <a:pt x="14803" y="6414"/>
                    <a:pt x="16688" y="6414"/>
                    <a:pt x="15533" y="5654"/>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56" name="Google Shape;1056;p31"/>
            <p:cNvSpPr/>
            <p:nvPr/>
          </p:nvSpPr>
          <p:spPr>
            <a:xfrm>
              <a:off x="5970750" y="4862075"/>
              <a:ext cx="332100" cy="131475"/>
            </a:xfrm>
            <a:custGeom>
              <a:rect b="b" l="l" r="r" t="t"/>
              <a:pathLst>
                <a:path extrusionOk="0" h="5259" w="13284">
                  <a:moveTo>
                    <a:pt x="0" y="0"/>
                  </a:moveTo>
                  <a:cubicBezTo>
                    <a:pt x="3070" y="1672"/>
                    <a:pt x="9332" y="4803"/>
                    <a:pt x="13283" y="5258"/>
                  </a:cubicBezTo>
                  <a:cubicBezTo>
                    <a:pt x="13222" y="5228"/>
                    <a:pt x="13192" y="5198"/>
                    <a:pt x="13162" y="5167"/>
                  </a:cubicBezTo>
                  <a:cubicBezTo>
                    <a:pt x="13162" y="5167"/>
                    <a:pt x="11946" y="2888"/>
                    <a:pt x="5745" y="1216"/>
                  </a:cubicBezTo>
                  <a:cubicBezTo>
                    <a:pt x="3860" y="699"/>
                    <a:pt x="1946" y="274"/>
                    <a:pt x="0" y="0"/>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57" name="Google Shape;1057;p31"/>
            <p:cNvSpPr/>
            <p:nvPr/>
          </p:nvSpPr>
          <p:spPr>
            <a:xfrm>
              <a:off x="5856000" y="4907650"/>
              <a:ext cx="586650" cy="312350"/>
            </a:xfrm>
            <a:custGeom>
              <a:rect b="b" l="l" r="r" t="t"/>
              <a:pathLst>
                <a:path extrusionOk="0" h="12494" w="23466">
                  <a:moveTo>
                    <a:pt x="21764" y="6323"/>
                  </a:moveTo>
                  <a:cubicBezTo>
                    <a:pt x="20852" y="3770"/>
                    <a:pt x="19666" y="2372"/>
                    <a:pt x="15563" y="3192"/>
                  </a:cubicBezTo>
                  <a:cubicBezTo>
                    <a:pt x="11490" y="4013"/>
                    <a:pt x="7599" y="3891"/>
                    <a:pt x="5198" y="3192"/>
                  </a:cubicBezTo>
                  <a:cubicBezTo>
                    <a:pt x="2797" y="2493"/>
                    <a:pt x="0" y="1"/>
                    <a:pt x="0" y="1"/>
                  </a:cubicBezTo>
                  <a:cubicBezTo>
                    <a:pt x="0" y="1"/>
                    <a:pt x="2827" y="6262"/>
                    <a:pt x="9302" y="6475"/>
                  </a:cubicBezTo>
                  <a:cubicBezTo>
                    <a:pt x="15806" y="6688"/>
                    <a:pt x="18329" y="4834"/>
                    <a:pt x="19362" y="7873"/>
                  </a:cubicBezTo>
                  <a:cubicBezTo>
                    <a:pt x="20305" y="10548"/>
                    <a:pt x="19910" y="11399"/>
                    <a:pt x="20791" y="12493"/>
                  </a:cubicBezTo>
                  <a:lnTo>
                    <a:pt x="23466" y="12493"/>
                  </a:lnTo>
                  <a:cubicBezTo>
                    <a:pt x="22919" y="10305"/>
                    <a:pt x="22250" y="7660"/>
                    <a:pt x="21764" y="6323"/>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1058" name="Google Shape;1058;p31"/>
          <p:cNvPicPr preferRelativeResize="0"/>
          <p:nvPr/>
        </p:nvPicPr>
        <p:blipFill rotWithShape="1">
          <a:blip r:embed="rId2">
            <a:alphaModFix amt="51000"/>
          </a:blip>
          <a:srcRect b="0" l="0" r="0" t="0"/>
          <a:stretch/>
        </p:blipFill>
        <p:spPr>
          <a:xfrm rot="738133">
            <a:off x="5336072" y="7928831"/>
            <a:ext cx="2303377" cy="5291322"/>
          </a:xfrm>
          <a:prstGeom prst="rect">
            <a:avLst/>
          </a:prstGeom>
          <a:noFill/>
          <a:ln>
            <a:noFill/>
          </a:ln>
        </p:spPr>
      </p:pic>
      <p:pic>
        <p:nvPicPr>
          <p:cNvPr id="1059" name="Google Shape;1059;p31"/>
          <p:cNvPicPr preferRelativeResize="0"/>
          <p:nvPr/>
        </p:nvPicPr>
        <p:blipFill rotWithShape="1">
          <a:blip r:embed="rId2">
            <a:alphaModFix amt="51000"/>
          </a:blip>
          <a:srcRect b="0" l="0" r="0" t="0"/>
          <a:stretch/>
        </p:blipFill>
        <p:spPr>
          <a:xfrm rot="3160642">
            <a:off x="-3366159" y="8595216"/>
            <a:ext cx="5914847" cy="2060563"/>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1060" name="Shape 1060"/>
        <p:cNvGrpSpPr/>
        <p:nvPr/>
      </p:nvGrpSpPr>
      <p:grpSpPr>
        <a:xfrm>
          <a:off x="0" y="0"/>
          <a:ext cx="0" cy="0"/>
          <a:chOff x="0" y="0"/>
          <a:chExt cx="0" cy="0"/>
        </a:xfrm>
      </p:grpSpPr>
      <p:sp>
        <p:nvSpPr>
          <p:cNvPr id="1061" name="Google Shape;1061;p32"/>
          <p:cNvSpPr/>
          <p:nvPr/>
        </p:nvSpPr>
        <p:spPr>
          <a:xfrm rot="5937190">
            <a:off x="-655922" y="3312257"/>
            <a:ext cx="10824291" cy="5215609"/>
          </a:xfrm>
          <a:custGeom>
            <a:rect b="b" l="l" r="r" t="t"/>
            <a:pathLst>
              <a:path extrusionOk="0" h="42662" w="43199">
                <a:moveTo>
                  <a:pt x="20782" y="1"/>
                </a:moveTo>
                <a:cubicBezTo>
                  <a:pt x="15645" y="1"/>
                  <a:pt x="9975" y="653"/>
                  <a:pt x="7773" y="3589"/>
                </a:cubicBezTo>
                <a:cubicBezTo>
                  <a:pt x="1102" y="12462"/>
                  <a:pt x="14578" y="15664"/>
                  <a:pt x="8941" y="24137"/>
                </a:cubicBezTo>
                <a:cubicBezTo>
                  <a:pt x="5572" y="28673"/>
                  <a:pt x="1" y="35878"/>
                  <a:pt x="7006" y="39981"/>
                </a:cubicBezTo>
                <a:cubicBezTo>
                  <a:pt x="10665" y="41732"/>
                  <a:pt x="15033" y="42661"/>
                  <a:pt x="19405" y="42661"/>
                </a:cubicBezTo>
                <a:cubicBezTo>
                  <a:pt x="25198" y="42661"/>
                  <a:pt x="30996" y="41030"/>
                  <a:pt x="35159" y="37513"/>
                </a:cubicBezTo>
                <a:cubicBezTo>
                  <a:pt x="43198" y="28840"/>
                  <a:pt x="31190" y="25838"/>
                  <a:pt x="33191" y="18666"/>
                </a:cubicBezTo>
                <a:cubicBezTo>
                  <a:pt x="33925" y="17165"/>
                  <a:pt x="35493" y="16298"/>
                  <a:pt x="36627" y="15030"/>
                </a:cubicBezTo>
                <a:cubicBezTo>
                  <a:pt x="41697" y="8826"/>
                  <a:pt x="34692" y="987"/>
                  <a:pt x="27587" y="286"/>
                </a:cubicBezTo>
                <a:cubicBezTo>
                  <a:pt x="25786" y="164"/>
                  <a:pt x="23351" y="1"/>
                  <a:pt x="20782"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62" name="Google Shape;1062;p32"/>
          <p:cNvSpPr/>
          <p:nvPr/>
        </p:nvSpPr>
        <p:spPr>
          <a:xfrm flipH="1" rot="818131">
            <a:off x="4269415" y="-505722"/>
            <a:ext cx="2444960" cy="3229731"/>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0784"/>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063" name="Google Shape;1063;p32"/>
          <p:cNvGrpSpPr/>
          <p:nvPr/>
        </p:nvGrpSpPr>
        <p:grpSpPr>
          <a:xfrm rot="5400000">
            <a:off x="5648441" y="447426"/>
            <a:ext cx="1812142" cy="917266"/>
            <a:chOff x="238125" y="1386325"/>
            <a:chExt cx="671750" cy="873150"/>
          </a:xfrm>
        </p:grpSpPr>
        <p:sp>
          <p:nvSpPr>
            <p:cNvPr id="1064" name="Google Shape;1064;p32"/>
            <p:cNvSpPr/>
            <p:nvPr/>
          </p:nvSpPr>
          <p:spPr>
            <a:xfrm>
              <a:off x="238125" y="1386325"/>
              <a:ext cx="671750" cy="873150"/>
            </a:xfrm>
            <a:custGeom>
              <a:rect b="b" l="l" r="r" t="t"/>
              <a:pathLst>
                <a:path extrusionOk="0" h="34926" w="26870">
                  <a:moveTo>
                    <a:pt x="16140" y="16414"/>
                  </a:moveTo>
                  <a:cubicBezTo>
                    <a:pt x="11976" y="15958"/>
                    <a:pt x="12310" y="13922"/>
                    <a:pt x="15107" y="13618"/>
                  </a:cubicBezTo>
                  <a:cubicBezTo>
                    <a:pt x="17933" y="13314"/>
                    <a:pt x="20760" y="15502"/>
                    <a:pt x="23800" y="13861"/>
                  </a:cubicBezTo>
                  <a:cubicBezTo>
                    <a:pt x="26870" y="12220"/>
                    <a:pt x="24864" y="7356"/>
                    <a:pt x="23982" y="5077"/>
                  </a:cubicBezTo>
                  <a:cubicBezTo>
                    <a:pt x="23496" y="3648"/>
                    <a:pt x="23587" y="2068"/>
                    <a:pt x="24225" y="700"/>
                  </a:cubicBezTo>
                  <a:cubicBezTo>
                    <a:pt x="24225" y="700"/>
                    <a:pt x="23162" y="1490"/>
                    <a:pt x="21277" y="1156"/>
                  </a:cubicBezTo>
                  <a:cubicBezTo>
                    <a:pt x="19423" y="821"/>
                    <a:pt x="17295" y="153"/>
                    <a:pt x="15775" y="1916"/>
                  </a:cubicBezTo>
                  <a:cubicBezTo>
                    <a:pt x="14286" y="3648"/>
                    <a:pt x="14742" y="5289"/>
                    <a:pt x="14408" y="7782"/>
                  </a:cubicBezTo>
                  <a:cubicBezTo>
                    <a:pt x="14104" y="10244"/>
                    <a:pt x="11915" y="8755"/>
                    <a:pt x="12037" y="6110"/>
                  </a:cubicBezTo>
                  <a:cubicBezTo>
                    <a:pt x="12158" y="3466"/>
                    <a:pt x="14924" y="700"/>
                    <a:pt x="14924" y="700"/>
                  </a:cubicBezTo>
                  <a:cubicBezTo>
                    <a:pt x="14012" y="426"/>
                    <a:pt x="13070" y="213"/>
                    <a:pt x="12128" y="92"/>
                  </a:cubicBezTo>
                  <a:cubicBezTo>
                    <a:pt x="11155" y="1"/>
                    <a:pt x="10183" y="31"/>
                    <a:pt x="9240" y="244"/>
                  </a:cubicBezTo>
                  <a:cubicBezTo>
                    <a:pt x="8116" y="1004"/>
                    <a:pt x="7204" y="2007"/>
                    <a:pt x="6596" y="3223"/>
                  </a:cubicBezTo>
                  <a:cubicBezTo>
                    <a:pt x="5654" y="5138"/>
                    <a:pt x="6809" y="7600"/>
                    <a:pt x="7447" y="11429"/>
                  </a:cubicBezTo>
                  <a:cubicBezTo>
                    <a:pt x="8085" y="15229"/>
                    <a:pt x="5046" y="13375"/>
                    <a:pt x="4468" y="9302"/>
                  </a:cubicBezTo>
                  <a:cubicBezTo>
                    <a:pt x="3921" y="5229"/>
                    <a:pt x="6474" y="1065"/>
                    <a:pt x="6474" y="1065"/>
                  </a:cubicBezTo>
                  <a:cubicBezTo>
                    <a:pt x="6474" y="1065"/>
                    <a:pt x="3313" y="2128"/>
                    <a:pt x="1337" y="3618"/>
                  </a:cubicBezTo>
                  <a:cubicBezTo>
                    <a:pt x="729" y="4043"/>
                    <a:pt x="274" y="4651"/>
                    <a:pt x="0" y="5350"/>
                  </a:cubicBezTo>
                  <a:lnTo>
                    <a:pt x="0" y="10609"/>
                  </a:lnTo>
                  <a:cubicBezTo>
                    <a:pt x="395" y="12311"/>
                    <a:pt x="973" y="13952"/>
                    <a:pt x="1672" y="15533"/>
                  </a:cubicBezTo>
                  <a:cubicBezTo>
                    <a:pt x="2523" y="17569"/>
                    <a:pt x="1094" y="16749"/>
                    <a:pt x="0" y="14834"/>
                  </a:cubicBezTo>
                  <a:lnTo>
                    <a:pt x="0" y="29758"/>
                  </a:lnTo>
                  <a:cubicBezTo>
                    <a:pt x="1398" y="34135"/>
                    <a:pt x="6444" y="34925"/>
                    <a:pt x="8602" y="34621"/>
                  </a:cubicBezTo>
                  <a:cubicBezTo>
                    <a:pt x="11398" y="34256"/>
                    <a:pt x="11368" y="32737"/>
                    <a:pt x="14164" y="32007"/>
                  </a:cubicBezTo>
                  <a:cubicBezTo>
                    <a:pt x="16961" y="31278"/>
                    <a:pt x="17873" y="27965"/>
                    <a:pt x="17873" y="27965"/>
                  </a:cubicBezTo>
                  <a:cubicBezTo>
                    <a:pt x="17234" y="28360"/>
                    <a:pt x="16535" y="28694"/>
                    <a:pt x="15806" y="28907"/>
                  </a:cubicBezTo>
                  <a:cubicBezTo>
                    <a:pt x="14894" y="29120"/>
                    <a:pt x="13526" y="28785"/>
                    <a:pt x="11550" y="27721"/>
                  </a:cubicBezTo>
                  <a:cubicBezTo>
                    <a:pt x="9575" y="26658"/>
                    <a:pt x="5927" y="26202"/>
                    <a:pt x="5684" y="25503"/>
                  </a:cubicBezTo>
                  <a:cubicBezTo>
                    <a:pt x="5441" y="24773"/>
                    <a:pt x="6839" y="24469"/>
                    <a:pt x="10274" y="25867"/>
                  </a:cubicBezTo>
                  <a:cubicBezTo>
                    <a:pt x="13708" y="27266"/>
                    <a:pt x="15867" y="28542"/>
                    <a:pt x="20031" y="25867"/>
                  </a:cubicBezTo>
                  <a:cubicBezTo>
                    <a:pt x="24225" y="23223"/>
                    <a:pt x="25988" y="14834"/>
                    <a:pt x="25988" y="14834"/>
                  </a:cubicBezTo>
                  <a:cubicBezTo>
                    <a:pt x="25988" y="14834"/>
                    <a:pt x="20274" y="16870"/>
                    <a:pt x="16140" y="16414"/>
                  </a:cubicBezTo>
                  <a:close/>
                  <a:moveTo>
                    <a:pt x="15897" y="9302"/>
                  </a:moveTo>
                  <a:cubicBezTo>
                    <a:pt x="15897" y="9302"/>
                    <a:pt x="18025" y="8268"/>
                    <a:pt x="19119" y="9028"/>
                  </a:cubicBezTo>
                  <a:cubicBezTo>
                    <a:pt x="20213" y="9818"/>
                    <a:pt x="18845" y="10274"/>
                    <a:pt x="17508" y="10274"/>
                  </a:cubicBezTo>
                  <a:cubicBezTo>
                    <a:pt x="16171" y="10305"/>
                    <a:pt x="14833" y="9514"/>
                    <a:pt x="15897" y="9302"/>
                  </a:cubicBezTo>
                  <a:close/>
                  <a:moveTo>
                    <a:pt x="1429" y="8025"/>
                  </a:moveTo>
                  <a:cubicBezTo>
                    <a:pt x="1429" y="8025"/>
                    <a:pt x="334" y="6505"/>
                    <a:pt x="1307" y="4986"/>
                  </a:cubicBezTo>
                  <a:cubicBezTo>
                    <a:pt x="2249" y="3466"/>
                    <a:pt x="3921" y="3283"/>
                    <a:pt x="3496" y="4408"/>
                  </a:cubicBezTo>
                  <a:cubicBezTo>
                    <a:pt x="3070" y="5533"/>
                    <a:pt x="2736" y="5685"/>
                    <a:pt x="2948" y="6627"/>
                  </a:cubicBezTo>
                  <a:cubicBezTo>
                    <a:pt x="3131" y="7539"/>
                    <a:pt x="3587" y="8147"/>
                    <a:pt x="2705" y="8694"/>
                  </a:cubicBezTo>
                  <a:cubicBezTo>
                    <a:pt x="1854" y="9241"/>
                    <a:pt x="1368" y="8572"/>
                    <a:pt x="1429" y="8025"/>
                  </a:cubicBezTo>
                  <a:close/>
                  <a:moveTo>
                    <a:pt x="2614" y="29515"/>
                  </a:moveTo>
                  <a:cubicBezTo>
                    <a:pt x="2128" y="29180"/>
                    <a:pt x="1155" y="28238"/>
                    <a:pt x="2128" y="28086"/>
                  </a:cubicBezTo>
                  <a:cubicBezTo>
                    <a:pt x="2128" y="28086"/>
                    <a:pt x="5076" y="27509"/>
                    <a:pt x="5015" y="28694"/>
                  </a:cubicBezTo>
                  <a:cubicBezTo>
                    <a:pt x="4985" y="29880"/>
                    <a:pt x="3100" y="29819"/>
                    <a:pt x="2614" y="29515"/>
                  </a:cubicBezTo>
                  <a:close/>
                  <a:moveTo>
                    <a:pt x="6809" y="17630"/>
                  </a:moveTo>
                  <a:cubicBezTo>
                    <a:pt x="6049" y="18481"/>
                    <a:pt x="5927" y="17326"/>
                    <a:pt x="6110" y="16627"/>
                  </a:cubicBezTo>
                  <a:cubicBezTo>
                    <a:pt x="6262" y="15898"/>
                    <a:pt x="6687" y="15442"/>
                    <a:pt x="7204" y="15624"/>
                  </a:cubicBezTo>
                  <a:cubicBezTo>
                    <a:pt x="7386" y="16293"/>
                    <a:pt x="7265" y="17053"/>
                    <a:pt x="6809" y="17630"/>
                  </a:cubicBezTo>
                  <a:close/>
                  <a:moveTo>
                    <a:pt x="19210" y="21186"/>
                  </a:moveTo>
                  <a:cubicBezTo>
                    <a:pt x="17964" y="21794"/>
                    <a:pt x="19301" y="22706"/>
                    <a:pt x="17569" y="23192"/>
                  </a:cubicBezTo>
                  <a:cubicBezTo>
                    <a:pt x="15836" y="23709"/>
                    <a:pt x="12888" y="21764"/>
                    <a:pt x="14894" y="20822"/>
                  </a:cubicBezTo>
                  <a:cubicBezTo>
                    <a:pt x="14894" y="20822"/>
                    <a:pt x="17447" y="19393"/>
                    <a:pt x="19058" y="19515"/>
                  </a:cubicBezTo>
                  <a:cubicBezTo>
                    <a:pt x="20639" y="19636"/>
                    <a:pt x="20426" y="20578"/>
                    <a:pt x="19210" y="2118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65" name="Google Shape;1065;p32"/>
            <p:cNvSpPr/>
            <p:nvPr/>
          </p:nvSpPr>
          <p:spPr>
            <a:xfrm>
              <a:off x="238125" y="1507900"/>
              <a:ext cx="553225" cy="598825"/>
            </a:xfrm>
            <a:custGeom>
              <a:rect b="b" l="l" r="r" t="t"/>
              <a:pathLst>
                <a:path extrusionOk="0" h="23953" w="22129">
                  <a:moveTo>
                    <a:pt x="304" y="20032"/>
                  </a:moveTo>
                  <a:lnTo>
                    <a:pt x="1763" y="18664"/>
                  </a:lnTo>
                  <a:cubicBezTo>
                    <a:pt x="2492" y="20092"/>
                    <a:pt x="3587" y="21308"/>
                    <a:pt x="4924" y="22159"/>
                  </a:cubicBezTo>
                  <a:cubicBezTo>
                    <a:pt x="6262" y="23071"/>
                    <a:pt x="7751" y="23710"/>
                    <a:pt x="9331" y="23953"/>
                  </a:cubicBezTo>
                  <a:cubicBezTo>
                    <a:pt x="9331" y="23953"/>
                    <a:pt x="5593" y="22463"/>
                    <a:pt x="4468" y="21187"/>
                  </a:cubicBezTo>
                  <a:cubicBezTo>
                    <a:pt x="3678" y="20214"/>
                    <a:pt x="2979" y="19150"/>
                    <a:pt x="2371" y="18056"/>
                  </a:cubicBezTo>
                  <a:lnTo>
                    <a:pt x="4742" y="15594"/>
                  </a:lnTo>
                  <a:cubicBezTo>
                    <a:pt x="4742" y="15594"/>
                    <a:pt x="7690" y="18512"/>
                    <a:pt x="10426" y="19241"/>
                  </a:cubicBezTo>
                  <a:cubicBezTo>
                    <a:pt x="13161" y="20001"/>
                    <a:pt x="14529" y="19606"/>
                    <a:pt x="14529" y="19606"/>
                  </a:cubicBezTo>
                  <a:cubicBezTo>
                    <a:pt x="14529" y="19606"/>
                    <a:pt x="11581" y="19454"/>
                    <a:pt x="9301" y="18269"/>
                  </a:cubicBezTo>
                  <a:cubicBezTo>
                    <a:pt x="7842" y="17478"/>
                    <a:pt x="6535" y="16475"/>
                    <a:pt x="5380" y="15260"/>
                  </a:cubicBezTo>
                  <a:lnTo>
                    <a:pt x="8268" y="12190"/>
                  </a:lnTo>
                  <a:cubicBezTo>
                    <a:pt x="9818" y="13041"/>
                    <a:pt x="11520" y="13588"/>
                    <a:pt x="13283" y="13861"/>
                  </a:cubicBezTo>
                  <a:cubicBezTo>
                    <a:pt x="14772" y="14074"/>
                    <a:pt x="16292" y="13892"/>
                    <a:pt x="17721" y="13375"/>
                  </a:cubicBezTo>
                  <a:cubicBezTo>
                    <a:pt x="17721" y="13375"/>
                    <a:pt x="14955" y="13861"/>
                    <a:pt x="13040" y="13375"/>
                  </a:cubicBezTo>
                  <a:cubicBezTo>
                    <a:pt x="11611" y="12949"/>
                    <a:pt x="10213" y="12372"/>
                    <a:pt x="8906" y="11642"/>
                  </a:cubicBezTo>
                  <a:cubicBezTo>
                    <a:pt x="8906" y="11642"/>
                    <a:pt x="11672" y="8086"/>
                    <a:pt x="12523" y="7326"/>
                  </a:cubicBezTo>
                  <a:cubicBezTo>
                    <a:pt x="13009" y="6870"/>
                    <a:pt x="13556" y="6475"/>
                    <a:pt x="14104" y="6141"/>
                  </a:cubicBezTo>
                  <a:cubicBezTo>
                    <a:pt x="15350" y="6962"/>
                    <a:pt x="16839" y="7417"/>
                    <a:pt x="18329" y="7478"/>
                  </a:cubicBezTo>
                  <a:cubicBezTo>
                    <a:pt x="19696" y="7478"/>
                    <a:pt x="21034" y="7053"/>
                    <a:pt x="22128" y="6232"/>
                  </a:cubicBezTo>
                  <a:cubicBezTo>
                    <a:pt x="22128" y="6232"/>
                    <a:pt x="19970" y="7022"/>
                    <a:pt x="18329" y="6992"/>
                  </a:cubicBezTo>
                  <a:cubicBezTo>
                    <a:pt x="16687" y="6962"/>
                    <a:pt x="14408" y="5533"/>
                    <a:pt x="14408" y="5533"/>
                  </a:cubicBezTo>
                  <a:cubicBezTo>
                    <a:pt x="14408" y="5533"/>
                    <a:pt x="16049" y="4013"/>
                    <a:pt x="17326" y="2797"/>
                  </a:cubicBezTo>
                  <a:cubicBezTo>
                    <a:pt x="18633" y="1551"/>
                    <a:pt x="20031" y="1"/>
                    <a:pt x="20031" y="1"/>
                  </a:cubicBezTo>
                  <a:lnTo>
                    <a:pt x="15745" y="3740"/>
                  </a:lnTo>
                  <a:cubicBezTo>
                    <a:pt x="15471" y="3192"/>
                    <a:pt x="15380" y="2615"/>
                    <a:pt x="15471" y="2037"/>
                  </a:cubicBezTo>
                  <a:cubicBezTo>
                    <a:pt x="15623" y="1278"/>
                    <a:pt x="15958" y="578"/>
                    <a:pt x="16505" y="1"/>
                  </a:cubicBezTo>
                  <a:cubicBezTo>
                    <a:pt x="15867" y="426"/>
                    <a:pt x="15380" y="1065"/>
                    <a:pt x="15167" y="1794"/>
                  </a:cubicBezTo>
                  <a:cubicBezTo>
                    <a:pt x="14894" y="2554"/>
                    <a:pt x="14924" y="3405"/>
                    <a:pt x="15228" y="4165"/>
                  </a:cubicBezTo>
                  <a:cubicBezTo>
                    <a:pt x="15228" y="4165"/>
                    <a:pt x="13496" y="5776"/>
                    <a:pt x="12219" y="6840"/>
                  </a:cubicBezTo>
                  <a:cubicBezTo>
                    <a:pt x="11581" y="7357"/>
                    <a:pt x="10973" y="7965"/>
                    <a:pt x="10517" y="8664"/>
                  </a:cubicBezTo>
                  <a:cubicBezTo>
                    <a:pt x="10517" y="8664"/>
                    <a:pt x="9271" y="6475"/>
                    <a:pt x="9301" y="4530"/>
                  </a:cubicBezTo>
                  <a:cubicBezTo>
                    <a:pt x="9331" y="3284"/>
                    <a:pt x="9514" y="2068"/>
                    <a:pt x="9879" y="882"/>
                  </a:cubicBezTo>
                  <a:cubicBezTo>
                    <a:pt x="9210" y="2402"/>
                    <a:pt x="8876" y="4074"/>
                    <a:pt x="8967" y="5746"/>
                  </a:cubicBezTo>
                  <a:cubicBezTo>
                    <a:pt x="9088" y="8512"/>
                    <a:pt x="9939" y="9515"/>
                    <a:pt x="9939" y="9515"/>
                  </a:cubicBezTo>
                  <a:cubicBezTo>
                    <a:pt x="9362" y="10366"/>
                    <a:pt x="8663" y="11156"/>
                    <a:pt x="7872" y="11886"/>
                  </a:cubicBezTo>
                  <a:lnTo>
                    <a:pt x="5654" y="13740"/>
                  </a:lnTo>
                  <a:cubicBezTo>
                    <a:pt x="5654" y="13740"/>
                    <a:pt x="3799" y="11551"/>
                    <a:pt x="2918" y="9454"/>
                  </a:cubicBezTo>
                  <a:cubicBezTo>
                    <a:pt x="2371" y="8025"/>
                    <a:pt x="2097" y="6536"/>
                    <a:pt x="2128" y="5047"/>
                  </a:cubicBezTo>
                  <a:cubicBezTo>
                    <a:pt x="2128" y="5047"/>
                    <a:pt x="1793" y="7965"/>
                    <a:pt x="2614" y="9788"/>
                  </a:cubicBezTo>
                  <a:cubicBezTo>
                    <a:pt x="3374" y="11308"/>
                    <a:pt x="4255" y="12798"/>
                    <a:pt x="5228" y="14226"/>
                  </a:cubicBezTo>
                  <a:lnTo>
                    <a:pt x="2553" y="16779"/>
                  </a:lnTo>
                  <a:cubicBezTo>
                    <a:pt x="1641" y="15867"/>
                    <a:pt x="881" y="14834"/>
                    <a:pt x="274" y="13709"/>
                  </a:cubicBezTo>
                  <a:lnTo>
                    <a:pt x="0" y="13162"/>
                  </a:lnTo>
                  <a:lnTo>
                    <a:pt x="0" y="14135"/>
                  </a:lnTo>
                  <a:cubicBezTo>
                    <a:pt x="578" y="15229"/>
                    <a:pt x="1277" y="16293"/>
                    <a:pt x="2097" y="17235"/>
                  </a:cubicBezTo>
                  <a:cubicBezTo>
                    <a:pt x="2097" y="17235"/>
                    <a:pt x="1216" y="18481"/>
                    <a:pt x="274" y="20032"/>
                  </a:cubicBezTo>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066" name="Google Shape;1066;p32"/>
          <p:cNvGrpSpPr/>
          <p:nvPr/>
        </p:nvGrpSpPr>
        <p:grpSpPr>
          <a:xfrm flipH="1" rot="10800000">
            <a:off x="4509812" y="3554"/>
            <a:ext cx="738113" cy="2229349"/>
            <a:chOff x="2634050" y="3784550"/>
            <a:chExt cx="1220425" cy="1435450"/>
          </a:xfrm>
        </p:grpSpPr>
        <p:sp>
          <p:nvSpPr>
            <p:cNvPr id="1067" name="Google Shape;1067;p32"/>
            <p:cNvSpPr/>
            <p:nvPr/>
          </p:nvSpPr>
          <p:spPr>
            <a:xfrm>
              <a:off x="3062625" y="4406125"/>
              <a:ext cx="486375" cy="813875"/>
            </a:xfrm>
            <a:custGeom>
              <a:rect b="b" l="l" r="r" t="t"/>
              <a:pathLst>
                <a:path extrusionOk="0" h="32555" w="19455">
                  <a:moveTo>
                    <a:pt x="18390" y="32554"/>
                  </a:moveTo>
                  <a:cubicBezTo>
                    <a:pt x="15229" y="29059"/>
                    <a:pt x="12463" y="25259"/>
                    <a:pt x="10092" y="21186"/>
                  </a:cubicBezTo>
                  <a:cubicBezTo>
                    <a:pt x="1" y="3648"/>
                    <a:pt x="457" y="1095"/>
                    <a:pt x="457" y="1095"/>
                  </a:cubicBezTo>
                  <a:cubicBezTo>
                    <a:pt x="457" y="1095"/>
                    <a:pt x="578" y="1"/>
                    <a:pt x="1399" y="2554"/>
                  </a:cubicBezTo>
                  <a:cubicBezTo>
                    <a:pt x="2189" y="5107"/>
                    <a:pt x="6141" y="12706"/>
                    <a:pt x="11582" y="21855"/>
                  </a:cubicBezTo>
                  <a:cubicBezTo>
                    <a:pt x="13861" y="25655"/>
                    <a:pt x="16506" y="29241"/>
                    <a:pt x="19454" y="3255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68" name="Google Shape;1068;p32"/>
            <p:cNvSpPr/>
            <p:nvPr/>
          </p:nvSpPr>
          <p:spPr>
            <a:xfrm>
              <a:off x="2820975" y="3784550"/>
              <a:ext cx="262200" cy="674025"/>
            </a:xfrm>
            <a:custGeom>
              <a:rect b="b" l="l" r="r" t="t"/>
              <a:pathLst>
                <a:path extrusionOk="0" h="26961" w="10488">
                  <a:moveTo>
                    <a:pt x="10488" y="26961"/>
                  </a:moveTo>
                  <a:cubicBezTo>
                    <a:pt x="10488" y="19271"/>
                    <a:pt x="1" y="0"/>
                    <a:pt x="1" y="0"/>
                  </a:cubicBezTo>
                  <a:cubicBezTo>
                    <a:pt x="1" y="0"/>
                    <a:pt x="2524" y="10699"/>
                    <a:pt x="4834" y="17630"/>
                  </a:cubicBezTo>
                  <a:cubicBezTo>
                    <a:pt x="7174" y="24590"/>
                    <a:pt x="10488" y="26961"/>
                    <a:pt x="10488" y="2696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69" name="Google Shape;1069;p32"/>
            <p:cNvSpPr/>
            <p:nvPr/>
          </p:nvSpPr>
          <p:spPr>
            <a:xfrm>
              <a:off x="3105950" y="4119650"/>
              <a:ext cx="137550" cy="398200"/>
            </a:xfrm>
            <a:custGeom>
              <a:rect b="b" l="l" r="r" t="t"/>
              <a:pathLst>
                <a:path extrusionOk="0" h="15928" w="5502">
                  <a:moveTo>
                    <a:pt x="4590" y="1"/>
                  </a:moveTo>
                  <a:cubicBezTo>
                    <a:pt x="4590" y="1"/>
                    <a:pt x="2493" y="5593"/>
                    <a:pt x="1277" y="9514"/>
                  </a:cubicBezTo>
                  <a:cubicBezTo>
                    <a:pt x="61" y="13405"/>
                    <a:pt x="0" y="15928"/>
                    <a:pt x="0" y="15928"/>
                  </a:cubicBezTo>
                  <a:cubicBezTo>
                    <a:pt x="5502" y="13314"/>
                    <a:pt x="4590" y="1"/>
                    <a:pt x="459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0" name="Google Shape;1070;p32"/>
            <p:cNvSpPr/>
            <p:nvPr/>
          </p:nvSpPr>
          <p:spPr>
            <a:xfrm>
              <a:off x="3220700" y="4311150"/>
              <a:ext cx="286500" cy="433150"/>
            </a:xfrm>
            <a:custGeom>
              <a:rect b="b" l="l" r="r" t="t"/>
              <a:pathLst>
                <a:path extrusionOk="0" h="17326" w="11460">
                  <a:moveTo>
                    <a:pt x="0" y="17326"/>
                  </a:moveTo>
                  <a:cubicBezTo>
                    <a:pt x="4408" y="14985"/>
                    <a:pt x="11459" y="0"/>
                    <a:pt x="11459" y="0"/>
                  </a:cubicBezTo>
                  <a:cubicBezTo>
                    <a:pt x="11459" y="0"/>
                    <a:pt x="6018" y="5563"/>
                    <a:pt x="3131" y="9879"/>
                  </a:cubicBezTo>
                  <a:cubicBezTo>
                    <a:pt x="243" y="14225"/>
                    <a:pt x="0" y="17326"/>
                    <a:pt x="0" y="17326"/>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1" name="Google Shape;1071;p32"/>
            <p:cNvSpPr/>
            <p:nvPr/>
          </p:nvSpPr>
          <p:spPr>
            <a:xfrm>
              <a:off x="3163700" y="4172850"/>
              <a:ext cx="215825" cy="463550"/>
            </a:xfrm>
            <a:custGeom>
              <a:rect b="b" l="l" r="r" t="t"/>
              <a:pathLst>
                <a:path extrusionOk="0" h="18542" w="8633">
                  <a:moveTo>
                    <a:pt x="122" y="18542"/>
                  </a:moveTo>
                  <a:cubicBezTo>
                    <a:pt x="3952" y="17326"/>
                    <a:pt x="8633" y="0"/>
                    <a:pt x="8633" y="0"/>
                  </a:cubicBezTo>
                  <a:cubicBezTo>
                    <a:pt x="8633" y="0"/>
                    <a:pt x="3435" y="8420"/>
                    <a:pt x="1733" y="12645"/>
                  </a:cubicBezTo>
                  <a:cubicBezTo>
                    <a:pt x="0" y="16839"/>
                    <a:pt x="122" y="18542"/>
                    <a:pt x="122" y="1854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2" name="Google Shape;1072;p32"/>
            <p:cNvSpPr/>
            <p:nvPr/>
          </p:nvSpPr>
          <p:spPr>
            <a:xfrm>
              <a:off x="3286050" y="4423600"/>
              <a:ext cx="285725" cy="440775"/>
            </a:xfrm>
            <a:custGeom>
              <a:rect b="b" l="l" r="r" t="t"/>
              <a:pathLst>
                <a:path extrusionOk="0" h="17631" w="11429">
                  <a:moveTo>
                    <a:pt x="0" y="17569"/>
                  </a:moveTo>
                  <a:cubicBezTo>
                    <a:pt x="1459" y="17630"/>
                    <a:pt x="3040" y="15776"/>
                    <a:pt x="5167" y="11065"/>
                  </a:cubicBezTo>
                  <a:cubicBezTo>
                    <a:pt x="7265" y="6323"/>
                    <a:pt x="11429" y="1"/>
                    <a:pt x="11429" y="1"/>
                  </a:cubicBezTo>
                  <a:cubicBezTo>
                    <a:pt x="11429" y="1"/>
                    <a:pt x="5563" y="6171"/>
                    <a:pt x="3040" y="10761"/>
                  </a:cubicBezTo>
                  <a:cubicBezTo>
                    <a:pt x="517" y="15381"/>
                    <a:pt x="0" y="17569"/>
                    <a:pt x="0" y="1756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3" name="Google Shape;1073;p32"/>
            <p:cNvSpPr/>
            <p:nvPr/>
          </p:nvSpPr>
          <p:spPr>
            <a:xfrm>
              <a:off x="3479825" y="4874225"/>
              <a:ext cx="312325" cy="279650"/>
            </a:xfrm>
            <a:custGeom>
              <a:rect b="b" l="l" r="r" t="t"/>
              <a:pathLst>
                <a:path extrusionOk="0" h="11186" w="12493">
                  <a:moveTo>
                    <a:pt x="4651" y="6079"/>
                  </a:moveTo>
                  <a:cubicBezTo>
                    <a:pt x="669" y="8906"/>
                    <a:pt x="0" y="11186"/>
                    <a:pt x="0" y="11186"/>
                  </a:cubicBezTo>
                  <a:cubicBezTo>
                    <a:pt x="4681" y="10213"/>
                    <a:pt x="12493" y="0"/>
                    <a:pt x="12493" y="0"/>
                  </a:cubicBezTo>
                  <a:cubicBezTo>
                    <a:pt x="12493" y="0"/>
                    <a:pt x="8663" y="3222"/>
                    <a:pt x="4651" y="607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4" name="Google Shape;1074;p32"/>
            <p:cNvSpPr/>
            <p:nvPr/>
          </p:nvSpPr>
          <p:spPr>
            <a:xfrm>
              <a:off x="3496525" y="5004175"/>
              <a:ext cx="345025" cy="203675"/>
            </a:xfrm>
            <a:custGeom>
              <a:rect b="b" l="l" r="r" t="t"/>
              <a:pathLst>
                <a:path extrusionOk="0" h="8147" w="13801">
                  <a:moveTo>
                    <a:pt x="13800" y="0"/>
                  </a:moveTo>
                  <a:cubicBezTo>
                    <a:pt x="13800" y="0"/>
                    <a:pt x="9819" y="3678"/>
                    <a:pt x="6384" y="3951"/>
                  </a:cubicBezTo>
                  <a:cubicBezTo>
                    <a:pt x="2919" y="4255"/>
                    <a:pt x="1" y="6748"/>
                    <a:pt x="1" y="6748"/>
                  </a:cubicBezTo>
                  <a:cubicBezTo>
                    <a:pt x="7843" y="8146"/>
                    <a:pt x="13800" y="0"/>
                    <a:pt x="1380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5" name="Google Shape;1075;p32"/>
            <p:cNvSpPr/>
            <p:nvPr/>
          </p:nvSpPr>
          <p:spPr>
            <a:xfrm>
              <a:off x="3386350" y="4582425"/>
              <a:ext cx="323725" cy="457475"/>
            </a:xfrm>
            <a:custGeom>
              <a:rect b="b" l="l" r="r" t="t"/>
              <a:pathLst>
                <a:path extrusionOk="0" h="18299" w="12949">
                  <a:moveTo>
                    <a:pt x="0" y="18086"/>
                  </a:moveTo>
                  <a:cubicBezTo>
                    <a:pt x="1703" y="18299"/>
                    <a:pt x="5380" y="15137"/>
                    <a:pt x="6931" y="10700"/>
                  </a:cubicBezTo>
                  <a:cubicBezTo>
                    <a:pt x="8481" y="6232"/>
                    <a:pt x="12949" y="0"/>
                    <a:pt x="12949" y="0"/>
                  </a:cubicBezTo>
                  <a:cubicBezTo>
                    <a:pt x="12949" y="0"/>
                    <a:pt x="6809" y="6201"/>
                    <a:pt x="5016" y="10396"/>
                  </a:cubicBezTo>
                  <a:cubicBezTo>
                    <a:pt x="3253" y="14560"/>
                    <a:pt x="0" y="18086"/>
                    <a:pt x="0" y="18086"/>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6" name="Google Shape;1076;p32"/>
            <p:cNvSpPr/>
            <p:nvPr/>
          </p:nvSpPr>
          <p:spPr>
            <a:xfrm>
              <a:off x="3333925" y="4476800"/>
              <a:ext cx="335875" cy="484825"/>
            </a:xfrm>
            <a:custGeom>
              <a:rect b="b" l="l" r="r" t="t"/>
              <a:pathLst>
                <a:path extrusionOk="0" h="19393" w="13435">
                  <a:moveTo>
                    <a:pt x="0" y="19180"/>
                  </a:moveTo>
                  <a:cubicBezTo>
                    <a:pt x="1368" y="19393"/>
                    <a:pt x="4407" y="15320"/>
                    <a:pt x="6414" y="10639"/>
                  </a:cubicBezTo>
                  <a:cubicBezTo>
                    <a:pt x="8389" y="5988"/>
                    <a:pt x="13435" y="0"/>
                    <a:pt x="13435" y="0"/>
                  </a:cubicBezTo>
                  <a:cubicBezTo>
                    <a:pt x="10912" y="2098"/>
                    <a:pt x="8632" y="4469"/>
                    <a:pt x="6657" y="7052"/>
                  </a:cubicBezTo>
                  <a:cubicBezTo>
                    <a:pt x="3496" y="11277"/>
                    <a:pt x="0" y="19180"/>
                    <a:pt x="0" y="1918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7" name="Google Shape;1077;p32"/>
            <p:cNvSpPr/>
            <p:nvPr/>
          </p:nvSpPr>
          <p:spPr>
            <a:xfrm>
              <a:off x="3437250" y="4744275"/>
              <a:ext cx="358700" cy="360975"/>
            </a:xfrm>
            <a:custGeom>
              <a:rect b="b" l="l" r="r" t="t"/>
              <a:pathLst>
                <a:path extrusionOk="0" h="14439" w="14348">
                  <a:moveTo>
                    <a:pt x="1" y="14439"/>
                  </a:moveTo>
                  <a:cubicBezTo>
                    <a:pt x="4044" y="13952"/>
                    <a:pt x="14348" y="1"/>
                    <a:pt x="14348" y="1"/>
                  </a:cubicBezTo>
                  <a:cubicBezTo>
                    <a:pt x="14348" y="1"/>
                    <a:pt x="11187" y="2250"/>
                    <a:pt x="6293" y="6475"/>
                  </a:cubicBezTo>
                  <a:cubicBezTo>
                    <a:pt x="1430" y="10700"/>
                    <a:pt x="1" y="14439"/>
                    <a:pt x="1" y="1443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8" name="Google Shape;1078;p32"/>
            <p:cNvSpPr/>
            <p:nvPr/>
          </p:nvSpPr>
          <p:spPr>
            <a:xfrm>
              <a:off x="3336200" y="5146250"/>
              <a:ext cx="136050" cy="73750"/>
            </a:xfrm>
            <a:custGeom>
              <a:rect b="b" l="l" r="r" t="t"/>
              <a:pathLst>
                <a:path extrusionOk="0" h="2950" w="5442">
                  <a:moveTo>
                    <a:pt x="0" y="2949"/>
                  </a:moveTo>
                  <a:lnTo>
                    <a:pt x="3405" y="2949"/>
                  </a:lnTo>
                  <a:cubicBezTo>
                    <a:pt x="4195" y="2068"/>
                    <a:pt x="4894" y="1095"/>
                    <a:pt x="5441" y="1"/>
                  </a:cubicBezTo>
                  <a:cubicBezTo>
                    <a:pt x="4195" y="305"/>
                    <a:pt x="2189" y="1460"/>
                    <a:pt x="0" y="294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79" name="Google Shape;1079;p32"/>
            <p:cNvSpPr/>
            <p:nvPr/>
          </p:nvSpPr>
          <p:spPr>
            <a:xfrm>
              <a:off x="2926600" y="4998075"/>
              <a:ext cx="449125" cy="125425"/>
            </a:xfrm>
            <a:custGeom>
              <a:rect b="b" l="l" r="r" t="t"/>
              <a:pathLst>
                <a:path extrusionOk="0" h="5017" w="17965">
                  <a:moveTo>
                    <a:pt x="17965" y="1065"/>
                  </a:moveTo>
                  <a:cubicBezTo>
                    <a:pt x="16962" y="1"/>
                    <a:pt x="14773" y="62"/>
                    <a:pt x="10913" y="1247"/>
                  </a:cubicBezTo>
                  <a:cubicBezTo>
                    <a:pt x="7053" y="2432"/>
                    <a:pt x="1" y="4864"/>
                    <a:pt x="1" y="4864"/>
                  </a:cubicBezTo>
                  <a:cubicBezTo>
                    <a:pt x="1" y="4864"/>
                    <a:pt x="2524" y="5016"/>
                    <a:pt x="6658" y="4165"/>
                  </a:cubicBezTo>
                  <a:cubicBezTo>
                    <a:pt x="10761" y="3284"/>
                    <a:pt x="17965" y="1065"/>
                    <a:pt x="17965" y="106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80" name="Google Shape;1080;p32"/>
            <p:cNvSpPr/>
            <p:nvPr/>
          </p:nvSpPr>
          <p:spPr>
            <a:xfrm>
              <a:off x="3048950" y="5061925"/>
              <a:ext cx="376925" cy="158075"/>
            </a:xfrm>
            <a:custGeom>
              <a:rect b="b" l="l" r="r" t="t"/>
              <a:pathLst>
                <a:path extrusionOk="0" h="6323" w="15077">
                  <a:moveTo>
                    <a:pt x="1" y="6322"/>
                  </a:moveTo>
                  <a:lnTo>
                    <a:pt x="3922" y="6322"/>
                  </a:lnTo>
                  <a:cubicBezTo>
                    <a:pt x="8876" y="4407"/>
                    <a:pt x="15077" y="1246"/>
                    <a:pt x="15077" y="1246"/>
                  </a:cubicBezTo>
                  <a:cubicBezTo>
                    <a:pt x="12007" y="0"/>
                    <a:pt x="4773" y="3617"/>
                    <a:pt x="1" y="632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81" name="Google Shape;1081;p32"/>
            <p:cNvSpPr/>
            <p:nvPr/>
          </p:nvSpPr>
          <p:spPr>
            <a:xfrm>
              <a:off x="3447150" y="5180450"/>
              <a:ext cx="49400" cy="39550"/>
            </a:xfrm>
            <a:custGeom>
              <a:rect b="b" l="l" r="r" t="t"/>
              <a:pathLst>
                <a:path extrusionOk="0" h="1582" w="1976">
                  <a:moveTo>
                    <a:pt x="0" y="1581"/>
                  </a:moveTo>
                  <a:lnTo>
                    <a:pt x="1702" y="1581"/>
                  </a:lnTo>
                  <a:cubicBezTo>
                    <a:pt x="1824" y="1065"/>
                    <a:pt x="1915" y="518"/>
                    <a:pt x="1976" y="1"/>
                  </a:cubicBezTo>
                  <a:cubicBezTo>
                    <a:pt x="1216" y="396"/>
                    <a:pt x="547" y="943"/>
                    <a:pt x="0" y="158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82" name="Google Shape;1082;p32"/>
            <p:cNvSpPr/>
            <p:nvPr/>
          </p:nvSpPr>
          <p:spPr>
            <a:xfrm>
              <a:off x="3542875" y="5156900"/>
              <a:ext cx="311600" cy="63100"/>
            </a:xfrm>
            <a:custGeom>
              <a:rect b="b" l="l" r="r" t="t"/>
              <a:pathLst>
                <a:path extrusionOk="0" h="2524" w="12464">
                  <a:moveTo>
                    <a:pt x="4743" y="1125"/>
                  </a:moveTo>
                  <a:cubicBezTo>
                    <a:pt x="3071" y="1186"/>
                    <a:pt x="1460" y="1672"/>
                    <a:pt x="1" y="2523"/>
                  </a:cubicBezTo>
                  <a:lnTo>
                    <a:pt x="6506" y="2523"/>
                  </a:lnTo>
                  <a:cubicBezTo>
                    <a:pt x="8573" y="1855"/>
                    <a:pt x="10548" y="1004"/>
                    <a:pt x="12463" y="1"/>
                  </a:cubicBezTo>
                  <a:cubicBezTo>
                    <a:pt x="12463" y="1"/>
                    <a:pt x="7782" y="943"/>
                    <a:pt x="4743" y="112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83" name="Google Shape;1083;p32"/>
            <p:cNvSpPr/>
            <p:nvPr/>
          </p:nvSpPr>
          <p:spPr>
            <a:xfrm>
              <a:off x="2653050" y="4300500"/>
              <a:ext cx="450650" cy="218125"/>
            </a:xfrm>
            <a:custGeom>
              <a:rect b="b" l="l" r="r" t="t"/>
              <a:pathLst>
                <a:path extrusionOk="0" h="8725" w="18026">
                  <a:moveTo>
                    <a:pt x="7296" y="5563"/>
                  </a:moveTo>
                  <a:cubicBezTo>
                    <a:pt x="10578" y="7478"/>
                    <a:pt x="14256" y="8572"/>
                    <a:pt x="18025" y="8724"/>
                  </a:cubicBezTo>
                  <a:cubicBezTo>
                    <a:pt x="17387" y="7508"/>
                    <a:pt x="14499" y="6505"/>
                    <a:pt x="9575" y="4803"/>
                  </a:cubicBezTo>
                  <a:cubicBezTo>
                    <a:pt x="4651" y="3131"/>
                    <a:pt x="1" y="1"/>
                    <a:pt x="1" y="1"/>
                  </a:cubicBezTo>
                  <a:cubicBezTo>
                    <a:pt x="1" y="1"/>
                    <a:pt x="1794" y="2341"/>
                    <a:pt x="7296" y="5563"/>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84" name="Google Shape;1084;p32"/>
            <p:cNvSpPr/>
            <p:nvPr/>
          </p:nvSpPr>
          <p:spPr>
            <a:xfrm>
              <a:off x="2634050" y="4445650"/>
              <a:ext cx="520550" cy="173275"/>
            </a:xfrm>
            <a:custGeom>
              <a:rect b="b" l="l" r="r" t="t"/>
              <a:pathLst>
                <a:path extrusionOk="0" h="6931" w="20822">
                  <a:moveTo>
                    <a:pt x="20822" y="6930"/>
                  </a:moveTo>
                  <a:cubicBezTo>
                    <a:pt x="20062" y="5684"/>
                    <a:pt x="16171" y="4225"/>
                    <a:pt x="11703" y="3526"/>
                  </a:cubicBezTo>
                  <a:cubicBezTo>
                    <a:pt x="7204" y="2827"/>
                    <a:pt x="1" y="0"/>
                    <a:pt x="1" y="0"/>
                  </a:cubicBezTo>
                  <a:cubicBezTo>
                    <a:pt x="2827" y="1824"/>
                    <a:pt x="5776" y="3435"/>
                    <a:pt x="8846" y="4772"/>
                  </a:cubicBezTo>
                  <a:cubicBezTo>
                    <a:pt x="13709" y="6839"/>
                    <a:pt x="20822" y="6930"/>
                    <a:pt x="20822" y="693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85" name="Google Shape;1085;p32"/>
            <p:cNvSpPr/>
            <p:nvPr/>
          </p:nvSpPr>
          <p:spPr>
            <a:xfrm>
              <a:off x="2694075" y="4609775"/>
              <a:ext cx="522075" cy="122375"/>
            </a:xfrm>
            <a:custGeom>
              <a:rect b="b" l="l" r="r" t="t"/>
              <a:pathLst>
                <a:path extrusionOk="0" h="4895" w="20883">
                  <a:moveTo>
                    <a:pt x="20883" y="4894"/>
                  </a:moveTo>
                  <a:cubicBezTo>
                    <a:pt x="18998" y="2706"/>
                    <a:pt x="15655" y="1764"/>
                    <a:pt x="11582" y="1551"/>
                  </a:cubicBezTo>
                  <a:cubicBezTo>
                    <a:pt x="7478" y="1369"/>
                    <a:pt x="1" y="1"/>
                    <a:pt x="1" y="1"/>
                  </a:cubicBezTo>
                  <a:cubicBezTo>
                    <a:pt x="2919" y="1460"/>
                    <a:pt x="6019" y="2584"/>
                    <a:pt x="9211" y="3344"/>
                  </a:cubicBezTo>
                  <a:cubicBezTo>
                    <a:pt x="13041" y="4195"/>
                    <a:pt x="16962" y="4712"/>
                    <a:pt x="20883" y="4894"/>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86" name="Google Shape;1086;p32"/>
            <p:cNvSpPr/>
            <p:nvPr/>
          </p:nvSpPr>
          <p:spPr>
            <a:xfrm>
              <a:off x="2727525" y="4765550"/>
              <a:ext cx="554750" cy="122375"/>
            </a:xfrm>
            <a:custGeom>
              <a:rect b="b" l="l" r="r" t="t"/>
              <a:pathLst>
                <a:path extrusionOk="0" h="4895" w="22190">
                  <a:moveTo>
                    <a:pt x="22189" y="3648"/>
                  </a:moveTo>
                  <a:cubicBezTo>
                    <a:pt x="20700" y="1308"/>
                    <a:pt x="15259" y="2159"/>
                    <a:pt x="11064" y="2584"/>
                  </a:cubicBezTo>
                  <a:cubicBezTo>
                    <a:pt x="6900" y="2980"/>
                    <a:pt x="0" y="1"/>
                    <a:pt x="0" y="1"/>
                  </a:cubicBezTo>
                  <a:cubicBezTo>
                    <a:pt x="0" y="1"/>
                    <a:pt x="4256" y="3223"/>
                    <a:pt x="9514" y="4074"/>
                  </a:cubicBezTo>
                  <a:cubicBezTo>
                    <a:pt x="14803" y="4894"/>
                    <a:pt x="22189" y="3648"/>
                    <a:pt x="22189" y="3648"/>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87" name="Google Shape;1087;p32"/>
            <p:cNvSpPr/>
            <p:nvPr/>
          </p:nvSpPr>
          <p:spPr>
            <a:xfrm>
              <a:off x="2794400" y="4888650"/>
              <a:ext cx="533450" cy="95025"/>
            </a:xfrm>
            <a:custGeom>
              <a:rect b="b" l="l" r="r" t="t"/>
              <a:pathLst>
                <a:path extrusionOk="0" h="3801" w="21338">
                  <a:moveTo>
                    <a:pt x="21338" y="2250"/>
                  </a:moveTo>
                  <a:cubicBezTo>
                    <a:pt x="20244" y="1338"/>
                    <a:pt x="18845" y="852"/>
                    <a:pt x="17386" y="852"/>
                  </a:cubicBezTo>
                  <a:cubicBezTo>
                    <a:pt x="14864" y="822"/>
                    <a:pt x="12554" y="1369"/>
                    <a:pt x="8055" y="518"/>
                  </a:cubicBezTo>
                  <a:cubicBezTo>
                    <a:pt x="5380" y="1"/>
                    <a:pt x="2614" y="122"/>
                    <a:pt x="0" y="913"/>
                  </a:cubicBezTo>
                  <a:cubicBezTo>
                    <a:pt x="1094" y="943"/>
                    <a:pt x="2189" y="1034"/>
                    <a:pt x="3252" y="1217"/>
                  </a:cubicBezTo>
                  <a:cubicBezTo>
                    <a:pt x="5076" y="1490"/>
                    <a:pt x="6687" y="2341"/>
                    <a:pt x="11915" y="3253"/>
                  </a:cubicBezTo>
                  <a:cubicBezTo>
                    <a:pt x="15107" y="3800"/>
                    <a:pt x="18359" y="3436"/>
                    <a:pt x="21338" y="225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088" name="Google Shape;1088;p32"/>
          <p:cNvGrpSpPr/>
          <p:nvPr/>
        </p:nvGrpSpPr>
        <p:grpSpPr>
          <a:xfrm rot="-385873">
            <a:off x="5094771" y="-510161"/>
            <a:ext cx="1738830" cy="3458301"/>
            <a:chOff x="9298390" y="-164681"/>
            <a:chExt cx="3403527" cy="2636069"/>
          </a:xfrm>
        </p:grpSpPr>
        <p:sp>
          <p:nvSpPr>
            <p:cNvPr id="1089" name="Google Shape;1089;p32"/>
            <p:cNvSpPr/>
            <p:nvPr/>
          </p:nvSpPr>
          <p:spPr>
            <a:xfrm rot="-5142096">
              <a:off x="9799889" y="-462995"/>
              <a:ext cx="2400528" cy="3232698"/>
            </a:xfrm>
            <a:custGeom>
              <a:rect b="b" l="l" r="r" t="t"/>
              <a:pathLst>
                <a:path extrusionOk="0" h="41865" w="31088">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090" name="Google Shape;1090;p32"/>
            <p:cNvSpPr/>
            <p:nvPr/>
          </p:nvSpPr>
          <p:spPr>
            <a:xfrm rot="-5142096">
              <a:off x="10598029" y="408426"/>
              <a:ext cx="1127217" cy="1843406"/>
            </a:xfrm>
            <a:custGeom>
              <a:rect b="b" l="l" r="r" t="t"/>
              <a:pathLst>
                <a:path extrusionOk="0" h="23873" w="14598">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091" name="Google Shape;1091;p32"/>
          <p:cNvSpPr txBox="1"/>
          <p:nvPr>
            <p:ph type="title"/>
          </p:nvPr>
        </p:nvSpPr>
        <p:spPr>
          <a:xfrm>
            <a:off x="2491340" y="3441776"/>
            <a:ext cx="3826575" cy="2910266"/>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9600"/>
              <a:buNone/>
              <a:defRPr sz="847"/>
            </a:lvl1pPr>
            <a:lvl2pPr lvl="1" algn="ctr">
              <a:lnSpc>
                <a:spcPct val="100000"/>
              </a:lnSpc>
              <a:spcBef>
                <a:spcPts val="0"/>
              </a:spcBef>
              <a:spcAft>
                <a:spcPts val="0"/>
              </a:spcAft>
              <a:buSzPts val="9600"/>
              <a:buNone/>
              <a:defRPr sz="957"/>
            </a:lvl2pPr>
            <a:lvl3pPr lvl="2" algn="ctr">
              <a:lnSpc>
                <a:spcPct val="100000"/>
              </a:lnSpc>
              <a:spcBef>
                <a:spcPts val="0"/>
              </a:spcBef>
              <a:spcAft>
                <a:spcPts val="0"/>
              </a:spcAft>
              <a:buSzPts val="9600"/>
              <a:buNone/>
              <a:defRPr sz="957"/>
            </a:lvl3pPr>
            <a:lvl4pPr lvl="3" algn="ctr">
              <a:lnSpc>
                <a:spcPct val="100000"/>
              </a:lnSpc>
              <a:spcBef>
                <a:spcPts val="0"/>
              </a:spcBef>
              <a:spcAft>
                <a:spcPts val="0"/>
              </a:spcAft>
              <a:buSzPts val="9600"/>
              <a:buNone/>
              <a:defRPr sz="957"/>
            </a:lvl4pPr>
            <a:lvl5pPr lvl="4" algn="ctr">
              <a:lnSpc>
                <a:spcPct val="100000"/>
              </a:lnSpc>
              <a:spcBef>
                <a:spcPts val="0"/>
              </a:spcBef>
              <a:spcAft>
                <a:spcPts val="0"/>
              </a:spcAft>
              <a:buSzPts val="9600"/>
              <a:buNone/>
              <a:defRPr sz="957"/>
            </a:lvl5pPr>
            <a:lvl6pPr lvl="5" algn="ctr">
              <a:lnSpc>
                <a:spcPct val="100000"/>
              </a:lnSpc>
              <a:spcBef>
                <a:spcPts val="0"/>
              </a:spcBef>
              <a:spcAft>
                <a:spcPts val="0"/>
              </a:spcAft>
              <a:buSzPts val="9600"/>
              <a:buNone/>
              <a:defRPr sz="957"/>
            </a:lvl6pPr>
            <a:lvl7pPr lvl="6" algn="ctr">
              <a:lnSpc>
                <a:spcPct val="100000"/>
              </a:lnSpc>
              <a:spcBef>
                <a:spcPts val="0"/>
              </a:spcBef>
              <a:spcAft>
                <a:spcPts val="0"/>
              </a:spcAft>
              <a:buSzPts val="9600"/>
              <a:buNone/>
              <a:defRPr sz="957"/>
            </a:lvl7pPr>
            <a:lvl8pPr lvl="7" algn="ctr">
              <a:lnSpc>
                <a:spcPct val="100000"/>
              </a:lnSpc>
              <a:spcBef>
                <a:spcPts val="0"/>
              </a:spcBef>
              <a:spcAft>
                <a:spcPts val="0"/>
              </a:spcAft>
              <a:buSzPts val="9600"/>
              <a:buNone/>
              <a:defRPr sz="957"/>
            </a:lvl8pPr>
            <a:lvl9pPr lvl="8" algn="ctr">
              <a:lnSpc>
                <a:spcPct val="100000"/>
              </a:lnSpc>
              <a:spcBef>
                <a:spcPts val="0"/>
              </a:spcBef>
              <a:spcAft>
                <a:spcPts val="0"/>
              </a:spcAft>
              <a:buSzPts val="9600"/>
              <a:buNone/>
              <a:defRPr sz="957"/>
            </a:lvl9pPr>
          </a:lstStyle>
          <a:p/>
        </p:txBody>
      </p:sp>
      <p:sp>
        <p:nvSpPr>
          <p:cNvPr id="1092" name="Google Shape;1092;p32"/>
          <p:cNvSpPr txBox="1"/>
          <p:nvPr>
            <p:ph idx="1" type="subTitle"/>
          </p:nvPr>
        </p:nvSpPr>
        <p:spPr>
          <a:xfrm>
            <a:off x="2491340" y="6352139"/>
            <a:ext cx="3826575" cy="1373955"/>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59"/>
            </a:lvl1pPr>
            <a:lvl2pPr lvl="1" algn="ctr">
              <a:lnSpc>
                <a:spcPct val="100000"/>
              </a:lnSpc>
              <a:spcBef>
                <a:spcPts val="0"/>
              </a:spcBef>
              <a:spcAft>
                <a:spcPts val="0"/>
              </a:spcAft>
              <a:buSzPts val="1600"/>
              <a:buNone/>
              <a:defRPr sz="159"/>
            </a:lvl2pPr>
            <a:lvl3pPr lvl="2" algn="ctr">
              <a:lnSpc>
                <a:spcPct val="100000"/>
              </a:lnSpc>
              <a:spcBef>
                <a:spcPts val="0"/>
              </a:spcBef>
              <a:spcAft>
                <a:spcPts val="0"/>
              </a:spcAft>
              <a:buSzPts val="1600"/>
              <a:buNone/>
              <a:defRPr sz="159"/>
            </a:lvl3pPr>
            <a:lvl4pPr lvl="3" algn="ctr">
              <a:lnSpc>
                <a:spcPct val="100000"/>
              </a:lnSpc>
              <a:spcBef>
                <a:spcPts val="0"/>
              </a:spcBef>
              <a:spcAft>
                <a:spcPts val="0"/>
              </a:spcAft>
              <a:buSzPts val="1600"/>
              <a:buNone/>
              <a:defRPr sz="159"/>
            </a:lvl4pPr>
            <a:lvl5pPr lvl="4" algn="ctr">
              <a:lnSpc>
                <a:spcPct val="100000"/>
              </a:lnSpc>
              <a:spcBef>
                <a:spcPts val="0"/>
              </a:spcBef>
              <a:spcAft>
                <a:spcPts val="0"/>
              </a:spcAft>
              <a:buSzPts val="1600"/>
              <a:buNone/>
              <a:defRPr sz="159"/>
            </a:lvl5pPr>
            <a:lvl6pPr lvl="5" algn="ctr">
              <a:lnSpc>
                <a:spcPct val="100000"/>
              </a:lnSpc>
              <a:spcBef>
                <a:spcPts val="0"/>
              </a:spcBef>
              <a:spcAft>
                <a:spcPts val="0"/>
              </a:spcAft>
              <a:buSzPts val="1600"/>
              <a:buNone/>
              <a:defRPr sz="159"/>
            </a:lvl6pPr>
            <a:lvl7pPr lvl="6" algn="ctr">
              <a:lnSpc>
                <a:spcPct val="100000"/>
              </a:lnSpc>
              <a:spcBef>
                <a:spcPts val="0"/>
              </a:spcBef>
              <a:spcAft>
                <a:spcPts val="0"/>
              </a:spcAft>
              <a:buSzPts val="1600"/>
              <a:buNone/>
              <a:defRPr sz="159"/>
            </a:lvl7pPr>
            <a:lvl8pPr lvl="7" algn="ctr">
              <a:lnSpc>
                <a:spcPct val="100000"/>
              </a:lnSpc>
              <a:spcBef>
                <a:spcPts val="0"/>
              </a:spcBef>
              <a:spcAft>
                <a:spcPts val="0"/>
              </a:spcAft>
              <a:buSzPts val="1600"/>
              <a:buNone/>
              <a:defRPr sz="159"/>
            </a:lvl8pPr>
            <a:lvl9pPr lvl="8" algn="ctr">
              <a:lnSpc>
                <a:spcPct val="100000"/>
              </a:lnSpc>
              <a:spcBef>
                <a:spcPts val="0"/>
              </a:spcBef>
              <a:spcAft>
                <a:spcPts val="0"/>
              </a:spcAft>
              <a:buSzPts val="1600"/>
              <a:buNone/>
              <a:defRPr sz="159"/>
            </a:lvl9pPr>
          </a:lstStyle>
          <a:p/>
        </p:txBody>
      </p:sp>
      <p:pic>
        <p:nvPicPr>
          <p:cNvPr id="1093" name="Google Shape;1093;p32"/>
          <p:cNvPicPr preferRelativeResize="0"/>
          <p:nvPr/>
        </p:nvPicPr>
        <p:blipFill rotWithShape="1">
          <a:blip r:embed="rId2">
            <a:alphaModFix amt="52000"/>
          </a:blip>
          <a:srcRect b="0" l="0" r="0" t="0"/>
          <a:stretch/>
        </p:blipFill>
        <p:spPr>
          <a:xfrm>
            <a:off x="4155620" y="-4358111"/>
            <a:ext cx="3115838" cy="7157737"/>
          </a:xfrm>
          <a:prstGeom prst="rect">
            <a:avLst/>
          </a:prstGeom>
          <a:noFill/>
          <a:ln>
            <a:noFill/>
          </a:ln>
        </p:spPr>
      </p:pic>
      <p:pic>
        <p:nvPicPr>
          <p:cNvPr id="1094" name="Google Shape;1094;p32"/>
          <p:cNvPicPr preferRelativeResize="0"/>
          <p:nvPr/>
        </p:nvPicPr>
        <p:blipFill rotWithShape="1">
          <a:blip r:embed="rId2">
            <a:alphaModFix amt="52000"/>
          </a:blip>
          <a:srcRect b="0" l="0" r="0" t="0"/>
          <a:stretch/>
        </p:blipFill>
        <p:spPr>
          <a:xfrm>
            <a:off x="4155620" y="2799641"/>
            <a:ext cx="3115838" cy="7157737"/>
          </a:xfrm>
          <a:prstGeom prst="rect">
            <a:avLst/>
          </a:prstGeom>
          <a:noFill/>
          <a:ln>
            <a:noFill/>
          </a:ln>
        </p:spPr>
      </p:pic>
      <p:pic>
        <p:nvPicPr>
          <p:cNvPr id="1095" name="Google Shape;1095;p32"/>
          <p:cNvPicPr preferRelativeResize="0"/>
          <p:nvPr/>
        </p:nvPicPr>
        <p:blipFill rotWithShape="1">
          <a:blip r:embed="rId2">
            <a:alphaModFix/>
          </a:blip>
          <a:srcRect b="0" l="0" r="0" t="0"/>
          <a:stretch/>
        </p:blipFill>
        <p:spPr>
          <a:xfrm rot="1363938">
            <a:off x="1852718" y="1291088"/>
            <a:ext cx="3409151" cy="7831519"/>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6" name="Shape 1096"/>
        <p:cNvGrpSpPr/>
        <p:nvPr/>
      </p:nvGrpSpPr>
      <p:grpSpPr>
        <a:xfrm>
          <a:off x="0" y="0"/>
          <a:ext cx="0" cy="0"/>
          <a:chOff x="0" y="0"/>
          <a:chExt cx="0" cy="0"/>
        </a:xfrm>
      </p:grpSpPr>
      <p:sp>
        <p:nvSpPr>
          <p:cNvPr id="1097" name="Google Shape;1097;p33"/>
          <p:cNvSpPr/>
          <p:nvPr/>
        </p:nvSpPr>
        <p:spPr>
          <a:xfrm>
            <a:off x="3" y="0"/>
            <a:ext cx="6987600" cy="9906000"/>
          </a:xfrm>
          <a:prstGeom prst="rect">
            <a:avLst/>
          </a:prstGeom>
          <a:solidFill>
            <a:srgbClr val="FFFFFF"/>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098" name="Shape 1098"/>
        <p:cNvGrpSpPr/>
        <p:nvPr/>
      </p:nvGrpSpPr>
      <p:grpSpPr>
        <a:xfrm>
          <a:off x="0" y="0"/>
          <a:ext cx="0" cy="0"/>
          <a:chOff x="0" y="0"/>
          <a:chExt cx="0" cy="0"/>
        </a:xfrm>
      </p:grpSpPr>
      <p:sp>
        <p:nvSpPr>
          <p:cNvPr id="1099" name="Google Shape;1099;p34"/>
          <p:cNvSpPr/>
          <p:nvPr/>
        </p:nvSpPr>
        <p:spPr>
          <a:xfrm>
            <a:off x="-1002485" y="2078537"/>
            <a:ext cx="3502919" cy="9052351"/>
          </a:xfrm>
          <a:custGeom>
            <a:rect b="b" l="l" r="r" t="t"/>
            <a:pathLst>
              <a:path extrusionOk="0" h="46528" w="46234">
                <a:moveTo>
                  <a:pt x="25849" y="0"/>
                </a:moveTo>
                <a:cubicBezTo>
                  <a:pt x="24318" y="0"/>
                  <a:pt x="22209" y="712"/>
                  <a:pt x="20882" y="1007"/>
                </a:cubicBezTo>
                <a:cubicBezTo>
                  <a:pt x="16346" y="1974"/>
                  <a:pt x="11943" y="4009"/>
                  <a:pt x="8440" y="7111"/>
                </a:cubicBezTo>
                <a:cubicBezTo>
                  <a:pt x="3737" y="11214"/>
                  <a:pt x="601" y="17219"/>
                  <a:pt x="268" y="23490"/>
                </a:cubicBezTo>
                <a:cubicBezTo>
                  <a:pt x="1" y="29794"/>
                  <a:pt x="2536" y="36199"/>
                  <a:pt x="7339" y="40235"/>
                </a:cubicBezTo>
                <a:cubicBezTo>
                  <a:pt x="11075" y="43437"/>
                  <a:pt x="15912" y="45072"/>
                  <a:pt x="20749" y="45906"/>
                </a:cubicBezTo>
                <a:cubicBezTo>
                  <a:pt x="22937" y="46293"/>
                  <a:pt x="25159" y="46527"/>
                  <a:pt x="27367" y="46527"/>
                </a:cubicBezTo>
                <a:cubicBezTo>
                  <a:pt x="29536" y="46527"/>
                  <a:pt x="31693" y="46301"/>
                  <a:pt x="33792" y="45772"/>
                </a:cubicBezTo>
                <a:cubicBezTo>
                  <a:pt x="38061" y="44738"/>
                  <a:pt x="42097" y="42337"/>
                  <a:pt x="44533" y="38701"/>
                </a:cubicBezTo>
                <a:cubicBezTo>
                  <a:pt x="45400" y="37400"/>
                  <a:pt x="46100" y="35865"/>
                  <a:pt x="46134" y="34264"/>
                </a:cubicBezTo>
                <a:cubicBezTo>
                  <a:pt x="46234" y="31562"/>
                  <a:pt x="44533" y="29060"/>
                  <a:pt x="42398" y="27359"/>
                </a:cubicBezTo>
                <a:cubicBezTo>
                  <a:pt x="40263" y="25658"/>
                  <a:pt x="37728" y="24524"/>
                  <a:pt x="35426" y="23123"/>
                </a:cubicBezTo>
                <a:cubicBezTo>
                  <a:pt x="33091" y="21688"/>
                  <a:pt x="30889" y="19820"/>
                  <a:pt x="29989" y="17285"/>
                </a:cubicBezTo>
                <a:cubicBezTo>
                  <a:pt x="29255" y="15284"/>
                  <a:pt x="29388" y="13116"/>
                  <a:pt x="29655" y="10981"/>
                </a:cubicBezTo>
                <a:cubicBezTo>
                  <a:pt x="29889" y="8879"/>
                  <a:pt x="30189" y="6711"/>
                  <a:pt x="29822" y="4643"/>
                </a:cubicBezTo>
                <a:cubicBezTo>
                  <a:pt x="29488" y="2942"/>
                  <a:pt x="28388" y="440"/>
                  <a:pt x="26420" y="40"/>
                </a:cubicBezTo>
                <a:cubicBezTo>
                  <a:pt x="26242" y="12"/>
                  <a:pt x="26050" y="0"/>
                  <a:pt x="25849"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100" name="Google Shape;1100;p34"/>
          <p:cNvGrpSpPr/>
          <p:nvPr/>
        </p:nvGrpSpPr>
        <p:grpSpPr>
          <a:xfrm>
            <a:off x="338443" y="6510882"/>
            <a:ext cx="1030763" cy="4051089"/>
            <a:chOff x="1537100" y="2937075"/>
            <a:chExt cx="1374350" cy="2103450"/>
          </a:xfrm>
        </p:grpSpPr>
        <p:sp>
          <p:nvSpPr>
            <p:cNvPr id="1101" name="Google Shape;1101;p34"/>
            <p:cNvSpPr/>
            <p:nvPr/>
          </p:nvSpPr>
          <p:spPr>
            <a:xfrm>
              <a:off x="2203400" y="3506275"/>
              <a:ext cx="633000" cy="1514775"/>
            </a:xfrm>
            <a:custGeom>
              <a:rect b="b" l="l" r="r" t="t"/>
              <a:pathLst>
                <a:path extrusionOk="0" h="60591" w="25320">
                  <a:moveTo>
                    <a:pt x="25319" y="1"/>
                  </a:moveTo>
                  <a:lnTo>
                    <a:pt x="25319" y="1"/>
                  </a:lnTo>
                  <a:cubicBezTo>
                    <a:pt x="8707" y="18881"/>
                    <a:pt x="268" y="28755"/>
                    <a:pt x="1" y="59744"/>
                  </a:cubicBezTo>
                  <a:cubicBezTo>
                    <a:pt x="1" y="60315"/>
                    <a:pt x="200" y="60591"/>
                    <a:pt x="443" y="60591"/>
                  </a:cubicBezTo>
                  <a:cubicBezTo>
                    <a:pt x="697" y="60591"/>
                    <a:pt x="998" y="60290"/>
                    <a:pt x="1168" y="59710"/>
                  </a:cubicBezTo>
                  <a:cubicBezTo>
                    <a:pt x="6973" y="36761"/>
                    <a:pt x="14311" y="18214"/>
                    <a:pt x="2531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02" name="Google Shape;1102;p34"/>
            <p:cNvSpPr/>
            <p:nvPr/>
          </p:nvSpPr>
          <p:spPr>
            <a:xfrm>
              <a:off x="2048300" y="3608850"/>
              <a:ext cx="360275" cy="1412325"/>
            </a:xfrm>
            <a:custGeom>
              <a:rect b="b" l="l" r="r" t="t"/>
              <a:pathLst>
                <a:path extrusionOk="0" h="56493" w="14411">
                  <a:moveTo>
                    <a:pt x="14411" y="1"/>
                  </a:moveTo>
                  <a:cubicBezTo>
                    <a:pt x="4837" y="19281"/>
                    <a:pt x="1" y="29288"/>
                    <a:pt x="6305" y="55841"/>
                  </a:cubicBezTo>
                  <a:cubicBezTo>
                    <a:pt x="6409" y="56285"/>
                    <a:pt x="6598" y="56493"/>
                    <a:pt x="6776" y="56493"/>
                  </a:cubicBezTo>
                  <a:cubicBezTo>
                    <a:pt x="6999" y="56493"/>
                    <a:pt x="7206" y="56167"/>
                    <a:pt x="7206" y="55574"/>
                  </a:cubicBezTo>
                  <a:cubicBezTo>
                    <a:pt x="7139" y="34892"/>
                    <a:pt x="9207" y="17647"/>
                    <a:pt x="144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03" name="Google Shape;1103;p34"/>
            <p:cNvSpPr/>
            <p:nvPr/>
          </p:nvSpPr>
          <p:spPr>
            <a:xfrm>
              <a:off x="1592975" y="3582175"/>
              <a:ext cx="616950" cy="1400775"/>
            </a:xfrm>
            <a:custGeom>
              <a:rect b="b" l="l" r="r" t="t"/>
              <a:pathLst>
                <a:path extrusionOk="0" h="56031" w="24678">
                  <a:moveTo>
                    <a:pt x="1" y="0"/>
                  </a:moveTo>
                  <a:lnTo>
                    <a:pt x="1" y="0"/>
                  </a:lnTo>
                  <a:cubicBezTo>
                    <a:pt x="5504" y="7139"/>
                    <a:pt x="10208" y="17380"/>
                    <a:pt x="14277" y="27987"/>
                  </a:cubicBezTo>
                  <a:cubicBezTo>
                    <a:pt x="17780" y="37027"/>
                    <a:pt x="20749" y="46133"/>
                    <a:pt x="23617" y="55540"/>
                  </a:cubicBezTo>
                  <a:cubicBezTo>
                    <a:pt x="23726" y="55879"/>
                    <a:pt x="23928" y="56031"/>
                    <a:pt x="24123" y="56031"/>
                  </a:cubicBezTo>
                  <a:cubicBezTo>
                    <a:pt x="24408" y="56031"/>
                    <a:pt x="24677" y="55708"/>
                    <a:pt x="24618" y="55173"/>
                  </a:cubicBezTo>
                  <a:cubicBezTo>
                    <a:pt x="24118" y="49803"/>
                    <a:pt x="23517" y="44332"/>
                    <a:pt x="22450" y="38828"/>
                  </a:cubicBezTo>
                  <a:cubicBezTo>
                    <a:pt x="21082" y="31523"/>
                    <a:pt x="18847" y="23984"/>
                    <a:pt x="15678" y="18314"/>
                  </a:cubicBezTo>
                  <a:cubicBezTo>
                    <a:pt x="13910" y="15178"/>
                    <a:pt x="12009" y="12676"/>
                    <a:pt x="10041" y="10375"/>
                  </a:cubicBezTo>
                  <a:cubicBezTo>
                    <a:pt x="6739" y="6505"/>
                    <a:pt x="3370" y="3003"/>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04" name="Google Shape;1104;p34"/>
            <p:cNvSpPr/>
            <p:nvPr/>
          </p:nvSpPr>
          <p:spPr>
            <a:xfrm>
              <a:off x="2015775" y="4054175"/>
              <a:ext cx="271050" cy="975725"/>
            </a:xfrm>
            <a:custGeom>
              <a:rect b="b" l="l" r="r" t="t"/>
              <a:pathLst>
                <a:path extrusionOk="0" fill="none" h="39029" w="10842">
                  <a:moveTo>
                    <a:pt x="1" y="1"/>
                  </a:moveTo>
                  <a:cubicBezTo>
                    <a:pt x="6939" y="10341"/>
                    <a:pt x="10842" y="21016"/>
                    <a:pt x="7539" y="3902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05" name="Google Shape;1105;p34"/>
            <p:cNvSpPr/>
            <p:nvPr/>
          </p:nvSpPr>
          <p:spPr>
            <a:xfrm>
              <a:off x="1954075" y="3462075"/>
              <a:ext cx="251875" cy="1567000"/>
            </a:xfrm>
            <a:custGeom>
              <a:rect b="b" l="l" r="r" t="t"/>
              <a:pathLst>
                <a:path extrusionOk="0" fill="none" h="62680" w="10075">
                  <a:moveTo>
                    <a:pt x="9841" y="1"/>
                  </a:moveTo>
                  <a:cubicBezTo>
                    <a:pt x="0" y="18114"/>
                    <a:pt x="0" y="41030"/>
                    <a:pt x="10074"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06" name="Google Shape;1106;p34"/>
            <p:cNvSpPr/>
            <p:nvPr/>
          </p:nvSpPr>
          <p:spPr>
            <a:xfrm>
              <a:off x="2197025" y="3891550"/>
              <a:ext cx="714425" cy="1148975"/>
            </a:xfrm>
            <a:custGeom>
              <a:rect b="b" l="l" r="r" t="t"/>
              <a:pathLst>
                <a:path extrusionOk="0" h="45959" w="28577">
                  <a:moveTo>
                    <a:pt x="28576" y="1"/>
                  </a:moveTo>
                  <a:cubicBezTo>
                    <a:pt x="25040" y="1969"/>
                    <a:pt x="21471" y="4404"/>
                    <a:pt x="17935" y="7239"/>
                  </a:cubicBezTo>
                  <a:cubicBezTo>
                    <a:pt x="15867" y="8907"/>
                    <a:pt x="13766" y="10742"/>
                    <a:pt x="11798" y="13177"/>
                  </a:cubicBezTo>
                  <a:cubicBezTo>
                    <a:pt x="8262" y="17647"/>
                    <a:pt x="5460" y="24018"/>
                    <a:pt x="3558" y="30356"/>
                  </a:cubicBezTo>
                  <a:cubicBezTo>
                    <a:pt x="2091" y="35193"/>
                    <a:pt x="1057" y="40096"/>
                    <a:pt x="123" y="44933"/>
                  </a:cubicBezTo>
                  <a:cubicBezTo>
                    <a:pt x="0" y="45564"/>
                    <a:pt x="238" y="45959"/>
                    <a:pt x="533" y="45959"/>
                  </a:cubicBezTo>
                  <a:cubicBezTo>
                    <a:pt x="722" y="45959"/>
                    <a:pt x="934" y="45798"/>
                    <a:pt x="1090" y="45433"/>
                  </a:cubicBezTo>
                  <a:cubicBezTo>
                    <a:pt x="4626" y="37428"/>
                    <a:pt x="8262" y="29789"/>
                    <a:pt x="12398" y="22317"/>
                  </a:cubicBezTo>
                  <a:cubicBezTo>
                    <a:pt x="17235" y="13577"/>
                    <a:pt x="22639" y="5305"/>
                    <a:pt x="2857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07" name="Google Shape;1107;p34"/>
            <p:cNvSpPr/>
            <p:nvPr/>
          </p:nvSpPr>
          <p:spPr>
            <a:xfrm>
              <a:off x="1665525" y="4299350"/>
              <a:ext cx="558450" cy="740675"/>
            </a:xfrm>
            <a:custGeom>
              <a:rect b="b" l="l" r="r" t="t"/>
              <a:pathLst>
                <a:path extrusionOk="0" h="29627" w="22338">
                  <a:moveTo>
                    <a:pt x="1" y="1"/>
                  </a:moveTo>
                  <a:lnTo>
                    <a:pt x="1" y="1"/>
                  </a:lnTo>
                  <a:cubicBezTo>
                    <a:pt x="9474" y="7373"/>
                    <a:pt x="15945" y="16546"/>
                    <a:pt x="21316" y="29222"/>
                  </a:cubicBezTo>
                  <a:cubicBezTo>
                    <a:pt x="21431" y="29502"/>
                    <a:pt x="21609" y="29627"/>
                    <a:pt x="21784" y="29627"/>
                  </a:cubicBezTo>
                  <a:cubicBezTo>
                    <a:pt x="22065" y="29627"/>
                    <a:pt x="22337" y="29303"/>
                    <a:pt x="22317" y="28788"/>
                  </a:cubicBezTo>
                  <a:cubicBezTo>
                    <a:pt x="21182" y="8440"/>
                    <a:pt x="14011" y="5471"/>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08" name="Google Shape;1108;p34"/>
            <p:cNvSpPr/>
            <p:nvPr/>
          </p:nvSpPr>
          <p:spPr>
            <a:xfrm>
              <a:off x="2207275" y="4386075"/>
              <a:ext cx="667475" cy="644175"/>
            </a:xfrm>
            <a:custGeom>
              <a:rect b="b" l="l" r="r" t="t"/>
              <a:pathLst>
                <a:path extrusionOk="0" h="25767" w="26699">
                  <a:moveTo>
                    <a:pt x="26698" y="1"/>
                  </a:moveTo>
                  <a:lnTo>
                    <a:pt x="26698" y="1"/>
                  </a:lnTo>
                  <a:cubicBezTo>
                    <a:pt x="11988" y="3170"/>
                    <a:pt x="4449" y="4971"/>
                    <a:pt x="113" y="24852"/>
                  </a:cubicBezTo>
                  <a:cubicBezTo>
                    <a:pt x="0" y="25393"/>
                    <a:pt x="268" y="25766"/>
                    <a:pt x="577" y="25766"/>
                  </a:cubicBezTo>
                  <a:cubicBezTo>
                    <a:pt x="726" y="25766"/>
                    <a:pt x="884" y="25680"/>
                    <a:pt x="1013" y="25486"/>
                  </a:cubicBezTo>
                  <a:cubicBezTo>
                    <a:pt x="8352" y="13811"/>
                    <a:pt x="16191" y="5805"/>
                    <a:pt x="2669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09" name="Google Shape;1109;p34"/>
            <p:cNvSpPr/>
            <p:nvPr/>
          </p:nvSpPr>
          <p:spPr>
            <a:xfrm>
              <a:off x="2095000" y="3039900"/>
              <a:ext cx="514550" cy="520725"/>
            </a:xfrm>
            <a:custGeom>
              <a:rect b="b" l="l" r="r" t="t"/>
              <a:pathLst>
                <a:path extrusionOk="0" h="20829" w="20582">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0" name="Google Shape;1110;p34"/>
            <p:cNvSpPr/>
            <p:nvPr/>
          </p:nvSpPr>
          <p:spPr>
            <a:xfrm>
              <a:off x="2225100" y="3066800"/>
              <a:ext cx="406975" cy="389475"/>
            </a:xfrm>
            <a:custGeom>
              <a:rect b="b" l="l" r="r" t="t"/>
              <a:pathLst>
                <a:path extrusionOk="0" fill="none" h="15579" w="16279">
                  <a:moveTo>
                    <a:pt x="0" y="15578"/>
                  </a:moveTo>
                  <a:cubicBezTo>
                    <a:pt x="2836" y="9040"/>
                    <a:pt x="9807" y="2102"/>
                    <a:pt x="16279"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1" name="Google Shape;1111;p34"/>
            <p:cNvSpPr/>
            <p:nvPr/>
          </p:nvSpPr>
          <p:spPr>
            <a:xfrm>
              <a:off x="2621200" y="3041875"/>
              <a:ext cx="35050" cy="49050"/>
            </a:xfrm>
            <a:custGeom>
              <a:rect b="b" l="l" r="r" t="t"/>
              <a:pathLst>
                <a:path extrusionOk="0" h="1962" w="1402">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2" name="Google Shape;1112;p34"/>
            <p:cNvSpPr/>
            <p:nvPr/>
          </p:nvSpPr>
          <p:spPr>
            <a:xfrm>
              <a:off x="2211750" y="3034275"/>
              <a:ext cx="320250" cy="419500"/>
            </a:xfrm>
            <a:custGeom>
              <a:rect b="b" l="l" r="r" t="t"/>
              <a:pathLst>
                <a:path extrusionOk="0" fill="none" h="16780" w="12810">
                  <a:moveTo>
                    <a:pt x="1" y="16779"/>
                  </a:moveTo>
                  <a:cubicBezTo>
                    <a:pt x="4837" y="7506"/>
                    <a:pt x="9341" y="2736"/>
                    <a:pt x="12810"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3" name="Google Shape;1113;p34"/>
            <p:cNvSpPr/>
            <p:nvPr/>
          </p:nvSpPr>
          <p:spPr>
            <a:xfrm>
              <a:off x="2516975" y="3008975"/>
              <a:ext cx="40875" cy="43950"/>
            </a:xfrm>
            <a:custGeom>
              <a:rect b="b" l="l" r="r" t="t"/>
              <a:pathLst>
                <a:path extrusionOk="0" h="1758" w="1635">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4" name="Google Shape;1114;p34"/>
            <p:cNvSpPr/>
            <p:nvPr/>
          </p:nvSpPr>
          <p:spPr>
            <a:xfrm>
              <a:off x="2225100" y="3195225"/>
              <a:ext cx="420325" cy="261050"/>
            </a:xfrm>
            <a:custGeom>
              <a:rect b="b" l="l" r="r" t="t"/>
              <a:pathLst>
                <a:path extrusionOk="0" fill="none" h="10442" w="16813">
                  <a:moveTo>
                    <a:pt x="0" y="10441"/>
                  </a:moveTo>
                  <a:cubicBezTo>
                    <a:pt x="3970" y="4471"/>
                    <a:pt x="10241" y="701"/>
                    <a:pt x="16812"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5" name="Google Shape;1115;p34"/>
            <p:cNvSpPr/>
            <p:nvPr/>
          </p:nvSpPr>
          <p:spPr>
            <a:xfrm>
              <a:off x="2637900" y="3171700"/>
              <a:ext cx="28375" cy="51125"/>
            </a:xfrm>
            <a:custGeom>
              <a:rect b="b" l="l" r="r" t="t"/>
              <a:pathLst>
                <a:path extrusionOk="0" h="2045" w="1135">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6" name="Google Shape;1116;p34"/>
            <p:cNvSpPr/>
            <p:nvPr/>
          </p:nvSpPr>
          <p:spPr>
            <a:xfrm>
              <a:off x="2168375" y="2959225"/>
              <a:ext cx="145975" cy="455350"/>
            </a:xfrm>
            <a:custGeom>
              <a:rect b="b" l="l" r="r" t="t"/>
              <a:pathLst>
                <a:path extrusionOk="0" fill="none" h="18214" w="5839">
                  <a:moveTo>
                    <a:pt x="1" y="18214"/>
                  </a:moveTo>
                  <a:cubicBezTo>
                    <a:pt x="4437" y="12543"/>
                    <a:pt x="5838" y="6572"/>
                    <a:pt x="4604"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7" name="Google Shape;1117;p34"/>
            <p:cNvSpPr/>
            <p:nvPr/>
          </p:nvSpPr>
          <p:spPr>
            <a:xfrm>
              <a:off x="2256775" y="2937075"/>
              <a:ext cx="50075" cy="29300"/>
            </a:xfrm>
            <a:custGeom>
              <a:rect b="b" l="l" r="r" t="t"/>
              <a:pathLst>
                <a:path extrusionOk="0" h="1172" w="2003">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8" name="Google Shape;1118;p34"/>
            <p:cNvSpPr/>
            <p:nvPr/>
          </p:nvSpPr>
          <p:spPr>
            <a:xfrm>
              <a:off x="2225100" y="3164375"/>
              <a:ext cx="316900" cy="291900"/>
            </a:xfrm>
            <a:custGeom>
              <a:rect b="b" l="l" r="r" t="t"/>
              <a:pathLst>
                <a:path extrusionOk="0" fill="none" h="11676" w="12676">
                  <a:moveTo>
                    <a:pt x="0" y="11675"/>
                  </a:moveTo>
                  <a:cubicBezTo>
                    <a:pt x="3836" y="5404"/>
                    <a:pt x="7672" y="2502"/>
                    <a:pt x="12676"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19" name="Google Shape;1119;p34"/>
            <p:cNvSpPr/>
            <p:nvPr/>
          </p:nvSpPr>
          <p:spPr>
            <a:xfrm>
              <a:off x="2531975" y="3139450"/>
              <a:ext cx="34225" cy="48200"/>
            </a:xfrm>
            <a:custGeom>
              <a:rect b="b" l="l" r="r" t="t"/>
              <a:pathLst>
                <a:path extrusionOk="0" h="1928" w="1369">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0" name="Google Shape;1120;p34"/>
            <p:cNvSpPr/>
            <p:nvPr/>
          </p:nvSpPr>
          <p:spPr>
            <a:xfrm>
              <a:off x="2168375" y="3016775"/>
              <a:ext cx="184325" cy="397800"/>
            </a:xfrm>
            <a:custGeom>
              <a:rect b="b" l="l" r="r" t="t"/>
              <a:pathLst>
                <a:path extrusionOk="0" fill="none" h="15912" w="7373">
                  <a:moveTo>
                    <a:pt x="1" y="15912"/>
                  </a:moveTo>
                  <a:cubicBezTo>
                    <a:pt x="5572" y="11475"/>
                    <a:pt x="6772" y="6905"/>
                    <a:pt x="7373"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1" name="Google Shape;1121;p34"/>
            <p:cNvSpPr/>
            <p:nvPr/>
          </p:nvSpPr>
          <p:spPr>
            <a:xfrm>
              <a:off x="2326825" y="2994250"/>
              <a:ext cx="49225" cy="28375"/>
            </a:xfrm>
            <a:custGeom>
              <a:rect b="b" l="l" r="r" t="t"/>
              <a:pathLst>
                <a:path extrusionOk="0" h="1135" w="1969">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2" name="Google Shape;1122;p34"/>
            <p:cNvSpPr/>
            <p:nvPr/>
          </p:nvSpPr>
          <p:spPr>
            <a:xfrm>
              <a:off x="2158375" y="3305575"/>
              <a:ext cx="427000" cy="255050"/>
            </a:xfrm>
            <a:custGeom>
              <a:rect b="b" l="l" r="r" t="t"/>
              <a:pathLst>
                <a:path extrusionOk="0" h="10202" w="1708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3" name="Google Shape;1123;p34"/>
            <p:cNvSpPr/>
            <p:nvPr/>
          </p:nvSpPr>
          <p:spPr>
            <a:xfrm>
              <a:off x="2095825" y="3092650"/>
              <a:ext cx="265225" cy="467975"/>
            </a:xfrm>
            <a:custGeom>
              <a:rect b="b" l="l" r="r" t="t"/>
              <a:pathLst>
                <a:path extrusionOk="0" h="18719" w="10609">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4" name="Google Shape;1124;p34"/>
            <p:cNvSpPr/>
            <p:nvPr/>
          </p:nvSpPr>
          <p:spPr>
            <a:xfrm>
              <a:off x="1602975" y="3658275"/>
              <a:ext cx="483700" cy="475550"/>
            </a:xfrm>
            <a:custGeom>
              <a:rect b="b" l="l" r="r" t="t"/>
              <a:pathLst>
                <a:path extrusionOk="0" h="19022" w="19348">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5" name="Google Shape;1125;p34"/>
            <p:cNvSpPr/>
            <p:nvPr/>
          </p:nvSpPr>
          <p:spPr>
            <a:xfrm>
              <a:off x="1537100" y="3763975"/>
              <a:ext cx="443675" cy="265200"/>
            </a:xfrm>
            <a:custGeom>
              <a:rect b="b" l="l" r="r" t="t"/>
              <a:pathLst>
                <a:path extrusionOk="0" fill="none" h="10608" w="17747">
                  <a:moveTo>
                    <a:pt x="17747" y="10608"/>
                  </a:moveTo>
                  <a:cubicBezTo>
                    <a:pt x="13844" y="5337"/>
                    <a:pt x="6172" y="534"/>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6" name="Google Shape;1126;p34"/>
            <p:cNvSpPr/>
            <p:nvPr/>
          </p:nvSpPr>
          <p:spPr>
            <a:xfrm>
              <a:off x="1619650" y="3714775"/>
              <a:ext cx="371975" cy="310250"/>
            </a:xfrm>
            <a:custGeom>
              <a:rect b="b" l="l" r="r" t="t"/>
              <a:pathLst>
                <a:path extrusionOk="0" fill="none" h="12410" w="14879">
                  <a:moveTo>
                    <a:pt x="14878" y="12409"/>
                  </a:moveTo>
                  <a:cubicBezTo>
                    <a:pt x="8640" y="5071"/>
                    <a:pt x="3637" y="1735"/>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7" name="Google Shape;1127;p34"/>
            <p:cNvSpPr/>
            <p:nvPr/>
          </p:nvSpPr>
          <p:spPr>
            <a:xfrm>
              <a:off x="1597975" y="3692150"/>
              <a:ext cx="32550" cy="41925"/>
            </a:xfrm>
            <a:custGeom>
              <a:rect b="b" l="l" r="r" t="t"/>
              <a:pathLst>
                <a:path extrusionOk="0" h="1677" w="1302">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8" name="Google Shape;1128;p34"/>
            <p:cNvSpPr/>
            <p:nvPr/>
          </p:nvSpPr>
          <p:spPr>
            <a:xfrm>
              <a:off x="1550450" y="3864875"/>
              <a:ext cx="430325" cy="164300"/>
            </a:xfrm>
            <a:custGeom>
              <a:rect b="b" l="l" r="r" t="t"/>
              <a:pathLst>
                <a:path extrusionOk="0" fill="none" h="6572" w="17213">
                  <a:moveTo>
                    <a:pt x="17213" y="6572"/>
                  </a:moveTo>
                  <a:cubicBezTo>
                    <a:pt x="12443" y="2035"/>
                    <a:pt x="6071" y="1"/>
                    <a:pt x="0" y="66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29" name="Google Shape;1129;p34"/>
            <p:cNvSpPr/>
            <p:nvPr/>
          </p:nvSpPr>
          <p:spPr>
            <a:xfrm>
              <a:off x="1826475" y="3597175"/>
              <a:ext cx="196000" cy="383650"/>
            </a:xfrm>
            <a:custGeom>
              <a:rect b="b" l="l" r="r" t="t"/>
              <a:pathLst>
                <a:path extrusionOk="0" fill="none" h="15346" w="7840">
                  <a:moveTo>
                    <a:pt x="7839" y="15345"/>
                  </a:moveTo>
                  <a:cubicBezTo>
                    <a:pt x="2702" y="11176"/>
                    <a:pt x="201" y="6105"/>
                    <a:pt x="1"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30" name="Google Shape;1130;p34"/>
            <p:cNvSpPr/>
            <p:nvPr/>
          </p:nvSpPr>
          <p:spPr>
            <a:xfrm>
              <a:off x="1802350" y="3577075"/>
              <a:ext cx="49050" cy="24400"/>
            </a:xfrm>
            <a:custGeom>
              <a:rect b="b" l="l" r="r" t="t"/>
              <a:pathLst>
                <a:path extrusionOk="0" h="976" w="1962">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31" name="Google Shape;1131;p34"/>
            <p:cNvSpPr/>
            <p:nvPr/>
          </p:nvSpPr>
          <p:spPr>
            <a:xfrm>
              <a:off x="1637175" y="3832350"/>
              <a:ext cx="343600" cy="196825"/>
            </a:xfrm>
            <a:custGeom>
              <a:rect b="b" l="l" r="r" t="t"/>
              <a:pathLst>
                <a:path extrusionOk="0" fill="none" h="7873" w="13744">
                  <a:moveTo>
                    <a:pt x="13744" y="7873"/>
                  </a:moveTo>
                  <a:cubicBezTo>
                    <a:pt x="9007" y="3036"/>
                    <a:pt x="4971" y="1268"/>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32" name="Google Shape;1132;p34"/>
            <p:cNvSpPr/>
            <p:nvPr/>
          </p:nvSpPr>
          <p:spPr>
            <a:xfrm>
              <a:off x="1618000" y="3811450"/>
              <a:ext cx="25875" cy="45175"/>
            </a:xfrm>
            <a:custGeom>
              <a:rect b="b" l="l" r="r" t="t"/>
              <a:pathLst>
                <a:path extrusionOk="0" h="1807" w="1035">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33" name="Google Shape;1133;p34"/>
            <p:cNvSpPr/>
            <p:nvPr/>
          </p:nvSpPr>
          <p:spPr>
            <a:xfrm>
              <a:off x="1776450" y="3662225"/>
              <a:ext cx="246025" cy="318600"/>
            </a:xfrm>
            <a:custGeom>
              <a:rect b="b" l="l" r="r" t="t"/>
              <a:pathLst>
                <a:path extrusionOk="0" fill="none" h="12744" w="9841">
                  <a:moveTo>
                    <a:pt x="9840" y="12743"/>
                  </a:moveTo>
                  <a:cubicBezTo>
                    <a:pt x="3903" y="9941"/>
                    <a:pt x="1901" y="6072"/>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34" name="Google Shape;1134;p34"/>
            <p:cNvSpPr/>
            <p:nvPr/>
          </p:nvSpPr>
          <p:spPr>
            <a:xfrm>
              <a:off x="1752250" y="3642425"/>
              <a:ext cx="46725" cy="26625"/>
            </a:xfrm>
            <a:custGeom>
              <a:rect b="b" l="l" r="r" t="t"/>
              <a:pathLst>
                <a:path extrusionOk="0" h="1065" w="1869">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35" name="Google Shape;1135;p34"/>
            <p:cNvSpPr/>
            <p:nvPr/>
          </p:nvSpPr>
          <p:spPr>
            <a:xfrm>
              <a:off x="1630500" y="3946300"/>
              <a:ext cx="423675" cy="187525"/>
            </a:xfrm>
            <a:custGeom>
              <a:rect b="b" l="l" r="r" t="t"/>
              <a:pathLst>
                <a:path extrusionOk="0" h="7501" w="16947">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36" name="Google Shape;1136;p34"/>
            <p:cNvSpPr/>
            <p:nvPr/>
          </p:nvSpPr>
          <p:spPr>
            <a:xfrm>
              <a:off x="1865675" y="3698100"/>
              <a:ext cx="221000" cy="435725"/>
            </a:xfrm>
            <a:custGeom>
              <a:rect b="b" l="l" r="r" t="t"/>
              <a:pathLst>
                <a:path extrusionOk="0" h="17429" w="884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137" name="Google Shape;1137;p34"/>
          <p:cNvSpPr txBox="1"/>
          <p:nvPr>
            <p:ph type="ctrTitle"/>
          </p:nvPr>
        </p:nvSpPr>
        <p:spPr>
          <a:xfrm>
            <a:off x="3467346" y="1045297"/>
            <a:ext cx="2286449" cy="7077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b="0" sz="199"/>
            </a:lvl1pPr>
            <a:lvl2pPr lvl="1" algn="l">
              <a:lnSpc>
                <a:spcPct val="100000"/>
              </a:lnSpc>
              <a:spcBef>
                <a:spcPts val="0"/>
              </a:spcBef>
              <a:spcAft>
                <a:spcPts val="0"/>
              </a:spcAft>
              <a:buSzPts val="2000"/>
              <a:buFont typeface="Denk One"/>
              <a:buNone/>
              <a:defRPr sz="199">
                <a:latin typeface="Denk One"/>
                <a:ea typeface="Denk One"/>
                <a:cs typeface="Denk One"/>
                <a:sym typeface="Denk One"/>
              </a:defRPr>
            </a:lvl2pPr>
            <a:lvl3pPr lvl="2" algn="l">
              <a:lnSpc>
                <a:spcPct val="100000"/>
              </a:lnSpc>
              <a:spcBef>
                <a:spcPts val="0"/>
              </a:spcBef>
              <a:spcAft>
                <a:spcPts val="0"/>
              </a:spcAft>
              <a:buSzPts val="2000"/>
              <a:buFont typeface="Denk One"/>
              <a:buNone/>
              <a:defRPr sz="199">
                <a:latin typeface="Denk One"/>
                <a:ea typeface="Denk One"/>
                <a:cs typeface="Denk One"/>
                <a:sym typeface="Denk One"/>
              </a:defRPr>
            </a:lvl3pPr>
            <a:lvl4pPr lvl="3" algn="l">
              <a:lnSpc>
                <a:spcPct val="100000"/>
              </a:lnSpc>
              <a:spcBef>
                <a:spcPts val="0"/>
              </a:spcBef>
              <a:spcAft>
                <a:spcPts val="0"/>
              </a:spcAft>
              <a:buSzPts val="2000"/>
              <a:buFont typeface="Denk One"/>
              <a:buNone/>
              <a:defRPr sz="199">
                <a:latin typeface="Denk One"/>
                <a:ea typeface="Denk One"/>
                <a:cs typeface="Denk One"/>
                <a:sym typeface="Denk One"/>
              </a:defRPr>
            </a:lvl4pPr>
            <a:lvl5pPr lvl="4" algn="l">
              <a:lnSpc>
                <a:spcPct val="100000"/>
              </a:lnSpc>
              <a:spcBef>
                <a:spcPts val="0"/>
              </a:spcBef>
              <a:spcAft>
                <a:spcPts val="0"/>
              </a:spcAft>
              <a:buSzPts val="2000"/>
              <a:buFont typeface="Denk One"/>
              <a:buNone/>
              <a:defRPr sz="199">
                <a:latin typeface="Denk One"/>
                <a:ea typeface="Denk One"/>
                <a:cs typeface="Denk One"/>
                <a:sym typeface="Denk One"/>
              </a:defRPr>
            </a:lvl5pPr>
            <a:lvl6pPr lvl="5" algn="l">
              <a:lnSpc>
                <a:spcPct val="100000"/>
              </a:lnSpc>
              <a:spcBef>
                <a:spcPts val="0"/>
              </a:spcBef>
              <a:spcAft>
                <a:spcPts val="0"/>
              </a:spcAft>
              <a:buSzPts val="2000"/>
              <a:buFont typeface="Denk One"/>
              <a:buNone/>
              <a:defRPr sz="199">
                <a:latin typeface="Denk One"/>
                <a:ea typeface="Denk One"/>
                <a:cs typeface="Denk One"/>
                <a:sym typeface="Denk One"/>
              </a:defRPr>
            </a:lvl6pPr>
            <a:lvl7pPr lvl="6" algn="l">
              <a:lnSpc>
                <a:spcPct val="100000"/>
              </a:lnSpc>
              <a:spcBef>
                <a:spcPts val="0"/>
              </a:spcBef>
              <a:spcAft>
                <a:spcPts val="0"/>
              </a:spcAft>
              <a:buSzPts val="2000"/>
              <a:buFont typeface="Denk One"/>
              <a:buNone/>
              <a:defRPr sz="199">
                <a:latin typeface="Denk One"/>
                <a:ea typeface="Denk One"/>
                <a:cs typeface="Denk One"/>
                <a:sym typeface="Denk One"/>
              </a:defRPr>
            </a:lvl7pPr>
            <a:lvl8pPr lvl="7" algn="l">
              <a:lnSpc>
                <a:spcPct val="100000"/>
              </a:lnSpc>
              <a:spcBef>
                <a:spcPts val="0"/>
              </a:spcBef>
              <a:spcAft>
                <a:spcPts val="0"/>
              </a:spcAft>
              <a:buSzPts val="2000"/>
              <a:buFont typeface="Denk One"/>
              <a:buNone/>
              <a:defRPr sz="199">
                <a:latin typeface="Denk One"/>
                <a:ea typeface="Denk One"/>
                <a:cs typeface="Denk One"/>
                <a:sym typeface="Denk One"/>
              </a:defRPr>
            </a:lvl8pPr>
            <a:lvl9pPr lvl="8" algn="l">
              <a:lnSpc>
                <a:spcPct val="100000"/>
              </a:lnSpc>
              <a:spcBef>
                <a:spcPts val="0"/>
              </a:spcBef>
              <a:spcAft>
                <a:spcPts val="0"/>
              </a:spcAft>
              <a:buSzPts val="2000"/>
              <a:buFont typeface="Denk One"/>
              <a:buNone/>
              <a:defRPr sz="199">
                <a:latin typeface="Denk One"/>
                <a:ea typeface="Denk One"/>
                <a:cs typeface="Denk One"/>
                <a:sym typeface="Denk One"/>
              </a:defRPr>
            </a:lvl9pPr>
          </a:lstStyle>
          <a:p/>
        </p:txBody>
      </p:sp>
      <p:sp>
        <p:nvSpPr>
          <p:cNvPr id="1138" name="Google Shape;1138;p34"/>
          <p:cNvSpPr txBox="1"/>
          <p:nvPr>
            <p:ph idx="1" type="subTitle"/>
          </p:nvPr>
        </p:nvSpPr>
        <p:spPr>
          <a:xfrm>
            <a:off x="3467348" y="1624672"/>
            <a:ext cx="2847150" cy="59742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434343"/>
              </a:buClr>
              <a:buSzPts val="1400"/>
              <a:buNone/>
              <a:defRPr>
                <a:solidFill>
                  <a:srgbClr val="434343"/>
                </a:solidFill>
              </a:defRPr>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p:txBody>
      </p:sp>
      <p:sp>
        <p:nvSpPr>
          <p:cNvPr id="1139" name="Google Shape;1139;p34"/>
          <p:cNvSpPr txBox="1"/>
          <p:nvPr>
            <p:ph idx="2" type="title"/>
          </p:nvPr>
        </p:nvSpPr>
        <p:spPr>
          <a:xfrm>
            <a:off x="2737597" y="1045303"/>
            <a:ext cx="650476" cy="1079867"/>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3600"/>
              <a:buNone/>
              <a:defRPr b="0" sz="358"/>
            </a:lvl1pPr>
            <a:lvl2pPr lvl="1"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2pPr>
            <a:lvl3pPr lvl="2"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3pPr>
            <a:lvl4pPr lvl="3"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4pPr>
            <a:lvl5pPr lvl="4"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5pPr>
            <a:lvl6pPr lvl="5"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6pPr>
            <a:lvl7pPr lvl="6"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7pPr>
            <a:lvl8pPr lvl="7"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8pPr>
            <a:lvl9pPr lvl="8"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9pPr>
          </a:lstStyle>
          <a:p/>
        </p:txBody>
      </p:sp>
      <p:sp>
        <p:nvSpPr>
          <p:cNvPr id="1140" name="Google Shape;1140;p34"/>
          <p:cNvSpPr txBox="1"/>
          <p:nvPr>
            <p:ph idx="3" type="ctrTitle"/>
          </p:nvPr>
        </p:nvSpPr>
        <p:spPr>
          <a:xfrm>
            <a:off x="3467346" y="2387229"/>
            <a:ext cx="2286449" cy="7077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b="0" sz="199"/>
            </a:lvl1pPr>
            <a:lvl2pPr lvl="1" algn="l">
              <a:lnSpc>
                <a:spcPct val="100000"/>
              </a:lnSpc>
              <a:spcBef>
                <a:spcPts val="0"/>
              </a:spcBef>
              <a:spcAft>
                <a:spcPts val="0"/>
              </a:spcAft>
              <a:buSzPts val="2000"/>
              <a:buFont typeface="Denk One"/>
              <a:buNone/>
              <a:defRPr sz="199">
                <a:latin typeface="Denk One"/>
                <a:ea typeface="Denk One"/>
                <a:cs typeface="Denk One"/>
                <a:sym typeface="Denk One"/>
              </a:defRPr>
            </a:lvl2pPr>
            <a:lvl3pPr lvl="2" algn="l">
              <a:lnSpc>
                <a:spcPct val="100000"/>
              </a:lnSpc>
              <a:spcBef>
                <a:spcPts val="0"/>
              </a:spcBef>
              <a:spcAft>
                <a:spcPts val="0"/>
              </a:spcAft>
              <a:buSzPts val="2000"/>
              <a:buFont typeface="Denk One"/>
              <a:buNone/>
              <a:defRPr sz="199">
                <a:latin typeface="Denk One"/>
                <a:ea typeface="Denk One"/>
                <a:cs typeface="Denk One"/>
                <a:sym typeface="Denk One"/>
              </a:defRPr>
            </a:lvl3pPr>
            <a:lvl4pPr lvl="3" algn="l">
              <a:lnSpc>
                <a:spcPct val="100000"/>
              </a:lnSpc>
              <a:spcBef>
                <a:spcPts val="0"/>
              </a:spcBef>
              <a:spcAft>
                <a:spcPts val="0"/>
              </a:spcAft>
              <a:buSzPts val="2000"/>
              <a:buFont typeface="Denk One"/>
              <a:buNone/>
              <a:defRPr sz="199">
                <a:latin typeface="Denk One"/>
                <a:ea typeface="Denk One"/>
                <a:cs typeface="Denk One"/>
                <a:sym typeface="Denk One"/>
              </a:defRPr>
            </a:lvl4pPr>
            <a:lvl5pPr lvl="4" algn="l">
              <a:lnSpc>
                <a:spcPct val="100000"/>
              </a:lnSpc>
              <a:spcBef>
                <a:spcPts val="0"/>
              </a:spcBef>
              <a:spcAft>
                <a:spcPts val="0"/>
              </a:spcAft>
              <a:buSzPts val="2000"/>
              <a:buFont typeface="Denk One"/>
              <a:buNone/>
              <a:defRPr sz="199">
                <a:latin typeface="Denk One"/>
                <a:ea typeface="Denk One"/>
                <a:cs typeface="Denk One"/>
                <a:sym typeface="Denk One"/>
              </a:defRPr>
            </a:lvl5pPr>
            <a:lvl6pPr lvl="5" algn="l">
              <a:lnSpc>
                <a:spcPct val="100000"/>
              </a:lnSpc>
              <a:spcBef>
                <a:spcPts val="0"/>
              </a:spcBef>
              <a:spcAft>
                <a:spcPts val="0"/>
              </a:spcAft>
              <a:buSzPts val="2000"/>
              <a:buFont typeface="Denk One"/>
              <a:buNone/>
              <a:defRPr sz="199">
                <a:latin typeface="Denk One"/>
                <a:ea typeface="Denk One"/>
                <a:cs typeface="Denk One"/>
                <a:sym typeface="Denk One"/>
              </a:defRPr>
            </a:lvl6pPr>
            <a:lvl7pPr lvl="6" algn="l">
              <a:lnSpc>
                <a:spcPct val="100000"/>
              </a:lnSpc>
              <a:spcBef>
                <a:spcPts val="0"/>
              </a:spcBef>
              <a:spcAft>
                <a:spcPts val="0"/>
              </a:spcAft>
              <a:buSzPts val="2000"/>
              <a:buFont typeface="Denk One"/>
              <a:buNone/>
              <a:defRPr sz="199">
                <a:latin typeface="Denk One"/>
                <a:ea typeface="Denk One"/>
                <a:cs typeface="Denk One"/>
                <a:sym typeface="Denk One"/>
              </a:defRPr>
            </a:lvl7pPr>
            <a:lvl8pPr lvl="7" algn="l">
              <a:lnSpc>
                <a:spcPct val="100000"/>
              </a:lnSpc>
              <a:spcBef>
                <a:spcPts val="0"/>
              </a:spcBef>
              <a:spcAft>
                <a:spcPts val="0"/>
              </a:spcAft>
              <a:buSzPts val="2000"/>
              <a:buFont typeface="Denk One"/>
              <a:buNone/>
              <a:defRPr sz="199">
                <a:latin typeface="Denk One"/>
                <a:ea typeface="Denk One"/>
                <a:cs typeface="Denk One"/>
                <a:sym typeface="Denk One"/>
              </a:defRPr>
            </a:lvl8pPr>
            <a:lvl9pPr lvl="8" algn="l">
              <a:lnSpc>
                <a:spcPct val="100000"/>
              </a:lnSpc>
              <a:spcBef>
                <a:spcPts val="0"/>
              </a:spcBef>
              <a:spcAft>
                <a:spcPts val="0"/>
              </a:spcAft>
              <a:buSzPts val="2000"/>
              <a:buFont typeface="Denk One"/>
              <a:buNone/>
              <a:defRPr sz="199">
                <a:latin typeface="Denk One"/>
                <a:ea typeface="Denk One"/>
                <a:cs typeface="Denk One"/>
                <a:sym typeface="Denk One"/>
              </a:defRPr>
            </a:lvl9pPr>
          </a:lstStyle>
          <a:p/>
        </p:txBody>
      </p:sp>
      <p:sp>
        <p:nvSpPr>
          <p:cNvPr id="1141" name="Google Shape;1141;p34"/>
          <p:cNvSpPr txBox="1"/>
          <p:nvPr>
            <p:ph idx="4" type="subTitle"/>
          </p:nvPr>
        </p:nvSpPr>
        <p:spPr>
          <a:xfrm>
            <a:off x="3467348" y="2947284"/>
            <a:ext cx="2847150" cy="59742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434343"/>
              </a:buClr>
              <a:buSzPts val="1400"/>
              <a:buNone/>
              <a:defRPr>
                <a:solidFill>
                  <a:srgbClr val="434343"/>
                </a:solidFill>
              </a:defRPr>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p:txBody>
      </p:sp>
      <p:sp>
        <p:nvSpPr>
          <p:cNvPr id="1142" name="Google Shape;1142;p34"/>
          <p:cNvSpPr txBox="1"/>
          <p:nvPr>
            <p:ph idx="5" type="title"/>
          </p:nvPr>
        </p:nvSpPr>
        <p:spPr>
          <a:xfrm>
            <a:off x="2737597" y="2406764"/>
            <a:ext cx="650476" cy="1042311"/>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3600"/>
              <a:buNone/>
              <a:defRPr b="0" sz="358"/>
            </a:lvl1pPr>
            <a:lvl2pPr lvl="1"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2pPr>
            <a:lvl3pPr lvl="2"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3pPr>
            <a:lvl4pPr lvl="3"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4pPr>
            <a:lvl5pPr lvl="4"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5pPr>
            <a:lvl6pPr lvl="5"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6pPr>
            <a:lvl7pPr lvl="6"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7pPr>
            <a:lvl8pPr lvl="7"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8pPr>
            <a:lvl9pPr lvl="8"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9pPr>
          </a:lstStyle>
          <a:p/>
        </p:txBody>
      </p:sp>
      <p:sp>
        <p:nvSpPr>
          <p:cNvPr id="1143" name="Google Shape;1143;p34"/>
          <p:cNvSpPr txBox="1"/>
          <p:nvPr>
            <p:ph idx="6" type="ctrTitle"/>
          </p:nvPr>
        </p:nvSpPr>
        <p:spPr>
          <a:xfrm>
            <a:off x="3467346" y="3729178"/>
            <a:ext cx="2286449" cy="7077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b="0" sz="199"/>
            </a:lvl1pPr>
            <a:lvl2pPr lvl="1" algn="l">
              <a:lnSpc>
                <a:spcPct val="100000"/>
              </a:lnSpc>
              <a:spcBef>
                <a:spcPts val="0"/>
              </a:spcBef>
              <a:spcAft>
                <a:spcPts val="0"/>
              </a:spcAft>
              <a:buSzPts val="2000"/>
              <a:buFont typeface="Denk One"/>
              <a:buNone/>
              <a:defRPr sz="199">
                <a:latin typeface="Denk One"/>
                <a:ea typeface="Denk One"/>
                <a:cs typeface="Denk One"/>
                <a:sym typeface="Denk One"/>
              </a:defRPr>
            </a:lvl2pPr>
            <a:lvl3pPr lvl="2" algn="l">
              <a:lnSpc>
                <a:spcPct val="100000"/>
              </a:lnSpc>
              <a:spcBef>
                <a:spcPts val="0"/>
              </a:spcBef>
              <a:spcAft>
                <a:spcPts val="0"/>
              </a:spcAft>
              <a:buSzPts val="2000"/>
              <a:buFont typeface="Denk One"/>
              <a:buNone/>
              <a:defRPr sz="199">
                <a:latin typeface="Denk One"/>
                <a:ea typeface="Denk One"/>
                <a:cs typeface="Denk One"/>
                <a:sym typeface="Denk One"/>
              </a:defRPr>
            </a:lvl3pPr>
            <a:lvl4pPr lvl="3" algn="l">
              <a:lnSpc>
                <a:spcPct val="100000"/>
              </a:lnSpc>
              <a:spcBef>
                <a:spcPts val="0"/>
              </a:spcBef>
              <a:spcAft>
                <a:spcPts val="0"/>
              </a:spcAft>
              <a:buSzPts val="2000"/>
              <a:buFont typeface="Denk One"/>
              <a:buNone/>
              <a:defRPr sz="199">
                <a:latin typeface="Denk One"/>
                <a:ea typeface="Denk One"/>
                <a:cs typeface="Denk One"/>
                <a:sym typeface="Denk One"/>
              </a:defRPr>
            </a:lvl4pPr>
            <a:lvl5pPr lvl="4" algn="l">
              <a:lnSpc>
                <a:spcPct val="100000"/>
              </a:lnSpc>
              <a:spcBef>
                <a:spcPts val="0"/>
              </a:spcBef>
              <a:spcAft>
                <a:spcPts val="0"/>
              </a:spcAft>
              <a:buSzPts val="2000"/>
              <a:buFont typeface="Denk One"/>
              <a:buNone/>
              <a:defRPr sz="199">
                <a:latin typeface="Denk One"/>
                <a:ea typeface="Denk One"/>
                <a:cs typeface="Denk One"/>
                <a:sym typeface="Denk One"/>
              </a:defRPr>
            </a:lvl5pPr>
            <a:lvl6pPr lvl="5" algn="l">
              <a:lnSpc>
                <a:spcPct val="100000"/>
              </a:lnSpc>
              <a:spcBef>
                <a:spcPts val="0"/>
              </a:spcBef>
              <a:spcAft>
                <a:spcPts val="0"/>
              </a:spcAft>
              <a:buSzPts val="2000"/>
              <a:buFont typeface="Denk One"/>
              <a:buNone/>
              <a:defRPr sz="199">
                <a:latin typeface="Denk One"/>
                <a:ea typeface="Denk One"/>
                <a:cs typeface="Denk One"/>
                <a:sym typeface="Denk One"/>
              </a:defRPr>
            </a:lvl6pPr>
            <a:lvl7pPr lvl="6" algn="l">
              <a:lnSpc>
                <a:spcPct val="100000"/>
              </a:lnSpc>
              <a:spcBef>
                <a:spcPts val="0"/>
              </a:spcBef>
              <a:spcAft>
                <a:spcPts val="0"/>
              </a:spcAft>
              <a:buSzPts val="2000"/>
              <a:buFont typeface="Denk One"/>
              <a:buNone/>
              <a:defRPr sz="199">
                <a:latin typeface="Denk One"/>
                <a:ea typeface="Denk One"/>
                <a:cs typeface="Denk One"/>
                <a:sym typeface="Denk One"/>
              </a:defRPr>
            </a:lvl7pPr>
            <a:lvl8pPr lvl="7" algn="l">
              <a:lnSpc>
                <a:spcPct val="100000"/>
              </a:lnSpc>
              <a:spcBef>
                <a:spcPts val="0"/>
              </a:spcBef>
              <a:spcAft>
                <a:spcPts val="0"/>
              </a:spcAft>
              <a:buSzPts val="2000"/>
              <a:buFont typeface="Denk One"/>
              <a:buNone/>
              <a:defRPr sz="199">
                <a:latin typeface="Denk One"/>
                <a:ea typeface="Denk One"/>
                <a:cs typeface="Denk One"/>
                <a:sym typeface="Denk One"/>
              </a:defRPr>
            </a:lvl8pPr>
            <a:lvl9pPr lvl="8" algn="l">
              <a:lnSpc>
                <a:spcPct val="100000"/>
              </a:lnSpc>
              <a:spcBef>
                <a:spcPts val="0"/>
              </a:spcBef>
              <a:spcAft>
                <a:spcPts val="0"/>
              </a:spcAft>
              <a:buSzPts val="2000"/>
              <a:buFont typeface="Denk One"/>
              <a:buNone/>
              <a:defRPr sz="199">
                <a:latin typeface="Denk One"/>
                <a:ea typeface="Denk One"/>
                <a:cs typeface="Denk One"/>
                <a:sym typeface="Denk One"/>
              </a:defRPr>
            </a:lvl9pPr>
          </a:lstStyle>
          <a:p/>
        </p:txBody>
      </p:sp>
      <p:sp>
        <p:nvSpPr>
          <p:cNvPr id="1144" name="Google Shape;1144;p34"/>
          <p:cNvSpPr txBox="1"/>
          <p:nvPr>
            <p:ph idx="7" type="subTitle"/>
          </p:nvPr>
        </p:nvSpPr>
        <p:spPr>
          <a:xfrm>
            <a:off x="3467348" y="4269889"/>
            <a:ext cx="2847150" cy="59742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434343"/>
              </a:buClr>
              <a:buSzPts val="1400"/>
              <a:buNone/>
              <a:defRPr>
                <a:solidFill>
                  <a:srgbClr val="434343"/>
                </a:solidFill>
              </a:defRPr>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p:txBody>
      </p:sp>
      <p:sp>
        <p:nvSpPr>
          <p:cNvPr id="1145" name="Google Shape;1145;p34"/>
          <p:cNvSpPr txBox="1"/>
          <p:nvPr>
            <p:ph idx="8" type="title"/>
          </p:nvPr>
        </p:nvSpPr>
        <p:spPr>
          <a:xfrm>
            <a:off x="2737597" y="3730668"/>
            <a:ext cx="650476" cy="1042311"/>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3600"/>
              <a:buNone/>
              <a:defRPr b="0" sz="358"/>
            </a:lvl1pPr>
            <a:lvl2pPr lvl="1"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2pPr>
            <a:lvl3pPr lvl="2"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3pPr>
            <a:lvl4pPr lvl="3"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4pPr>
            <a:lvl5pPr lvl="4"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5pPr>
            <a:lvl6pPr lvl="5"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6pPr>
            <a:lvl7pPr lvl="6"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7pPr>
            <a:lvl8pPr lvl="7"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8pPr>
            <a:lvl9pPr lvl="8"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9pPr>
          </a:lstStyle>
          <a:p/>
        </p:txBody>
      </p:sp>
      <p:sp>
        <p:nvSpPr>
          <p:cNvPr id="1146" name="Google Shape;1146;p34"/>
          <p:cNvSpPr txBox="1"/>
          <p:nvPr>
            <p:ph idx="9" type="ctrTitle"/>
          </p:nvPr>
        </p:nvSpPr>
        <p:spPr>
          <a:xfrm>
            <a:off x="3467346" y="5071129"/>
            <a:ext cx="2286449" cy="7077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b="0" sz="199"/>
            </a:lvl1pPr>
            <a:lvl2pPr lvl="1" algn="l">
              <a:lnSpc>
                <a:spcPct val="100000"/>
              </a:lnSpc>
              <a:spcBef>
                <a:spcPts val="0"/>
              </a:spcBef>
              <a:spcAft>
                <a:spcPts val="0"/>
              </a:spcAft>
              <a:buSzPts val="2000"/>
              <a:buFont typeface="Denk One"/>
              <a:buNone/>
              <a:defRPr sz="199">
                <a:latin typeface="Denk One"/>
                <a:ea typeface="Denk One"/>
                <a:cs typeface="Denk One"/>
                <a:sym typeface="Denk One"/>
              </a:defRPr>
            </a:lvl2pPr>
            <a:lvl3pPr lvl="2" algn="l">
              <a:lnSpc>
                <a:spcPct val="100000"/>
              </a:lnSpc>
              <a:spcBef>
                <a:spcPts val="0"/>
              </a:spcBef>
              <a:spcAft>
                <a:spcPts val="0"/>
              </a:spcAft>
              <a:buSzPts val="2000"/>
              <a:buFont typeface="Denk One"/>
              <a:buNone/>
              <a:defRPr sz="199">
                <a:latin typeface="Denk One"/>
                <a:ea typeface="Denk One"/>
                <a:cs typeface="Denk One"/>
                <a:sym typeface="Denk One"/>
              </a:defRPr>
            </a:lvl3pPr>
            <a:lvl4pPr lvl="3" algn="l">
              <a:lnSpc>
                <a:spcPct val="100000"/>
              </a:lnSpc>
              <a:spcBef>
                <a:spcPts val="0"/>
              </a:spcBef>
              <a:spcAft>
                <a:spcPts val="0"/>
              </a:spcAft>
              <a:buSzPts val="2000"/>
              <a:buFont typeface="Denk One"/>
              <a:buNone/>
              <a:defRPr sz="199">
                <a:latin typeface="Denk One"/>
                <a:ea typeface="Denk One"/>
                <a:cs typeface="Denk One"/>
                <a:sym typeface="Denk One"/>
              </a:defRPr>
            </a:lvl4pPr>
            <a:lvl5pPr lvl="4" algn="l">
              <a:lnSpc>
                <a:spcPct val="100000"/>
              </a:lnSpc>
              <a:spcBef>
                <a:spcPts val="0"/>
              </a:spcBef>
              <a:spcAft>
                <a:spcPts val="0"/>
              </a:spcAft>
              <a:buSzPts val="2000"/>
              <a:buFont typeface="Denk One"/>
              <a:buNone/>
              <a:defRPr sz="199">
                <a:latin typeface="Denk One"/>
                <a:ea typeface="Denk One"/>
                <a:cs typeface="Denk One"/>
                <a:sym typeface="Denk One"/>
              </a:defRPr>
            </a:lvl5pPr>
            <a:lvl6pPr lvl="5" algn="l">
              <a:lnSpc>
                <a:spcPct val="100000"/>
              </a:lnSpc>
              <a:spcBef>
                <a:spcPts val="0"/>
              </a:spcBef>
              <a:spcAft>
                <a:spcPts val="0"/>
              </a:spcAft>
              <a:buSzPts val="2000"/>
              <a:buFont typeface="Denk One"/>
              <a:buNone/>
              <a:defRPr sz="199">
                <a:latin typeface="Denk One"/>
                <a:ea typeface="Denk One"/>
                <a:cs typeface="Denk One"/>
                <a:sym typeface="Denk One"/>
              </a:defRPr>
            </a:lvl6pPr>
            <a:lvl7pPr lvl="6" algn="l">
              <a:lnSpc>
                <a:spcPct val="100000"/>
              </a:lnSpc>
              <a:spcBef>
                <a:spcPts val="0"/>
              </a:spcBef>
              <a:spcAft>
                <a:spcPts val="0"/>
              </a:spcAft>
              <a:buSzPts val="2000"/>
              <a:buFont typeface="Denk One"/>
              <a:buNone/>
              <a:defRPr sz="199">
                <a:latin typeface="Denk One"/>
                <a:ea typeface="Denk One"/>
                <a:cs typeface="Denk One"/>
                <a:sym typeface="Denk One"/>
              </a:defRPr>
            </a:lvl7pPr>
            <a:lvl8pPr lvl="7" algn="l">
              <a:lnSpc>
                <a:spcPct val="100000"/>
              </a:lnSpc>
              <a:spcBef>
                <a:spcPts val="0"/>
              </a:spcBef>
              <a:spcAft>
                <a:spcPts val="0"/>
              </a:spcAft>
              <a:buSzPts val="2000"/>
              <a:buFont typeface="Denk One"/>
              <a:buNone/>
              <a:defRPr sz="199">
                <a:latin typeface="Denk One"/>
                <a:ea typeface="Denk One"/>
                <a:cs typeface="Denk One"/>
                <a:sym typeface="Denk One"/>
              </a:defRPr>
            </a:lvl8pPr>
            <a:lvl9pPr lvl="8" algn="l">
              <a:lnSpc>
                <a:spcPct val="100000"/>
              </a:lnSpc>
              <a:spcBef>
                <a:spcPts val="0"/>
              </a:spcBef>
              <a:spcAft>
                <a:spcPts val="0"/>
              </a:spcAft>
              <a:buSzPts val="2000"/>
              <a:buFont typeface="Denk One"/>
              <a:buNone/>
              <a:defRPr sz="199">
                <a:latin typeface="Denk One"/>
                <a:ea typeface="Denk One"/>
                <a:cs typeface="Denk One"/>
                <a:sym typeface="Denk One"/>
              </a:defRPr>
            </a:lvl9pPr>
          </a:lstStyle>
          <a:p/>
        </p:txBody>
      </p:sp>
      <p:sp>
        <p:nvSpPr>
          <p:cNvPr id="1147" name="Google Shape;1147;p34"/>
          <p:cNvSpPr txBox="1"/>
          <p:nvPr>
            <p:ph idx="13" type="subTitle"/>
          </p:nvPr>
        </p:nvSpPr>
        <p:spPr>
          <a:xfrm>
            <a:off x="3467348" y="5592498"/>
            <a:ext cx="2847150" cy="59742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434343"/>
              </a:buClr>
              <a:buSzPts val="1400"/>
              <a:buNone/>
              <a:defRPr>
                <a:solidFill>
                  <a:srgbClr val="434343"/>
                </a:solidFill>
              </a:defRPr>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p:txBody>
      </p:sp>
      <p:sp>
        <p:nvSpPr>
          <p:cNvPr id="1148" name="Google Shape;1148;p34"/>
          <p:cNvSpPr txBox="1"/>
          <p:nvPr>
            <p:ph idx="14" type="title"/>
          </p:nvPr>
        </p:nvSpPr>
        <p:spPr>
          <a:xfrm>
            <a:off x="2737597" y="5054577"/>
            <a:ext cx="650476" cy="1042311"/>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3600"/>
              <a:buNone/>
              <a:defRPr b="0" sz="358"/>
            </a:lvl1pPr>
            <a:lvl2pPr lvl="1"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2pPr>
            <a:lvl3pPr lvl="2"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3pPr>
            <a:lvl4pPr lvl="3"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4pPr>
            <a:lvl5pPr lvl="4"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5pPr>
            <a:lvl6pPr lvl="5"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6pPr>
            <a:lvl7pPr lvl="6"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7pPr>
            <a:lvl8pPr lvl="7"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8pPr>
            <a:lvl9pPr lvl="8"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9pPr>
          </a:lstStyle>
          <a:p/>
        </p:txBody>
      </p:sp>
      <p:sp>
        <p:nvSpPr>
          <p:cNvPr id="1149" name="Google Shape;1149;p34"/>
          <p:cNvSpPr txBox="1"/>
          <p:nvPr>
            <p:ph idx="15" type="subTitle"/>
          </p:nvPr>
        </p:nvSpPr>
        <p:spPr>
          <a:xfrm>
            <a:off x="3467348" y="6915110"/>
            <a:ext cx="2847150" cy="59742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434343"/>
              </a:buClr>
              <a:buSzPts val="1400"/>
              <a:buNone/>
              <a:defRPr>
                <a:solidFill>
                  <a:srgbClr val="434343"/>
                </a:solidFill>
              </a:defRPr>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p:txBody>
      </p:sp>
      <p:sp>
        <p:nvSpPr>
          <p:cNvPr id="1150" name="Google Shape;1150;p34"/>
          <p:cNvSpPr txBox="1"/>
          <p:nvPr>
            <p:ph idx="16" type="title"/>
          </p:nvPr>
        </p:nvSpPr>
        <p:spPr>
          <a:xfrm>
            <a:off x="2737597" y="6378483"/>
            <a:ext cx="650476" cy="1079867"/>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3600"/>
              <a:buNone/>
              <a:defRPr b="0" sz="358"/>
            </a:lvl1pPr>
            <a:lvl2pPr lvl="1"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2pPr>
            <a:lvl3pPr lvl="2"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3pPr>
            <a:lvl4pPr lvl="3"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4pPr>
            <a:lvl5pPr lvl="4"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5pPr>
            <a:lvl6pPr lvl="5"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6pPr>
            <a:lvl7pPr lvl="6"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7pPr>
            <a:lvl8pPr lvl="7"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8pPr>
            <a:lvl9pPr lvl="8"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9pPr>
          </a:lstStyle>
          <a:p/>
        </p:txBody>
      </p:sp>
      <p:sp>
        <p:nvSpPr>
          <p:cNvPr id="1151" name="Google Shape;1151;p34"/>
          <p:cNvSpPr txBox="1"/>
          <p:nvPr>
            <p:ph idx="17" type="ctrTitle"/>
          </p:nvPr>
        </p:nvSpPr>
        <p:spPr>
          <a:xfrm>
            <a:off x="3467346" y="6389208"/>
            <a:ext cx="2286449" cy="7077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b="0" sz="199"/>
            </a:lvl1pPr>
            <a:lvl2pPr lvl="1" algn="l">
              <a:lnSpc>
                <a:spcPct val="100000"/>
              </a:lnSpc>
              <a:spcBef>
                <a:spcPts val="0"/>
              </a:spcBef>
              <a:spcAft>
                <a:spcPts val="0"/>
              </a:spcAft>
              <a:buSzPts val="2000"/>
              <a:buFont typeface="Denk One"/>
              <a:buNone/>
              <a:defRPr sz="199">
                <a:latin typeface="Denk One"/>
                <a:ea typeface="Denk One"/>
                <a:cs typeface="Denk One"/>
                <a:sym typeface="Denk One"/>
              </a:defRPr>
            </a:lvl2pPr>
            <a:lvl3pPr lvl="2" algn="l">
              <a:lnSpc>
                <a:spcPct val="100000"/>
              </a:lnSpc>
              <a:spcBef>
                <a:spcPts val="0"/>
              </a:spcBef>
              <a:spcAft>
                <a:spcPts val="0"/>
              </a:spcAft>
              <a:buSzPts val="2000"/>
              <a:buFont typeface="Denk One"/>
              <a:buNone/>
              <a:defRPr sz="199">
                <a:latin typeface="Denk One"/>
                <a:ea typeface="Denk One"/>
                <a:cs typeface="Denk One"/>
                <a:sym typeface="Denk One"/>
              </a:defRPr>
            </a:lvl3pPr>
            <a:lvl4pPr lvl="3" algn="l">
              <a:lnSpc>
                <a:spcPct val="100000"/>
              </a:lnSpc>
              <a:spcBef>
                <a:spcPts val="0"/>
              </a:spcBef>
              <a:spcAft>
                <a:spcPts val="0"/>
              </a:spcAft>
              <a:buSzPts val="2000"/>
              <a:buFont typeface="Denk One"/>
              <a:buNone/>
              <a:defRPr sz="199">
                <a:latin typeface="Denk One"/>
                <a:ea typeface="Denk One"/>
                <a:cs typeface="Denk One"/>
                <a:sym typeface="Denk One"/>
              </a:defRPr>
            </a:lvl4pPr>
            <a:lvl5pPr lvl="4" algn="l">
              <a:lnSpc>
                <a:spcPct val="100000"/>
              </a:lnSpc>
              <a:spcBef>
                <a:spcPts val="0"/>
              </a:spcBef>
              <a:spcAft>
                <a:spcPts val="0"/>
              </a:spcAft>
              <a:buSzPts val="2000"/>
              <a:buFont typeface="Denk One"/>
              <a:buNone/>
              <a:defRPr sz="199">
                <a:latin typeface="Denk One"/>
                <a:ea typeface="Denk One"/>
                <a:cs typeface="Denk One"/>
                <a:sym typeface="Denk One"/>
              </a:defRPr>
            </a:lvl5pPr>
            <a:lvl6pPr lvl="5" algn="l">
              <a:lnSpc>
                <a:spcPct val="100000"/>
              </a:lnSpc>
              <a:spcBef>
                <a:spcPts val="0"/>
              </a:spcBef>
              <a:spcAft>
                <a:spcPts val="0"/>
              </a:spcAft>
              <a:buSzPts val="2000"/>
              <a:buFont typeface="Denk One"/>
              <a:buNone/>
              <a:defRPr sz="199">
                <a:latin typeface="Denk One"/>
                <a:ea typeface="Denk One"/>
                <a:cs typeface="Denk One"/>
                <a:sym typeface="Denk One"/>
              </a:defRPr>
            </a:lvl6pPr>
            <a:lvl7pPr lvl="6" algn="l">
              <a:lnSpc>
                <a:spcPct val="100000"/>
              </a:lnSpc>
              <a:spcBef>
                <a:spcPts val="0"/>
              </a:spcBef>
              <a:spcAft>
                <a:spcPts val="0"/>
              </a:spcAft>
              <a:buSzPts val="2000"/>
              <a:buFont typeface="Denk One"/>
              <a:buNone/>
              <a:defRPr sz="199">
                <a:latin typeface="Denk One"/>
                <a:ea typeface="Denk One"/>
                <a:cs typeface="Denk One"/>
                <a:sym typeface="Denk One"/>
              </a:defRPr>
            </a:lvl7pPr>
            <a:lvl8pPr lvl="7" algn="l">
              <a:lnSpc>
                <a:spcPct val="100000"/>
              </a:lnSpc>
              <a:spcBef>
                <a:spcPts val="0"/>
              </a:spcBef>
              <a:spcAft>
                <a:spcPts val="0"/>
              </a:spcAft>
              <a:buSzPts val="2000"/>
              <a:buFont typeface="Denk One"/>
              <a:buNone/>
              <a:defRPr sz="199">
                <a:latin typeface="Denk One"/>
                <a:ea typeface="Denk One"/>
                <a:cs typeface="Denk One"/>
                <a:sym typeface="Denk One"/>
              </a:defRPr>
            </a:lvl8pPr>
            <a:lvl9pPr lvl="8" algn="l">
              <a:lnSpc>
                <a:spcPct val="100000"/>
              </a:lnSpc>
              <a:spcBef>
                <a:spcPts val="0"/>
              </a:spcBef>
              <a:spcAft>
                <a:spcPts val="0"/>
              </a:spcAft>
              <a:buSzPts val="2000"/>
              <a:buFont typeface="Denk One"/>
              <a:buNone/>
              <a:defRPr sz="199">
                <a:latin typeface="Denk One"/>
                <a:ea typeface="Denk One"/>
                <a:cs typeface="Denk One"/>
                <a:sym typeface="Denk One"/>
              </a:defRPr>
            </a:lvl9pPr>
          </a:lstStyle>
          <a:p/>
        </p:txBody>
      </p:sp>
      <p:sp>
        <p:nvSpPr>
          <p:cNvPr id="1152" name="Google Shape;1152;p34"/>
          <p:cNvSpPr txBox="1"/>
          <p:nvPr>
            <p:ph idx="18" type="subTitle"/>
          </p:nvPr>
        </p:nvSpPr>
        <p:spPr>
          <a:xfrm>
            <a:off x="3467348" y="8237718"/>
            <a:ext cx="2847150" cy="59742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434343"/>
              </a:buClr>
              <a:buSzPts val="1400"/>
              <a:buNone/>
              <a:defRPr>
                <a:solidFill>
                  <a:srgbClr val="434343"/>
                </a:solidFill>
              </a:defRPr>
            </a:lvl1pPr>
            <a:lvl2pPr lvl="1" algn="l">
              <a:lnSpc>
                <a:spcPct val="100000"/>
              </a:lnSpc>
              <a:spcBef>
                <a:spcPts val="0"/>
              </a:spcBef>
              <a:spcAft>
                <a:spcPts val="0"/>
              </a:spcAft>
              <a:buClr>
                <a:srgbClr val="434343"/>
              </a:buClr>
              <a:buSzPts val="1400"/>
              <a:buNone/>
              <a:defRPr>
                <a:solidFill>
                  <a:srgbClr val="434343"/>
                </a:solidFill>
              </a:defRPr>
            </a:lvl2pPr>
            <a:lvl3pPr lvl="2" algn="l">
              <a:lnSpc>
                <a:spcPct val="100000"/>
              </a:lnSpc>
              <a:spcBef>
                <a:spcPts val="0"/>
              </a:spcBef>
              <a:spcAft>
                <a:spcPts val="0"/>
              </a:spcAft>
              <a:buClr>
                <a:srgbClr val="434343"/>
              </a:buClr>
              <a:buSzPts val="1400"/>
              <a:buNone/>
              <a:defRPr>
                <a:solidFill>
                  <a:srgbClr val="434343"/>
                </a:solidFill>
              </a:defRPr>
            </a:lvl3pPr>
            <a:lvl4pPr lvl="3" algn="l">
              <a:lnSpc>
                <a:spcPct val="100000"/>
              </a:lnSpc>
              <a:spcBef>
                <a:spcPts val="0"/>
              </a:spcBef>
              <a:spcAft>
                <a:spcPts val="0"/>
              </a:spcAft>
              <a:buClr>
                <a:srgbClr val="434343"/>
              </a:buClr>
              <a:buSzPts val="1400"/>
              <a:buNone/>
              <a:defRPr>
                <a:solidFill>
                  <a:srgbClr val="434343"/>
                </a:solidFill>
              </a:defRPr>
            </a:lvl4pPr>
            <a:lvl5pPr lvl="4" algn="l">
              <a:lnSpc>
                <a:spcPct val="100000"/>
              </a:lnSpc>
              <a:spcBef>
                <a:spcPts val="0"/>
              </a:spcBef>
              <a:spcAft>
                <a:spcPts val="0"/>
              </a:spcAft>
              <a:buClr>
                <a:srgbClr val="434343"/>
              </a:buClr>
              <a:buSzPts val="1400"/>
              <a:buNone/>
              <a:defRPr>
                <a:solidFill>
                  <a:srgbClr val="434343"/>
                </a:solidFill>
              </a:defRPr>
            </a:lvl5pPr>
            <a:lvl6pPr lvl="5" algn="l">
              <a:lnSpc>
                <a:spcPct val="100000"/>
              </a:lnSpc>
              <a:spcBef>
                <a:spcPts val="0"/>
              </a:spcBef>
              <a:spcAft>
                <a:spcPts val="0"/>
              </a:spcAft>
              <a:buClr>
                <a:srgbClr val="434343"/>
              </a:buClr>
              <a:buSzPts val="1400"/>
              <a:buNone/>
              <a:defRPr>
                <a:solidFill>
                  <a:srgbClr val="434343"/>
                </a:solidFill>
              </a:defRPr>
            </a:lvl6pPr>
            <a:lvl7pPr lvl="6" algn="l">
              <a:lnSpc>
                <a:spcPct val="100000"/>
              </a:lnSpc>
              <a:spcBef>
                <a:spcPts val="0"/>
              </a:spcBef>
              <a:spcAft>
                <a:spcPts val="0"/>
              </a:spcAft>
              <a:buClr>
                <a:srgbClr val="434343"/>
              </a:buClr>
              <a:buSzPts val="1400"/>
              <a:buNone/>
              <a:defRPr>
                <a:solidFill>
                  <a:srgbClr val="434343"/>
                </a:solidFill>
              </a:defRPr>
            </a:lvl7pPr>
            <a:lvl8pPr lvl="7" algn="l">
              <a:lnSpc>
                <a:spcPct val="100000"/>
              </a:lnSpc>
              <a:spcBef>
                <a:spcPts val="0"/>
              </a:spcBef>
              <a:spcAft>
                <a:spcPts val="0"/>
              </a:spcAft>
              <a:buClr>
                <a:srgbClr val="434343"/>
              </a:buClr>
              <a:buSzPts val="1400"/>
              <a:buNone/>
              <a:defRPr>
                <a:solidFill>
                  <a:srgbClr val="434343"/>
                </a:solidFill>
              </a:defRPr>
            </a:lvl8pPr>
            <a:lvl9pPr lvl="8" algn="l">
              <a:lnSpc>
                <a:spcPct val="100000"/>
              </a:lnSpc>
              <a:spcBef>
                <a:spcPts val="0"/>
              </a:spcBef>
              <a:spcAft>
                <a:spcPts val="0"/>
              </a:spcAft>
              <a:buClr>
                <a:srgbClr val="434343"/>
              </a:buClr>
              <a:buSzPts val="1400"/>
              <a:buNone/>
              <a:defRPr>
                <a:solidFill>
                  <a:srgbClr val="434343"/>
                </a:solidFill>
              </a:defRPr>
            </a:lvl9pPr>
          </a:lstStyle>
          <a:p/>
        </p:txBody>
      </p:sp>
      <p:sp>
        <p:nvSpPr>
          <p:cNvPr id="1153" name="Google Shape;1153;p34"/>
          <p:cNvSpPr txBox="1"/>
          <p:nvPr>
            <p:ph idx="19" type="title"/>
          </p:nvPr>
        </p:nvSpPr>
        <p:spPr>
          <a:xfrm>
            <a:off x="2737597" y="7739945"/>
            <a:ext cx="650476" cy="1079867"/>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3600"/>
              <a:buNone/>
              <a:defRPr b="0" sz="358"/>
            </a:lvl1pPr>
            <a:lvl2pPr lvl="1"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2pPr>
            <a:lvl3pPr lvl="2"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3pPr>
            <a:lvl4pPr lvl="3"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4pPr>
            <a:lvl5pPr lvl="4"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5pPr>
            <a:lvl6pPr lvl="5"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6pPr>
            <a:lvl7pPr lvl="6"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7pPr>
            <a:lvl8pPr lvl="7"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8pPr>
            <a:lvl9pPr lvl="8" algn="r">
              <a:lnSpc>
                <a:spcPct val="100000"/>
              </a:lnSpc>
              <a:spcBef>
                <a:spcPts val="0"/>
              </a:spcBef>
              <a:spcAft>
                <a:spcPts val="0"/>
              </a:spcAft>
              <a:buSzPts val="3600"/>
              <a:buFont typeface="Fira Sans Extra Condensed"/>
              <a:buNone/>
              <a:defRPr b="0" sz="358">
                <a:latin typeface="Fira Sans Extra Condensed"/>
                <a:ea typeface="Fira Sans Extra Condensed"/>
                <a:cs typeface="Fira Sans Extra Condensed"/>
                <a:sym typeface="Fira Sans Extra Condensed"/>
              </a:defRPr>
            </a:lvl9pPr>
          </a:lstStyle>
          <a:p/>
        </p:txBody>
      </p:sp>
      <p:sp>
        <p:nvSpPr>
          <p:cNvPr id="1154" name="Google Shape;1154;p34"/>
          <p:cNvSpPr txBox="1"/>
          <p:nvPr>
            <p:ph idx="20" type="ctrTitle"/>
          </p:nvPr>
        </p:nvSpPr>
        <p:spPr>
          <a:xfrm>
            <a:off x="3467346" y="7755028"/>
            <a:ext cx="2286449" cy="7077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b="0" sz="199"/>
            </a:lvl1pPr>
            <a:lvl2pPr lvl="1" algn="l">
              <a:lnSpc>
                <a:spcPct val="100000"/>
              </a:lnSpc>
              <a:spcBef>
                <a:spcPts val="0"/>
              </a:spcBef>
              <a:spcAft>
                <a:spcPts val="0"/>
              </a:spcAft>
              <a:buSzPts val="2000"/>
              <a:buFont typeface="Denk One"/>
              <a:buNone/>
              <a:defRPr sz="199">
                <a:latin typeface="Denk One"/>
                <a:ea typeface="Denk One"/>
                <a:cs typeface="Denk One"/>
                <a:sym typeface="Denk One"/>
              </a:defRPr>
            </a:lvl2pPr>
            <a:lvl3pPr lvl="2" algn="l">
              <a:lnSpc>
                <a:spcPct val="100000"/>
              </a:lnSpc>
              <a:spcBef>
                <a:spcPts val="0"/>
              </a:spcBef>
              <a:spcAft>
                <a:spcPts val="0"/>
              </a:spcAft>
              <a:buSzPts val="2000"/>
              <a:buFont typeface="Denk One"/>
              <a:buNone/>
              <a:defRPr sz="199">
                <a:latin typeface="Denk One"/>
                <a:ea typeface="Denk One"/>
                <a:cs typeface="Denk One"/>
                <a:sym typeface="Denk One"/>
              </a:defRPr>
            </a:lvl3pPr>
            <a:lvl4pPr lvl="3" algn="l">
              <a:lnSpc>
                <a:spcPct val="100000"/>
              </a:lnSpc>
              <a:spcBef>
                <a:spcPts val="0"/>
              </a:spcBef>
              <a:spcAft>
                <a:spcPts val="0"/>
              </a:spcAft>
              <a:buSzPts val="2000"/>
              <a:buFont typeface="Denk One"/>
              <a:buNone/>
              <a:defRPr sz="199">
                <a:latin typeface="Denk One"/>
                <a:ea typeface="Denk One"/>
                <a:cs typeface="Denk One"/>
                <a:sym typeface="Denk One"/>
              </a:defRPr>
            </a:lvl4pPr>
            <a:lvl5pPr lvl="4" algn="l">
              <a:lnSpc>
                <a:spcPct val="100000"/>
              </a:lnSpc>
              <a:spcBef>
                <a:spcPts val="0"/>
              </a:spcBef>
              <a:spcAft>
                <a:spcPts val="0"/>
              </a:spcAft>
              <a:buSzPts val="2000"/>
              <a:buFont typeface="Denk One"/>
              <a:buNone/>
              <a:defRPr sz="199">
                <a:latin typeface="Denk One"/>
                <a:ea typeface="Denk One"/>
                <a:cs typeface="Denk One"/>
                <a:sym typeface="Denk One"/>
              </a:defRPr>
            </a:lvl5pPr>
            <a:lvl6pPr lvl="5" algn="l">
              <a:lnSpc>
                <a:spcPct val="100000"/>
              </a:lnSpc>
              <a:spcBef>
                <a:spcPts val="0"/>
              </a:spcBef>
              <a:spcAft>
                <a:spcPts val="0"/>
              </a:spcAft>
              <a:buSzPts val="2000"/>
              <a:buFont typeface="Denk One"/>
              <a:buNone/>
              <a:defRPr sz="199">
                <a:latin typeface="Denk One"/>
                <a:ea typeface="Denk One"/>
                <a:cs typeface="Denk One"/>
                <a:sym typeface="Denk One"/>
              </a:defRPr>
            </a:lvl6pPr>
            <a:lvl7pPr lvl="6" algn="l">
              <a:lnSpc>
                <a:spcPct val="100000"/>
              </a:lnSpc>
              <a:spcBef>
                <a:spcPts val="0"/>
              </a:spcBef>
              <a:spcAft>
                <a:spcPts val="0"/>
              </a:spcAft>
              <a:buSzPts val="2000"/>
              <a:buFont typeface="Denk One"/>
              <a:buNone/>
              <a:defRPr sz="199">
                <a:latin typeface="Denk One"/>
                <a:ea typeface="Denk One"/>
                <a:cs typeface="Denk One"/>
                <a:sym typeface="Denk One"/>
              </a:defRPr>
            </a:lvl7pPr>
            <a:lvl8pPr lvl="7" algn="l">
              <a:lnSpc>
                <a:spcPct val="100000"/>
              </a:lnSpc>
              <a:spcBef>
                <a:spcPts val="0"/>
              </a:spcBef>
              <a:spcAft>
                <a:spcPts val="0"/>
              </a:spcAft>
              <a:buSzPts val="2000"/>
              <a:buFont typeface="Denk One"/>
              <a:buNone/>
              <a:defRPr sz="199">
                <a:latin typeface="Denk One"/>
                <a:ea typeface="Denk One"/>
                <a:cs typeface="Denk One"/>
                <a:sym typeface="Denk One"/>
              </a:defRPr>
            </a:lvl8pPr>
            <a:lvl9pPr lvl="8" algn="l">
              <a:lnSpc>
                <a:spcPct val="100000"/>
              </a:lnSpc>
              <a:spcBef>
                <a:spcPts val="0"/>
              </a:spcBef>
              <a:spcAft>
                <a:spcPts val="0"/>
              </a:spcAft>
              <a:buSzPts val="2000"/>
              <a:buFont typeface="Denk One"/>
              <a:buNone/>
              <a:defRPr sz="199">
                <a:latin typeface="Denk One"/>
                <a:ea typeface="Denk One"/>
                <a:cs typeface="Denk One"/>
                <a:sym typeface="Denk One"/>
              </a:defRPr>
            </a:lvl9pPr>
          </a:lstStyle>
          <a:p/>
        </p:txBody>
      </p:sp>
      <p:grpSp>
        <p:nvGrpSpPr>
          <p:cNvPr id="1155" name="Google Shape;1155;p34"/>
          <p:cNvGrpSpPr/>
          <p:nvPr/>
        </p:nvGrpSpPr>
        <p:grpSpPr>
          <a:xfrm flipH="1" rot="10138916">
            <a:off x="-510595" y="-333764"/>
            <a:ext cx="1402694" cy="3557032"/>
            <a:chOff x="4045425" y="3839900"/>
            <a:chExt cx="559025" cy="552050"/>
          </a:xfrm>
        </p:grpSpPr>
        <p:sp>
          <p:nvSpPr>
            <p:cNvPr id="1156" name="Google Shape;1156;p34"/>
            <p:cNvSpPr/>
            <p:nvPr/>
          </p:nvSpPr>
          <p:spPr>
            <a:xfrm>
              <a:off x="4302300" y="3839900"/>
              <a:ext cx="67900" cy="274150"/>
            </a:xfrm>
            <a:custGeom>
              <a:rect b="b" l="l" r="r" t="t"/>
              <a:pathLst>
                <a:path extrusionOk="0" h="10966" w="2716">
                  <a:moveTo>
                    <a:pt x="406" y="0"/>
                  </a:moveTo>
                  <a:cubicBezTo>
                    <a:pt x="406" y="0"/>
                    <a:pt x="1" y="3572"/>
                    <a:pt x="156" y="5524"/>
                  </a:cubicBezTo>
                  <a:cubicBezTo>
                    <a:pt x="311" y="7477"/>
                    <a:pt x="1799" y="10966"/>
                    <a:pt x="1799" y="10966"/>
                  </a:cubicBezTo>
                  <a:cubicBezTo>
                    <a:pt x="1799" y="10966"/>
                    <a:pt x="2716" y="7525"/>
                    <a:pt x="2287" y="5524"/>
                  </a:cubicBezTo>
                  <a:cubicBezTo>
                    <a:pt x="1858" y="3524"/>
                    <a:pt x="406" y="0"/>
                    <a:pt x="406"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57" name="Google Shape;1157;p34"/>
            <p:cNvSpPr/>
            <p:nvPr/>
          </p:nvSpPr>
          <p:spPr>
            <a:xfrm>
              <a:off x="4142475" y="3927100"/>
              <a:ext cx="196475" cy="194400"/>
            </a:xfrm>
            <a:custGeom>
              <a:rect b="b" l="l" r="r" t="t"/>
              <a:pathLst>
                <a:path extrusionOk="0" h="7776" w="7859">
                  <a:moveTo>
                    <a:pt x="0" y="1"/>
                  </a:moveTo>
                  <a:cubicBezTo>
                    <a:pt x="0" y="1"/>
                    <a:pt x="1882" y="3060"/>
                    <a:pt x="3215" y="4501"/>
                  </a:cubicBezTo>
                  <a:cubicBezTo>
                    <a:pt x="4537" y="5942"/>
                    <a:pt x="7858" y="7775"/>
                    <a:pt x="7858" y="7775"/>
                  </a:cubicBezTo>
                  <a:cubicBezTo>
                    <a:pt x="7858" y="7775"/>
                    <a:pt x="6453" y="4501"/>
                    <a:pt x="4882" y="3191"/>
                  </a:cubicBezTo>
                  <a:cubicBezTo>
                    <a:pt x="3322" y="1882"/>
                    <a:pt x="1" y="1"/>
                    <a:pt x="0"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58" name="Google Shape;1158;p34"/>
            <p:cNvSpPr/>
            <p:nvPr/>
          </p:nvSpPr>
          <p:spPr>
            <a:xfrm>
              <a:off x="4360050" y="3883050"/>
              <a:ext cx="113450" cy="228325"/>
            </a:xfrm>
            <a:custGeom>
              <a:rect b="b" l="l" r="r" t="t"/>
              <a:pathLst>
                <a:path extrusionOk="0" h="9133" w="4538">
                  <a:moveTo>
                    <a:pt x="4537" y="0"/>
                  </a:moveTo>
                  <a:cubicBezTo>
                    <a:pt x="4537" y="1"/>
                    <a:pt x="2346" y="2489"/>
                    <a:pt x="1465" y="4072"/>
                  </a:cubicBezTo>
                  <a:cubicBezTo>
                    <a:pt x="572" y="5644"/>
                    <a:pt x="1" y="9132"/>
                    <a:pt x="1" y="9132"/>
                  </a:cubicBezTo>
                  <a:cubicBezTo>
                    <a:pt x="1" y="9132"/>
                    <a:pt x="2537" y="7025"/>
                    <a:pt x="3227" y="5263"/>
                  </a:cubicBezTo>
                  <a:cubicBezTo>
                    <a:pt x="3906" y="3501"/>
                    <a:pt x="4537" y="1"/>
                    <a:pt x="4537"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59" name="Google Shape;1159;p34"/>
            <p:cNvSpPr/>
            <p:nvPr/>
          </p:nvSpPr>
          <p:spPr>
            <a:xfrm>
              <a:off x="4362450" y="4017875"/>
              <a:ext cx="235150" cy="128325"/>
            </a:xfrm>
            <a:custGeom>
              <a:rect b="b" l="l" r="r" t="t"/>
              <a:pathLst>
                <a:path extrusionOk="0" h="5133" w="9406">
                  <a:moveTo>
                    <a:pt x="9406" y="1"/>
                  </a:moveTo>
                  <a:cubicBezTo>
                    <a:pt x="9406" y="1"/>
                    <a:pt x="6036" y="870"/>
                    <a:pt x="4322" y="1692"/>
                  </a:cubicBezTo>
                  <a:cubicBezTo>
                    <a:pt x="2607" y="2513"/>
                    <a:pt x="0" y="5133"/>
                    <a:pt x="0" y="5133"/>
                  </a:cubicBezTo>
                  <a:cubicBezTo>
                    <a:pt x="0" y="5133"/>
                    <a:pt x="3441" y="4775"/>
                    <a:pt x="5096" y="3680"/>
                  </a:cubicBezTo>
                  <a:cubicBezTo>
                    <a:pt x="6739" y="2585"/>
                    <a:pt x="9406" y="1"/>
                    <a:pt x="9406"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60" name="Google Shape;1160;p34"/>
            <p:cNvSpPr/>
            <p:nvPr/>
          </p:nvSpPr>
          <p:spPr>
            <a:xfrm>
              <a:off x="4366000" y="4165700"/>
              <a:ext cx="238450" cy="53125"/>
            </a:xfrm>
            <a:custGeom>
              <a:rect b="b" l="l" r="r" t="t"/>
              <a:pathLst>
                <a:path extrusionOk="0" h="2125" w="9538">
                  <a:moveTo>
                    <a:pt x="4134" y="1"/>
                  </a:moveTo>
                  <a:cubicBezTo>
                    <a:pt x="2384" y="1"/>
                    <a:pt x="1" y="529"/>
                    <a:pt x="1" y="529"/>
                  </a:cubicBezTo>
                  <a:cubicBezTo>
                    <a:pt x="1" y="529"/>
                    <a:pt x="2668" y="2125"/>
                    <a:pt x="4454" y="2125"/>
                  </a:cubicBezTo>
                  <a:cubicBezTo>
                    <a:pt x="6228" y="2125"/>
                    <a:pt x="9538" y="1446"/>
                    <a:pt x="9538" y="1446"/>
                  </a:cubicBezTo>
                  <a:cubicBezTo>
                    <a:pt x="9538" y="1446"/>
                    <a:pt x="6645" y="315"/>
                    <a:pt x="4966" y="53"/>
                  </a:cubicBezTo>
                  <a:cubicBezTo>
                    <a:pt x="4718" y="16"/>
                    <a:pt x="4435" y="1"/>
                    <a:pt x="4134"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61" name="Google Shape;1161;p34"/>
            <p:cNvSpPr/>
            <p:nvPr/>
          </p:nvSpPr>
          <p:spPr>
            <a:xfrm>
              <a:off x="4360050" y="4217900"/>
              <a:ext cx="183375" cy="94975"/>
            </a:xfrm>
            <a:custGeom>
              <a:rect b="b" l="l" r="r" t="t"/>
              <a:pathLst>
                <a:path extrusionOk="0" h="3799" w="7335">
                  <a:moveTo>
                    <a:pt x="1" y="1"/>
                  </a:moveTo>
                  <a:cubicBezTo>
                    <a:pt x="1" y="1"/>
                    <a:pt x="1489" y="2275"/>
                    <a:pt x="2930" y="2823"/>
                  </a:cubicBezTo>
                  <a:cubicBezTo>
                    <a:pt x="4370" y="3382"/>
                    <a:pt x="7335" y="3799"/>
                    <a:pt x="7335" y="3799"/>
                  </a:cubicBezTo>
                  <a:cubicBezTo>
                    <a:pt x="7335" y="3799"/>
                    <a:pt x="5466" y="1882"/>
                    <a:pt x="4216" y="1120"/>
                  </a:cubicBezTo>
                  <a:cubicBezTo>
                    <a:pt x="2954" y="358"/>
                    <a:pt x="1" y="1"/>
                    <a:pt x="1"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62" name="Google Shape;1162;p34"/>
            <p:cNvSpPr/>
            <p:nvPr/>
          </p:nvSpPr>
          <p:spPr>
            <a:xfrm>
              <a:off x="4045425" y="4084900"/>
              <a:ext cx="293525" cy="61250"/>
            </a:xfrm>
            <a:custGeom>
              <a:rect b="b" l="l" r="r" t="t"/>
              <a:pathLst>
                <a:path extrusionOk="0" h="2450" w="11741">
                  <a:moveTo>
                    <a:pt x="3481" y="0"/>
                  </a:moveTo>
                  <a:cubicBezTo>
                    <a:pt x="1690" y="0"/>
                    <a:pt x="1" y="94"/>
                    <a:pt x="1" y="94"/>
                  </a:cubicBezTo>
                  <a:cubicBezTo>
                    <a:pt x="1" y="94"/>
                    <a:pt x="3561" y="1654"/>
                    <a:pt x="5633" y="2154"/>
                  </a:cubicBezTo>
                  <a:cubicBezTo>
                    <a:pt x="6594" y="2387"/>
                    <a:pt x="7988" y="2449"/>
                    <a:pt x="9202" y="2449"/>
                  </a:cubicBezTo>
                  <a:cubicBezTo>
                    <a:pt x="10589" y="2449"/>
                    <a:pt x="11740" y="2368"/>
                    <a:pt x="11740" y="2368"/>
                  </a:cubicBezTo>
                  <a:cubicBezTo>
                    <a:pt x="11740" y="2368"/>
                    <a:pt x="8466" y="368"/>
                    <a:pt x="6275" y="118"/>
                  </a:cubicBezTo>
                  <a:cubicBezTo>
                    <a:pt x="5491" y="29"/>
                    <a:pt x="4471" y="0"/>
                    <a:pt x="3481"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63" name="Google Shape;1163;p34"/>
            <p:cNvSpPr/>
            <p:nvPr/>
          </p:nvSpPr>
          <p:spPr>
            <a:xfrm>
              <a:off x="4068950" y="4163625"/>
              <a:ext cx="261075" cy="57450"/>
            </a:xfrm>
            <a:custGeom>
              <a:rect b="b" l="l" r="r" t="t"/>
              <a:pathLst>
                <a:path extrusionOk="0" h="2298" w="10443">
                  <a:moveTo>
                    <a:pt x="6522" y="1"/>
                  </a:moveTo>
                  <a:cubicBezTo>
                    <a:pt x="6068" y="1"/>
                    <a:pt x="5632" y="36"/>
                    <a:pt x="5251" y="124"/>
                  </a:cubicBezTo>
                  <a:cubicBezTo>
                    <a:pt x="3346" y="553"/>
                    <a:pt x="0" y="2041"/>
                    <a:pt x="0" y="2041"/>
                  </a:cubicBezTo>
                  <a:cubicBezTo>
                    <a:pt x="0" y="2041"/>
                    <a:pt x="2293" y="2297"/>
                    <a:pt x="4142" y="2297"/>
                  </a:cubicBezTo>
                  <a:cubicBezTo>
                    <a:pt x="4546" y="2297"/>
                    <a:pt x="4930" y="2285"/>
                    <a:pt x="5263" y="2255"/>
                  </a:cubicBezTo>
                  <a:cubicBezTo>
                    <a:pt x="7132" y="2089"/>
                    <a:pt x="10442" y="565"/>
                    <a:pt x="10442" y="565"/>
                  </a:cubicBezTo>
                  <a:cubicBezTo>
                    <a:pt x="10442" y="565"/>
                    <a:pt x="8339" y="1"/>
                    <a:pt x="6522" y="1"/>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64" name="Google Shape;1164;p34"/>
            <p:cNvSpPr/>
            <p:nvPr/>
          </p:nvSpPr>
          <p:spPr>
            <a:xfrm>
              <a:off x="4152900" y="4210775"/>
              <a:ext cx="175625" cy="118175"/>
            </a:xfrm>
            <a:custGeom>
              <a:rect b="b" l="l" r="r" t="t"/>
              <a:pathLst>
                <a:path extrusionOk="0" h="4727" w="7025">
                  <a:moveTo>
                    <a:pt x="7025" y="0"/>
                  </a:moveTo>
                  <a:lnTo>
                    <a:pt x="7025" y="0"/>
                  </a:lnTo>
                  <a:cubicBezTo>
                    <a:pt x="7024" y="0"/>
                    <a:pt x="4262" y="250"/>
                    <a:pt x="3060" y="1274"/>
                  </a:cubicBezTo>
                  <a:cubicBezTo>
                    <a:pt x="1845" y="2286"/>
                    <a:pt x="0" y="4727"/>
                    <a:pt x="0" y="4727"/>
                  </a:cubicBezTo>
                  <a:cubicBezTo>
                    <a:pt x="0" y="4727"/>
                    <a:pt x="2643" y="3965"/>
                    <a:pt x="3941" y="3215"/>
                  </a:cubicBezTo>
                  <a:cubicBezTo>
                    <a:pt x="5227" y="2453"/>
                    <a:pt x="7025" y="0"/>
                    <a:pt x="7025"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65" name="Google Shape;1165;p34"/>
            <p:cNvSpPr/>
            <p:nvPr/>
          </p:nvSpPr>
          <p:spPr>
            <a:xfrm>
              <a:off x="4177000" y="3962400"/>
              <a:ext cx="329100" cy="429550"/>
            </a:xfrm>
            <a:custGeom>
              <a:rect b="b" l="l" r="r" t="t"/>
              <a:pathLst>
                <a:path extrusionOk="0" h="17182" w="13164">
                  <a:moveTo>
                    <a:pt x="6209" y="0"/>
                  </a:moveTo>
                  <a:cubicBezTo>
                    <a:pt x="6202" y="0"/>
                    <a:pt x="6192" y="5"/>
                    <a:pt x="6192" y="5"/>
                  </a:cubicBezTo>
                  <a:cubicBezTo>
                    <a:pt x="6466" y="1160"/>
                    <a:pt x="6656" y="2327"/>
                    <a:pt x="6751" y="3518"/>
                  </a:cubicBezTo>
                  <a:cubicBezTo>
                    <a:pt x="6763" y="3923"/>
                    <a:pt x="6763" y="4339"/>
                    <a:pt x="6763" y="4756"/>
                  </a:cubicBezTo>
                  <a:cubicBezTo>
                    <a:pt x="6763" y="4982"/>
                    <a:pt x="6751" y="5220"/>
                    <a:pt x="6751" y="5447"/>
                  </a:cubicBezTo>
                  <a:lnTo>
                    <a:pt x="6751" y="5530"/>
                  </a:lnTo>
                  <a:cubicBezTo>
                    <a:pt x="6751" y="5887"/>
                    <a:pt x="6727" y="6256"/>
                    <a:pt x="6716" y="6625"/>
                  </a:cubicBezTo>
                  <a:cubicBezTo>
                    <a:pt x="6168" y="5911"/>
                    <a:pt x="5489" y="5316"/>
                    <a:pt x="4834" y="4696"/>
                  </a:cubicBezTo>
                  <a:cubicBezTo>
                    <a:pt x="4049" y="3946"/>
                    <a:pt x="3167" y="3149"/>
                    <a:pt x="2596" y="2220"/>
                  </a:cubicBezTo>
                  <a:cubicBezTo>
                    <a:pt x="2591" y="2211"/>
                    <a:pt x="2585" y="2207"/>
                    <a:pt x="2580" y="2207"/>
                  </a:cubicBezTo>
                  <a:cubicBezTo>
                    <a:pt x="2571" y="2207"/>
                    <a:pt x="2565" y="2217"/>
                    <a:pt x="2572" y="2232"/>
                  </a:cubicBezTo>
                  <a:cubicBezTo>
                    <a:pt x="3084" y="3101"/>
                    <a:pt x="3870" y="3851"/>
                    <a:pt x="4584" y="4565"/>
                  </a:cubicBezTo>
                  <a:cubicBezTo>
                    <a:pt x="5323" y="5304"/>
                    <a:pt x="6073" y="6018"/>
                    <a:pt x="6704" y="6851"/>
                  </a:cubicBezTo>
                  <a:cubicBezTo>
                    <a:pt x="6692" y="7018"/>
                    <a:pt x="6680" y="7185"/>
                    <a:pt x="6668" y="7340"/>
                  </a:cubicBezTo>
                  <a:cubicBezTo>
                    <a:pt x="5846" y="6887"/>
                    <a:pt x="4882" y="6744"/>
                    <a:pt x="3965" y="6554"/>
                  </a:cubicBezTo>
                  <a:cubicBezTo>
                    <a:pt x="2940" y="6344"/>
                    <a:pt x="1903" y="6077"/>
                    <a:pt x="843" y="6077"/>
                  </a:cubicBezTo>
                  <a:cubicBezTo>
                    <a:pt x="820" y="6077"/>
                    <a:pt x="797" y="6077"/>
                    <a:pt x="774" y="6078"/>
                  </a:cubicBezTo>
                  <a:lnTo>
                    <a:pt x="774" y="6089"/>
                  </a:lnTo>
                  <a:cubicBezTo>
                    <a:pt x="1846" y="6113"/>
                    <a:pt x="2906" y="6423"/>
                    <a:pt x="3941" y="6649"/>
                  </a:cubicBezTo>
                  <a:cubicBezTo>
                    <a:pt x="4382" y="6756"/>
                    <a:pt x="4846" y="6851"/>
                    <a:pt x="5299" y="6971"/>
                  </a:cubicBezTo>
                  <a:cubicBezTo>
                    <a:pt x="5763" y="7113"/>
                    <a:pt x="6227" y="7304"/>
                    <a:pt x="6656" y="7542"/>
                  </a:cubicBezTo>
                  <a:cubicBezTo>
                    <a:pt x="6632" y="7875"/>
                    <a:pt x="6596" y="8209"/>
                    <a:pt x="6561" y="8542"/>
                  </a:cubicBezTo>
                  <a:cubicBezTo>
                    <a:pt x="6277" y="8506"/>
                    <a:pt x="5987" y="8491"/>
                    <a:pt x="5694" y="8491"/>
                  </a:cubicBezTo>
                  <a:cubicBezTo>
                    <a:pt x="4930" y="8491"/>
                    <a:pt x="4149" y="8589"/>
                    <a:pt x="3418" y="8649"/>
                  </a:cubicBezTo>
                  <a:cubicBezTo>
                    <a:pt x="2263" y="8733"/>
                    <a:pt x="1132" y="8959"/>
                    <a:pt x="24" y="9304"/>
                  </a:cubicBezTo>
                  <a:cubicBezTo>
                    <a:pt x="0" y="9316"/>
                    <a:pt x="12" y="9352"/>
                    <a:pt x="36" y="9352"/>
                  </a:cubicBezTo>
                  <a:cubicBezTo>
                    <a:pt x="1132" y="9018"/>
                    <a:pt x="2275" y="8816"/>
                    <a:pt x="3418" y="8756"/>
                  </a:cubicBezTo>
                  <a:cubicBezTo>
                    <a:pt x="3941" y="8721"/>
                    <a:pt x="4465" y="8709"/>
                    <a:pt x="4977" y="8685"/>
                  </a:cubicBezTo>
                  <a:cubicBezTo>
                    <a:pt x="5220" y="8668"/>
                    <a:pt x="5463" y="8660"/>
                    <a:pt x="5705" y="8660"/>
                  </a:cubicBezTo>
                  <a:cubicBezTo>
                    <a:pt x="5985" y="8660"/>
                    <a:pt x="6263" y="8671"/>
                    <a:pt x="6537" y="8697"/>
                  </a:cubicBezTo>
                  <a:cubicBezTo>
                    <a:pt x="6501" y="9054"/>
                    <a:pt x="6454" y="9399"/>
                    <a:pt x="6382" y="9757"/>
                  </a:cubicBezTo>
                  <a:cubicBezTo>
                    <a:pt x="5727" y="9757"/>
                    <a:pt x="5132" y="10233"/>
                    <a:pt x="4620" y="10602"/>
                  </a:cubicBezTo>
                  <a:cubicBezTo>
                    <a:pt x="3941" y="11090"/>
                    <a:pt x="3322" y="11650"/>
                    <a:pt x="2679" y="12185"/>
                  </a:cubicBezTo>
                  <a:cubicBezTo>
                    <a:pt x="2661" y="12213"/>
                    <a:pt x="2678" y="12241"/>
                    <a:pt x="2703" y="12241"/>
                  </a:cubicBezTo>
                  <a:cubicBezTo>
                    <a:pt x="2711" y="12241"/>
                    <a:pt x="2719" y="12238"/>
                    <a:pt x="2727" y="12233"/>
                  </a:cubicBezTo>
                  <a:cubicBezTo>
                    <a:pt x="3287" y="11781"/>
                    <a:pt x="3882" y="11340"/>
                    <a:pt x="4477" y="10923"/>
                  </a:cubicBezTo>
                  <a:cubicBezTo>
                    <a:pt x="4977" y="10590"/>
                    <a:pt x="5680" y="10030"/>
                    <a:pt x="6335" y="10019"/>
                  </a:cubicBezTo>
                  <a:lnTo>
                    <a:pt x="6335" y="10019"/>
                  </a:lnTo>
                  <a:cubicBezTo>
                    <a:pt x="6323" y="10066"/>
                    <a:pt x="6311" y="10126"/>
                    <a:pt x="6299" y="10173"/>
                  </a:cubicBezTo>
                  <a:cubicBezTo>
                    <a:pt x="5858" y="12447"/>
                    <a:pt x="5025" y="14650"/>
                    <a:pt x="4251" y="16841"/>
                  </a:cubicBezTo>
                  <a:cubicBezTo>
                    <a:pt x="4180" y="17048"/>
                    <a:pt x="4348" y="17182"/>
                    <a:pt x="4520" y="17182"/>
                  </a:cubicBezTo>
                  <a:cubicBezTo>
                    <a:pt x="4634" y="17182"/>
                    <a:pt x="4751" y="17122"/>
                    <a:pt x="4799" y="16984"/>
                  </a:cubicBezTo>
                  <a:cubicBezTo>
                    <a:pt x="5549" y="14876"/>
                    <a:pt x="6287" y="12697"/>
                    <a:pt x="6680" y="10483"/>
                  </a:cubicBezTo>
                  <a:cubicBezTo>
                    <a:pt x="6807" y="10450"/>
                    <a:pt x="6938" y="10436"/>
                    <a:pt x="7071" y="10436"/>
                  </a:cubicBezTo>
                  <a:cubicBezTo>
                    <a:pt x="7670" y="10436"/>
                    <a:pt x="8304" y="10729"/>
                    <a:pt x="8811" y="10983"/>
                  </a:cubicBezTo>
                  <a:cubicBezTo>
                    <a:pt x="9418" y="11292"/>
                    <a:pt x="10002" y="11638"/>
                    <a:pt x="10549" y="12031"/>
                  </a:cubicBezTo>
                  <a:cubicBezTo>
                    <a:pt x="10555" y="12034"/>
                    <a:pt x="10561" y="12036"/>
                    <a:pt x="10566" y="12036"/>
                  </a:cubicBezTo>
                  <a:cubicBezTo>
                    <a:pt x="10595" y="12036"/>
                    <a:pt x="10615" y="11991"/>
                    <a:pt x="10585" y="11971"/>
                  </a:cubicBezTo>
                  <a:cubicBezTo>
                    <a:pt x="9918" y="11507"/>
                    <a:pt x="9287" y="10995"/>
                    <a:pt x="8549" y="10626"/>
                  </a:cubicBezTo>
                  <a:cubicBezTo>
                    <a:pt x="8082" y="10397"/>
                    <a:pt x="7557" y="10168"/>
                    <a:pt x="7029" y="10168"/>
                  </a:cubicBezTo>
                  <a:cubicBezTo>
                    <a:pt x="6924" y="10168"/>
                    <a:pt x="6820" y="10177"/>
                    <a:pt x="6716" y="10197"/>
                  </a:cubicBezTo>
                  <a:cubicBezTo>
                    <a:pt x="6727" y="10126"/>
                    <a:pt x="6739" y="10054"/>
                    <a:pt x="6751" y="9983"/>
                  </a:cubicBezTo>
                  <a:cubicBezTo>
                    <a:pt x="6811" y="9590"/>
                    <a:pt x="6858" y="9197"/>
                    <a:pt x="6894" y="8816"/>
                  </a:cubicBezTo>
                  <a:cubicBezTo>
                    <a:pt x="7363" y="8777"/>
                    <a:pt x="7837" y="8756"/>
                    <a:pt x="8311" y="8756"/>
                  </a:cubicBezTo>
                  <a:cubicBezTo>
                    <a:pt x="8849" y="8756"/>
                    <a:pt x="9387" y="8783"/>
                    <a:pt x="9918" y="8840"/>
                  </a:cubicBezTo>
                  <a:cubicBezTo>
                    <a:pt x="10966" y="8923"/>
                    <a:pt x="12097" y="8935"/>
                    <a:pt x="13109" y="9197"/>
                  </a:cubicBezTo>
                  <a:cubicBezTo>
                    <a:pt x="13112" y="9205"/>
                    <a:pt x="13117" y="9208"/>
                    <a:pt x="13122" y="9208"/>
                  </a:cubicBezTo>
                  <a:cubicBezTo>
                    <a:pt x="13139" y="9208"/>
                    <a:pt x="13163" y="9173"/>
                    <a:pt x="13145" y="9173"/>
                  </a:cubicBezTo>
                  <a:cubicBezTo>
                    <a:pt x="12145" y="8911"/>
                    <a:pt x="11097" y="8852"/>
                    <a:pt x="10085" y="8745"/>
                  </a:cubicBezTo>
                  <a:cubicBezTo>
                    <a:pt x="9445" y="8664"/>
                    <a:pt x="8800" y="8624"/>
                    <a:pt x="8154" y="8624"/>
                  </a:cubicBezTo>
                  <a:cubicBezTo>
                    <a:pt x="7742" y="8624"/>
                    <a:pt x="7330" y="8641"/>
                    <a:pt x="6918" y="8673"/>
                  </a:cubicBezTo>
                  <a:cubicBezTo>
                    <a:pt x="6942" y="8340"/>
                    <a:pt x="6954" y="8006"/>
                    <a:pt x="6966" y="7673"/>
                  </a:cubicBezTo>
                  <a:cubicBezTo>
                    <a:pt x="8966" y="6804"/>
                    <a:pt x="10764" y="5518"/>
                    <a:pt x="12621" y="4387"/>
                  </a:cubicBezTo>
                  <a:lnTo>
                    <a:pt x="12621" y="4387"/>
                  </a:lnTo>
                  <a:cubicBezTo>
                    <a:pt x="10716" y="5375"/>
                    <a:pt x="8954" y="6637"/>
                    <a:pt x="6977" y="7471"/>
                  </a:cubicBezTo>
                  <a:lnTo>
                    <a:pt x="6977" y="6923"/>
                  </a:lnTo>
                  <a:cubicBezTo>
                    <a:pt x="6977" y="6828"/>
                    <a:pt x="6989" y="6744"/>
                    <a:pt x="6977" y="6649"/>
                  </a:cubicBezTo>
                  <a:cubicBezTo>
                    <a:pt x="7537" y="5768"/>
                    <a:pt x="8073" y="4863"/>
                    <a:pt x="8597" y="3958"/>
                  </a:cubicBezTo>
                  <a:cubicBezTo>
                    <a:pt x="9085" y="3113"/>
                    <a:pt x="9585" y="2244"/>
                    <a:pt x="9859" y="1291"/>
                  </a:cubicBezTo>
                  <a:cubicBezTo>
                    <a:pt x="9859" y="1285"/>
                    <a:pt x="9856" y="1282"/>
                    <a:pt x="9851" y="1282"/>
                  </a:cubicBezTo>
                  <a:cubicBezTo>
                    <a:pt x="9847" y="1282"/>
                    <a:pt x="9841" y="1285"/>
                    <a:pt x="9835" y="1291"/>
                  </a:cubicBezTo>
                  <a:cubicBezTo>
                    <a:pt x="9514" y="2279"/>
                    <a:pt x="8966" y="3149"/>
                    <a:pt x="8430" y="4030"/>
                  </a:cubicBezTo>
                  <a:cubicBezTo>
                    <a:pt x="7954" y="4815"/>
                    <a:pt x="7466" y="5589"/>
                    <a:pt x="6966" y="6363"/>
                  </a:cubicBezTo>
                  <a:cubicBezTo>
                    <a:pt x="6954" y="5768"/>
                    <a:pt x="6918" y="5161"/>
                    <a:pt x="6882" y="4565"/>
                  </a:cubicBezTo>
                  <a:cubicBezTo>
                    <a:pt x="6894" y="4280"/>
                    <a:pt x="6906" y="4006"/>
                    <a:pt x="6894" y="3720"/>
                  </a:cubicBezTo>
                  <a:cubicBezTo>
                    <a:pt x="6823" y="2470"/>
                    <a:pt x="6525" y="1220"/>
                    <a:pt x="6215" y="5"/>
                  </a:cubicBezTo>
                  <a:cubicBezTo>
                    <a:pt x="6215" y="1"/>
                    <a:pt x="6213" y="0"/>
                    <a:pt x="6209" y="0"/>
                  </a:cubicBezTo>
                  <a:close/>
                </a:path>
              </a:pathLst>
            </a:custGeom>
            <a:solidFill>
              <a:srgbClr val="1E3D28">
                <a:alpha val="60784"/>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166" name="Google Shape;1166;p34"/>
          <p:cNvGrpSpPr/>
          <p:nvPr/>
        </p:nvGrpSpPr>
        <p:grpSpPr>
          <a:xfrm rot="7291453">
            <a:off x="-199542" y="-167811"/>
            <a:ext cx="1547660" cy="1378649"/>
            <a:chOff x="5067575" y="3176425"/>
            <a:chExt cx="473000" cy="1081975"/>
          </a:xfrm>
        </p:grpSpPr>
        <p:sp>
          <p:nvSpPr>
            <p:cNvPr id="1167" name="Google Shape;1167;p34"/>
            <p:cNvSpPr/>
            <p:nvPr/>
          </p:nvSpPr>
          <p:spPr>
            <a:xfrm>
              <a:off x="5067875" y="3176425"/>
              <a:ext cx="472700" cy="964425"/>
            </a:xfrm>
            <a:custGeom>
              <a:rect b="b" l="l" r="r" t="t"/>
              <a:pathLst>
                <a:path extrusionOk="0" h="38577" w="18908">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68" name="Google Shape;1168;p34"/>
            <p:cNvSpPr/>
            <p:nvPr/>
          </p:nvSpPr>
          <p:spPr>
            <a:xfrm>
              <a:off x="5067575" y="3176425"/>
              <a:ext cx="403350" cy="964425"/>
            </a:xfrm>
            <a:custGeom>
              <a:rect b="b" l="l" r="r" t="t"/>
              <a:pathLst>
                <a:path extrusionOk="0" h="38577" w="16134">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69" name="Google Shape;1169;p34"/>
            <p:cNvSpPr/>
            <p:nvPr/>
          </p:nvSpPr>
          <p:spPr>
            <a:xfrm>
              <a:off x="5249150" y="3221450"/>
              <a:ext cx="178150" cy="1036950"/>
            </a:xfrm>
            <a:custGeom>
              <a:rect b="b" l="l" r="r" t="t"/>
              <a:pathLst>
                <a:path extrusionOk="0" h="41478" w="7126">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70" name="Google Shape;1170;p34"/>
            <p:cNvSpPr/>
            <p:nvPr/>
          </p:nvSpPr>
          <p:spPr>
            <a:xfrm>
              <a:off x="5111350" y="3176425"/>
              <a:ext cx="404525" cy="893625"/>
            </a:xfrm>
            <a:custGeom>
              <a:rect b="b" l="l" r="r" t="t"/>
              <a:pathLst>
                <a:path extrusionOk="0" h="35745" w="16181">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1171" name="Google Shape;1171;p34"/>
          <p:cNvPicPr preferRelativeResize="0"/>
          <p:nvPr/>
        </p:nvPicPr>
        <p:blipFill rotWithShape="1">
          <a:blip r:embed="rId2">
            <a:alphaModFix amt="50000"/>
          </a:blip>
          <a:srcRect b="0" l="0" r="0" t="0"/>
          <a:stretch/>
        </p:blipFill>
        <p:spPr>
          <a:xfrm>
            <a:off x="-392191" y="4611600"/>
            <a:ext cx="2806894" cy="6447988"/>
          </a:xfrm>
          <a:prstGeom prst="rect">
            <a:avLst/>
          </a:prstGeom>
          <a:noFill/>
          <a:ln>
            <a:noFill/>
          </a:ln>
        </p:spPr>
      </p:pic>
      <p:pic>
        <p:nvPicPr>
          <p:cNvPr id="1172" name="Google Shape;1172;p34"/>
          <p:cNvPicPr preferRelativeResize="0"/>
          <p:nvPr/>
        </p:nvPicPr>
        <p:blipFill rotWithShape="1">
          <a:blip r:embed="rId2">
            <a:alphaModFix amt="50000"/>
          </a:blip>
          <a:srcRect b="0" l="0" r="0" t="0"/>
          <a:stretch/>
        </p:blipFill>
        <p:spPr>
          <a:xfrm>
            <a:off x="-426671" y="-850773"/>
            <a:ext cx="2672813" cy="6139996"/>
          </a:xfrm>
          <a:prstGeom prst="rect">
            <a:avLst/>
          </a:prstGeom>
          <a:noFill/>
          <a:ln>
            <a:noFill/>
          </a:ln>
        </p:spPr>
      </p:pic>
      <p:sp>
        <p:nvSpPr>
          <p:cNvPr id="1173" name="Google Shape;1173;p34"/>
          <p:cNvSpPr txBox="1"/>
          <p:nvPr>
            <p:ph idx="21" type="title"/>
          </p:nvPr>
        </p:nvSpPr>
        <p:spPr>
          <a:xfrm>
            <a:off x="540003" y="3160395"/>
            <a:ext cx="1874700" cy="3594934"/>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358"/>
            </a:lvl1pPr>
            <a:lvl2pPr lvl="1" algn="l">
              <a:lnSpc>
                <a:spcPct val="100000"/>
              </a:lnSpc>
              <a:spcBef>
                <a:spcPts val="0"/>
              </a:spcBef>
              <a:spcAft>
                <a:spcPts val="0"/>
              </a:spcAft>
              <a:buSzPts val="3600"/>
              <a:buFont typeface="Denk One"/>
              <a:buNone/>
              <a:defRPr sz="358">
                <a:latin typeface="Denk One"/>
                <a:ea typeface="Denk One"/>
                <a:cs typeface="Denk One"/>
                <a:sym typeface="Denk One"/>
              </a:defRPr>
            </a:lvl2pPr>
            <a:lvl3pPr lvl="2" algn="l">
              <a:lnSpc>
                <a:spcPct val="100000"/>
              </a:lnSpc>
              <a:spcBef>
                <a:spcPts val="0"/>
              </a:spcBef>
              <a:spcAft>
                <a:spcPts val="0"/>
              </a:spcAft>
              <a:buSzPts val="3600"/>
              <a:buFont typeface="Denk One"/>
              <a:buNone/>
              <a:defRPr sz="358">
                <a:latin typeface="Denk One"/>
                <a:ea typeface="Denk One"/>
                <a:cs typeface="Denk One"/>
                <a:sym typeface="Denk One"/>
              </a:defRPr>
            </a:lvl3pPr>
            <a:lvl4pPr lvl="3" algn="l">
              <a:lnSpc>
                <a:spcPct val="100000"/>
              </a:lnSpc>
              <a:spcBef>
                <a:spcPts val="0"/>
              </a:spcBef>
              <a:spcAft>
                <a:spcPts val="0"/>
              </a:spcAft>
              <a:buSzPts val="3600"/>
              <a:buFont typeface="Denk One"/>
              <a:buNone/>
              <a:defRPr sz="358">
                <a:latin typeface="Denk One"/>
                <a:ea typeface="Denk One"/>
                <a:cs typeface="Denk One"/>
                <a:sym typeface="Denk One"/>
              </a:defRPr>
            </a:lvl4pPr>
            <a:lvl5pPr lvl="4" algn="l">
              <a:lnSpc>
                <a:spcPct val="100000"/>
              </a:lnSpc>
              <a:spcBef>
                <a:spcPts val="0"/>
              </a:spcBef>
              <a:spcAft>
                <a:spcPts val="0"/>
              </a:spcAft>
              <a:buSzPts val="3600"/>
              <a:buFont typeface="Denk One"/>
              <a:buNone/>
              <a:defRPr sz="358">
                <a:latin typeface="Denk One"/>
                <a:ea typeface="Denk One"/>
                <a:cs typeface="Denk One"/>
                <a:sym typeface="Denk One"/>
              </a:defRPr>
            </a:lvl5pPr>
            <a:lvl6pPr lvl="5" algn="l">
              <a:lnSpc>
                <a:spcPct val="100000"/>
              </a:lnSpc>
              <a:spcBef>
                <a:spcPts val="0"/>
              </a:spcBef>
              <a:spcAft>
                <a:spcPts val="0"/>
              </a:spcAft>
              <a:buSzPts val="3600"/>
              <a:buFont typeface="Denk One"/>
              <a:buNone/>
              <a:defRPr sz="358">
                <a:latin typeface="Denk One"/>
                <a:ea typeface="Denk One"/>
                <a:cs typeface="Denk One"/>
                <a:sym typeface="Denk One"/>
              </a:defRPr>
            </a:lvl6pPr>
            <a:lvl7pPr lvl="6" algn="l">
              <a:lnSpc>
                <a:spcPct val="100000"/>
              </a:lnSpc>
              <a:spcBef>
                <a:spcPts val="0"/>
              </a:spcBef>
              <a:spcAft>
                <a:spcPts val="0"/>
              </a:spcAft>
              <a:buSzPts val="3600"/>
              <a:buFont typeface="Denk One"/>
              <a:buNone/>
              <a:defRPr sz="358">
                <a:latin typeface="Denk One"/>
                <a:ea typeface="Denk One"/>
                <a:cs typeface="Denk One"/>
                <a:sym typeface="Denk One"/>
              </a:defRPr>
            </a:lvl7pPr>
            <a:lvl8pPr lvl="7" algn="l">
              <a:lnSpc>
                <a:spcPct val="100000"/>
              </a:lnSpc>
              <a:spcBef>
                <a:spcPts val="0"/>
              </a:spcBef>
              <a:spcAft>
                <a:spcPts val="0"/>
              </a:spcAft>
              <a:buSzPts val="3600"/>
              <a:buFont typeface="Denk One"/>
              <a:buNone/>
              <a:defRPr sz="358">
                <a:latin typeface="Denk One"/>
                <a:ea typeface="Denk One"/>
                <a:cs typeface="Denk One"/>
                <a:sym typeface="Denk One"/>
              </a:defRPr>
            </a:lvl8pPr>
            <a:lvl9pPr lvl="8" algn="l">
              <a:lnSpc>
                <a:spcPct val="100000"/>
              </a:lnSpc>
              <a:spcBef>
                <a:spcPts val="0"/>
              </a:spcBef>
              <a:spcAft>
                <a:spcPts val="0"/>
              </a:spcAft>
              <a:buSzPts val="3600"/>
              <a:buFont typeface="Denk One"/>
              <a:buNone/>
              <a:defRPr sz="358">
                <a:latin typeface="Denk One"/>
                <a:ea typeface="Denk One"/>
                <a:cs typeface="Denk One"/>
                <a:sym typeface="Denk 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 Header 1">
    <p:spTree>
      <p:nvGrpSpPr>
        <p:cNvPr id="1174" name="Shape 1174"/>
        <p:cNvGrpSpPr/>
        <p:nvPr/>
      </p:nvGrpSpPr>
      <p:grpSpPr>
        <a:xfrm>
          <a:off x="0" y="0"/>
          <a:ext cx="0" cy="0"/>
          <a:chOff x="0" y="0"/>
          <a:chExt cx="0" cy="0"/>
        </a:xfrm>
      </p:grpSpPr>
      <p:sp>
        <p:nvSpPr>
          <p:cNvPr id="1175" name="Google Shape;1175;p35"/>
          <p:cNvSpPr/>
          <p:nvPr/>
        </p:nvSpPr>
        <p:spPr>
          <a:xfrm>
            <a:off x="4258527" y="-2503505"/>
            <a:ext cx="4680929" cy="13488242"/>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176" name="Google Shape;1176;p35"/>
          <p:cNvGrpSpPr/>
          <p:nvPr/>
        </p:nvGrpSpPr>
        <p:grpSpPr>
          <a:xfrm flipH="1" rot="2238749">
            <a:off x="-283803" y="4160756"/>
            <a:ext cx="1052586" cy="6374713"/>
            <a:chOff x="6152550" y="3804050"/>
            <a:chExt cx="386075" cy="910550"/>
          </a:xfrm>
        </p:grpSpPr>
        <p:sp>
          <p:nvSpPr>
            <p:cNvPr id="1177" name="Google Shape;1177;p35"/>
            <p:cNvSpPr/>
            <p:nvPr/>
          </p:nvSpPr>
          <p:spPr>
            <a:xfrm>
              <a:off x="6152550" y="3804050"/>
              <a:ext cx="386075" cy="847575"/>
            </a:xfrm>
            <a:custGeom>
              <a:rect b="b" l="l" r="r" t="t"/>
              <a:pathLst>
                <a:path extrusionOk="0" h="33903" w="15443">
                  <a:moveTo>
                    <a:pt x="2736" y="1"/>
                  </a:moveTo>
                  <a:cubicBezTo>
                    <a:pt x="2631" y="1"/>
                    <a:pt x="2572" y="5"/>
                    <a:pt x="2572" y="5"/>
                  </a:cubicBezTo>
                  <a:cubicBezTo>
                    <a:pt x="1608" y="493"/>
                    <a:pt x="84" y="1458"/>
                    <a:pt x="143" y="4696"/>
                  </a:cubicBezTo>
                  <a:cubicBezTo>
                    <a:pt x="1179" y="5327"/>
                    <a:pt x="2572" y="6137"/>
                    <a:pt x="2572" y="6137"/>
                  </a:cubicBezTo>
                  <a:lnTo>
                    <a:pt x="215" y="5780"/>
                  </a:lnTo>
                  <a:lnTo>
                    <a:pt x="215" y="5780"/>
                  </a:lnTo>
                  <a:cubicBezTo>
                    <a:pt x="226" y="5935"/>
                    <a:pt x="250" y="6101"/>
                    <a:pt x="274" y="6268"/>
                  </a:cubicBezTo>
                  <a:cubicBezTo>
                    <a:pt x="917" y="10757"/>
                    <a:pt x="0" y="12507"/>
                    <a:pt x="357" y="18972"/>
                  </a:cubicBezTo>
                  <a:lnTo>
                    <a:pt x="4644" y="18972"/>
                  </a:lnTo>
                  <a:lnTo>
                    <a:pt x="596" y="21008"/>
                  </a:lnTo>
                  <a:cubicBezTo>
                    <a:pt x="1429" y="25473"/>
                    <a:pt x="3977" y="25854"/>
                    <a:pt x="5596" y="29580"/>
                  </a:cubicBezTo>
                  <a:cubicBezTo>
                    <a:pt x="5858" y="30188"/>
                    <a:pt x="6203" y="30759"/>
                    <a:pt x="6632" y="31283"/>
                  </a:cubicBezTo>
                  <a:lnTo>
                    <a:pt x="8132" y="30735"/>
                  </a:lnTo>
                  <a:lnTo>
                    <a:pt x="7037" y="31747"/>
                  </a:lnTo>
                  <a:cubicBezTo>
                    <a:pt x="9085" y="33831"/>
                    <a:pt x="11799" y="33902"/>
                    <a:pt x="11799" y="33902"/>
                  </a:cubicBezTo>
                  <a:cubicBezTo>
                    <a:pt x="11799" y="33902"/>
                    <a:pt x="14407" y="29295"/>
                    <a:pt x="15228" y="25711"/>
                  </a:cubicBezTo>
                  <a:cubicBezTo>
                    <a:pt x="15443" y="24770"/>
                    <a:pt x="15407" y="23699"/>
                    <a:pt x="15216" y="22544"/>
                  </a:cubicBezTo>
                  <a:lnTo>
                    <a:pt x="13026" y="23020"/>
                  </a:lnTo>
                  <a:lnTo>
                    <a:pt x="14990" y="21389"/>
                  </a:lnTo>
                  <a:cubicBezTo>
                    <a:pt x="14300" y="18412"/>
                    <a:pt x="12883" y="15055"/>
                    <a:pt x="12276" y="12126"/>
                  </a:cubicBezTo>
                  <a:cubicBezTo>
                    <a:pt x="11990" y="10661"/>
                    <a:pt x="11430" y="9268"/>
                    <a:pt x="10621" y="8018"/>
                  </a:cubicBezTo>
                  <a:lnTo>
                    <a:pt x="8251" y="8399"/>
                  </a:lnTo>
                  <a:lnTo>
                    <a:pt x="9763" y="6768"/>
                  </a:lnTo>
                  <a:cubicBezTo>
                    <a:pt x="8954" y="5673"/>
                    <a:pt x="8108" y="4625"/>
                    <a:pt x="7418" y="3137"/>
                  </a:cubicBezTo>
                  <a:cubicBezTo>
                    <a:pt x="6067" y="197"/>
                    <a:pt x="3420" y="1"/>
                    <a:pt x="2736"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78" name="Google Shape;1178;p35"/>
            <p:cNvSpPr/>
            <p:nvPr/>
          </p:nvSpPr>
          <p:spPr>
            <a:xfrm>
              <a:off x="6216475" y="3841875"/>
              <a:ext cx="244475" cy="872725"/>
            </a:xfrm>
            <a:custGeom>
              <a:rect b="b" l="l" r="r" t="t"/>
              <a:pathLst>
                <a:path extrusionOk="0" h="34909" w="9779">
                  <a:moveTo>
                    <a:pt x="68" y="0"/>
                  </a:moveTo>
                  <a:cubicBezTo>
                    <a:pt x="34" y="0"/>
                    <a:pt x="1" y="28"/>
                    <a:pt x="15" y="64"/>
                  </a:cubicBezTo>
                  <a:cubicBezTo>
                    <a:pt x="3218" y="11518"/>
                    <a:pt x="6230" y="23019"/>
                    <a:pt x="8909" y="34616"/>
                  </a:cubicBezTo>
                  <a:cubicBezTo>
                    <a:pt x="8956" y="34819"/>
                    <a:pt x="9111" y="34908"/>
                    <a:pt x="9273" y="34908"/>
                  </a:cubicBezTo>
                  <a:cubicBezTo>
                    <a:pt x="9518" y="34908"/>
                    <a:pt x="9778" y="34705"/>
                    <a:pt x="9707" y="34390"/>
                  </a:cubicBezTo>
                  <a:cubicBezTo>
                    <a:pt x="7016" y="22805"/>
                    <a:pt x="3861" y="11315"/>
                    <a:pt x="122" y="40"/>
                  </a:cubicBezTo>
                  <a:cubicBezTo>
                    <a:pt x="113" y="12"/>
                    <a:pt x="90" y="0"/>
                    <a:pt x="6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179" name="Google Shape;1179;p35"/>
          <p:cNvGrpSpPr/>
          <p:nvPr/>
        </p:nvGrpSpPr>
        <p:grpSpPr>
          <a:xfrm rot="9807417">
            <a:off x="-183425" y="-771756"/>
            <a:ext cx="983211" cy="5504132"/>
            <a:chOff x="3345650" y="2840950"/>
            <a:chExt cx="370900" cy="808575"/>
          </a:xfrm>
        </p:grpSpPr>
        <p:sp>
          <p:nvSpPr>
            <p:cNvPr id="1180" name="Google Shape;1180;p35"/>
            <p:cNvSpPr/>
            <p:nvPr/>
          </p:nvSpPr>
          <p:spPr>
            <a:xfrm>
              <a:off x="3486400" y="2932175"/>
              <a:ext cx="95900" cy="717350"/>
            </a:xfrm>
            <a:custGeom>
              <a:rect b="b" l="l" r="r" t="t"/>
              <a:pathLst>
                <a:path extrusionOk="0" h="28694" w="3836">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1" name="Google Shape;1181;p35"/>
            <p:cNvSpPr/>
            <p:nvPr/>
          </p:nvSpPr>
          <p:spPr>
            <a:xfrm>
              <a:off x="3537325" y="2851675"/>
              <a:ext cx="44075" cy="80975"/>
            </a:xfrm>
            <a:custGeom>
              <a:rect b="b" l="l" r="r" t="t"/>
              <a:pathLst>
                <a:path extrusionOk="0" h="3239" w="1763">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2" name="Google Shape;1182;p35"/>
            <p:cNvSpPr/>
            <p:nvPr/>
          </p:nvSpPr>
          <p:spPr>
            <a:xfrm>
              <a:off x="3581400" y="2840950"/>
              <a:ext cx="34850" cy="91400"/>
            </a:xfrm>
            <a:custGeom>
              <a:rect b="b" l="l" r="r" t="t"/>
              <a:pathLst>
                <a:path extrusionOk="0" h="3656" w="1394">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3" name="Google Shape;1183;p35"/>
            <p:cNvSpPr/>
            <p:nvPr/>
          </p:nvSpPr>
          <p:spPr>
            <a:xfrm>
              <a:off x="3587050" y="2889475"/>
              <a:ext cx="62225" cy="56575"/>
            </a:xfrm>
            <a:custGeom>
              <a:rect b="b" l="l" r="r" t="t"/>
              <a:pathLst>
                <a:path extrusionOk="0" h="2263" w="2489">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4" name="Google Shape;1184;p35"/>
            <p:cNvSpPr/>
            <p:nvPr/>
          </p:nvSpPr>
          <p:spPr>
            <a:xfrm>
              <a:off x="3581975" y="2931750"/>
              <a:ext cx="76825" cy="52700"/>
            </a:xfrm>
            <a:custGeom>
              <a:rect b="b" l="l" r="r" t="t"/>
              <a:pathLst>
                <a:path extrusionOk="0" h="2108" w="3073">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5" name="Google Shape;1185;p35"/>
            <p:cNvSpPr/>
            <p:nvPr/>
          </p:nvSpPr>
          <p:spPr>
            <a:xfrm>
              <a:off x="3582275" y="2973700"/>
              <a:ext cx="90525" cy="43200"/>
            </a:xfrm>
            <a:custGeom>
              <a:rect b="b" l="l" r="r" t="t"/>
              <a:pathLst>
                <a:path extrusionOk="0" h="1728" w="3621">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6" name="Google Shape;1186;p35"/>
            <p:cNvSpPr/>
            <p:nvPr/>
          </p:nvSpPr>
          <p:spPr>
            <a:xfrm>
              <a:off x="3581975" y="3015075"/>
              <a:ext cx="104800" cy="36800"/>
            </a:xfrm>
            <a:custGeom>
              <a:rect b="b" l="l" r="r" t="t"/>
              <a:pathLst>
                <a:path extrusionOk="0" h="1472" w="4192">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7" name="Google Shape;1187;p35"/>
            <p:cNvSpPr/>
            <p:nvPr/>
          </p:nvSpPr>
          <p:spPr>
            <a:xfrm>
              <a:off x="3583175" y="3056450"/>
              <a:ext cx="113725" cy="34125"/>
            </a:xfrm>
            <a:custGeom>
              <a:rect b="b" l="l" r="r" t="t"/>
              <a:pathLst>
                <a:path extrusionOk="0" h="1365" w="4549">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8" name="Google Shape;1188;p35"/>
            <p:cNvSpPr/>
            <p:nvPr/>
          </p:nvSpPr>
          <p:spPr>
            <a:xfrm>
              <a:off x="3573650" y="3110475"/>
              <a:ext cx="122950" cy="23100"/>
            </a:xfrm>
            <a:custGeom>
              <a:rect b="b" l="l" r="r" t="t"/>
              <a:pathLst>
                <a:path extrusionOk="0" h="924" w="4918">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89" name="Google Shape;1189;p35"/>
            <p:cNvSpPr/>
            <p:nvPr/>
          </p:nvSpPr>
          <p:spPr>
            <a:xfrm>
              <a:off x="3572450" y="3161925"/>
              <a:ext cx="137250" cy="28750"/>
            </a:xfrm>
            <a:custGeom>
              <a:rect b="b" l="l" r="r" t="t"/>
              <a:pathLst>
                <a:path extrusionOk="0" h="1150" w="549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0" name="Google Shape;1190;p35"/>
            <p:cNvSpPr/>
            <p:nvPr/>
          </p:nvSpPr>
          <p:spPr>
            <a:xfrm>
              <a:off x="3567400" y="3207950"/>
              <a:ext cx="144675" cy="39025"/>
            </a:xfrm>
            <a:custGeom>
              <a:rect b="b" l="l" r="r" t="t"/>
              <a:pathLst>
                <a:path extrusionOk="0" h="1561" w="5787">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1" name="Google Shape;1191;p35"/>
            <p:cNvSpPr/>
            <p:nvPr/>
          </p:nvSpPr>
          <p:spPr>
            <a:xfrm>
              <a:off x="3560250" y="3266600"/>
              <a:ext cx="149750" cy="58450"/>
            </a:xfrm>
            <a:custGeom>
              <a:rect b="b" l="l" r="r" t="t"/>
              <a:pathLst>
                <a:path extrusionOk="0" h="2338" w="599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2" name="Google Shape;1192;p35"/>
            <p:cNvSpPr/>
            <p:nvPr/>
          </p:nvSpPr>
          <p:spPr>
            <a:xfrm>
              <a:off x="3550425" y="3329700"/>
              <a:ext cx="166125" cy="64500"/>
            </a:xfrm>
            <a:custGeom>
              <a:rect b="b" l="l" r="r" t="t"/>
              <a:pathLst>
                <a:path extrusionOk="0" h="2580" w="6645">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3" name="Google Shape;1193;p35"/>
            <p:cNvSpPr/>
            <p:nvPr/>
          </p:nvSpPr>
          <p:spPr>
            <a:xfrm>
              <a:off x="3548050" y="3391325"/>
              <a:ext cx="152725" cy="76375"/>
            </a:xfrm>
            <a:custGeom>
              <a:rect b="b" l="l" r="r" t="t"/>
              <a:pathLst>
                <a:path extrusionOk="0" h="3055" w="6109">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4" name="Google Shape;1194;p35"/>
            <p:cNvSpPr/>
            <p:nvPr/>
          </p:nvSpPr>
          <p:spPr>
            <a:xfrm>
              <a:off x="3537325" y="3449950"/>
              <a:ext cx="121475" cy="84875"/>
            </a:xfrm>
            <a:custGeom>
              <a:rect b="b" l="l" r="r" t="t"/>
              <a:pathLst>
                <a:path extrusionOk="0" h="3395" w="4859">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5" name="Google Shape;1195;p35"/>
            <p:cNvSpPr/>
            <p:nvPr/>
          </p:nvSpPr>
          <p:spPr>
            <a:xfrm>
              <a:off x="3524525" y="3525850"/>
              <a:ext cx="83375" cy="78925"/>
            </a:xfrm>
            <a:custGeom>
              <a:rect b="b" l="l" r="r" t="t"/>
              <a:pathLst>
                <a:path extrusionOk="0" h="3157" w="3335">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6" name="Google Shape;1196;p35"/>
            <p:cNvSpPr/>
            <p:nvPr/>
          </p:nvSpPr>
          <p:spPr>
            <a:xfrm>
              <a:off x="3515900" y="2901975"/>
              <a:ext cx="60150" cy="71175"/>
            </a:xfrm>
            <a:custGeom>
              <a:rect b="b" l="l" r="r" t="t"/>
              <a:pathLst>
                <a:path extrusionOk="0" h="2847" w="2406">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7" name="Google Shape;1197;p35"/>
            <p:cNvSpPr/>
            <p:nvPr/>
          </p:nvSpPr>
          <p:spPr>
            <a:xfrm>
              <a:off x="3494475" y="2941275"/>
              <a:ext cx="76225" cy="65500"/>
            </a:xfrm>
            <a:custGeom>
              <a:rect b="b" l="l" r="r" t="t"/>
              <a:pathLst>
                <a:path extrusionOk="0" h="2620" w="3049">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8" name="Google Shape;1198;p35"/>
            <p:cNvSpPr/>
            <p:nvPr/>
          </p:nvSpPr>
          <p:spPr>
            <a:xfrm>
              <a:off x="3472150" y="2979675"/>
              <a:ext cx="92600" cy="59850"/>
            </a:xfrm>
            <a:custGeom>
              <a:rect b="b" l="l" r="r" t="t"/>
              <a:pathLst>
                <a:path extrusionOk="0" h="2394" w="3704">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199" name="Google Shape;1199;p35"/>
            <p:cNvSpPr/>
            <p:nvPr/>
          </p:nvSpPr>
          <p:spPr>
            <a:xfrm>
              <a:off x="3456675" y="3024600"/>
              <a:ext cx="102700" cy="58975"/>
            </a:xfrm>
            <a:custGeom>
              <a:rect b="b" l="l" r="r" t="t"/>
              <a:pathLst>
                <a:path extrusionOk="0" h="2359" w="4108">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0" name="Google Shape;1200;p35"/>
            <p:cNvSpPr/>
            <p:nvPr/>
          </p:nvSpPr>
          <p:spPr>
            <a:xfrm>
              <a:off x="3443275" y="3077900"/>
              <a:ext cx="117900" cy="40600"/>
            </a:xfrm>
            <a:custGeom>
              <a:rect b="b" l="l" r="r" t="t"/>
              <a:pathLst>
                <a:path extrusionOk="0" h="1624" w="4716">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1" name="Google Shape;1201;p35"/>
            <p:cNvSpPr/>
            <p:nvPr/>
          </p:nvSpPr>
          <p:spPr>
            <a:xfrm>
              <a:off x="3416200" y="3132050"/>
              <a:ext cx="134550" cy="37125"/>
            </a:xfrm>
            <a:custGeom>
              <a:rect b="b" l="l" r="r" t="t"/>
              <a:pathLst>
                <a:path extrusionOk="0" h="1485" w="5382">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2" name="Google Shape;1202;p35"/>
            <p:cNvSpPr/>
            <p:nvPr/>
          </p:nvSpPr>
          <p:spPr>
            <a:xfrm>
              <a:off x="3395350" y="3195475"/>
              <a:ext cx="147375" cy="29600"/>
            </a:xfrm>
            <a:custGeom>
              <a:rect b="b" l="l" r="r" t="t"/>
              <a:pathLst>
                <a:path extrusionOk="0" h="1184" w="5895">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3" name="Google Shape;1203;p35"/>
            <p:cNvSpPr/>
            <p:nvPr/>
          </p:nvSpPr>
          <p:spPr>
            <a:xfrm>
              <a:off x="3371550" y="3261400"/>
              <a:ext cx="158975" cy="34325"/>
            </a:xfrm>
            <a:custGeom>
              <a:rect b="b" l="l" r="r" t="t"/>
              <a:pathLst>
                <a:path extrusionOk="0" h="1373" w="6359">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4" name="Google Shape;1204;p35"/>
            <p:cNvSpPr/>
            <p:nvPr/>
          </p:nvSpPr>
          <p:spPr>
            <a:xfrm>
              <a:off x="3345650" y="3324350"/>
              <a:ext cx="176525" cy="38050"/>
            </a:xfrm>
            <a:custGeom>
              <a:rect b="b" l="l" r="r" t="t"/>
              <a:pathLst>
                <a:path extrusionOk="0" h="1522" w="7061">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5" name="Google Shape;1205;p35"/>
            <p:cNvSpPr/>
            <p:nvPr/>
          </p:nvSpPr>
          <p:spPr>
            <a:xfrm>
              <a:off x="3346250" y="3377325"/>
              <a:ext cx="167000" cy="45500"/>
            </a:xfrm>
            <a:custGeom>
              <a:rect b="b" l="l" r="r" t="t"/>
              <a:pathLst>
                <a:path extrusionOk="0" h="1820" w="668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6" name="Google Shape;1206;p35"/>
            <p:cNvSpPr/>
            <p:nvPr/>
          </p:nvSpPr>
          <p:spPr>
            <a:xfrm>
              <a:off x="3364700" y="3436275"/>
              <a:ext cx="139325" cy="53525"/>
            </a:xfrm>
            <a:custGeom>
              <a:rect b="b" l="l" r="r" t="t"/>
              <a:pathLst>
                <a:path extrusionOk="0" h="2141" w="5573">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7" name="Google Shape;1207;p35"/>
            <p:cNvSpPr/>
            <p:nvPr/>
          </p:nvSpPr>
          <p:spPr>
            <a:xfrm>
              <a:off x="3398025" y="3500550"/>
              <a:ext cx="100925" cy="54275"/>
            </a:xfrm>
            <a:custGeom>
              <a:rect b="b" l="l" r="r" t="t"/>
              <a:pathLst>
                <a:path extrusionOk="0" h="2171" w="4037">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8" name="Google Shape;1208;p35"/>
            <p:cNvSpPr/>
            <p:nvPr/>
          </p:nvSpPr>
          <p:spPr>
            <a:xfrm>
              <a:off x="3449300" y="3499025"/>
              <a:ext cx="66150" cy="36450"/>
            </a:xfrm>
            <a:custGeom>
              <a:rect b="b" l="l" r="r" t="t"/>
              <a:pathLst>
                <a:path extrusionOk="0" h="1458" w="2646">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09" name="Google Shape;1209;p35"/>
            <p:cNvSpPr/>
            <p:nvPr/>
          </p:nvSpPr>
          <p:spPr>
            <a:xfrm>
              <a:off x="3505200" y="3517225"/>
              <a:ext cx="60675" cy="56950"/>
            </a:xfrm>
            <a:custGeom>
              <a:rect b="b" l="l" r="r" t="t"/>
              <a:pathLst>
                <a:path extrusionOk="0" h="2278" w="2427">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0" name="Google Shape;1210;p35"/>
            <p:cNvSpPr/>
            <p:nvPr/>
          </p:nvSpPr>
          <p:spPr>
            <a:xfrm>
              <a:off x="3433825" y="3435975"/>
              <a:ext cx="163850" cy="67375"/>
            </a:xfrm>
            <a:custGeom>
              <a:rect b="b" l="l" r="r" t="t"/>
              <a:pathLst>
                <a:path extrusionOk="0" h="2695" w="6554">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1" name="Google Shape;1211;p35"/>
            <p:cNvSpPr/>
            <p:nvPr/>
          </p:nvSpPr>
          <p:spPr>
            <a:xfrm>
              <a:off x="3410525" y="3375750"/>
              <a:ext cx="201800" cy="64150"/>
            </a:xfrm>
            <a:custGeom>
              <a:rect b="b" l="l" r="r" t="t"/>
              <a:pathLst>
                <a:path extrusionOk="0" h="2566" w="8072">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2" name="Google Shape;1212;p35"/>
            <p:cNvSpPr/>
            <p:nvPr/>
          </p:nvSpPr>
          <p:spPr>
            <a:xfrm>
              <a:off x="3436425" y="3322425"/>
              <a:ext cx="183275" cy="41000"/>
            </a:xfrm>
            <a:custGeom>
              <a:rect b="b" l="l" r="r" t="t"/>
              <a:pathLst>
                <a:path extrusionOk="0" h="1640" w="7331">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3" name="Google Shape;1213;p35"/>
            <p:cNvSpPr/>
            <p:nvPr/>
          </p:nvSpPr>
          <p:spPr>
            <a:xfrm>
              <a:off x="3442975" y="3261025"/>
              <a:ext cx="176325" cy="32875"/>
            </a:xfrm>
            <a:custGeom>
              <a:rect b="b" l="l" r="r" t="t"/>
              <a:pathLst>
                <a:path extrusionOk="0" h="1315" w="7053">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4" name="Google Shape;1214;p35"/>
            <p:cNvSpPr/>
            <p:nvPr/>
          </p:nvSpPr>
          <p:spPr>
            <a:xfrm>
              <a:off x="3463525" y="3202400"/>
              <a:ext cx="187250" cy="31925"/>
            </a:xfrm>
            <a:custGeom>
              <a:rect b="b" l="l" r="r" t="t"/>
              <a:pathLst>
                <a:path extrusionOk="0" h="1277" w="749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5" name="Google Shape;1215;p35"/>
            <p:cNvSpPr/>
            <p:nvPr/>
          </p:nvSpPr>
          <p:spPr>
            <a:xfrm>
              <a:off x="3459950" y="3149025"/>
              <a:ext cx="189025" cy="28300"/>
            </a:xfrm>
            <a:custGeom>
              <a:rect b="b" l="l" r="r" t="t"/>
              <a:pathLst>
                <a:path extrusionOk="0" h="1132" w="7561">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6" name="Google Shape;1216;p35"/>
            <p:cNvSpPr/>
            <p:nvPr/>
          </p:nvSpPr>
          <p:spPr>
            <a:xfrm>
              <a:off x="3486150" y="3101700"/>
              <a:ext cx="143175" cy="17775"/>
            </a:xfrm>
            <a:custGeom>
              <a:rect b="b" l="l" r="r" t="t"/>
              <a:pathLst>
                <a:path extrusionOk="0" h="711" w="5727">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7" name="Google Shape;1217;p35"/>
            <p:cNvSpPr/>
            <p:nvPr/>
          </p:nvSpPr>
          <p:spPr>
            <a:xfrm>
              <a:off x="3482950" y="3046500"/>
              <a:ext cx="85375" cy="45800"/>
            </a:xfrm>
            <a:custGeom>
              <a:rect b="b" l="l" r="r" t="t"/>
              <a:pathLst>
                <a:path extrusionOk="0" h="1832" w="3415">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8" name="Google Shape;1218;p35"/>
            <p:cNvSpPr/>
            <p:nvPr/>
          </p:nvSpPr>
          <p:spPr>
            <a:xfrm>
              <a:off x="3564750" y="3065400"/>
              <a:ext cx="100475" cy="34500"/>
            </a:xfrm>
            <a:custGeom>
              <a:rect b="b" l="l" r="r" t="t"/>
              <a:pathLst>
                <a:path extrusionOk="0" h="1380" w="4019">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19" name="Google Shape;1219;p35"/>
            <p:cNvSpPr/>
            <p:nvPr/>
          </p:nvSpPr>
          <p:spPr>
            <a:xfrm>
              <a:off x="3664425" y="3027225"/>
              <a:ext cx="825" cy="450"/>
            </a:xfrm>
            <a:custGeom>
              <a:rect b="b" l="l" r="r" t="t"/>
              <a:pathLst>
                <a:path extrusionOk="0" h="18" w="33">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20" name="Google Shape;1220;p35"/>
            <p:cNvSpPr/>
            <p:nvPr/>
          </p:nvSpPr>
          <p:spPr>
            <a:xfrm>
              <a:off x="3569725" y="3029025"/>
              <a:ext cx="91675" cy="29000"/>
            </a:xfrm>
            <a:custGeom>
              <a:rect b="b" l="l" r="r" t="t"/>
              <a:pathLst>
                <a:path extrusionOk="0" h="1160" w="3667">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21" name="Google Shape;1221;p35"/>
            <p:cNvSpPr/>
            <p:nvPr/>
          </p:nvSpPr>
          <p:spPr>
            <a:xfrm>
              <a:off x="3490700" y="2997400"/>
              <a:ext cx="82550" cy="53375"/>
            </a:xfrm>
            <a:custGeom>
              <a:rect b="b" l="l" r="r" t="t"/>
              <a:pathLst>
                <a:path extrusionOk="0" h="2135" w="3302">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22" name="Google Shape;1222;p35"/>
            <p:cNvSpPr/>
            <p:nvPr/>
          </p:nvSpPr>
          <p:spPr>
            <a:xfrm>
              <a:off x="3510400" y="2961975"/>
              <a:ext cx="65350" cy="55825"/>
            </a:xfrm>
            <a:custGeom>
              <a:rect b="b" l="l" r="r" t="t"/>
              <a:pathLst>
                <a:path extrusionOk="0" h="2233" w="2614">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23" name="Google Shape;1223;p35"/>
            <p:cNvSpPr/>
            <p:nvPr/>
          </p:nvSpPr>
          <p:spPr>
            <a:xfrm>
              <a:off x="3572900" y="2991800"/>
              <a:ext cx="77475" cy="29675"/>
            </a:xfrm>
            <a:custGeom>
              <a:rect b="b" l="l" r="r" t="t"/>
              <a:pathLst>
                <a:path extrusionOk="0" h="1187" w="3099">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24" name="Google Shape;1224;p35"/>
            <p:cNvSpPr/>
            <p:nvPr/>
          </p:nvSpPr>
          <p:spPr>
            <a:xfrm>
              <a:off x="3533550" y="2930600"/>
              <a:ext cx="46025" cy="46775"/>
            </a:xfrm>
            <a:custGeom>
              <a:rect b="b" l="l" r="r" t="t"/>
              <a:pathLst>
                <a:path extrusionOk="0" h="1871" w="1841">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25" name="Google Shape;1225;p35"/>
            <p:cNvSpPr/>
            <p:nvPr/>
          </p:nvSpPr>
          <p:spPr>
            <a:xfrm>
              <a:off x="3576225" y="2954900"/>
              <a:ext cx="60475" cy="38750"/>
            </a:xfrm>
            <a:custGeom>
              <a:rect b="b" l="l" r="r" t="t"/>
              <a:pathLst>
                <a:path extrusionOk="0" h="1550" w="2419">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26" name="Google Shape;1226;p35"/>
            <p:cNvSpPr/>
            <p:nvPr/>
          </p:nvSpPr>
          <p:spPr>
            <a:xfrm>
              <a:off x="3579000" y="2921425"/>
              <a:ext cx="42825" cy="42325"/>
            </a:xfrm>
            <a:custGeom>
              <a:rect b="b" l="l" r="r" t="t"/>
              <a:pathLst>
                <a:path extrusionOk="0" h="1693" w="1713">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27" name="Google Shape;1227;p35"/>
            <p:cNvSpPr/>
            <p:nvPr/>
          </p:nvSpPr>
          <p:spPr>
            <a:xfrm>
              <a:off x="3552000" y="2885375"/>
              <a:ext cx="48175" cy="63875"/>
            </a:xfrm>
            <a:custGeom>
              <a:rect b="b" l="l" r="r" t="t"/>
              <a:pathLst>
                <a:path extrusionOk="0" h="2555" w="1927">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228" name="Google Shape;1228;p35"/>
          <p:cNvGrpSpPr/>
          <p:nvPr/>
        </p:nvGrpSpPr>
        <p:grpSpPr>
          <a:xfrm flipH="1" rot="3365436">
            <a:off x="-1442989" y="7336019"/>
            <a:ext cx="4246909" cy="3609725"/>
            <a:chOff x="7386050" y="661025"/>
            <a:chExt cx="1576975" cy="3441950"/>
          </a:xfrm>
        </p:grpSpPr>
        <p:sp>
          <p:nvSpPr>
            <p:cNvPr id="1229" name="Google Shape;1229;p35"/>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0" name="Google Shape;1230;p35"/>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1" name="Google Shape;1231;p35"/>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2" name="Google Shape;1232;p35"/>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3" name="Google Shape;1233;p35"/>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4" name="Google Shape;1234;p35"/>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5" name="Google Shape;1235;p35"/>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6" name="Google Shape;1236;p35"/>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7" name="Google Shape;1237;p35"/>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8" name="Google Shape;1238;p35"/>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39" name="Google Shape;1239;p35"/>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240" name="Google Shape;1240;p35"/>
          <p:cNvSpPr/>
          <p:nvPr/>
        </p:nvSpPr>
        <p:spPr>
          <a:xfrm rot="60346">
            <a:off x="-9191" y="-234087"/>
            <a:ext cx="3019097" cy="3988155"/>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52941"/>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241" name="Google Shape;1241;p35"/>
          <p:cNvGrpSpPr/>
          <p:nvPr/>
        </p:nvGrpSpPr>
        <p:grpSpPr>
          <a:xfrm rot="60264">
            <a:off x="-1058090" y="-1759768"/>
            <a:ext cx="3146555" cy="6974998"/>
            <a:chOff x="2695275" y="1049450"/>
            <a:chExt cx="1439175" cy="1242350"/>
          </a:xfrm>
        </p:grpSpPr>
        <p:sp>
          <p:nvSpPr>
            <p:cNvPr id="1242" name="Google Shape;1242;p35"/>
            <p:cNvSpPr/>
            <p:nvPr/>
          </p:nvSpPr>
          <p:spPr>
            <a:xfrm>
              <a:off x="2895600" y="1049450"/>
              <a:ext cx="1238850" cy="1242350"/>
            </a:xfrm>
            <a:custGeom>
              <a:rect b="b" l="l" r="r" t="t"/>
              <a:pathLst>
                <a:path extrusionOk="0" h="49694" w="49554">
                  <a:moveTo>
                    <a:pt x="12551" y="1"/>
                  </a:moveTo>
                  <a:cubicBezTo>
                    <a:pt x="12492" y="1"/>
                    <a:pt x="12432" y="7"/>
                    <a:pt x="12371" y="21"/>
                  </a:cubicBezTo>
                  <a:cubicBezTo>
                    <a:pt x="12073" y="80"/>
                    <a:pt x="11847" y="342"/>
                    <a:pt x="11644" y="569"/>
                  </a:cubicBezTo>
                  <a:lnTo>
                    <a:pt x="8251" y="4605"/>
                  </a:lnTo>
                  <a:cubicBezTo>
                    <a:pt x="7882" y="2962"/>
                    <a:pt x="8596" y="1259"/>
                    <a:pt x="10025" y="354"/>
                  </a:cubicBezTo>
                  <a:lnTo>
                    <a:pt x="10025" y="354"/>
                  </a:lnTo>
                  <a:cubicBezTo>
                    <a:pt x="9873" y="366"/>
                    <a:pt x="9721" y="372"/>
                    <a:pt x="9569" y="372"/>
                  </a:cubicBezTo>
                  <a:cubicBezTo>
                    <a:pt x="8557" y="372"/>
                    <a:pt x="7546" y="139"/>
                    <a:pt x="6541" y="139"/>
                  </a:cubicBezTo>
                  <a:cubicBezTo>
                    <a:pt x="6361" y="139"/>
                    <a:pt x="6181" y="146"/>
                    <a:pt x="6001" y="164"/>
                  </a:cubicBezTo>
                  <a:cubicBezTo>
                    <a:pt x="1845" y="545"/>
                    <a:pt x="1441" y="3486"/>
                    <a:pt x="619" y="6760"/>
                  </a:cubicBezTo>
                  <a:cubicBezTo>
                    <a:pt x="583" y="6879"/>
                    <a:pt x="560" y="7010"/>
                    <a:pt x="524" y="7141"/>
                  </a:cubicBezTo>
                  <a:lnTo>
                    <a:pt x="167" y="7474"/>
                  </a:lnTo>
                  <a:lnTo>
                    <a:pt x="167" y="7474"/>
                  </a:lnTo>
                  <a:lnTo>
                    <a:pt x="464" y="7379"/>
                  </a:lnTo>
                  <a:lnTo>
                    <a:pt x="464" y="7379"/>
                  </a:lnTo>
                  <a:cubicBezTo>
                    <a:pt x="0" y="9558"/>
                    <a:pt x="119" y="11820"/>
                    <a:pt x="810" y="13927"/>
                  </a:cubicBezTo>
                  <a:cubicBezTo>
                    <a:pt x="1691" y="16594"/>
                    <a:pt x="3536" y="18833"/>
                    <a:pt x="5989" y="20214"/>
                  </a:cubicBezTo>
                  <a:cubicBezTo>
                    <a:pt x="6787" y="20666"/>
                    <a:pt x="7668" y="21012"/>
                    <a:pt x="8584" y="21012"/>
                  </a:cubicBezTo>
                  <a:cubicBezTo>
                    <a:pt x="10263" y="21000"/>
                    <a:pt x="11680" y="19821"/>
                    <a:pt x="12859" y="18630"/>
                  </a:cubicBezTo>
                  <a:lnTo>
                    <a:pt x="12859" y="18630"/>
                  </a:lnTo>
                  <a:cubicBezTo>
                    <a:pt x="12073" y="20547"/>
                    <a:pt x="11382" y="22988"/>
                    <a:pt x="12811" y="24488"/>
                  </a:cubicBezTo>
                  <a:cubicBezTo>
                    <a:pt x="13335" y="25024"/>
                    <a:pt x="14061" y="25334"/>
                    <a:pt x="14752" y="25619"/>
                  </a:cubicBezTo>
                  <a:cubicBezTo>
                    <a:pt x="16585" y="26369"/>
                    <a:pt x="18467" y="27179"/>
                    <a:pt x="19883" y="28548"/>
                  </a:cubicBezTo>
                  <a:cubicBezTo>
                    <a:pt x="20324" y="28977"/>
                    <a:pt x="20717" y="29441"/>
                    <a:pt x="21193" y="29810"/>
                  </a:cubicBezTo>
                  <a:cubicBezTo>
                    <a:pt x="22491" y="30799"/>
                    <a:pt x="24396" y="31025"/>
                    <a:pt x="25277" y="32394"/>
                  </a:cubicBezTo>
                  <a:cubicBezTo>
                    <a:pt x="25587" y="32882"/>
                    <a:pt x="25729" y="33454"/>
                    <a:pt x="26063" y="33930"/>
                  </a:cubicBezTo>
                  <a:cubicBezTo>
                    <a:pt x="26493" y="34554"/>
                    <a:pt x="27254" y="34887"/>
                    <a:pt x="28010" y="34887"/>
                  </a:cubicBezTo>
                  <a:cubicBezTo>
                    <a:pt x="28552" y="34887"/>
                    <a:pt x="29091" y="34716"/>
                    <a:pt x="29504" y="34359"/>
                  </a:cubicBezTo>
                  <a:lnTo>
                    <a:pt x="29504" y="34359"/>
                  </a:lnTo>
                  <a:cubicBezTo>
                    <a:pt x="29182" y="35144"/>
                    <a:pt x="28539" y="35763"/>
                    <a:pt x="27742" y="36061"/>
                  </a:cubicBezTo>
                  <a:cubicBezTo>
                    <a:pt x="28754" y="36549"/>
                    <a:pt x="28635" y="38347"/>
                    <a:pt x="29706" y="38669"/>
                  </a:cubicBezTo>
                  <a:cubicBezTo>
                    <a:pt x="29830" y="38694"/>
                    <a:pt x="29958" y="38707"/>
                    <a:pt x="30085" y="38707"/>
                  </a:cubicBezTo>
                  <a:cubicBezTo>
                    <a:pt x="30253" y="38707"/>
                    <a:pt x="30420" y="38685"/>
                    <a:pt x="30575" y="38645"/>
                  </a:cubicBezTo>
                  <a:cubicBezTo>
                    <a:pt x="31444" y="38466"/>
                    <a:pt x="32302" y="38240"/>
                    <a:pt x="33135" y="37954"/>
                  </a:cubicBezTo>
                  <a:cubicBezTo>
                    <a:pt x="33290" y="37895"/>
                    <a:pt x="33433" y="37835"/>
                    <a:pt x="33588" y="37787"/>
                  </a:cubicBezTo>
                  <a:lnTo>
                    <a:pt x="33588" y="37787"/>
                  </a:lnTo>
                  <a:cubicBezTo>
                    <a:pt x="33480" y="37859"/>
                    <a:pt x="33373" y="37930"/>
                    <a:pt x="33266" y="38002"/>
                  </a:cubicBezTo>
                  <a:cubicBezTo>
                    <a:pt x="32361" y="38621"/>
                    <a:pt x="31468" y="39240"/>
                    <a:pt x="30563" y="39859"/>
                  </a:cubicBezTo>
                  <a:cubicBezTo>
                    <a:pt x="30587" y="40014"/>
                    <a:pt x="30647" y="40169"/>
                    <a:pt x="30742" y="40300"/>
                  </a:cubicBezTo>
                  <a:cubicBezTo>
                    <a:pt x="31049" y="40734"/>
                    <a:pt x="31672" y="40919"/>
                    <a:pt x="32299" y="40919"/>
                  </a:cubicBezTo>
                  <a:cubicBezTo>
                    <a:pt x="32548" y="40919"/>
                    <a:pt x="32798" y="40890"/>
                    <a:pt x="33028" y="40835"/>
                  </a:cubicBezTo>
                  <a:cubicBezTo>
                    <a:pt x="34481" y="40490"/>
                    <a:pt x="35778" y="39704"/>
                    <a:pt x="37064" y="38919"/>
                  </a:cubicBezTo>
                  <a:lnTo>
                    <a:pt x="37064" y="38919"/>
                  </a:lnTo>
                  <a:cubicBezTo>
                    <a:pt x="36421" y="40252"/>
                    <a:pt x="35409" y="41371"/>
                    <a:pt x="34147" y="42145"/>
                  </a:cubicBezTo>
                  <a:cubicBezTo>
                    <a:pt x="33861" y="42312"/>
                    <a:pt x="33528" y="42574"/>
                    <a:pt x="33635" y="42883"/>
                  </a:cubicBezTo>
                  <a:cubicBezTo>
                    <a:pt x="33707" y="43038"/>
                    <a:pt x="33838" y="43169"/>
                    <a:pt x="34004" y="43229"/>
                  </a:cubicBezTo>
                  <a:cubicBezTo>
                    <a:pt x="34647" y="43586"/>
                    <a:pt x="35302" y="43931"/>
                    <a:pt x="35945" y="44288"/>
                  </a:cubicBezTo>
                  <a:cubicBezTo>
                    <a:pt x="36302" y="44479"/>
                    <a:pt x="36671" y="44681"/>
                    <a:pt x="37076" y="44681"/>
                  </a:cubicBezTo>
                  <a:cubicBezTo>
                    <a:pt x="37421" y="44645"/>
                    <a:pt x="37755" y="44550"/>
                    <a:pt x="38064" y="44384"/>
                  </a:cubicBezTo>
                  <a:lnTo>
                    <a:pt x="40969" y="43038"/>
                  </a:lnTo>
                  <a:lnTo>
                    <a:pt x="38326" y="46003"/>
                  </a:lnTo>
                  <a:cubicBezTo>
                    <a:pt x="38374" y="47134"/>
                    <a:pt x="39469" y="47944"/>
                    <a:pt x="40565" y="48170"/>
                  </a:cubicBezTo>
                  <a:cubicBezTo>
                    <a:pt x="41023" y="48264"/>
                    <a:pt x="41488" y="48288"/>
                    <a:pt x="41955" y="48288"/>
                  </a:cubicBezTo>
                  <a:cubicBezTo>
                    <a:pt x="42427" y="48288"/>
                    <a:pt x="42901" y="48264"/>
                    <a:pt x="43375" y="48264"/>
                  </a:cubicBezTo>
                  <a:cubicBezTo>
                    <a:pt x="43554" y="48264"/>
                    <a:pt x="43732" y="48267"/>
                    <a:pt x="43910" y="48277"/>
                  </a:cubicBezTo>
                  <a:cubicBezTo>
                    <a:pt x="45029" y="48325"/>
                    <a:pt x="46256" y="48706"/>
                    <a:pt x="46792" y="49694"/>
                  </a:cubicBezTo>
                  <a:lnTo>
                    <a:pt x="46815" y="49348"/>
                  </a:lnTo>
                  <a:cubicBezTo>
                    <a:pt x="46542" y="46717"/>
                    <a:pt x="48851" y="44491"/>
                    <a:pt x="49256" y="41871"/>
                  </a:cubicBezTo>
                  <a:cubicBezTo>
                    <a:pt x="49554" y="39931"/>
                    <a:pt x="48780" y="38002"/>
                    <a:pt x="48018" y="36180"/>
                  </a:cubicBezTo>
                  <a:cubicBezTo>
                    <a:pt x="47732" y="35502"/>
                    <a:pt x="47446" y="34811"/>
                    <a:pt x="46923" y="34275"/>
                  </a:cubicBezTo>
                  <a:cubicBezTo>
                    <a:pt x="46528" y="33872"/>
                    <a:pt x="45971" y="33588"/>
                    <a:pt x="45415" y="33588"/>
                  </a:cubicBezTo>
                  <a:cubicBezTo>
                    <a:pt x="45249" y="33588"/>
                    <a:pt x="45084" y="33613"/>
                    <a:pt x="44922" y="33668"/>
                  </a:cubicBezTo>
                  <a:cubicBezTo>
                    <a:pt x="44803" y="33168"/>
                    <a:pt x="45375" y="32787"/>
                    <a:pt x="45684" y="32370"/>
                  </a:cubicBezTo>
                  <a:cubicBezTo>
                    <a:pt x="46327" y="31513"/>
                    <a:pt x="45863" y="30298"/>
                    <a:pt x="45399" y="29334"/>
                  </a:cubicBezTo>
                  <a:cubicBezTo>
                    <a:pt x="44970" y="28477"/>
                    <a:pt x="44541" y="27608"/>
                    <a:pt x="43863" y="26953"/>
                  </a:cubicBezTo>
                  <a:cubicBezTo>
                    <a:pt x="43310" y="26429"/>
                    <a:pt x="42568" y="26058"/>
                    <a:pt x="41824" y="26058"/>
                  </a:cubicBezTo>
                  <a:cubicBezTo>
                    <a:pt x="41637" y="26058"/>
                    <a:pt x="41451" y="26081"/>
                    <a:pt x="41267" y="26131"/>
                  </a:cubicBezTo>
                  <a:lnTo>
                    <a:pt x="42827" y="25060"/>
                  </a:lnTo>
                  <a:cubicBezTo>
                    <a:pt x="42471" y="24979"/>
                    <a:pt x="42112" y="24939"/>
                    <a:pt x="41756" y="24939"/>
                  </a:cubicBezTo>
                  <a:cubicBezTo>
                    <a:pt x="40382" y="24939"/>
                    <a:pt x="39050" y="25527"/>
                    <a:pt x="38124" y="26596"/>
                  </a:cubicBezTo>
                  <a:cubicBezTo>
                    <a:pt x="37648" y="26596"/>
                    <a:pt x="37302" y="26048"/>
                    <a:pt x="37350" y="25584"/>
                  </a:cubicBezTo>
                  <a:cubicBezTo>
                    <a:pt x="37398" y="25107"/>
                    <a:pt x="37695" y="24691"/>
                    <a:pt x="37993" y="24322"/>
                  </a:cubicBezTo>
                  <a:cubicBezTo>
                    <a:pt x="38814" y="23298"/>
                    <a:pt x="39743" y="22369"/>
                    <a:pt x="40755" y="21536"/>
                  </a:cubicBezTo>
                  <a:cubicBezTo>
                    <a:pt x="38802" y="19023"/>
                    <a:pt x="36516" y="16785"/>
                    <a:pt x="33969" y="14868"/>
                  </a:cubicBezTo>
                  <a:cubicBezTo>
                    <a:pt x="32064" y="16273"/>
                    <a:pt x="30790" y="15880"/>
                    <a:pt x="28706" y="17011"/>
                  </a:cubicBezTo>
                  <a:cubicBezTo>
                    <a:pt x="29444" y="15344"/>
                    <a:pt x="30385" y="14154"/>
                    <a:pt x="31659" y="12832"/>
                  </a:cubicBezTo>
                  <a:cubicBezTo>
                    <a:pt x="31409" y="12642"/>
                    <a:pt x="26265" y="7974"/>
                    <a:pt x="23146" y="5831"/>
                  </a:cubicBezTo>
                  <a:cubicBezTo>
                    <a:pt x="20014" y="3676"/>
                    <a:pt x="16693" y="1795"/>
                    <a:pt x="13240" y="200"/>
                  </a:cubicBezTo>
                  <a:cubicBezTo>
                    <a:pt x="13020" y="104"/>
                    <a:pt x="12792" y="1"/>
                    <a:pt x="12551" y="1"/>
                  </a:cubicBezTo>
                  <a:close/>
                </a:path>
              </a:pathLst>
            </a:custGeom>
            <a:solidFill>
              <a:srgbClr val="3E69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43" name="Google Shape;1243;p35"/>
            <p:cNvSpPr/>
            <p:nvPr/>
          </p:nvSpPr>
          <p:spPr>
            <a:xfrm>
              <a:off x="2695275" y="1157425"/>
              <a:ext cx="1356425" cy="1094200"/>
            </a:xfrm>
            <a:custGeom>
              <a:rect b="b" l="l" r="r" t="t"/>
              <a:pathLst>
                <a:path extrusionOk="0" h="43768" w="54257">
                  <a:moveTo>
                    <a:pt x="48" y="0"/>
                  </a:moveTo>
                  <a:lnTo>
                    <a:pt x="0" y="179"/>
                  </a:lnTo>
                  <a:cubicBezTo>
                    <a:pt x="4810" y="1417"/>
                    <a:pt x="12811" y="3870"/>
                    <a:pt x="26861" y="10811"/>
                  </a:cubicBezTo>
                  <a:cubicBezTo>
                    <a:pt x="39696" y="17157"/>
                    <a:pt x="50887" y="30706"/>
                    <a:pt x="54066" y="43767"/>
                  </a:cubicBezTo>
                  <a:lnTo>
                    <a:pt x="54257" y="43720"/>
                  </a:lnTo>
                  <a:cubicBezTo>
                    <a:pt x="51054" y="30611"/>
                    <a:pt x="39827" y="17014"/>
                    <a:pt x="26944" y="10644"/>
                  </a:cubicBezTo>
                  <a:cubicBezTo>
                    <a:pt x="12895" y="3691"/>
                    <a:pt x="4858" y="1238"/>
                    <a:pt x="48" y="0"/>
                  </a:cubicBezTo>
                  <a:close/>
                </a:path>
              </a:pathLst>
            </a:custGeom>
            <a:solidFill>
              <a:srgbClr val="4F4B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lt2"/>
                </a:solidFill>
                <a:latin typeface="Arial"/>
                <a:ea typeface="Arial"/>
                <a:cs typeface="Arial"/>
                <a:sym typeface="Arial"/>
              </a:endParaRPr>
            </a:p>
          </p:txBody>
        </p:sp>
        <p:sp>
          <p:nvSpPr>
            <p:cNvPr id="1244" name="Google Shape;1244;p35"/>
            <p:cNvSpPr/>
            <p:nvPr/>
          </p:nvSpPr>
          <p:spPr>
            <a:xfrm>
              <a:off x="3659675" y="1999475"/>
              <a:ext cx="135450" cy="60600"/>
            </a:xfrm>
            <a:custGeom>
              <a:rect b="b" l="l" r="r" t="t"/>
              <a:pathLst>
                <a:path extrusionOk="0" h="2424" w="5418">
                  <a:moveTo>
                    <a:pt x="2703" y="1"/>
                  </a:moveTo>
                  <a:cubicBezTo>
                    <a:pt x="1798" y="620"/>
                    <a:pt x="905" y="1239"/>
                    <a:pt x="0" y="1858"/>
                  </a:cubicBezTo>
                  <a:cubicBezTo>
                    <a:pt x="24" y="2013"/>
                    <a:pt x="84" y="2156"/>
                    <a:pt x="179" y="2287"/>
                  </a:cubicBezTo>
                  <a:cubicBezTo>
                    <a:pt x="552" y="2378"/>
                    <a:pt x="937" y="2424"/>
                    <a:pt x="1323" y="2424"/>
                  </a:cubicBezTo>
                  <a:cubicBezTo>
                    <a:pt x="1590" y="2424"/>
                    <a:pt x="1857" y="2402"/>
                    <a:pt x="2120" y="2358"/>
                  </a:cubicBezTo>
                  <a:cubicBezTo>
                    <a:pt x="3286" y="2180"/>
                    <a:pt x="4358" y="1668"/>
                    <a:pt x="5418" y="1144"/>
                  </a:cubicBezTo>
                  <a:cubicBezTo>
                    <a:pt x="4632" y="560"/>
                    <a:pt x="3596" y="394"/>
                    <a:pt x="2703" y="1"/>
                  </a:cubicBezTo>
                  <a:close/>
                </a:path>
              </a:pathLst>
            </a:custGeom>
            <a:solidFill>
              <a:srgbClr val="8EB35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45" name="Google Shape;1245;p35"/>
            <p:cNvSpPr/>
            <p:nvPr/>
          </p:nvSpPr>
          <p:spPr>
            <a:xfrm>
              <a:off x="2915825" y="1397625"/>
              <a:ext cx="808175" cy="619425"/>
            </a:xfrm>
            <a:custGeom>
              <a:rect b="b" l="l" r="r" t="t"/>
              <a:pathLst>
                <a:path extrusionOk="0" h="24777" w="32327">
                  <a:moveTo>
                    <a:pt x="1" y="0"/>
                  </a:moveTo>
                  <a:cubicBezTo>
                    <a:pt x="870" y="2667"/>
                    <a:pt x="2727" y="4906"/>
                    <a:pt x="5168" y="6287"/>
                  </a:cubicBezTo>
                  <a:cubicBezTo>
                    <a:pt x="5966" y="6727"/>
                    <a:pt x="6847" y="7085"/>
                    <a:pt x="7764" y="7085"/>
                  </a:cubicBezTo>
                  <a:cubicBezTo>
                    <a:pt x="9442" y="7073"/>
                    <a:pt x="10871" y="5894"/>
                    <a:pt x="12038" y="4703"/>
                  </a:cubicBezTo>
                  <a:lnTo>
                    <a:pt x="12038" y="4703"/>
                  </a:lnTo>
                  <a:cubicBezTo>
                    <a:pt x="11264" y="6620"/>
                    <a:pt x="10561" y="9061"/>
                    <a:pt x="12002" y="10549"/>
                  </a:cubicBezTo>
                  <a:cubicBezTo>
                    <a:pt x="12526" y="11097"/>
                    <a:pt x="13240" y="11395"/>
                    <a:pt x="13943" y="11692"/>
                  </a:cubicBezTo>
                  <a:cubicBezTo>
                    <a:pt x="15776" y="12442"/>
                    <a:pt x="17646" y="13240"/>
                    <a:pt x="19074" y="14621"/>
                  </a:cubicBezTo>
                  <a:cubicBezTo>
                    <a:pt x="19515" y="15038"/>
                    <a:pt x="19896" y="15514"/>
                    <a:pt x="20372" y="15871"/>
                  </a:cubicBezTo>
                  <a:cubicBezTo>
                    <a:pt x="21670" y="16872"/>
                    <a:pt x="23575" y="17098"/>
                    <a:pt x="24468" y="18467"/>
                  </a:cubicBezTo>
                  <a:cubicBezTo>
                    <a:pt x="24778" y="18943"/>
                    <a:pt x="24920" y="19527"/>
                    <a:pt x="25254" y="20003"/>
                  </a:cubicBezTo>
                  <a:cubicBezTo>
                    <a:pt x="25684" y="20627"/>
                    <a:pt x="26445" y="20960"/>
                    <a:pt x="27199" y="20960"/>
                  </a:cubicBezTo>
                  <a:cubicBezTo>
                    <a:pt x="27739" y="20960"/>
                    <a:pt x="28275" y="20789"/>
                    <a:pt x="28683" y="20432"/>
                  </a:cubicBezTo>
                  <a:lnTo>
                    <a:pt x="28683" y="20432"/>
                  </a:lnTo>
                  <a:cubicBezTo>
                    <a:pt x="28361" y="21217"/>
                    <a:pt x="27730" y="21836"/>
                    <a:pt x="26933" y="22134"/>
                  </a:cubicBezTo>
                  <a:cubicBezTo>
                    <a:pt x="27945" y="22622"/>
                    <a:pt x="27826" y="24420"/>
                    <a:pt x="28897" y="24730"/>
                  </a:cubicBezTo>
                  <a:cubicBezTo>
                    <a:pt x="29024" y="24761"/>
                    <a:pt x="29152" y="24777"/>
                    <a:pt x="29281" y="24777"/>
                  </a:cubicBezTo>
                  <a:cubicBezTo>
                    <a:pt x="29444" y="24777"/>
                    <a:pt x="29607" y="24752"/>
                    <a:pt x="29766" y="24706"/>
                  </a:cubicBezTo>
                  <a:cubicBezTo>
                    <a:pt x="30635" y="24539"/>
                    <a:pt x="31493" y="24301"/>
                    <a:pt x="32326" y="24015"/>
                  </a:cubicBezTo>
                  <a:cubicBezTo>
                    <a:pt x="32040" y="23884"/>
                    <a:pt x="31767" y="23718"/>
                    <a:pt x="31528" y="23503"/>
                  </a:cubicBezTo>
                  <a:cubicBezTo>
                    <a:pt x="30707" y="22753"/>
                    <a:pt x="30433" y="21575"/>
                    <a:pt x="30838" y="20539"/>
                  </a:cubicBezTo>
                  <a:cubicBezTo>
                    <a:pt x="31147" y="19800"/>
                    <a:pt x="31743" y="18788"/>
                    <a:pt x="31076" y="18336"/>
                  </a:cubicBezTo>
                  <a:cubicBezTo>
                    <a:pt x="30754" y="18110"/>
                    <a:pt x="30266" y="18181"/>
                    <a:pt x="30016" y="17884"/>
                  </a:cubicBezTo>
                  <a:cubicBezTo>
                    <a:pt x="29814" y="17634"/>
                    <a:pt x="29897" y="17276"/>
                    <a:pt x="29885" y="16955"/>
                  </a:cubicBezTo>
                  <a:cubicBezTo>
                    <a:pt x="29885" y="16824"/>
                    <a:pt x="29850" y="16693"/>
                    <a:pt x="29790" y="16574"/>
                  </a:cubicBezTo>
                  <a:cubicBezTo>
                    <a:pt x="30028" y="15729"/>
                    <a:pt x="29826" y="14693"/>
                    <a:pt x="29588" y="13788"/>
                  </a:cubicBezTo>
                  <a:cubicBezTo>
                    <a:pt x="29540" y="13609"/>
                    <a:pt x="29469" y="13407"/>
                    <a:pt x="29302" y="13323"/>
                  </a:cubicBezTo>
                  <a:cubicBezTo>
                    <a:pt x="29242" y="13306"/>
                    <a:pt x="29180" y="13297"/>
                    <a:pt x="29117" y="13297"/>
                  </a:cubicBezTo>
                  <a:cubicBezTo>
                    <a:pt x="29055" y="13297"/>
                    <a:pt x="28992" y="13306"/>
                    <a:pt x="28933" y="13323"/>
                  </a:cubicBezTo>
                  <a:cubicBezTo>
                    <a:pt x="28134" y="13572"/>
                    <a:pt x="27521" y="14485"/>
                    <a:pt x="26748" y="14485"/>
                  </a:cubicBezTo>
                  <a:cubicBezTo>
                    <a:pt x="26669" y="14485"/>
                    <a:pt x="26587" y="14476"/>
                    <a:pt x="26504" y="14455"/>
                  </a:cubicBezTo>
                  <a:cubicBezTo>
                    <a:pt x="26182" y="14383"/>
                    <a:pt x="25932" y="14133"/>
                    <a:pt x="25706" y="13895"/>
                  </a:cubicBezTo>
                  <a:cubicBezTo>
                    <a:pt x="24742" y="12847"/>
                    <a:pt x="23968" y="11657"/>
                    <a:pt x="23396" y="10359"/>
                  </a:cubicBezTo>
                  <a:cubicBezTo>
                    <a:pt x="22693" y="10904"/>
                    <a:pt x="21857" y="11482"/>
                    <a:pt x="20999" y="11482"/>
                  </a:cubicBezTo>
                  <a:cubicBezTo>
                    <a:pt x="20827" y="11482"/>
                    <a:pt x="20653" y="11458"/>
                    <a:pt x="20479" y="11407"/>
                  </a:cubicBezTo>
                  <a:cubicBezTo>
                    <a:pt x="19634" y="11145"/>
                    <a:pt x="19134" y="10264"/>
                    <a:pt x="18872" y="9418"/>
                  </a:cubicBezTo>
                  <a:cubicBezTo>
                    <a:pt x="18598" y="8573"/>
                    <a:pt x="18479" y="7656"/>
                    <a:pt x="17991" y="6918"/>
                  </a:cubicBezTo>
                  <a:cubicBezTo>
                    <a:pt x="17419" y="6025"/>
                    <a:pt x="16431" y="5501"/>
                    <a:pt x="15586" y="4846"/>
                  </a:cubicBezTo>
                  <a:cubicBezTo>
                    <a:pt x="14741" y="4191"/>
                    <a:pt x="13979" y="3191"/>
                    <a:pt x="14205" y="2155"/>
                  </a:cubicBezTo>
                  <a:cubicBezTo>
                    <a:pt x="14084" y="2124"/>
                    <a:pt x="13960" y="2111"/>
                    <a:pt x="13836" y="2111"/>
                  </a:cubicBezTo>
                  <a:cubicBezTo>
                    <a:pt x="13141" y="2111"/>
                    <a:pt x="12407" y="2523"/>
                    <a:pt x="11743" y="2523"/>
                  </a:cubicBezTo>
                  <a:cubicBezTo>
                    <a:pt x="11523" y="2523"/>
                    <a:pt x="11310" y="2478"/>
                    <a:pt x="11109" y="2358"/>
                  </a:cubicBezTo>
                  <a:cubicBezTo>
                    <a:pt x="10764" y="2144"/>
                    <a:pt x="10561" y="1763"/>
                    <a:pt x="10240" y="1524"/>
                  </a:cubicBezTo>
                  <a:cubicBezTo>
                    <a:pt x="9971" y="1323"/>
                    <a:pt x="9652" y="1242"/>
                    <a:pt x="9321" y="1242"/>
                  </a:cubicBezTo>
                  <a:cubicBezTo>
                    <a:pt x="8889" y="1242"/>
                    <a:pt x="8435" y="1378"/>
                    <a:pt x="8037" y="1560"/>
                  </a:cubicBezTo>
                  <a:cubicBezTo>
                    <a:pt x="7344" y="1866"/>
                    <a:pt x="6663" y="2299"/>
                    <a:pt x="5901" y="2299"/>
                  </a:cubicBezTo>
                  <a:cubicBezTo>
                    <a:pt x="5891" y="2299"/>
                    <a:pt x="5881" y="2298"/>
                    <a:pt x="5870" y="2298"/>
                  </a:cubicBezTo>
                  <a:cubicBezTo>
                    <a:pt x="5313" y="2298"/>
                    <a:pt x="4778" y="2072"/>
                    <a:pt x="4221" y="2072"/>
                  </a:cubicBezTo>
                  <a:cubicBezTo>
                    <a:pt x="4208" y="2072"/>
                    <a:pt x="4194" y="2072"/>
                    <a:pt x="4180" y="2072"/>
                  </a:cubicBezTo>
                  <a:cubicBezTo>
                    <a:pt x="3807" y="2072"/>
                    <a:pt x="3402" y="2189"/>
                    <a:pt x="3022" y="2189"/>
                  </a:cubicBezTo>
                  <a:cubicBezTo>
                    <a:pt x="2832" y="2189"/>
                    <a:pt x="2648" y="2159"/>
                    <a:pt x="2477" y="2072"/>
                  </a:cubicBezTo>
                  <a:cubicBezTo>
                    <a:pt x="2096" y="1882"/>
                    <a:pt x="1894" y="1453"/>
                    <a:pt x="1644" y="1120"/>
                  </a:cubicBezTo>
                  <a:cubicBezTo>
                    <a:pt x="1239" y="572"/>
                    <a:pt x="655" y="179"/>
                    <a:pt x="1" y="0"/>
                  </a:cubicBezTo>
                  <a:close/>
                </a:path>
              </a:pathLst>
            </a:custGeom>
            <a:solidFill>
              <a:srgbClr val="8EB35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246" name="Google Shape;1246;p35"/>
          <p:cNvGrpSpPr/>
          <p:nvPr/>
        </p:nvGrpSpPr>
        <p:grpSpPr>
          <a:xfrm rot="2876806">
            <a:off x="-671379" y="7784037"/>
            <a:ext cx="2550473" cy="1824000"/>
            <a:chOff x="4830275" y="2608450"/>
            <a:chExt cx="1324325" cy="2432075"/>
          </a:xfrm>
        </p:grpSpPr>
        <p:sp>
          <p:nvSpPr>
            <p:cNvPr id="1247" name="Google Shape;1247;p35"/>
            <p:cNvSpPr/>
            <p:nvPr/>
          </p:nvSpPr>
          <p:spPr>
            <a:xfrm>
              <a:off x="5018750" y="3690575"/>
              <a:ext cx="519575" cy="1330675"/>
            </a:xfrm>
            <a:custGeom>
              <a:rect b="b" l="l" r="r" t="t"/>
              <a:pathLst>
                <a:path extrusionOk="0" h="53227" w="20783">
                  <a:moveTo>
                    <a:pt x="1" y="1"/>
                  </a:moveTo>
                  <a:lnTo>
                    <a:pt x="1" y="1"/>
                  </a:lnTo>
                  <a:cubicBezTo>
                    <a:pt x="9107" y="15979"/>
                    <a:pt x="15111" y="32291"/>
                    <a:pt x="19781" y="52405"/>
                  </a:cubicBezTo>
                  <a:cubicBezTo>
                    <a:pt x="19901" y="52951"/>
                    <a:pt x="20152" y="53227"/>
                    <a:pt x="20368" y="53227"/>
                  </a:cubicBezTo>
                  <a:cubicBezTo>
                    <a:pt x="20574" y="53227"/>
                    <a:pt x="20749" y="52976"/>
                    <a:pt x="20749" y="52472"/>
                  </a:cubicBezTo>
                  <a:cubicBezTo>
                    <a:pt x="20782" y="25152"/>
                    <a:pt x="13777" y="16513"/>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48" name="Google Shape;1248;p35"/>
            <p:cNvSpPr/>
            <p:nvPr/>
          </p:nvSpPr>
          <p:spPr>
            <a:xfrm>
              <a:off x="5531825" y="3352850"/>
              <a:ext cx="622775" cy="1631100"/>
            </a:xfrm>
            <a:custGeom>
              <a:rect b="b" l="l" r="r" t="t"/>
              <a:pathLst>
                <a:path extrusionOk="0" h="65244" w="24911">
                  <a:moveTo>
                    <a:pt x="24910" y="0"/>
                  </a:moveTo>
                  <a:lnTo>
                    <a:pt x="24910" y="0"/>
                  </a:lnTo>
                  <a:cubicBezTo>
                    <a:pt x="21508" y="3503"/>
                    <a:pt x="18139" y="7539"/>
                    <a:pt x="14803" y="12076"/>
                  </a:cubicBezTo>
                  <a:cubicBezTo>
                    <a:pt x="12835" y="14777"/>
                    <a:pt x="10900" y="17646"/>
                    <a:pt x="9132" y="21315"/>
                  </a:cubicBezTo>
                  <a:cubicBezTo>
                    <a:pt x="5930" y="27954"/>
                    <a:pt x="3662" y="36693"/>
                    <a:pt x="2261" y="45199"/>
                  </a:cubicBezTo>
                  <a:cubicBezTo>
                    <a:pt x="1227" y="51637"/>
                    <a:pt x="559" y="57908"/>
                    <a:pt x="59" y="64213"/>
                  </a:cubicBezTo>
                  <a:cubicBezTo>
                    <a:pt x="0" y="64861"/>
                    <a:pt x="265" y="65244"/>
                    <a:pt x="548" y="65244"/>
                  </a:cubicBezTo>
                  <a:cubicBezTo>
                    <a:pt x="745" y="65244"/>
                    <a:pt x="950" y="65058"/>
                    <a:pt x="1060" y="64646"/>
                  </a:cubicBezTo>
                  <a:cubicBezTo>
                    <a:pt x="3928" y="53672"/>
                    <a:pt x="6931" y="43064"/>
                    <a:pt x="10500" y="32557"/>
                  </a:cubicBezTo>
                  <a:cubicBezTo>
                    <a:pt x="14636" y="20215"/>
                    <a:pt x="19340" y="8339"/>
                    <a:pt x="2491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49" name="Google Shape;1249;p35"/>
            <p:cNvSpPr/>
            <p:nvPr/>
          </p:nvSpPr>
          <p:spPr>
            <a:xfrm>
              <a:off x="5366500" y="3998300"/>
              <a:ext cx="170975" cy="1031600"/>
            </a:xfrm>
            <a:custGeom>
              <a:rect b="b" l="l" r="r" t="t"/>
              <a:pathLst>
                <a:path extrusionOk="0" fill="none" h="41264" w="6839">
                  <a:moveTo>
                    <a:pt x="5071" y="1"/>
                  </a:moveTo>
                  <a:cubicBezTo>
                    <a:pt x="1" y="16746"/>
                    <a:pt x="768" y="32090"/>
                    <a:pt x="6839" y="41264"/>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0" name="Google Shape;1250;p35"/>
            <p:cNvSpPr/>
            <p:nvPr/>
          </p:nvSpPr>
          <p:spPr>
            <a:xfrm>
              <a:off x="5467400" y="3605525"/>
              <a:ext cx="231025" cy="403925"/>
            </a:xfrm>
            <a:custGeom>
              <a:rect b="b" l="l" r="r" t="t"/>
              <a:pathLst>
                <a:path extrusionOk="0" h="16157" w="9241">
                  <a:moveTo>
                    <a:pt x="4237" y="0"/>
                  </a:moveTo>
                  <a:cubicBezTo>
                    <a:pt x="4037" y="0"/>
                    <a:pt x="2870" y="67"/>
                    <a:pt x="2669" y="67"/>
                  </a:cubicBezTo>
                  <a:cubicBezTo>
                    <a:pt x="668" y="5238"/>
                    <a:pt x="1" y="10608"/>
                    <a:pt x="801" y="15712"/>
                  </a:cubicBezTo>
                  <a:cubicBezTo>
                    <a:pt x="829" y="15901"/>
                    <a:pt x="944" y="16157"/>
                    <a:pt x="1093" y="16157"/>
                  </a:cubicBezTo>
                  <a:cubicBezTo>
                    <a:pt x="1128" y="16157"/>
                    <a:pt x="1164" y="16143"/>
                    <a:pt x="1202" y="16112"/>
                  </a:cubicBezTo>
                  <a:cubicBezTo>
                    <a:pt x="1235" y="16079"/>
                    <a:pt x="1302" y="16012"/>
                    <a:pt x="1335" y="15912"/>
                  </a:cubicBezTo>
                  <a:cubicBezTo>
                    <a:pt x="1902" y="14411"/>
                    <a:pt x="6739" y="4904"/>
                    <a:pt x="9241" y="2035"/>
                  </a:cubicBezTo>
                  <a:cubicBezTo>
                    <a:pt x="9074" y="1902"/>
                    <a:pt x="8974" y="1768"/>
                    <a:pt x="8807" y="1702"/>
                  </a:cubicBezTo>
                  <a:cubicBezTo>
                    <a:pt x="8540" y="1902"/>
                    <a:pt x="8307" y="2102"/>
                    <a:pt x="8040" y="2369"/>
                  </a:cubicBezTo>
                  <a:cubicBezTo>
                    <a:pt x="8207" y="2069"/>
                    <a:pt x="8340" y="1768"/>
                    <a:pt x="8507" y="1502"/>
                  </a:cubicBezTo>
                  <a:cubicBezTo>
                    <a:pt x="7873" y="1034"/>
                    <a:pt x="7173" y="701"/>
                    <a:pt x="6472" y="434"/>
                  </a:cubicBezTo>
                  <a:cubicBezTo>
                    <a:pt x="6139" y="834"/>
                    <a:pt x="5838" y="1235"/>
                    <a:pt x="5538" y="1668"/>
                  </a:cubicBezTo>
                  <a:lnTo>
                    <a:pt x="5905" y="267"/>
                  </a:lnTo>
                  <a:cubicBezTo>
                    <a:pt x="5605" y="201"/>
                    <a:pt x="5338" y="100"/>
                    <a:pt x="5038" y="67"/>
                  </a:cubicBezTo>
                  <a:cubicBezTo>
                    <a:pt x="4404" y="834"/>
                    <a:pt x="3837" y="1668"/>
                    <a:pt x="3303" y="2502"/>
                  </a:cubicBezTo>
                  <a:cubicBezTo>
                    <a:pt x="3503" y="1602"/>
                    <a:pt x="3837" y="768"/>
                    <a:pt x="423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1" name="Google Shape;1251;p35"/>
            <p:cNvSpPr/>
            <p:nvPr/>
          </p:nvSpPr>
          <p:spPr>
            <a:xfrm>
              <a:off x="5485950" y="3631375"/>
              <a:ext cx="295875" cy="378250"/>
            </a:xfrm>
            <a:custGeom>
              <a:rect b="b" l="l" r="r" t="t"/>
              <a:pathLst>
                <a:path extrusionOk="0" h="15130" w="11835">
                  <a:moveTo>
                    <a:pt x="5997" y="0"/>
                  </a:moveTo>
                  <a:cubicBezTo>
                    <a:pt x="2661" y="4437"/>
                    <a:pt x="626" y="9441"/>
                    <a:pt x="59" y="14578"/>
                  </a:cubicBezTo>
                  <a:cubicBezTo>
                    <a:pt x="1" y="14841"/>
                    <a:pt x="71" y="15129"/>
                    <a:pt x="246" y="15129"/>
                  </a:cubicBezTo>
                  <a:cubicBezTo>
                    <a:pt x="271" y="15129"/>
                    <a:pt x="297" y="15124"/>
                    <a:pt x="326" y="15111"/>
                  </a:cubicBezTo>
                  <a:cubicBezTo>
                    <a:pt x="393" y="15111"/>
                    <a:pt x="460" y="15045"/>
                    <a:pt x="493" y="14978"/>
                  </a:cubicBezTo>
                  <a:cubicBezTo>
                    <a:pt x="1460" y="13677"/>
                    <a:pt x="8666" y="5838"/>
                    <a:pt x="11834" y="3703"/>
                  </a:cubicBezTo>
                  <a:cubicBezTo>
                    <a:pt x="11768" y="3536"/>
                    <a:pt x="11668" y="3403"/>
                    <a:pt x="11568" y="3203"/>
                  </a:cubicBezTo>
                  <a:cubicBezTo>
                    <a:pt x="11234" y="3336"/>
                    <a:pt x="10934" y="3436"/>
                    <a:pt x="10634" y="3603"/>
                  </a:cubicBezTo>
                  <a:cubicBezTo>
                    <a:pt x="10834" y="3403"/>
                    <a:pt x="11101" y="3169"/>
                    <a:pt x="11301" y="2903"/>
                  </a:cubicBezTo>
                  <a:cubicBezTo>
                    <a:pt x="10800" y="2336"/>
                    <a:pt x="10233" y="1768"/>
                    <a:pt x="9600" y="1368"/>
                  </a:cubicBezTo>
                  <a:cubicBezTo>
                    <a:pt x="9166" y="1602"/>
                    <a:pt x="8766" y="1935"/>
                    <a:pt x="8399" y="2269"/>
                  </a:cubicBezTo>
                  <a:cubicBezTo>
                    <a:pt x="8599" y="1869"/>
                    <a:pt x="8832" y="1435"/>
                    <a:pt x="9099" y="1035"/>
                  </a:cubicBezTo>
                  <a:cubicBezTo>
                    <a:pt x="8832" y="868"/>
                    <a:pt x="8599" y="734"/>
                    <a:pt x="8299" y="601"/>
                  </a:cubicBezTo>
                  <a:cubicBezTo>
                    <a:pt x="7465" y="1201"/>
                    <a:pt x="6731" y="1835"/>
                    <a:pt x="5964" y="2502"/>
                  </a:cubicBezTo>
                  <a:cubicBezTo>
                    <a:pt x="6431" y="1702"/>
                    <a:pt x="6931" y="1001"/>
                    <a:pt x="7565" y="334"/>
                  </a:cubicBezTo>
                  <a:cubicBezTo>
                    <a:pt x="7331" y="234"/>
                    <a:pt x="6230" y="34"/>
                    <a:pt x="599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2" name="Google Shape;1252;p35"/>
            <p:cNvSpPr/>
            <p:nvPr/>
          </p:nvSpPr>
          <p:spPr>
            <a:xfrm>
              <a:off x="5308125" y="3614700"/>
              <a:ext cx="218525" cy="392625"/>
            </a:xfrm>
            <a:custGeom>
              <a:rect b="b" l="l" r="r" t="t"/>
              <a:pathLst>
                <a:path extrusionOk="0" h="15705" w="8741">
                  <a:moveTo>
                    <a:pt x="5938" y="0"/>
                  </a:moveTo>
                  <a:cubicBezTo>
                    <a:pt x="5738" y="34"/>
                    <a:pt x="5505" y="67"/>
                    <a:pt x="5238" y="134"/>
                  </a:cubicBezTo>
                  <a:cubicBezTo>
                    <a:pt x="5605" y="834"/>
                    <a:pt x="5871" y="1635"/>
                    <a:pt x="6005" y="2469"/>
                  </a:cubicBezTo>
                  <a:cubicBezTo>
                    <a:pt x="5505" y="1702"/>
                    <a:pt x="5004" y="1001"/>
                    <a:pt x="4404" y="367"/>
                  </a:cubicBezTo>
                  <a:cubicBezTo>
                    <a:pt x="4104" y="467"/>
                    <a:pt x="3770" y="567"/>
                    <a:pt x="3503" y="701"/>
                  </a:cubicBezTo>
                  <a:cubicBezTo>
                    <a:pt x="3570" y="1135"/>
                    <a:pt x="3703" y="1568"/>
                    <a:pt x="3737" y="2002"/>
                  </a:cubicBezTo>
                  <a:cubicBezTo>
                    <a:pt x="3503" y="1635"/>
                    <a:pt x="3203" y="1301"/>
                    <a:pt x="2903" y="968"/>
                  </a:cubicBezTo>
                  <a:cubicBezTo>
                    <a:pt x="2169" y="1335"/>
                    <a:pt x="1402" y="1802"/>
                    <a:pt x="734" y="2335"/>
                  </a:cubicBezTo>
                  <a:cubicBezTo>
                    <a:pt x="868" y="2569"/>
                    <a:pt x="1001" y="2869"/>
                    <a:pt x="1101" y="3136"/>
                  </a:cubicBezTo>
                  <a:cubicBezTo>
                    <a:pt x="868" y="2902"/>
                    <a:pt x="668" y="2736"/>
                    <a:pt x="368" y="2636"/>
                  </a:cubicBezTo>
                  <a:cubicBezTo>
                    <a:pt x="267" y="2802"/>
                    <a:pt x="101" y="2902"/>
                    <a:pt x="1" y="3036"/>
                  </a:cubicBezTo>
                  <a:cubicBezTo>
                    <a:pt x="1735" y="4137"/>
                    <a:pt x="3236" y="5671"/>
                    <a:pt x="4370" y="7539"/>
                  </a:cubicBezTo>
                  <a:cubicBezTo>
                    <a:pt x="5038" y="8640"/>
                    <a:pt x="5571" y="9807"/>
                    <a:pt x="5938" y="11075"/>
                  </a:cubicBezTo>
                  <a:cubicBezTo>
                    <a:pt x="6405" y="12509"/>
                    <a:pt x="6505" y="14044"/>
                    <a:pt x="6939" y="15478"/>
                  </a:cubicBezTo>
                  <a:cubicBezTo>
                    <a:pt x="7006" y="15545"/>
                    <a:pt x="7006" y="15645"/>
                    <a:pt x="7072" y="15678"/>
                  </a:cubicBezTo>
                  <a:cubicBezTo>
                    <a:pt x="7100" y="15697"/>
                    <a:pt x="7128" y="15705"/>
                    <a:pt x="7156" y="15705"/>
                  </a:cubicBezTo>
                  <a:cubicBezTo>
                    <a:pt x="7333" y="15705"/>
                    <a:pt x="7511" y="15379"/>
                    <a:pt x="7539" y="15178"/>
                  </a:cubicBezTo>
                  <a:cubicBezTo>
                    <a:pt x="8740" y="9974"/>
                    <a:pt x="8340" y="4170"/>
                    <a:pt x="5938"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3" name="Google Shape;1253;p35"/>
            <p:cNvSpPr/>
            <p:nvPr/>
          </p:nvSpPr>
          <p:spPr>
            <a:xfrm>
              <a:off x="5204725" y="3765650"/>
              <a:ext cx="281050" cy="240500"/>
            </a:xfrm>
            <a:custGeom>
              <a:rect b="b" l="l" r="r" t="t"/>
              <a:pathLst>
                <a:path extrusionOk="0" h="9620" w="11242">
                  <a:moveTo>
                    <a:pt x="1802" y="0"/>
                  </a:moveTo>
                  <a:cubicBezTo>
                    <a:pt x="1668" y="167"/>
                    <a:pt x="1568" y="334"/>
                    <a:pt x="1468" y="500"/>
                  </a:cubicBezTo>
                  <a:cubicBezTo>
                    <a:pt x="2068" y="767"/>
                    <a:pt x="2669" y="1134"/>
                    <a:pt x="3203" y="1601"/>
                  </a:cubicBezTo>
                  <a:cubicBezTo>
                    <a:pt x="2502" y="1368"/>
                    <a:pt x="1835" y="1268"/>
                    <a:pt x="1101" y="1168"/>
                  </a:cubicBezTo>
                  <a:cubicBezTo>
                    <a:pt x="1001" y="1434"/>
                    <a:pt x="868" y="1668"/>
                    <a:pt x="768" y="1968"/>
                  </a:cubicBezTo>
                  <a:cubicBezTo>
                    <a:pt x="1068" y="2168"/>
                    <a:pt x="1368" y="2435"/>
                    <a:pt x="1668" y="2669"/>
                  </a:cubicBezTo>
                  <a:cubicBezTo>
                    <a:pt x="1301" y="2602"/>
                    <a:pt x="968" y="2502"/>
                    <a:pt x="567" y="2502"/>
                  </a:cubicBezTo>
                  <a:cubicBezTo>
                    <a:pt x="334" y="3202"/>
                    <a:pt x="167" y="3970"/>
                    <a:pt x="67" y="4703"/>
                  </a:cubicBezTo>
                  <a:cubicBezTo>
                    <a:pt x="267" y="4803"/>
                    <a:pt x="534" y="4870"/>
                    <a:pt x="734" y="5004"/>
                  </a:cubicBezTo>
                  <a:cubicBezTo>
                    <a:pt x="501" y="5004"/>
                    <a:pt x="234" y="5037"/>
                    <a:pt x="34" y="5104"/>
                  </a:cubicBezTo>
                  <a:cubicBezTo>
                    <a:pt x="0" y="5304"/>
                    <a:pt x="0" y="5504"/>
                    <a:pt x="0" y="5671"/>
                  </a:cubicBezTo>
                  <a:cubicBezTo>
                    <a:pt x="608" y="5547"/>
                    <a:pt x="1230" y="5487"/>
                    <a:pt x="1857" y="5487"/>
                  </a:cubicBezTo>
                  <a:cubicBezTo>
                    <a:pt x="2916" y="5487"/>
                    <a:pt x="3990" y="5657"/>
                    <a:pt x="5037" y="5971"/>
                  </a:cubicBezTo>
                  <a:cubicBezTo>
                    <a:pt x="6038" y="6271"/>
                    <a:pt x="7005" y="6705"/>
                    <a:pt x="7906" y="7305"/>
                  </a:cubicBezTo>
                  <a:cubicBezTo>
                    <a:pt x="8973" y="7972"/>
                    <a:pt x="9874" y="8906"/>
                    <a:pt x="10908" y="9540"/>
                  </a:cubicBezTo>
                  <a:cubicBezTo>
                    <a:pt x="10957" y="9589"/>
                    <a:pt x="11006" y="9620"/>
                    <a:pt x="11042" y="9620"/>
                  </a:cubicBezTo>
                  <a:cubicBezTo>
                    <a:pt x="11055" y="9620"/>
                    <a:pt x="11066" y="9616"/>
                    <a:pt x="11075" y="9607"/>
                  </a:cubicBezTo>
                  <a:cubicBezTo>
                    <a:pt x="11242" y="9540"/>
                    <a:pt x="11208" y="9207"/>
                    <a:pt x="11075" y="8973"/>
                  </a:cubicBezTo>
                  <a:cubicBezTo>
                    <a:pt x="8907" y="4837"/>
                    <a:pt x="5504" y="1301"/>
                    <a:pt x="1802"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4" name="Google Shape;1254;p35"/>
            <p:cNvSpPr/>
            <p:nvPr/>
          </p:nvSpPr>
          <p:spPr>
            <a:xfrm>
              <a:off x="5479925" y="3749800"/>
              <a:ext cx="372775" cy="253875"/>
            </a:xfrm>
            <a:custGeom>
              <a:rect b="b" l="l" r="r" t="t"/>
              <a:pathLst>
                <a:path extrusionOk="0" h="10155" w="14911">
                  <a:moveTo>
                    <a:pt x="12909" y="0"/>
                  </a:moveTo>
                  <a:cubicBezTo>
                    <a:pt x="8039" y="1301"/>
                    <a:pt x="3369" y="5071"/>
                    <a:pt x="300" y="9474"/>
                  </a:cubicBezTo>
                  <a:cubicBezTo>
                    <a:pt x="134" y="9741"/>
                    <a:pt x="0" y="10107"/>
                    <a:pt x="234" y="10141"/>
                  </a:cubicBezTo>
                  <a:cubicBezTo>
                    <a:pt x="263" y="10151"/>
                    <a:pt x="289" y="10155"/>
                    <a:pt x="315" y="10155"/>
                  </a:cubicBezTo>
                  <a:cubicBezTo>
                    <a:pt x="376" y="10155"/>
                    <a:pt x="430" y="10131"/>
                    <a:pt x="501" y="10107"/>
                  </a:cubicBezTo>
                  <a:cubicBezTo>
                    <a:pt x="1902" y="9474"/>
                    <a:pt x="3169" y="8440"/>
                    <a:pt x="4537" y="7772"/>
                  </a:cubicBezTo>
                  <a:cubicBezTo>
                    <a:pt x="5804" y="7172"/>
                    <a:pt x="7072" y="6672"/>
                    <a:pt x="8373" y="6405"/>
                  </a:cubicBezTo>
                  <a:cubicBezTo>
                    <a:pt x="9645" y="6077"/>
                    <a:pt x="10939" y="5917"/>
                    <a:pt x="12204" y="5917"/>
                  </a:cubicBezTo>
                  <a:cubicBezTo>
                    <a:pt x="13129" y="5917"/>
                    <a:pt x="14038" y="6002"/>
                    <a:pt x="14911" y="6171"/>
                  </a:cubicBezTo>
                  <a:lnTo>
                    <a:pt x="14911" y="5604"/>
                  </a:lnTo>
                  <a:cubicBezTo>
                    <a:pt x="14644" y="5504"/>
                    <a:pt x="14344" y="5504"/>
                    <a:pt x="14010" y="5471"/>
                  </a:cubicBezTo>
                  <a:cubicBezTo>
                    <a:pt x="14310" y="5404"/>
                    <a:pt x="14577" y="5271"/>
                    <a:pt x="14877" y="5171"/>
                  </a:cubicBezTo>
                  <a:cubicBezTo>
                    <a:pt x="14811" y="4337"/>
                    <a:pt x="14644" y="3503"/>
                    <a:pt x="14377" y="2769"/>
                  </a:cubicBezTo>
                  <a:cubicBezTo>
                    <a:pt x="13910" y="2769"/>
                    <a:pt x="13476" y="2836"/>
                    <a:pt x="13009" y="2936"/>
                  </a:cubicBezTo>
                  <a:cubicBezTo>
                    <a:pt x="13376" y="2635"/>
                    <a:pt x="13743" y="2435"/>
                    <a:pt x="14177" y="2168"/>
                  </a:cubicBezTo>
                  <a:cubicBezTo>
                    <a:pt x="14044" y="1902"/>
                    <a:pt x="13910" y="1601"/>
                    <a:pt x="13743" y="1301"/>
                  </a:cubicBezTo>
                  <a:cubicBezTo>
                    <a:pt x="12843" y="1335"/>
                    <a:pt x="11909" y="1468"/>
                    <a:pt x="11008" y="1668"/>
                  </a:cubicBezTo>
                  <a:cubicBezTo>
                    <a:pt x="11709" y="1168"/>
                    <a:pt x="12509" y="801"/>
                    <a:pt x="13310" y="567"/>
                  </a:cubicBezTo>
                  <a:cubicBezTo>
                    <a:pt x="13176" y="401"/>
                    <a:pt x="13043" y="167"/>
                    <a:pt x="12909"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5" name="Google Shape;1255;p35"/>
            <p:cNvSpPr/>
            <p:nvPr/>
          </p:nvSpPr>
          <p:spPr>
            <a:xfrm>
              <a:off x="5488250" y="3916825"/>
              <a:ext cx="341950" cy="144050"/>
            </a:xfrm>
            <a:custGeom>
              <a:rect b="b" l="l" r="r" t="t"/>
              <a:pathLst>
                <a:path extrusionOk="0" h="5762" w="13678">
                  <a:moveTo>
                    <a:pt x="11218" y="1"/>
                  </a:moveTo>
                  <a:cubicBezTo>
                    <a:pt x="7761" y="1"/>
                    <a:pt x="3868" y="1192"/>
                    <a:pt x="468" y="3093"/>
                  </a:cubicBezTo>
                  <a:cubicBezTo>
                    <a:pt x="234" y="3226"/>
                    <a:pt x="1" y="3460"/>
                    <a:pt x="134" y="3593"/>
                  </a:cubicBezTo>
                  <a:cubicBezTo>
                    <a:pt x="201" y="3627"/>
                    <a:pt x="234" y="3627"/>
                    <a:pt x="334" y="3627"/>
                  </a:cubicBezTo>
                  <a:cubicBezTo>
                    <a:pt x="1635" y="3627"/>
                    <a:pt x="2970" y="3293"/>
                    <a:pt x="4237" y="3260"/>
                  </a:cubicBezTo>
                  <a:cubicBezTo>
                    <a:pt x="4383" y="3256"/>
                    <a:pt x="4528" y="3253"/>
                    <a:pt x="4672" y="3253"/>
                  </a:cubicBezTo>
                  <a:cubicBezTo>
                    <a:pt x="5679" y="3253"/>
                    <a:pt x="6635" y="3356"/>
                    <a:pt x="7539" y="3560"/>
                  </a:cubicBezTo>
                  <a:cubicBezTo>
                    <a:pt x="9341" y="3927"/>
                    <a:pt x="10909" y="4727"/>
                    <a:pt x="12143" y="5761"/>
                  </a:cubicBezTo>
                  <a:cubicBezTo>
                    <a:pt x="12209" y="5595"/>
                    <a:pt x="12310" y="5461"/>
                    <a:pt x="12343" y="5294"/>
                  </a:cubicBezTo>
                  <a:cubicBezTo>
                    <a:pt x="12109" y="5161"/>
                    <a:pt x="11943" y="4994"/>
                    <a:pt x="11742" y="4894"/>
                  </a:cubicBezTo>
                  <a:cubicBezTo>
                    <a:pt x="12009" y="4894"/>
                    <a:pt x="12243" y="4928"/>
                    <a:pt x="12510" y="4961"/>
                  </a:cubicBezTo>
                  <a:cubicBezTo>
                    <a:pt x="12877" y="4294"/>
                    <a:pt x="13110" y="3593"/>
                    <a:pt x="13344" y="2859"/>
                  </a:cubicBezTo>
                  <a:cubicBezTo>
                    <a:pt x="13010" y="2726"/>
                    <a:pt x="12676" y="2593"/>
                    <a:pt x="12276" y="2492"/>
                  </a:cubicBezTo>
                  <a:cubicBezTo>
                    <a:pt x="12676" y="2426"/>
                    <a:pt x="13077" y="2392"/>
                    <a:pt x="13477" y="2326"/>
                  </a:cubicBezTo>
                  <a:cubicBezTo>
                    <a:pt x="13510" y="2059"/>
                    <a:pt x="13544" y="1759"/>
                    <a:pt x="13577" y="1492"/>
                  </a:cubicBezTo>
                  <a:cubicBezTo>
                    <a:pt x="12977" y="1258"/>
                    <a:pt x="12243" y="991"/>
                    <a:pt x="11542" y="825"/>
                  </a:cubicBezTo>
                  <a:cubicBezTo>
                    <a:pt x="11965" y="770"/>
                    <a:pt x="12367" y="745"/>
                    <a:pt x="12754" y="745"/>
                  </a:cubicBezTo>
                  <a:cubicBezTo>
                    <a:pt x="13071" y="745"/>
                    <a:pt x="13377" y="761"/>
                    <a:pt x="13677" y="791"/>
                  </a:cubicBezTo>
                  <a:lnTo>
                    <a:pt x="13677" y="224"/>
                  </a:lnTo>
                  <a:cubicBezTo>
                    <a:pt x="12893" y="73"/>
                    <a:pt x="12069" y="1"/>
                    <a:pt x="11218"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6" name="Google Shape;1256;p35"/>
            <p:cNvSpPr/>
            <p:nvPr/>
          </p:nvSpPr>
          <p:spPr>
            <a:xfrm>
              <a:off x="5488250" y="3452925"/>
              <a:ext cx="116775" cy="459500"/>
            </a:xfrm>
            <a:custGeom>
              <a:rect b="b" l="l" r="r" t="t"/>
              <a:pathLst>
                <a:path extrusionOk="0" h="18380" w="4671">
                  <a:moveTo>
                    <a:pt x="2970" y="0"/>
                  </a:moveTo>
                  <a:lnTo>
                    <a:pt x="2736" y="67"/>
                  </a:lnTo>
                  <a:cubicBezTo>
                    <a:pt x="4404" y="5137"/>
                    <a:pt x="3203" y="13143"/>
                    <a:pt x="1" y="18313"/>
                  </a:cubicBezTo>
                  <a:lnTo>
                    <a:pt x="201" y="18380"/>
                  </a:lnTo>
                  <a:cubicBezTo>
                    <a:pt x="3470" y="13176"/>
                    <a:pt x="4671" y="5104"/>
                    <a:pt x="297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7" name="Google Shape;1257;p35"/>
            <p:cNvSpPr/>
            <p:nvPr/>
          </p:nvSpPr>
          <p:spPr>
            <a:xfrm>
              <a:off x="5534950" y="3436125"/>
              <a:ext cx="44225" cy="25425"/>
            </a:xfrm>
            <a:custGeom>
              <a:rect b="b" l="l" r="r" t="t"/>
              <a:pathLst>
                <a:path extrusionOk="0" h="1017" w="1769">
                  <a:moveTo>
                    <a:pt x="1314" y="1"/>
                  </a:moveTo>
                  <a:cubicBezTo>
                    <a:pt x="1163" y="1"/>
                    <a:pt x="982" y="35"/>
                    <a:pt x="801" y="105"/>
                  </a:cubicBezTo>
                  <a:cubicBezTo>
                    <a:pt x="334" y="205"/>
                    <a:pt x="1" y="539"/>
                    <a:pt x="101" y="805"/>
                  </a:cubicBezTo>
                  <a:cubicBezTo>
                    <a:pt x="121" y="949"/>
                    <a:pt x="281" y="1017"/>
                    <a:pt x="509" y="1017"/>
                  </a:cubicBezTo>
                  <a:cubicBezTo>
                    <a:pt x="652" y="1017"/>
                    <a:pt x="822" y="990"/>
                    <a:pt x="1001" y="939"/>
                  </a:cubicBezTo>
                  <a:cubicBezTo>
                    <a:pt x="1468" y="772"/>
                    <a:pt x="1769" y="439"/>
                    <a:pt x="1702" y="205"/>
                  </a:cubicBezTo>
                  <a:cubicBezTo>
                    <a:pt x="1683" y="69"/>
                    <a:pt x="1527" y="1"/>
                    <a:pt x="1314" y="1"/>
                  </a:cubicBezTo>
                  <a:close/>
                </a:path>
              </a:pathLst>
            </a:custGeom>
            <a:solidFill>
              <a:srgbClr val="FFFBE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8" name="Google Shape;1258;p35"/>
            <p:cNvSpPr/>
            <p:nvPr/>
          </p:nvSpPr>
          <p:spPr>
            <a:xfrm>
              <a:off x="5495750" y="3503775"/>
              <a:ext cx="139300" cy="417000"/>
            </a:xfrm>
            <a:custGeom>
              <a:rect b="b" l="l" r="r" t="t"/>
              <a:pathLst>
                <a:path extrusionOk="0" h="16680" w="5572">
                  <a:moveTo>
                    <a:pt x="5338" y="1"/>
                  </a:moveTo>
                  <a:cubicBezTo>
                    <a:pt x="5071" y="4838"/>
                    <a:pt x="3337" y="10275"/>
                    <a:pt x="1" y="16613"/>
                  </a:cubicBezTo>
                  <a:lnTo>
                    <a:pt x="234" y="16679"/>
                  </a:lnTo>
                  <a:cubicBezTo>
                    <a:pt x="3570" y="10342"/>
                    <a:pt x="5338" y="4904"/>
                    <a:pt x="557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59" name="Google Shape;1259;p35"/>
            <p:cNvSpPr/>
            <p:nvPr/>
          </p:nvSpPr>
          <p:spPr>
            <a:xfrm>
              <a:off x="5610850" y="3485425"/>
              <a:ext cx="41725" cy="24225"/>
            </a:xfrm>
            <a:custGeom>
              <a:rect b="b" l="l" r="r" t="t"/>
              <a:pathLst>
                <a:path extrusionOk="0" h="969" w="1669">
                  <a:moveTo>
                    <a:pt x="901" y="1"/>
                  </a:moveTo>
                  <a:cubicBezTo>
                    <a:pt x="401" y="34"/>
                    <a:pt x="0" y="234"/>
                    <a:pt x="0" y="501"/>
                  </a:cubicBezTo>
                  <a:cubicBezTo>
                    <a:pt x="0" y="735"/>
                    <a:pt x="334" y="968"/>
                    <a:pt x="801" y="968"/>
                  </a:cubicBezTo>
                  <a:cubicBezTo>
                    <a:pt x="1268" y="968"/>
                    <a:pt x="1635" y="735"/>
                    <a:pt x="1668" y="468"/>
                  </a:cubicBezTo>
                  <a:cubicBezTo>
                    <a:pt x="1668" y="201"/>
                    <a:pt x="1335" y="1"/>
                    <a:pt x="90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0" name="Google Shape;1260;p35"/>
            <p:cNvSpPr/>
            <p:nvPr/>
          </p:nvSpPr>
          <p:spPr>
            <a:xfrm>
              <a:off x="5460725" y="3506275"/>
              <a:ext cx="86775" cy="406150"/>
            </a:xfrm>
            <a:custGeom>
              <a:rect b="b" l="l" r="r" t="t"/>
              <a:pathLst>
                <a:path extrusionOk="0" h="16246" w="3471">
                  <a:moveTo>
                    <a:pt x="234" y="1"/>
                  </a:moveTo>
                  <a:lnTo>
                    <a:pt x="1" y="134"/>
                  </a:lnTo>
                  <a:cubicBezTo>
                    <a:pt x="2836" y="4904"/>
                    <a:pt x="3237" y="10742"/>
                    <a:pt x="1068" y="16179"/>
                  </a:cubicBezTo>
                  <a:lnTo>
                    <a:pt x="1302" y="16246"/>
                  </a:lnTo>
                  <a:cubicBezTo>
                    <a:pt x="3470" y="10809"/>
                    <a:pt x="3103" y="4871"/>
                    <a:pt x="23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1" name="Google Shape;1261;p35"/>
            <p:cNvSpPr/>
            <p:nvPr/>
          </p:nvSpPr>
          <p:spPr>
            <a:xfrm>
              <a:off x="5439050" y="3488675"/>
              <a:ext cx="42550" cy="29625"/>
            </a:xfrm>
            <a:custGeom>
              <a:rect b="b" l="l" r="r" t="t"/>
              <a:pathLst>
                <a:path extrusionOk="0" h="1185" w="1702">
                  <a:moveTo>
                    <a:pt x="1236" y="0"/>
                  </a:moveTo>
                  <a:cubicBezTo>
                    <a:pt x="1057" y="0"/>
                    <a:pt x="841" y="67"/>
                    <a:pt x="634" y="205"/>
                  </a:cubicBezTo>
                  <a:cubicBezTo>
                    <a:pt x="201" y="438"/>
                    <a:pt x="1" y="838"/>
                    <a:pt x="101" y="1038"/>
                  </a:cubicBezTo>
                  <a:cubicBezTo>
                    <a:pt x="149" y="1135"/>
                    <a:pt x="274" y="1185"/>
                    <a:pt x="436" y="1185"/>
                  </a:cubicBezTo>
                  <a:cubicBezTo>
                    <a:pt x="610" y="1185"/>
                    <a:pt x="827" y="1126"/>
                    <a:pt x="1035" y="1005"/>
                  </a:cubicBezTo>
                  <a:cubicBezTo>
                    <a:pt x="1468" y="738"/>
                    <a:pt x="1702" y="371"/>
                    <a:pt x="1602" y="171"/>
                  </a:cubicBezTo>
                  <a:cubicBezTo>
                    <a:pt x="1537" y="58"/>
                    <a:pt x="1403" y="0"/>
                    <a:pt x="123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2" name="Google Shape;1262;p35"/>
            <p:cNvSpPr/>
            <p:nvPr/>
          </p:nvSpPr>
          <p:spPr>
            <a:xfrm>
              <a:off x="5545800" y="3626375"/>
              <a:ext cx="261050" cy="301900"/>
            </a:xfrm>
            <a:custGeom>
              <a:rect b="b" l="l" r="r" t="t"/>
              <a:pathLst>
                <a:path extrusionOk="0" h="12076" w="10442">
                  <a:moveTo>
                    <a:pt x="10374" y="0"/>
                  </a:moveTo>
                  <a:cubicBezTo>
                    <a:pt x="5071" y="2435"/>
                    <a:pt x="1668" y="6405"/>
                    <a:pt x="0" y="12009"/>
                  </a:cubicBezTo>
                  <a:lnTo>
                    <a:pt x="201" y="12076"/>
                  </a:lnTo>
                  <a:cubicBezTo>
                    <a:pt x="1868" y="6538"/>
                    <a:pt x="5237" y="2669"/>
                    <a:pt x="10441" y="200"/>
                  </a:cubicBezTo>
                  <a:lnTo>
                    <a:pt x="1037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3" name="Google Shape;1263;p35"/>
            <p:cNvSpPr/>
            <p:nvPr/>
          </p:nvSpPr>
          <p:spPr>
            <a:xfrm>
              <a:off x="5798475" y="3607450"/>
              <a:ext cx="28375" cy="40375"/>
            </a:xfrm>
            <a:custGeom>
              <a:rect b="b" l="l" r="r" t="t"/>
              <a:pathLst>
                <a:path extrusionOk="0" h="1615" w="1135">
                  <a:moveTo>
                    <a:pt x="369" y="1"/>
                  </a:moveTo>
                  <a:cubicBezTo>
                    <a:pt x="333" y="1"/>
                    <a:pt x="298" y="8"/>
                    <a:pt x="267" y="23"/>
                  </a:cubicBezTo>
                  <a:cubicBezTo>
                    <a:pt x="67" y="157"/>
                    <a:pt x="1" y="624"/>
                    <a:pt x="167" y="1024"/>
                  </a:cubicBezTo>
                  <a:cubicBezTo>
                    <a:pt x="308" y="1391"/>
                    <a:pt x="569" y="1614"/>
                    <a:pt x="787" y="1614"/>
                  </a:cubicBezTo>
                  <a:cubicBezTo>
                    <a:pt x="827" y="1614"/>
                    <a:pt x="865" y="1607"/>
                    <a:pt x="901" y="1591"/>
                  </a:cubicBezTo>
                  <a:cubicBezTo>
                    <a:pt x="1101" y="1458"/>
                    <a:pt x="1135" y="991"/>
                    <a:pt x="968" y="591"/>
                  </a:cubicBezTo>
                  <a:cubicBezTo>
                    <a:pt x="827" y="224"/>
                    <a:pt x="567" y="1"/>
                    <a:pt x="36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4" name="Google Shape;1264;p35"/>
            <p:cNvSpPr/>
            <p:nvPr/>
          </p:nvSpPr>
          <p:spPr>
            <a:xfrm>
              <a:off x="5487425" y="3560500"/>
              <a:ext cx="70900" cy="351925"/>
            </a:xfrm>
            <a:custGeom>
              <a:rect b="b" l="l" r="r" t="t"/>
              <a:pathLst>
                <a:path extrusionOk="0" h="14077" w="2836">
                  <a:moveTo>
                    <a:pt x="2069" y="0"/>
                  </a:moveTo>
                  <a:lnTo>
                    <a:pt x="1835" y="33"/>
                  </a:lnTo>
                  <a:cubicBezTo>
                    <a:pt x="2536" y="4403"/>
                    <a:pt x="2502" y="8306"/>
                    <a:pt x="0" y="14010"/>
                  </a:cubicBezTo>
                  <a:lnTo>
                    <a:pt x="234" y="14077"/>
                  </a:lnTo>
                  <a:cubicBezTo>
                    <a:pt x="2736" y="8339"/>
                    <a:pt x="2836" y="4403"/>
                    <a:pt x="206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5" name="Google Shape;1265;p35"/>
            <p:cNvSpPr/>
            <p:nvPr/>
          </p:nvSpPr>
          <p:spPr>
            <a:xfrm>
              <a:off x="5512450" y="3541550"/>
              <a:ext cx="44225" cy="26250"/>
            </a:xfrm>
            <a:custGeom>
              <a:rect b="b" l="l" r="r" t="t"/>
              <a:pathLst>
                <a:path extrusionOk="0" h="1050" w="1769">
                  <a:moveTo>
                    <a:pt x="1250" y="0"/>
                  </a:moveTo>
                  <a:cubicBezTo>
                    <a:pt x="1105" y="0"/>
                    <a:pt x="939" y="30"/>
                    <a:pt x="767" y="91"/>
                  </a:cubicBezTo>
                  <a:cubicBezTo>
                    <a:pt x="334" y="258"/>
                    <a:pt x="0" y="558"/>
                    <a:pt x="67" y="791"/>
                  </a:cubicBezTo>
                  <a:cubicBezTo>
                    <a:pt x="88" y="960"/>
                    <a:pt x="270" y="1049"/>
                    <a:pt x="519" y="1049"/>
                  </a:cubicBezTo>
                  <a:cubicBezTo>
                    <a:pt x="663" y="1049"/>
                    <a:pt x="830" y="1019"/>
                    <a:pt x="1001" y="958"/>
                  </a:cubicBezTo>
                  <a:cubicBezTo>
                    <a:pt x="1434" y="825"/>
                    <a:pt x="1768" y="491"/>
                    <a:pt x="1701" y="258"/>
                  </a:cubicBezTo>
                  <a:cubicBezTo>
                    <a:pt x="1680" y="89"/>
                    <a:pt x="1499" y="0"/>
                    <a:pt x="125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6" name="Google Shape;1266;p35"/>
            <p:cNvSpPr/>
            <p:nvPr/>
          </p:nvSpPr>
          <p:spPr>
            <a:xfrm>
              <a:off x="5545800" y="3610525"/>
              <a:ext cx="189325" cy="317750"/>
            </a:xfrm>
            <a:custGeom>
              <a:rect b="b" l="l" r="r" t="t"/>
              <a:pathLst>
                <a:path extrusionOk="0" h="12710" w="7573">
                  <a:moveTo>
                    <a:pt x="7406" y="1"/>
                  </a:moveTo>
                  <a:cubicBezTo>
                    <a:pt x="2702" y="3870"/>
                    <a:pt x="267" y="6906"/>
                    <a:pt x="0" y="12710"/>
                  </a:cubicBezTo>
                  <a:lnTo>
                    <a:pt x="234" y="12710"/>
                  </a:lnTo>
                  <a:cubicBezTo>
                    <a:pt x="534" y="7039"/>
                    <a:pt x="2936" y="4037"/>
                    <a:pt x="7572" y="167"/>
                  </a:cubicBezTo>
                  <a:lnTo>
                    <a:pt x="740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7" name="Google Shape;1267;p35"/>
            <p:cNvSpPr/>
            <p:nvPr/>
          </p:nvSpPr>
          <p:spPr>
            <a:xfrm>
              <a:off x="5721750" y="3591875"/>
              <a:ext cx="34225" cy="34825"/>
            </a:xfrm>
            <a:custGeom>
              <a:rect b="b" l="l" r="r" t="t"/>
              <a:pathLst>
                <a:path extrusionOk="0" h="1393" w="1369">
                  <a:moveTo>
                    <a:pt x="401" y="0"/>
                  </a:moveTo>
                  <a:cubicBezTo>
                    <a:pt x="312" y="0"/>
                    <a:pt x="231" y="26"/>
                    <a:pt x="168" y="79"/>
                  </a:cubicBezTo>
                  <a:cubicBezTo>
                    <a:pt x="1" y="280"/>
                    <a:pt x="34" y="680"/>
                    <a:pt x="334" y="1047"/>
                  </a:cubicBezTo>
                  <a:cubicBezTo>
                    <a:pt x="493" y="1274"/>
                    <a:pt x="730" y="1393"/>
                    <a:pt x="928" y="1393"/>
                  </a:cubicBezTo>
                  <a:cubicBezTo>
                    <a:pt x="1020" y="1393"/>
                    <a:pt x="1104" y="1367"/>
                    <a:pt x="1168" y="1314"/>
                  </a:cubicBezTo>
                  <a:cubicBezTo>
                    <a:pt x="1368" y="1147"/>
                    <a:pt x="1302" y="680"/>
                    <a:pt x="1001" y="346"/>
                  </a:cubicBezTo>
                  <a:cubicBezTo>
                    <a:pt x="820" y="119"/>
                    <a:pt x="592" y="0"/>
                    <a:pt x="4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8" name="Google Shape;1268;p35"/>
            <p:cNvSpPr/>
            <p:nvPr/>
          </p:nvSpPr>
          <p:spPr>
            <a:xfrm>
              <a:off x="5466575" y="3704850"/>
              <a:ext cx="186000" cy="308550"/>
            </a:xfrm>
            <a:custGeom>
              <a:rect b="b" l="l" r="r" t="t"/>
              <a:pathLst>
                <a:path extrusionOk="0" h="12342" w="7440">
                  <a:moveTo>
                    <a:pt x="3014" y="1"/>
                  </a:moveTo>
                  <a:cubicBezTo>
                    <a:pt x="2665" y="1"/>
                    <a:pt x="2213" y="30"/>
                    <a:pt x="2102" y="30"/>
                  </a:cubicBezTo>
                  <a:cubicBezTo>
                    <a:pt x="501" y="3933"/>
                    <a:pt x="0" y="8003"/>
                    <a:pt x="601" y="11972"/>
                  </a:cubicBezTo>
                  <a:cubicBezTo>
                    <a:pt x="655" y="12135"/>
                    <a:pt x="731" y="12342"/>
                    <a:pt x="848" y="12342"/>
                  </a:cubicBezTo>
                  <a:cubicBezTo>
                    <a:pt x="874" y="12342"/>
                    <a:pt x="903" y="12331"/>
                    <a:pt x="934" y="12306"/>
                  </a:cubicBezTo>
                  <a:cubicBezTo>
                    <a:pt x="1035" y="12272"/>
                    <a:pt x="1035" y="12239"/>
                    <a:pt x="1068" y="12139"/>
                  </a:cubicBezTo>
                  <a:cubicBezTo>
                    <a:pt x="1535" y="11038"/>
                    <a:pt x="5438" y="3866"/>
                    <a:pt x="7439" y="1732"/>
                  </a:cubicBezTo>
                  <a:cubicBezTo>
                    <a:pt x="7339" y="1631"/>
                    <a:pt x="7206" y="1565"/>
                    <a:pt x="7172" y="1465"/>
                  </a:cubicBezTo>
                  <a:lnTo>
                    <a:pt x="6538" y="1965"/>
                  </a:lnTo>
                  <a:cubicBezTo>
                    <a:pt x="6672" y="1765"/>
                    <a:pt x="6772" y="1531"/>
                    <a:pt x="6905" y="1298"/>
                  </a:cubicBezTo>
                  <a:cubicBezTo>
                    <a:pt x="6372" y="931"/>
                    <a:pt x="5838" y="631"/>
                    <a:pt x="5238" y="431"/>
                  </a:cubicBezTo>
                  <a:cubicBezTo>
                    <a:pt x="4937" y="731"/>
                    <a:pt x="4704" y="998"/>
                    <a:pt x="4504" y="1331"/>
                  </a:cubicBezTo>
                  <a:cubicBezTo>
                    <a:pt x="4570" y="998"/>
                    <a:pt x="4670" y="631"/>
                    <a:pt x="4771" y="297"/>
                  </a:cubicBezTo>
                  <a:cubicBezTo>
                    <a:pt x="4537" y="264"/>
                    <a:pt x="4337" y="197"/>
                    <a:pt x="4070" y="130"/>
                  </a:cubicBezTo>
                  <a:cubicBezTo>
                    <a:pt x="3570" y="697"/>
                    <a:pt x="3069" y="1298"/>
                    <a:pt x="2669" y="1932"/>
                  </a:cubicBezTo>
                  <a:cubicBezTo>
                    <a:pt x="2836" y="1265"/>
                    <a:pt x="3069" y="597"/>
                    <a:pt x="3403" y="30"/>
                  </a:cubicBezTo>
                  <a:cubicBezTo>
                    <a:pt x="3336" y="8"/>
                    <a:pt x="3188" y="1"/>
                    <a:pt x="3014"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69" name="Google Shape;1269;p35"/>
            <p:cNvSpPr/>
            <p:nvPr/>
          </p:nvSpPr>
          <p:spPr>
            <a:xfrm>
              <a:off x="5338975" y="3710600"/>
              <a:ext cx="175150" cy="302450"/>
            </a:xfrm>
            <a:custGeom>
              <a:rect b="b" l="l" r="r" t="t"/>
              <a:pathLst>
                <a:path extrusionOk="0" h="12098" w="7006">
                  <a:moveTo>
                    <a:pt x="4838" y="0"/>
                  </a:moveTo>
                  <a:cubicBezTo>
                    <a:pt x="4671" y="34"/>
                    <a:pt x="4471" y="34"/>
                    <a:pt x="4304" y="67"/>
                  </a:cubicBezTo>
                  <a:cubicBezTo>
                    <a:pt x="4571" y="634"/>
                    <a:pt x="4804" y="1235"/>
                    <a:pt x="4871" y="1902"/>
                  </a:cubicBezTo>
                  <a:cubicBezTo>
                    <a:pt x="4504" y="1335"/>
                    <a:pt x="4070" y="734"/>
                    <a:pt x="3570" y="234"/>
                  </a:cubicBezTo>
                  <a:lnTo>
                    <a:pt x="2836" y="501"/>
                  </a:lnTo>
                  <a:cubicBezTo>
                    <a:pt x="2903" y="834"/>
                    <a:pt x="3003" y="1168"/>
                    <a:pt x="3036" y="1502"/>
                  </a:cubicBezTo>
                  <a:cubicBezTo>
                    <a:pt x="2836" y="1201"/>
                    <a:pt x="2636" y="901"/>
                    <a:pt x="2369" y="668"/>
                  </a:cubicBezTo>
                  <a:cubicBezTo>
                    <a:pt x="1735" y="901"/>
                    <a:pt x="1168" y="1235"/>
                    <a:pt x="568" y="1668"/>
                  </a:cubicBezTo>
                  <a:cubicBezTo>
                    <a:pt x="701" y="1868"/>
                    <a:pt x="801" y="2069"/>
                    <a:pt x="868" y="2269"/>
                  </a:cubicBezTo>
                  <a:cubicBezTo>
                    <a:pt x="701" y="2102"/>
                    <a:pt x="501" y="2002"/>
                    <a:pt x="301" y="1868"/>
                  </a:cubicBezTo>
                  <a:cubicBezTo>
                    <a:pt x="268" y="1868"/>
                    <a:pt x="134" y="1969"/>
                    <a:pt x="1" y="2069"/>
                  </a:cubicBezTo>
                  <a:cubicBezTo>
                    <a:pt x="1368" y="3003"/>
                    <a:pt x="2636" y="4237"/>
                    <a:pt x="3503" y="5705"/>
                  </a:cubicBezTo>
                  <a:cubicBezTo>
                    <a:pt x="4037" y="6572"/>
                    <a:pt x="4471" y="7506"/>
                    <a:pt x="4771" y="8507"/>
                  </a:cubicBezTo>
                  <a:cubicBezTo>
                    <a:pt x="5104" y="9574"/>
                    <a:pt x="5171" y="10808"/>
                    <a:pt x="5538" y="11909"/>
                  </a:cubicBezTo>
                  <a:cubicBezTo>
                    <a:pt x="5538" y="11976"/>
                    <a:pt x="5605" y="12042"/>
                    <a:pt x="5638" y="12076"/>
                  </a:cubicBezTo>
                  <a:cubicBezTo>
                    <a:pt x="5663" y="12091"/>
                    <a:pt x="5688" y="12097"/>
                    <a:pt x="5713" y="12097"/>
                  </a:cubicBezTo>
                  <a:cubicBezTo>
                    <a:pt x="5852" y="12097"/>
                    <a:pt x="5977" y="11879"/>
                    <a:pt x="6005" y="11709"/>
                  </a:cubicBezTo>
                  <a:cubicBezTo>
                    <a:pt x="7006" y="7739"/>
                    <a:pt x="6706" y="3303"/>
                    <a:pt x="4838"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0" name="Google Shape;1270;p35"/>
            <p:cNvSpPr/>
            <p:nvPr/>
          </p:nvSpPr>
          <p:spPr>
            <a:xfrm>
              <a:off x="5280600" y="3783150"/>
              <a:ext cx="203500" cy="226850"/>
            </a:xfrm>
            <a:custGeom>
              <a:rect b="b" l="l" r="r" t="t"/>
              <a:pathLst>
                <a:path extrusionOk="0" h="9074" w="8140">
                  <a:moveTo>
                    <a:pt x="2536" y="1"/>
                  </a:moveTo>
                  <a:cubicBezTo>
                    <a:pt x="2436" y="101"/>
                    <a:pt x="2302" y="234"/>
                    <a:pt x="2202" y="301"/>
                  </a:cubicBezTo>
                  <a:cubicBezTo>
                    <a:pt x="2636" y="634"/>
                    <a:pt x="3036" y="1001"/>
                    <a:pt x="3370" y="1468"/>
                  </a:cubicBezTo>
                  <a:cubicBezTo>
                    <a:pt x="2870" y="1168"/>
                    <a:pt x="2336" y="935"/>
                    <a:pt x="1835" y="701"/>
                  </a:cubicBezTo>
                  <a:cubicBezTo>
                    <a:pt x="1669" y="868"/>
                    <a:pt x="1535" y="1068"/>
                    <a:pt x="1435" y="1201"/>
                  </a:cubicBezTo>
                  <a:cubicBezTo>
                    <a:pt x="1635" y="1435"/>
                    <a:pt x="1802" y="1668"/>
                    <a:pt x="1969" y="1935"/>
                  </a:cubicBezTo>
                  <a:cubicBezTo>
                    <a:pt x="1702" y="1768"/>
                    <a:pt x="1435" y="1668"/>
                    <a:pt x="1168" y="1535"/>
                  </a:cubicBezTo>
                  <a:cubicBezTo>
                    <a:pt x="835" y="2002"/>
                    <a:pt x="601" y="2536"/>
                    <a:pt x="334" y="3103"/>
                  </a:cubicBezTo>
                  <a:cubicBezTo>
                    <a:pt x="501" y="3203"/>
                    <a:pt x="668" y="3336"/>
                    <a:pt x="801" y="3470"/>
                  </a:cubicBezTo>
                  <a:cubicBezTo>
                    <a:pt x="601" y="3436"/>
                    <a:pt x="434" y="3370"/>
                    <a:pt x="201" y="3370"/>
                  </a:cubicBezTo>
                  <a:cubicBezTo>
                    <a:pt x="101" y="3503"/>
                    <a:pt x="34" y="3636"/>
                    <a:pt x="1" y="3770"/>
                  </a:cubicBezTo>
                  <a:cubicBezTo>
                    <a:pt x="1335" y="3837"/>
                    <a:pt x="2669" y="4304"/>
                    <a:pt x="3904" y="5071"/>
                  </a:cubicBezTo>
                  <a:cubicBezTo>
                    <a:pt x="4637" y="5504"/>
                    <a:pt x="5305" y="6072"/>
                    <a:pt x="5938" y="6672"/>
                  </a:cubicBezTo>
                  <a:cubicBezTo>
                    <a:pt x="6606" y="7406"/>
                    <a:pt x="7139" y="8306"/>
                    <a:pt x="7840" y="8974"/>
                  </a:cubicBezTo>
                  <a:cubicBezTo>
                    <a:pt x="7873" y="9007"/>
                    <a:pt x="7940" y="9074"/>
                    <a:pt x="7973" y="9074"/>
                  </a:cubicBezTo>
                  <a:cubicBezTo>
                    <a:pt x="8140" y="9074"/>
                    <a:pt x="8140" y="8807"/>
                    <a:pt x="8107" y="8607"/>
                  </a:cubicBezTo>
                  <a:cubicBezTo>
                    <a:pt x="7206" y="5104"/>
                    <a:pt x="5171" y="1735"/>
                    <a:pt x="2536"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1" name="Google Shape;1271;p35"/>
            <p:cNvSpPr/>
            <p:nvPr/>
          </p:nvSpPr>
          <p:spPr>
            <a:xfrm>
              <a:off x="5479925" y="3768975"/>
              <a:ext cx="268550" cy="243525"/>
            </a:xfrm>
            <a:custGeom>
              <a:rect b="b" l="l" r="r" t="t"/>
              <a:pathLst>
                <a:path extrusionOk="0" h="9741" w="10742">
                  <a:moveTo>
                    <a:pt x="7906" y="0"/>
                  </a:moveTo>
                  <a:cubicBezTo>
                    <a:pt x="4403" y="1802"/>
                    <a:pt x="1535" y="5404"/>
                    <a:pt x="67" y="9240"/>
                  </a:cubicBezTo>
                  <a:cubicBezTo>
                    <a:pt x="34" y="9474"/>
                    <a:pt x="0" y="9741"/>
                    <a:pt x="200" y="9741"/>
                  </a:cubicBezTo>
                  <a:cubicBezTo>
                    <a:pt x="234" y="9741"/>
                    <a:pt x="334" y="9707"/>
                    <a:pt x="367" y="9674"/>
                  </a:cubicBezTo>
                  <a:cubicBezTo>
                    <a:pt x="1334" y="8907"/>
                    <a:pt x="2135" y="7973"/>
                    <a:pt x="3036" y="7206"/>
                  </a:cubicBezTo>
                  <a:cubicBezTo>
                    <a:pt x="3870" y="6505"/>
                    <a:pt x="4737" y="5971"/>
                    <a:pt x="5704" y="5504"/>
                  </a:cubicBezTo>
                  <a:cubicBezTo>
                    <a:pt x="7305" y="4737"/>
                    <a:pt x="9040" y="4304"/>
                    <a:pt x="10741" y="4237"/>
                  </a:cubicBezTo>
                  <a:cubicBezTo>
                    <a:pt x="10708" y="4070"/>
                    <a:pt x="10674" y="3970"/>
                    <a:pt x="10641" y="3837"/>
                  </a:cubicBezTo>
                  <a:cubicBezTo>
                    <a:pt x="10374" y="3837"/>
                    <a:pt x="10141" y="3837"/>
                    <a:pt x="9874" y="3870"/>
                  </a:cubicBezTo>
                  <a:lnTo>
                    <a:pt x="10508" y="3503"/>
                  </a:lnTo>
                  <a:cubicBezTo>
                    <a:pt x="10241" y="2903"/>
                    <a:pt x="9974" y="2335"/>
                    <a:pt x="9574" y="1802"/>
                  </a:cubicBezTo>
                  <a:cubicBezTo>
                    <a:pt x="9240" y="1868"/>
                    <a:pt x="8873" y="2002"/>
                    <a:pt x="8540" y="2169"/>
                  </a:cubicBezTo>
                  <a:lnTo>
                    <a:pt x="9307" y="1401"/>
                  </a:lnTo>
                  <a:cubicBezTo>
                    <a:pt x="9140" y="1201"/>
                    <a:pt x="8973" y="1001"/>
                    <a:pt x="8806" y="834"/>
                  </a:cubicBezTo>
                  <a:cubicBezTo>
                    <a:pt x="8073" y="1035"/>
                    <a:pt x="7405" y="1301"/>
                    <a:pt x="6738" y="1568"/>
                  </a:cubicBezTo>
                  <a:cubicBezTo>
                    <a:pt x="7239" y="1068"/>
                    <a:pt x="7739" y="668"/>
                    <a:pt x="8339" y="334"/>
                  </a:cubicBezTo>
                  <a:cubicBezTo>
                    <a:pt x="8206" y="201"/>
                    <a:pt x="8039" y="134"/>
                    <a:pt x="7906"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2" name="Google Shape;1272;p35"/>
            <p:cNvSpPr/>
            <p:nvPr/>
          </p:nvSpPr>
          <p:spPr>
            <a:xfrm>
              <a:off x="5483250" y="3890725"/>
              <a:ext cx="256875" cy="121325"/>
            </a:xfrm>
            <a:custGeom>
              <a:rect b="b" l="l" r="r" t="t"/>
              <a:pathLst>
                <a:path extrusionOk="0" h="4853" w="10275">
                  <a:moveTo>
                    <a:pt x="10008" y="1"/>
                  </a:moveTo>
                  <a:cubicBezTo>
                    <a:pt x="6739" y="134"/>
                    <a:pt x="3069" y="1935"/>
                    <a:pt x="267" y="4437"/>
                  </a:cubicBezTo>
                  <a:cubicBezTo>
                    <a:pt x="167" y="4537"/>
                    <a:pt x="1" y="4771"/>
                    <a:pt x="101" y="4837"/>
                  </a:cubicBezTo>
                  <a:cubicBezTo>
                    <a:pt x="123" y="4849"/>
                    <a:pt x="145" y="4852"/>
                    <a:pt x="166" y="4852"/>
                  </a:cubicBezTo>
                  <a:cubicBezTo>
                    <a:pt x="208" y="4852"/>
                    <a:pt x="245" y="4837"/>
                    <a:pt x="267" y="4837"/>
                  </a:cubicBezTo>
                  <a:cubicBezTo>
                    <a:pt x="1268" y="4637"/>
                    <a:pt x="2236" y="4137"/>
                    <a:pt x="3236" y="3870"/>
                  </a:cubicBezTo>
                  <a:cubicBezTo>
                    <a:pt x="4104" y="3670"/>
                    <a:pt x="5038" y="3536"/>
                    <a:pt x="5871" y="3536"/>
                  </a:cubicBezTo>
                  <a:cubicBezTo>
                    <a:pt x="7339" y="3536"/>
                    <a:pt x="8740" y="3837"/>
                    <a:pt x="9908" y="4437"/>
                  </a:cubicBezTo>
                  <a:cubicBezTo>
                    <a:pt x="9941" y="4304"/>
                    <a:pt x="10008" y="4170"/>
                    <a:pt x="10041" y="4003"/>
                  </a:cubicBezTo>
                  <a:cubicBezTo>
                    <a:pt x="9874" y="3937"/>
                    <a:pt x="9674" y="3870"/>
                    <a:pt x="9507" y="3803"/>
                  </a:cubicBezTo>
                  <a:cubicBezTo>
                    <a:pt x="9674" y="3803"/>
                    <a:pt x="9874" y="3770"/>
                    <a:pt x="10074" y="3770"/>
                  </a:cubicBezTo>
                  <a:cubicBezTo>
                    <a:pt x="10208" y="3170"/>
                    <a:pt x="10275" y="2602"/>
                    <a:pt x="10275" y="2035"/>
                  </a:cubicBezTo>
                  <a:cubicBezTo>
                    <a:pt x="10008" y="1969"/>
                    <a:pt x="9708" y="1902"/>
                    <a:pt x="9407" y="1902"/>
                  </a:cubicBezTo>
                  <a:cubicBezTo>
                    <a:pt x="9708" y="1802"/>
                    <a:pt x="10008" y="1668"/>
                    <a:pt x="10275" y="1568"/>
                  </a:cubicBezTo>
                  <a:cubicBezTo>
                    <a:pt x="10275" y="1368"/>
                    <a:pt x="10275" y="1168"/>
                    <a:pt x="10241" y="968"/>
                  </a:cubicBezTo>
                  <a:cubicBezTo>
                    <a:pt x="9674" y="835"/>
                    <a:pt x="9074" y="801"/>
                    <a:pt x="8507" y="801"/>
                  </a:cubicBezTo>
                  <a:cubicBezTo>
                    <a:pt x="9040" y="568"/>
                    <a:pt x="9574" y="468"/>
                    <a:pt x="10108" y="434"/>
                  </a:cubicBezTo>
                  <a:cubicBezTo>
                    <a:pt x="10074" y="301"/>
                    <a:pt x="10041" y="134"/>
                    <a:pt x="10008"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3" name="Google Shape;1273;p35"/>
            <p:cNvSpPr/>
            <p:nvPr/>
          </p:nvSpPr>
          <p:spPr>
            <a:xfrm>
              <a:off x="5560800" y="3953275"/>
              <a:ext cx="145125" cy="24200"/>
            </a:xfrm>
            <a:custGeom>
              <a:rect b="b" l="l" r="r" t="t"/>
              <a:pathLst>
                <a:path extrusionOk="0" fill="none" h="968" w="5805">
                  <a:moveTo>
                    <a:pt x="1" y="968"/>
                  </a:moveTo>
                  <a:cubicBezTo>
                    <a:pt x="1835" y="201"/>
                    <a:pt x="3904" y="0"/>
                    <a:pt x="5805" y="3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4" name="Google Shape;1274;p35"/>
            <p:cNvSpPr/>
            <p:nvPr/>
          </p:nvSpPr>
          <p:spPr>
            <a:xfrm>
              <a:off x="5633350" y="3932425"/>
              <a:ext cx="48400" cy="8375"/>
            </a:xfrm>
            <a:custGeom>
              <a:rect b="b" l="l" r="r" t="t"/>
              <a:pathLst>
                <a:path extrusionOk="0" fill="none" h="335" w="1936">
                  <a:moveTo>
                    <a:pt x="1" y="334"/>
                  </a:moveTo>
                  <a:cubicBezTo>
                    <a:pt x="601" y="101"/>
                    <a:pt x="1268" y="0"/>
                    <a:pt x="1936" y="3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5" name="Google Shape;1275;p35"/>
            <p:cNvSpPr/>
            <p:nvPr/>
          </p:nvSpPr>
          <p:spPr>
            <a:xfrm>
              <a:off x="5500775" y="3844025"/>
              <a:ext cx="149300" cy="145125"/>
            </a:xfrm>
            <a:custGeom>
              <a:rect b="b" l="l" r="r" t="t"/>
              <a:pathLst>
                <a:path extrusionOk="0" fill="none" h="5805" w="5972">
                  <a:moveTo>
                    <a:pt x="0" y="5805"/>
                  </a:moveTo>
                  <a:cubicBezTo>
                    <a:pt x="1201" y="3236"/>
                    <a:pt x="3369" y="1135"/>
                    <a:pt x="5971" y="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6" name="Google Shape;1276;p35"/>
            <p:cNvSpPr/>
            <p:nvPr/>
          </p:nvSpPr>
          <p:spPr>
            <a:xfrm>
              <a:off x="5492425" y="3755625"/>
              <a:ext cx="25050" cy="191000"/>
            </a:xfrm>
            <a:custGeom>
              <a:rect b="b" l="l" r="r" t="t"/>
              <a:pathLst>
                <a:path extrusionOk="0" fill="none" h="7640" w="1002">
                  <a:moveTo>
                    <a:pt x="1001" y="1"/>
                  </a:moveTo>
                  <a:cubicBezTo>
                    <a:pt x="334" y="2503"/>
                    <a:pt x="1" y="5071"/>
                    <a:pt x="1" y="764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7" name="Google Shape;1277;p35"/>
            <p:cNvSpPr/>
            <p:nvPr/>
          </p:nvSpPr>
          <p:spPr>
            <a:xfrm>
              <a:off x="5522450" y="3798150"/>
              <a:ext cx="8350" cy="42575"/>
            </a:xfrm>
            <a:custGeom>
              <a:rect b="b" l="l" r="r" t="t"/>
              <a:pathLst>
                <a:path extrusionOk="0" fill="none" h="1703" w="334">
                  <a:moveTo>
                    <a:pt x="334" y="1"/>
                  </a:moveTo>
                  <a:cubicBezTo>
                    <a:pt x="134" y="535"/>
                    <a:pt x="0" y="1135"/>
                    <a:pt x="34" y="1702"/>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8" name="Google Shape;1278;p35"/>
            <p:cNvSpPr/>
            <p:nvPr/>
          </p:nvSpPr>
          <p:spPr>
            <a:xfrm>
              <a:off x="5585825" y="3766475"/>
              <a:ext cx="23375" cy="49225"/>
            </a:xfrm>
            <a:custGeom>
              <a:rect b="b" l="l" r="r" t="t"/>
              <a:pathLst>
                <a:path extrusionOk="0" fill="none" h="1969" w="935">
                  <a:moveTo>
                    <a:pt x="935" y="0"/>
                  </a:moveTo>
                  <a:cubicBezTo>
                    <a:pt x="501" y="601"/>
                    <a:pt x="234" y="1268"/>
                    <a:pt x="1" y="19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79" name="Google Shape;1279;p35"/>
            <p:cNvSpPr/>
            <p:nvPr/>
          </p:nvSpPr>
          <p:spPr>
            <a:xfrm>
              <a:off x="5409875" y="3776475"/>
              <a:ext cx="60900" cy="106775"/>
            </a:xfrm>
            <a:custGeom>
              <a:rect b="b" l="l" r="r" t="t"/>
              <a:pathLst>
                <a:path extrusionOk="0" fill="none" h="4271" w="2436">
                  <a:moveTo>
                    <a:pt x="0" y="1"/>
                  </a:moveTo>
                  <a:cubicBezTo>
                    <a:pt x="1134" y="1202"/>
                    <a:pt x="1968" y="2703"/>
                    <a:pt x="2435" y="427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0" name="Google Shape;1280;p35"/>
            <p:cNvSpPr/>
            <p:nvPr/>
          </p:nvSpPr>
          <p:spPr>
            <a:xfrm>
              <a:off x="5327300" y="3861550"/>
              <a:ext cx="77600" cy="46725"/>
            </a:xfrm>
            <a:custGeom>
              <a:rect b="b" l="l" r="r" t="t"/>
              <a:pathLst>
                <a:path extrusionOk="0" fill="none" h="1869" w="3104">
                  <a:moveTo>
                    <a:pt x="1" y="0"/>
                  </a:moveTo>
                  <a:cubicBezTo>
                    <a:pt x="1135" y="434"/>
                    <a:pt x="2236" y="1034"/>
                    <a:pt x="3103" y="18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1" name="Google Shape;1281;p35"/>
            <p:cNvSpPr/>
            <p:nvPr/>
          </p:nvSpPr>
          <p:spPr>
            <a:xfrm>
              <a:off x="5402350" y="3877375"/>
              <a:ext cx="66750" cy="108450"/>
            </a:xfrm>
            <a:custGeom>
              <a:rect b="b" l="l" r="r" t="t"/>
              <a:pathLst>
                <a:path extrusionOk="0" fill="none" h="4338" w="2670">
                  <a:moveTo>
                    <a:pt x="1" y="1"/>
                  </a:moveTo>
                  <a:cubicBezTo>
                    <a:pt x="1168" y="1235"/>
                    <a:pt x="2102" y="2703"/>
                    <a:pt x="267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2" name="Google Shape;1282;p35"/>
            <p:cNvSpPr/>
            <p:nvPr/>
          </p:nvSpPr>
          <p:spPr>
            <a:xfrm>
              <a:off x="5535800" y="3462075"/>
              <a:ext cx="251850" cy="1567000"/>
            </a:xfrm>
            <a:custGeom>
              <a:rect b="b" l="l" r="r" t="t"/>
              <a:pathLst>
                <a:path extrusionOk="0" fill="none" h="62680" w="10074">
                  <a:moveTo>
                    <a:pt x="234" y="1"/>
                  </a:moveTo>
                  <a:cubicBezTo>
                    <a:pt x="10074" y="18114"/>
                    <a:pt x="10074" y="41030"/>
                    <a:pt x="0"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3" name="Google Shape;1283;p35"/>
            <p:cNvSpPr/>
            <p:nvPr/>
          </p:nvSpPr>
          <p:spPr>
            <a:xfrm>
              <a:off x="5068800" y="2869175"/>
              <a:ext cx="479425" cy="622000"/>
            </a:xfrm>
            <a:custGeom>
              <a:rect b="b" l="l" r="r" t="t"/>
              <a:pathLst>
                <a:path extrusionOk="0" h="24880" w="19177">
                  <a:moveTo>
                    <a:pt x="9640" y="0"/>
                  </a:moveTo>
                  <a:cubicBezTo>
                    <a:pt x="9307" y="67"/>
                    <a:pt x="7439" y="400"/>
                    <a:pt x="7105" y="534"/>
                  </a:cubicBezTo>
                  <a:cubicBezTo>
                    <a:pt x="8106" y="1635"/>
                    <a:pt x="8940" y="2835"/>
                    <a:pt x="9640" y="4136"/>
                  </a:cubicBezTo>
                  <a:cubicBezTo>
                    <a:pt x="8439" y="3002"/>
                    <a:pt x="7172" y="1968"/>
                    <a:pt x="5904" y="1001"/>
                  </a:cubicBezTo>
                  <a:cubicBezTo>
                    <a:pt x="5437" y="1201"/>
                    <a:pt x="5004" y="1401"/>
                    <a:pt x="4570" y="1668"/>
                  </a:cubicBezTo>
                  <a:cubicBezTo>
                    <a:pt x="4970" y="2335"/>
                    <a:pt x="5337" y="3002"/>
                    <a:pt x="5738" y="3703"/>
                  </a:cubicBezTo>
                  <a:cubicBezTo>
                    <a:pt x="5104" y="3136"/>
                    <a:pt x="4437" y="2635"/>
                    <a:pt x="3769" y="2168"/>
                  </a:cubicBezTo>
                  <a:cubicBezTo>
                    <a:pt x="2735" y="2869"/>
                    <a:pt x="1768" y="3703"/>
                    <a:pt x="934" y="4670"/>
                  </a:cubicBezTo>
                  <a:cubicBezTo>
                    <a:pt x="1301" y="5037"/>
                    <a:pt x="1635" y="5471"/>
                    <a:pt x="2002" y="5871"/>
                  </a:cubicBezTo>
                  <a:cubicBezTo>
                    <a:pt x="1501" y="5571"/>
                    <a:pt x="1001" y="5371"/>
                    <a:pt x="500" y="5170"/>
                  </a:cubicBezTo>
                  <a:cubicBezTo>
                    <a:pt x="334" y="5337"/>
                    <a:pt x="167" y="5604"/>
                    <a:pt x="0" y="5838"/>
                  </a:cubicBezTo>
                  <a:cubicBezTo>
                    <a:pt x="5170" y="9373"/>
                    <a:pt x="16812" y="22383"/>
                    <a:pt x="18347" y="24551"/>
                  </a:cubicBezTo>
                  <a:cubicBezTo>
                    <a:pt x="18447" y="24684"/>
                    <a:pt x="18513" y="24818"/>
                    <a:pt x="18647" y="24851"/>
                  </a:cubicBezTo>
                  <a:cubicBezTo>
                    <a:pt x="18690" y="24871"/>
                    <a:pt x="18730" y="24880"/>
                    <a:pt x="18768" y="24880"/>
                  </a:cubicBezTo>
                  <a:cubicBezTo>
                    <a:pt x="19050" y="24880"/>
                    <a:pt x="19177" y="24371"/>
                    <a:pt x="19147" y="24017"/>
                  </a:cubicBezTo>
                  <a:cubicBezTo>
                    <a:pt x="18280" y="15645"/>
                    <a:pt x="15011" y="7372"/>
                    <a:pt x="9640"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4" name="Google Shape;1284;p35"/>
            <p:cNvSpPr/>
            <p:nvPr/>
          </p:nvSpPr>
          <p:spPr>
            <a:xfrm>
              <a:off x="4962875" y="2951725"/>
              <a:ext cx="585450" cy="539700"/>
            </a:xfrm>
            <a:custGeom>
              <a:rect b="b" l="l" r="r" t="t"/>
              <a:pathLst>
                <a:path extrusionOk="0" h="21588" w="23418">
                  <a:moveTo>
                    <a:pt x="7740" y="0"/>
                  </a:moveTo>
                  <a:cubicBezTo>
                    <a:pt x="7406" y="167"/>
                    <a:pt x="5738" y="1001"/>
                    <a:pt x="5471" y="1168"/>
                  </a:cubicBezTo>
                  <a:cubicBezTo>
                    <a:pt x="6706" y="1968"/>
                    <a:pt x="7840" y="2869"/>
                    <a:pt x="8840" y="3970"/>
                  </a:cubicBezTo>
                  <a:cubicBezTo>
                    <a:pt x="7373" y="3203"/>
                    <a:pt x="5872" y="2536"/>
                    <a:pt x="4371" y="1968"/>
                  </a:cubicBezTo>
                  <a:cubicBezTo>
                    <a:pt x="4004" y="2302"/>
                    <a:pt x="3637" y="2636"/>
                    <a:pt x="3303" y="2936"/>
                  </a:cubicBezTo>
                  <a:cubicBezTo>
                    <a:pt x="3870" y="3503"/>
                    <a:pt x="4404" y="4037"/>
                    <a:pt x="4971" y="4604"/>
                  </a:cubicBezTo>
                  <a:cubicBezTo>
                    <a:pt x="4204" y="4237"/>
                    <a:pt x="3470" y="3903"/>
                    <a:pt x="2669" y="3670"/>
                  </a:cubicBezTo>
                  <a:cubicBezTo>
                    <a:pt x="1835" y="4604"/>
                    <a:pt x="1168" y="5671"/>
                    <a:pt x="635" y="6839"/>
                  </a:cubicBezTo>
                  <a:lnTo>
                    <a:pt x="2002" y="7706"/>
                  </a:lnTo>
                  <a:cubicBezTo>
                    <a:pt x="1468" y="7572"/>
                    <a:pt x="901" y="7472"/>
                    <a:pt x="368" y="7406"/>
                  </a:cubicBezTo>
                  <a:cubicBezTo>
                    <a:pt x="201" y="7673"/>
                    <a:pt x="134" y="7906"/>
                    <a:pt x="1" y="8206"/>
                  </a:cubicBezTo>
                  <a:cubicBezTo>
                    <a:pt x="5905" y="10241"/>
                    <a:pt x="20582" y="19714"/>
                    <a:pt x="22650" y="21382"/>
                  </a:cubicBezTo>
                  <a:cubicBezTo>
                    <a:pt x="22750" y="21482"/>
                    <a:pt x="22884" y="21549"/>
                    <a:pt x="23017" y="21582"/>
                  </a:cubicBezTo>
                  <a:cubicBezTo>
                    <a:pt x="23038" y="21586"/>
                    <a:pt x="23058" y="21588"/>
                    <a:pt x="23076" y="21588"/>
                  </a:cubicBezTo>
                  <a:cubicBezTo>
                    <a:pt x="23417" y="21588"/>
                    <a:pt x="23409" y="21028"/>
                    <a:pt x="23251" y="20648"/>
                  </a:cubicBezTo>
                  <a:cubicBezTo>
                    <a:pt x="20182" y="12743"/>
                    <a:pt x="14878" y="5671"/>
                    <a:pt x="774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5" name="Google Shape;1285;p35"/>
            <p:cNvSpPr/>
            <p:nvPr/>
          </p:nvSpPr>
          <p:spPr>
            <a:xfrm>
              <a:off x="5380675" y="2846650"/>
              <a:ext cx="321925" cy="636925"/>
            </a:xfrm>
            <a:custGeom>
              <a:rect b="b" l="l" r="r" t="t"/>
              <a:pathLst>
                <a:path extrusionOk="0" h="25477" w="12877">
                  <a:moveTo>
                    <a:pt x="4637" y="0"/>
                  </a:moveTo>
                  <a:cubicBezTo>
                    <a:pt x="3970" y="1268"/>
                    <a:pt x="3403" y="2602"/>
                    <a:pt x="2969" y="4003"/>
                  </a:cubicBezTo>
                  <a:cubicBezTo>
                    <a:pt x="2836" y="2602"/>
                    <a:pt x="2903" y="1268"/>
                    <a:pt x="3203" y="0"/>
                  </a:cubicBezTo>
                  <a:lnTo>
                    <a:pt x="3203" y="0"/>
                  </a:lnTo>
                  <a:cubicBezTo>
                    <a:pt x="2803" y="34"/>
                    <a:pt x="2402" y="34"/>
                    <a:pt x="2035" y="67"/>
                  </a:cubicBezTo>
                  <a:cubicBezTo>
                    <a:pt x="1" y="7673"/>
                    <a:pt x="1735" y="17046"/>
                    <a:pt x="5838" y="24785"/>
                  </a:cubicBezTo>
                  <a:cubicBezTo>
                    <a:pt x="5996" y="25100"/>
                    <a:pt x="6339" y="25477"/>
                    <a:pt x="6608" y="25477"/>
                  </a:cubicBezTo>
                  <a:cubicBezTo>
                    <a:pt x="6681" y="25477"/>
                    <a:pt x="6749" y="25449"/>
                    <a:pt x="6806" y="25385"/>
                  </a:cubicBezTo>
                  <a:cubicBezTo>
                    <a:pt x="6872" y="25285"/>
                    <a:pt x="6939" y="25118"/>
                    <a:pt x="6939" y="25018"/>
                  </a:cubicBezTo>
                  <a:cubicBezTo>
                    <a:pt x="7072" y="22583"/>
                    <a:pt x="6572" y="20081"/>
                    <a:pt x="6705" y="17680"/>
                  </a:cubicBezTo>
                  <a:cubicBezTo>
                    <a:pt x="6839" y="15511"/>
                    <a:pt x="7206" y="13410"/>
                    <a:pt x="7806" y="11409"/>
                  </a:cubicBezTo>
                  <a:cubicBezTo>
                    <a:pt x="8840" y="8006"/>
                    <a:pt x="10608" y="4904"/>
                    <a:pt x="12877" y="2435"/>
                  </a:cubicBezTo>
                  <a:cubicBezTo>
                    <a:pt x="12610" y="2269"/>
                    <a:pt x="12309" y="2102"/>
                    <a:pt x="12009" y="1902"/>
                  </a:cubicBezTo>
                  <a:cubicBezTo>
                    <a:pt x="11642" y="2235"/>
                    <a:pt x="11342" y="2602"/>
                    <a:pt x="11042" y="3036"/>
                  </a:cubicBezTo>
                  <a:cubicBezTo>
                    <a:pt x="11142" y="2569"/>
                    <a:pt x="11209" y="2069"/>
                    <a:pt x="11342" y="1602"/>
                  </a:cubicBezTo>
                  <a:cubicBezTo>
                    <a:pt x="10008" y="1034"/>
                    <a:pt x="8674" y="601"/>
                    <a:pt x="7306" y="334"/>
                  </a:cubicBezTo>
                  <a:cubicBezTo>
                    <a:pt x="6906" y="934"/>
                    <a:pt x="6639" y="1602"/>
                    <a:pt x="6372" y="2335"/>
                  </a:cubicBezTo>
                  <a:cubicBezTo>
                    <a:pt x="6305" y="1602"/>
                    <a:pt x="6238" y="868"/>
                    <a:pt x="6238" y="167"/>
                  </a:cubicBezTo>
                  <a:cubicBezTo>
                    <a:pt x="5705" y="67"/>
                    <a:pt x="5171" y="34"/>
                    <a:pt x="463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6" name="Google Shape;1286;p35"/>
            <p:cNvSpPr/>
            <p:nvPr/>
          </p:nvSpPr>
          <p:spPr>
            <a:xfrm>
              <a:off x="5548300" y="3004250"/>
              <a:ext cx="407825" cy="475375"/>
            </a:xfrm>
            <a:custGeom>
              <a:rect b="b" l="l" r="r" t="t"/>
              <a:pathLst>
                <a:path extrusionOk="0" h="19015" w="16313">
                  <a:moveTo>
                    <a:pt x="11142" y="1"/>
                  </a:moveTo>
                  <a:cubicBezTo>
                    <a:pt x="5805" y="3603"/>
                    <a:pt x="1802" y="10608"/>
                    <a:pt x="101" y="18080"/>
                  </a:cubicBezTo>
                  <a:cubicBezTo>
                    <a:pt x="0" y="18447"/>
                    <a:pt x="67" y="19014"/>
                    <a:pt x="334" y="19014"/>
                  </a:cubicBezTo>
                  <a:cubicBezTo>
                    <a:pt x="434" y="19014"/>
                    <a:pt x="501" y="18948"/>
                    <a:pt x="601" y="18848"/>
                  </a:cubicBezTo>
                  <a:cubicBezTo>
                    <a:pt x="2002" y="17447"/>
                    <a:pt x="3069" y="15512"/>
                    <a:pt x="4437" y="14078"/>
                  </a:cubicBezTo>
                  <a:cubicBezTo>
                    <a:pt x="5638" y="12743"/>
                    <a:pt x="7005" y="11643"/>
                    <a:pt x="8440" y="10742"/>
                  </a:cubicBezTo>
                  <a:cubicBezTo>
                    <a:pt x="10908" y="9174"/>
                    <a:pt x="13610" y="8307"/>
                    <a:pt x="16312" y="8140"/>
                  </a:cubicBezTo>
                  <a:cubicBezTo>
                    <a:pt x="16245" y="7873"/>
                    <a:pt x="16112" y="7606"/>
                    <a:pt x="16045" y="7339"/>
                  </a:cubicBezTo>
                  <a:cubicBezTo>
                    <a:pt x="15678" y="7339"/>
                    <a:pt x="15278" y="7406"/>
                    <a:pt x="14878" y="7473"/>
                  </a:cubicBezTo>
                  <a:cubicBezTo>
                    <a:pt x="15211" y="7173"/>
                    <a:pt x="15512" y="6973"/>
                    <a:pt x="15845" y="6739"/>
                  </a:cubicBezTo>
                  <a:cubicBezTo>
                    <a:pt x="15345" y="5572"/>
                    <a:pt x="14778" y="4437"/>
                    <a:pt x="14111" y="3437"/>
                  </a:cubicBezTo>
                  <a:cubicBezTo>
                    <a:pt x="13577" y="3603"/>
                    <a:pt x="13010" y="3837"/>
                    <a:pt x="12476" y="4137"/>
                  </a:cubicBezTo>
                  <a:cubicBezTo>
                    <a:pt x="12810" y="3637"/>
                    <a:pt x="13177" y="3136"/>
                    <a:pt x="13577" y="2669"/>
                  </a:cubicBezTo>
                  <a:cubicBezTo>
                    <a:pt x="13277" y="2303"/>
                    <a:pt x="12976" y="1936"/>
                    <a:pt x="12676" y="1602"/>
                  </a:cubicBezTo>
                  <a:cubicBezTo>
                    <a:pt x="11642" y="1969"/>
                    <a:pt x="10541" y="2503"/>
                    <a:pt x="9541" y="3103"/>
                  </a:cubicBezTo>
                  <a:cubicBezTo>
                    <a:pt x="10241" y="2136"/>
                    <a:pt x="10975" y="1302"/>
                    <a:pt x="11842" y="668"/>
                  </a:cubicBezTo>
                  <a:cubicBezTo>
                    <a:pt x="11642" y="435"/>
                    <a:pt x="11409" y="234"/>
                    <a:pt x="11142"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7" name="Google Shape;1287;p35"/>
            <p:cNvSpPr/>
            <p:nvPr/>
          </p:nvSpPr>
          <p:spPr>
            <a:xfrm>
              <a:off x="4910350" y="3209400"/>
              <a:ext cx="647150" cy="270650"/>
            </a:xfrm>
            <a:custGeom>
              <a:rect b="b" l="l" r="r" t="t"/>
              <a:pathLst>
                <a:path extrusionOk="0" h="10826" w="25886">
                  <a:moveTo>
                    <a:pt x="1268" y="1"/>
                  </a:moveTo>
                  <a:cubicBezTo>
                    <a:pt x="1134" y="334"/>
                    <a:pt x="1001" y="668"/>
                    <a:pt x="868" y="1035"/>
                  </a:cubicBezTo>
                  <a:cubicBezTo>
                    <a:pt x="2269" y="1102"/>
                    <a:pt x="3636" y="1368"/>
                    <a:pt x="5004" y="1802"/>
                  </a:cubicBezTo>
                  <a:cubicBezTo>
                    <a:pt x="3469" y="1902"/>
                    <a:pt x="1968" y="2069"/>
                    <a:pt x="501" y="2302"/>
                  </a:cubicBezTo>
                  <a:cubicBezTo>
                    <a:pt x="367" y="2803"/>
                    <a:pt x="300" y="3303"/>
                    <a:pt x="200" y="3870"/>
                  </a:cubicBezTo>
                  <a:cubicBezTo>
                    <a:pt x="968" y="4070"/>
                    <a:pt x="1668" y="4270"/>
                    <a:pt x="2369" y="4537"/>
                  </a:cubicBezTo>
                  <a:cubicBezTo>
                    <a:pt x="1601" y="4571"/>
                    <a:pt x="834" y="4704"/>
                    <a:pt x="100" y="4871"/>
                  </a:cubicBezTo>
                  <a:cubicBezTo>
                    <a:pt x="0" y="6205"/>
                    <a:pt x="34" y="7539"/>
                    <a:pt x="267" y="8907"/>
                  </a:cubicBezTo>
                  <a:cubicBezTo>
                    <a:pt x="767" y="8907"/>
                    <a:pt x="1268" y="8940"/>
                    <a:pt x="1802" y="8974"/>
                  </a:cubicBezTo>
                  <a:cubicBezTo>
                    <a:pt x="1301" y="9141"/>
                    <a:pt x="834" y="9374"/>
                    <a:pt x="367" y="9574"/>
                  </a:cubicBezTo>
                  <a:cubicBezTo>
                    <a:pt x="467" y="9941"/>
                    <a:pt x="567" y="10241"/>
                    <a:pt x="634" y="10542"/>
                  </a:cubicBezTo>
                  <a:cubicBezTo>
                    <a:pt x="3770" y="9041"/>
                    <a:pt x="7406" y="8207"/>
                    <a:pt x="11142" y="8107"/>
                  </a:cubicBezTo>
                  <a:cubicBezTo>
                    <a:pt x="11296" y="8104"/>
                    <a:pt x="11450" y="8103"/>
                    <a:pt x="11605" y="8103"/>
                  </a:cubicBezTo>
                  <a:cubicBezTo>
                    <a:pt x="13632" y="8103"/>
                    <a:pt x="15735" y="8307"/>
                    <a:pt x="17780" y="8740"/>
                  </a:cubicBezTo>
                  <a:cubicBezTo>
                    <a:pt x="20281" y="9241"/>
                    <a:pt x="22650" y="10341"/>
                    <a:pt x="25152" y="10775"/>
                  </a:cubicBezTo>
                  <a:cubicBezTo>
                    <a:pt x="25218" y="10808"/>
                    <a:pt x="25293" y="10825"/>
                    <a:pt x="25364" y="10825"/>
                  </a:cubicBezTo>
                  <a:cubicBezTo>
                    <a:pt x="25435" y="10825"/>
                    <a:pt x="25502" y="10808"/>
                    <a:pt x="25552" y="10775"/>
                  </a:cubicBezTo>
                  <a:cubicBezTo>
                    <a:pt x="25885" y="10608"/>
                    <a:pt x="25552" y="10041"/>
                    <a:pt x="25218" y="9741"/>
                  </a:cubicBezTo>
                  <a:cubicBezTo>
                    <a:pt x="18513" y="4037"/>
                    <a:pt x="9540" y="34"/>
                    <a:pt x="126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8" name="Google Shape;1288;p35"/>
            <p:cNvSpPr/>
            <p:nvPr/>
          </p:nvSpPr>
          <p:spPr>
            <a:xfrm>
              <a:off x="4967875" y="3434775"/>
              <a:ext cx="577125" cy="260000"/>
            </a:xfrm>
            <a:custGeom>
              <a:rect b="b" l="l" r="r" t="t"/>
              <a:pathLst>
                <a:path extrusionOk="0" h="10400" w="23085">
                  <a:moveTo>
                    <a:pt x="11714" y="0"/>
                  </a:moveTo>
                  <a:cubicBezTo>
                    <a:pt x="7419" y="0"/>
                    <a:pt x="3330" y="725"/>
                    <a:pt x="1" y="2260"/>
                  </a:cubicBezTo>
                  <a:cubicBezTo>
                    <a:pt x="101" y="2561"/>
                    <a:pt x="168" y="2894"/>
                    <a:pt x="268" y="3194"/>
                  </a:cubicBezTo>
                  <a:cubicBezTo>
                    <a:pt x="1302" y="2761"/>
                    <a:pt x="2436" y="2494"/>
                    <a:pt x="3637" y="2361"/>
                  </a:cubicBezTo>
                  <a:lnTo>
                    <a:pt x="3637" y="2361"/>
                  </a:lnTo>
                  <a:cubicBezTo>
                    <a:pt x="2536" y="2928"/>
                    <a:pt x="1535" y="3561"/>
                    <a:pt x="635" y="4262"/>
                  </a:cubicBezTo>
                  <a:cubicBezTo>
                    <a:pt x="801" y="4696"/>
                    <a:pt x="1002" y="5096"/>
                    <a:pt x="1202" y="5529"/>
                  </a:cubicBezTo>
                  <a:cubicBezTo>
                    <a:pt x="1836" y="5429"/>
                    <a:pt x="2469" y="5363"/>
                    <a:pt x="3136" y="5263"/>
                  </a:cubicBezTo>
                  <a:lnTo>
                    <a:pt x="3136" y="5263"/>
                  </a:lnTo>
                  <a:cubicBezTo>
                    <a:pt x="2603" y="5563"/>
                    <a:pt x="2102" y="5896"/>
                    <a:pt x="1635" y="6330"/>
                  </a:cubicBezTo>
                  <a:cubicBezTo>
                    <a:pt x="2202" y="7364"/>
                    <a:pt x="2970" y="8365"/>
                    <a:pt x="3804" y="9266"/>
                  </a:cubicBezTo>
                  <a:cubicBezTo>
                    <a:pt x="4171" y="9099"/>
                    <a:pt x="4537" y="8999"/>
                    <a:pt x="4971" y="8832"/>
                  </a:cubicBezTo>
                  <a:lnTo>
                    <a:pt x="4971" y="8832"/>
                  </a:lnTo>
                  <a:cubicBezTo>
                    <a:pt x="4704" y="9099"/>
                    <a:pt x="4471" y="9399"/>
                    <a:pt x="4271" y="9733"/>
                  </a:cubicBezTo>
                  <a:cubicBezTo>
                    <a:pt x="4437" y="9999"/>
                    <a:pt x="4638" y="10200"/>
                    <a:pt x="4838" y="10400"/>
                  </a:cubicBezTo>
                  <a:cubicBezTo>
                    <a:pt x="6339" y="8198"/>
                    <a:pt x="8540" y="6363"/>
                    <a:pt x="11209" y="4996"/>
                  </a:cubicBezTo>
                  <a:cubicBezTo>
                    <a:pt x="12777" y="4195"/>
                    <a:pt x="14478" y="3561"/>
                    <a:pt x="16313" y="3161"/>
                  </a:cubicBezTo>
                  <a:cubicBezTo>
                    <a:pt x="18347" y="2694"/>
                    <a:pt x="20649" y="2661"/>
                    <a:pt x="22650" y="2160"/>
                  </a:cubicBezTo>
                  <a:cubicBezTo>
                    <a:pt x="22784" y="2094"/>
                    <a:pt x="22884" y="2094"/>
                    <a:pt x="22951" y="2027"/>
                  </a:cubicBezTo>
                  <a:cubicBezTo>
                    <a:pt x="23084" y="1760"/>
                    <a:pt x="22550" y="1493"/>
                    <a:pt x="22183" y="1360"/>
                  </a:cubicBezTo>
                  <a:cubicBezTo>
                    <a:pt x="18751" y="468"/>
                    <a:pt x="15166" y="0"/>
                    <a:pt x="1171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89" name="Google Shape;1289;p35"/>
            <p:cNvSpPr/>
            <p:nvPr/>
          </p:nvSpPr>
          <p:spPr>
            <a:xfrm>
              <a:off x="5184700" y="2636500"/>
              <a:ext cx="321100" cy="700525"/>
            </a:xfrm>
            <a:custGeom>
              <a:rect b="b" l="l" r="r" t="t"/>
              <a:pathLst>
                <a:path extrusionOk="0" h="28021" w="12844">
                  <a:moveTo>
                    <a:pt x="534" y="0"/>
                  </a:moveTo>
                  <a:lnTo>
                    <a:pt x="534" y="0"/>
                  </a:lnTo>
                  <a:cubicBezTo>
                    <a:pt x="1" y="8807"/>
                    <a:pt x="5305" y="21115"/>
                    <a:pt x="12610" y="28020"/>
                  </a:cubicBezTo>
                  <a:lnTo>
                    <a:pt x="12843" y="27787"/>
                  </a:lnTo>
                  <a:cubicBezTo>
                    <a:pt x="5605" y="20949"/>
                    <a:pt x="368" y="8773"/>
                    <a:pt x="935" y="67"/>
                  </a:cubicBezTo>
                  <a:lnTo>
                    <a:pt x="53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0" name="Google Shape;1290;p35"/>
            <p:cNvSpPr/>
            <p:nvPr/>
          </p:nvSpPr>
          <p:spPr>
            <a:xfrm>
              <a:off x="5171375" y="2608450"/>
              <a:ext cx="70075" cy="36950"/>
            </a:xfrm>
            <a:custGeom>
              <a:rect b="b" l="l" r="r" t="t"/>
              <a:pathLst>
                <a:path extrusionOk="0" h="1478" w="2803">
                  <a:moveTo>
                    <a:pt x="1061" y="0"/>
                  </a:moveTo>
                  <a:cubicBezTo>
                    <a:pt x="466" y="0"/>
                    <a:pt x="0" y="246"/>
                    <a:pt x="0" y="589"/>
                  </a:cubicBezTo>
                  <a:cubicBezTo>
                    <a:pt x="0" y="1022"/>
                    <a:pt x="634" y="1389"/>
                    <a:pt x="1401" y="1456"/>
                  </a:cubicBezTo>
                  <a:cubicBezTo>
                    <a:pt x="1511" y="1470"/>
                    <a:pt x="1618" y="1477"/>
                    <a:pt x="1720" y="1477"/>
                  </a:cubicBezTo>
                  <a:cubicBezTo>
                    <a:pt x="2336" y="1477"/>
                    <a:pt x="2802" y="1232"/>
                    <a:pt x="2802" y="889"/>
                  </a:cubicBezTo>
                  <a:cubicBezTo>
                    <a:pt x="2802" y="522"/>
                    <a:pt x="2168" y="88"/>
                    <a:pt x="1368" y="22"/>
                  </a:cubicBezTo>
                  <a:cubicBezTo>
                    <a:pt x="1263" y="7"/>
                    <a:pt x="1160" y="0"/>
                    <a:pt x="106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1" name="Google Shape;1291;p35"/>
            <p:cNvSpPr/>
            <p:nvPr/>
          </p:nvSpPr>
          <p:spPr>
            <a:xfrm>
              <a:off x="5105475" y="2744075"/>
              <a:ext cx="391975" cy="608800"/>
            </a:xfrm>
            <a:custGeom>
              <a:rect b="b" l="l" r="r" t="t"/>
              <a:pathLst>
                <a:path extrusionOk="0" h="24352" w="15679">
                  <a:moveTo>
                    <a:pt x="368" y="0"/>
                  </a:moveTo>
                  <a:lnTo>
                    <a:pt x="1" y="134"/>
                  </a:lnTo>
                  <a:cubicBezTo>
                    <a:pt x="2469" y="7773"/>
                    <a:pt x="7473" y="15678"/>
                    <a:pt x="15378" y="24351"/>
                  </a:cubicBezTo>
                  <a:lnTo>
                    <a:pt x="15679" y="24051"/>
                  </a:lnTo>
                  <a:cubicBezTo>
                    <a:pt x="7840" y="15411"/>
                    <a:pt x="2803" y="7539"/>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2" name="Google Shape;1292;p35"/>
            <p:cNvSpPr/>
            <p:nvPr/>
          </p:nvSpPr>
          <p:spPr>
            <a:xfrm>
              <a:off x="5072125" y="2716625"/>
              <a:ext cx="73400" cy="39900"/>
            </a:xfrm>
            <a:custGeom>
              <a:rect b="b" l="l" r="r" t="t"/>
              <a:pathLst>
                <a:path extrusionOk="0" h="1596" w="2936">
                  <a:moveTo>
                    <a:pt x="1773" y="0"/>
                  </a:moveTo>
                  <a:cubicBezTo>
                    <a:pt x="1594" y="0"/>
                    <a:pt x="1401" y="21"/>
                    <a:pt x="1201" y="64"/>
                  </a:cubicBezTo>
                  <a:cubicBezTo>
                    <a:pt x="468" y="231"/>
                    <a:pt x="1" y="698"/>
                    <a:pt x="134" y="1098"/>
                  </a:cubicBezTo>
                  <a:cubicBezTo>
                    <a:pt x="258" y="1421"/>
                    <a:pt x="677" y="1596"/>
                    <a:pt x="1172" y="1596"/>
                  </a:cubicBezTo>
                  <a:cubicBezTo>
                    <a:pt x="1342" y="1596"/>
                    <a:pt x="1522" y="1575"/>
                    <a:pt x="1702" y="1532"/>
                  </a:cubicBezTo>
                  <a:cubicBezTo>
                    <a:pt x="2469" y="1365"/>
                    <a:pt x="2936" y="898"/>
                    <a:pt x="2803" y="465"/>
                  </a:cubicBezTo>
                  <a:cubicBezTo>
                    <a:pt x="2679" y="168"/>
                    <a:pt x="2282" y="0"/>
                    <a:pt x="177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3" name="Google Shape;1293;p35"/>
            <p:cNvSpPr/>
            <p:nvPr/>
          </p:nvSpPr>
          <p:spPr>
            <a:xfrm>
              <a:off x="5310625" y="2681525"/>
              <a:ext cx="196000" cy="654675"/>
            </a:xfrm>
            <a:custGeom>
              <a:rect b="b" l="l" r="r" t="t"/>
              <a:pathLst>
                <a:path extrusionOk="0" h="26187" w="7840">
                  <a:moveTo>
                    <a:pt x="2502" y="1"/>
                  </a:moveTo>
                  <a:lnTo>
                    <a:pt x="2502" y="1"/>
                  </a:lnTo>
                  <a:cubicBezTo>
                    <a:pt x="1" y="8874"/>
                    <a:pt x="1835" y="18414"/>
                    <a:pt x="7573" y="26186"/>
                  </a:cubicBezTo>
                  <a:lnTo>
                    <a:pt x="7840" y="25986"/>
                  </a:lnTo>
                  <a:cubicBezTo>
                    <a:pt x="2202" y="18314"/>
                    <a:pt x="434" y="8874"/>
                    <a:pt x="2869" y="134"/>
                  </a:cubicBezTo>
                  <a:lnTo>
                    <a:pt x="250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4" name="Google Shape;1294;p35"/>
            <p:cNvSpPr/>
            <p:nvPr/>
          </p:nvSpPr>
          <p:spPr>
            <a:xfrm>
              <a:off x="5347325" y="2654650"/>
              <a:ext cx="71750" cy="40175"/>
            </a:xfrm>
            <a:custGeom>
              <a:rect b="b" l="l" r="r" t="t"/>
              <a:pathLst>
                <a:path extrusionOk="0" h="1607" w="2870">
                  <a:moveTo>
                    <a:pt x="873" y="1"/>
                  </a:moveTo>
                  <a:cubicBezTo>
                    <a:pt x="435" y="1"/>
                    <a:pt x="102" y="158"/>
                    <a:pt x="34" y="408"/>
                  </a:cubicBezTo>
                  <a:cubicBezTo>
                    <a:pt x="0" y="775"/>
                    <a:pt x="534" y="1276"/>
                    <a:pt x="1301" y="1476"/>
                  </a:cubicBezTo>
                  <a:cubicBezTo>
                    <a:pt x="1550" y="1566"/>
                    <a:pt x="1791" y="1607"/>
                    <a:pt x="2004" y="1607"/>
                  </a:cubicBezTo>
                  <a:cubicBezTo>
                    <a:pt x="2422" y="1607"/>
                    <a:pt x="2736" y="1452"/>
                    <a:pt x="2802" y="1209"/>
                  </a:cubicBezTo>
                  <a:cubicBezTo>
                    <a:pt x="2869" y="775"/>
                    <a:pt x="2302" y="275"/>
                    <a:pt x="1535" y="108"/>
                  </a:cubicBezTo>
                  <a:cubicBezTo>
                    <a:pt x="1302" y="34"/>
                    <a:pt x="1077" y="1"/>
                    <a:pt x="87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5" name="Google Shape;1295;p35"/>
            <p:cNvSpPr/>
            <p:nvPr/>
          </p:nvSpPr>
          <p:spPr>
            <a:xfrm>
              <a:off x="4884500" y="3013425"/>
              <a:ext cx="538725" cy="372800"/>
            </a:xfrm>
            <a:custGeom>
              <a:rect b="b" l="l" r="r" t="t"/>
              <a:pathLst>
                <a:path extrusionOk="0" h="14912" w="21549">
                  <a:moveTo>
                    <a:pt x="100" y="1"/>
                  </a:moveTo>
                  <a:lnTo>
                    <a:pt x="0" y="368"/>
                  </a:lnTo>
                  <a:cubicBezTo>
                    <a:pt x="9307" y="2036"/>
                    <a:pt x="16278" y="6839"/>
                    <a:pt x="21215" y="14911"/>
                  </a:cubicBezTo>
                  <a:lnTo>
                    <a:pt x="21549" y="14745"/>
                  </a:lnTo>
                  <a:cubicBezTo>
                    <a:pt x="16512" y="6539"/>
                    <a:pt x="9507" y="1702"/>
                    <a:pt x="10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6" name="Google Shape;1296;p35"/>
            <p:cNvSpPr/>
            <p:nvPr/>
          </p:nvSpPr>
          <p:spPr>
            <a:xfrm>
              <a:off x="4854475" y="2982425"/>
              <a:ext cx="41725" cy="68700"/>
            </a:xfrm>
            <a:custGeom>
              <a:rect b="b" l="l" r="r" t="t"/>
              <a:pathLst>
                <a:path extrusionOk="0" h="2748" w="1669">
                  <a:moveTo>
                    <a:pt x="962" y="1"/>
                  </a:moveTo>
                  <a:cubicBezTo>
                    <a:pt x="584" y="1"/>
                    <a:pt x="196" y="484"/>
                    <a:pt x="134" y="1174"/>
                  </a:cubicBezTo>
                  <a:cubicBezTo>
                    <a:pt x="0" y="1941"/>
                    <a:pt x="234" y="2608"/>
                    <a:pt x="667" y="2742"/>
                  </a:cubicBezTo>
                  <a:cubicBezTo>
                    <a:pt x="691" y="2746"/>
                    <a:pt x="716" y="2748"/>
                    <a:pt x="740" y="2748"/>
                  </a:cubicBezTo>
                  <a:cubicBezTo>
                    <a:pt x="1118" y="2748"/>
                    <a:pt x="1505" y="2264"/>
                    <a:pt x="1568" y="1574"/>
                  </a:cubicBezTo>
                  <a:cubicBezTo>
                    <a:pt x="1668" y="807"/>
                    <a:pt x="1468" y="140"/>
                    <a:pt x="1034" y="7"/>
                  </a:cubicBezTo>
                  <a:cubicBezTo>
                    <a:pt x="1010" y="3"/>
                    <a:pt x="986" y="1"/>
                    <a:pt x="96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7" name="Google Shape;1297;p35"/>
            <p:cNvSpPr/>
            <p:nvPr/>
          </p:nvSpPr>
          <p:spPr>
            <a:xfrm>
              <a:off x="5280600" y="2794950"/>
              <a:ext cx="226025" cy="541250"/>
            </a:xfrm>
            <a:custGeom>
              <a:rect b="b" l="l" r="r" t="t"/>
              <a:pathLst>
                <a:path extrusionOk="0" h="21650" w="9041">
                  <a:moveTo>
                    <a:pt x="368" y="0"/>
                  </a:moveTo>
                  <a:lnTo>
                    <a:pt x="1" y="34"/>
                  </a:lnTo>
                  <a:cubicBezTo>
                    <a:pt x="668" y="7406"/>
                    <a:pt x="2369" y="13577"/>
                    <a:pt x="8774" y="21649"/>
                  </a:cubicBezTo>
                  <a:lnTo>
                    <a:pt x="9041" y="21382"/>
                  </a:lnTo>
                  <a:cubicBezTo>
                    <a:pt x="2736" y="13376"/>
                    <a:pt x="1068" y="7272"/>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8" name="Google Shape;1298;p35"/>
            <p:cNvSpPr/>
            <p:nvPr/>
          </p:nvSpPr>
          <p:spPr>
            <a:xfrm>
              <a:off x="5251475" y="2769025"/>
              <a:ext cx="71650" cy="36850"/>
            </a:xfrm>
            <a:custGeom>
              <a:rect b="b" l="l" r="r" t="t"/>
              <a:pathLst>
                <a:path extrusionOk="0" h="1474" w="2866">
                  <a:moveTo>
                    <a:pt x="1243" y="0"/>
                  </a:moveTo>
                  <a:cubicBezTo>
                    <a:pt x="563" y="0"/>
                    <a:pt x="0" y="261"/>
                    <a:pt x="32" y="670"/>
                  </a:cubicBezTo>
                  <a:cubicBezTo>
                    <a:pt x="98" y="1071"/>
                    <a:pt x="699" y="1437"/>
                    <a:pt x="1499" y="1471"/>
                  </a:cubicBezTo>
                  <a:cubicBezTo>
                    <a:pt x="1538" y="1473"/>
                    <a:pt x="1577" y="1473"/>
                    <a:pt x="1615" y="1473"/>
                  </a:cubicBezTo>
                  <a:cubicBezTo>
                    <a:pt x="2326" y="1473"/>
                    <a:pt x="2865" y="1184"/>
                    <a:pt x="2834" y="804"/>
                  </a:cubicBezTo>
                  <a:cubicBezTo>
                    <a:pt x="2800" y="370"/>
                    <a:pt x="2167" y="3"/>
                    <a:pt x="1366" y="3"/>
                  </a:cubicBezTo>
                  <a:cubicBezTo>
                    <a:pt x="1325" y="1"/>
                    <a:pt x="1284" y="0"/>
                    <a:pt x="124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299" name="Google Shape;1299;p35"/>
            <p:cNvSpPr/>
            <p:nvPr/>
          </p:nvSpPr>
          <p:spPr>
            <a:xfrm>
              <a:off x="4992900" y="2956725"/>
              <a:ext cx="430325" cy="428675"/>
            </a:xfrm>
            <a:custGeom>
              <a:rect b="b" l="l" r="r" t="t"/>
              <a:pathLst>
                <a:path extrusionOk="0" h="17147" w="17213">
                  <a:moveTo>
                    <a:pt x="167" y="1"/>
                  </a:moveTo>
                  <a:lnTo>
                    <a:pt x="1" y="334"/>
                  </a:lnTo>
                  <a:cubicBezTo>
                    <a:pt x="8974" y="4504"/>
                    <a:pt x="14044" y="8240"/>
                    <a:pt x="16846" y="17146"/>
                  </a:cubicBezTo>
                  <a:lnTo>
                    <a:pt x="17213" y="17046"/>
                  </a:lnTo>
                  <a:cubicBezTo>
                    <a:pt x="14344" y="8006"/>
                    <a:pt x="9207" y="4204"/>
                    <a:pt x="16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0" name="Google Shape;1300;p35"/>
            <p:cNvSpPr/>
            <p:nvPr/>
          </p:nvSpPr>
          <p:spPr>
            <a:xfrm>
              <a:off x="4962050" y="2925025"/>
              <a:ext cx="47550" cy="63425"/>
            </a:xfrm>
            <a:custGeom>
              <a:rect b="b" l="l" r="r" t="t"/>
              <a:pathLst>
                <a:path extrusionOk="0" h="2537" w="1902">
                  <a:moveTo>
                    <a:pt x="1254" y="1"/>
                  </a:moveTo>
                  <a:cubicBezTo>
                    <a:pt x="902" y="1"/>
                    <a:pt x="509" y="365"/>
                    <a:pt x="267" y="902"/>
                  </a:cubicBezTo>
                  <a:cubicBezTo>
                    <a:pt x="0" y="1569"/>
                    <a:pt x="34" y="2269"/>
                    <a:pt x="401" y="2469"/>
                  </a:cubicBezTo>
                  <a:cubicBezTo>
                    <a:pt x="472" y="2515"/>
                    <a:pt x="552" y="2536"/>
                    <a:pt x="635" y="2536"/>
                  </a:cubicBezTo>
                  <a:cubicBezTo>
                    <a:pt x="978" y="2536"/>
                    <a:pt x="1387" y="2172"/>
                    <a:pt x="1602" y="1635"/>
                  </a:cubicBezTo>
                  <a:cubicBezTo>
                    <a:pt x="1902" y="968"/>
                    <a:pt x="1868" y="268"/>
                    <a:pt x="1501" y="68"/>
                  </a:cubicBezTo>
                  <a:cubicBezTo>
                    <a:pt x="1423" y="22"/>
                    <a:pt x="1340" y="1"/>
                    <a:pt x="125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1" name="Google Shape;1301;p35"/>
            <p:cNvSpPr/>
            <p:nvPr/>
          </p:nvSpPr>
          <p:spPr>
            <a:xfrm>
              <a:off x="5179700" y="3019275"/>
              <a:ext cx="376975" cy="475950"/>
            </a:xfrm>
            <a:custGeom>
              <a:rect b="b" l="l" r="r" t="t"/>
              <a:pathLst>
                <a:path extrusionOk="0" h="19038" w="15079">
                  <a:moveTo>
                    <a:pt x="7706" y="0"/>
                  </a:moveTo>
                  <a:cubicBezTo>
                    <a:pt x="7406" y="100"/>
                    <a:pt x="5972" y="434"/>
                    <a:pt x="5671" y="501"/>
                  </a:cubicBezTo>
                  <a:cubicBezTo>
                    <a:pt x="6472" y="1301"/>
                    <a:pt x="7139" y="2202"/>
                    <a:pt x="7673" y="3203"/>
                  </a:cubicBezTo>
                  <a:cubicBezTo>
                    <a:pt x="6705" y="2369"/>
                    <a:pt x="5705" y="1635"/>
                    <a:pt x="4704" y="934"/>
                  </a:cubicBezTo>
                  <a:cubicBezTo>
                    <a:pt x="4337" y="1068"/>
                    <a:pt x="4003" y="1301"/>
                    <a:pt x="3670" y="1501"/>
                  </a:cubicBezTo>
                  <a:cubicBezTo>
                    <a:pt x="4003" y="2002"/>
                    <a:pt x="4304" y="2502"/>
                    <a:pt x="4571" y="3036"/>
                  </a:cubicBezTo>
                  <a:cubicBezTo>
                    <a:pt x="4070" y="2636"/>
                    <a:pt x="3570" y="2269"/>
                    <a:pt x="3036" y="1902"/>
                  </a:cubicBezTo>
                  <a:cubicBezTo>
                    <a:pt x="2202" y="2502"/>
                    <a:pt x="1468" y="3169"/>
                    <a:pt x="801" y="3970"/>
                  </a:cubicBezTo>
                  <a:cubicBezTo>
                    <a:pt x="1068" y="4237"/>
                    <a:pt x="1368" y="4537"/>
                    <a:pt x="1635" y="4870"/>
                  </a:cubicBezTo>
                  <a:cubicBezTo>
                    <a:pt x="1235" y="4670"/>
                    <a:pt x="835" y="4504"/>
                    <a:pt x="468" y="4370"/>
                  </a:cubicBezTo>
                  <a:cubicBezTo>
                    <a:pt x="301" y="4537"/>
                    <a:pt x="134" y="4704"/>
                    <a:pt x="1" y="4937"/>
                  </a:cubicBezTo>
                  <a:cubicBezTo>
                    <a:pt x="4070" y="7506"/>
                    <a:pt x="13210" y="17179"/>
                    <a:pt x="14411" y="18814"/>
                  </a:cubicBezTo>
                  <a:cubicBezTo>
                    <a:pt x="14511" y="18880"/>
                    <a:pt x="14544" y="18981"/>
                    <a:pt x="14678" y="19014"/>
                  </a:cubicBezTo>
                  <a:cubicBezTo>
                    <a:pt x="14714" y="19030"/>
                    <a:pt x="14747" y="19037"/>
                    <a:pt x="14777" y="19037"/>
                  </a:cubicBezTo>
                  <a:cubicBezTo>
                    <a:pt x="15001" y="19037"/>
                    <a:pt x="15078" y="18640"/>
                    <a:pt x="15078" y="18347"/>
                  </a:cubicBezTo>
                  <a:cubicBezTo>
                    <a:pt x="14478" y="11842"/>
                    <a:pt x="11976" y="5538"/>
                    <a:pt x="770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2" name="Google Shape;1302;p35"/>
            <p:cNvSpPr/>
            <p:nvPr/>
          </p:nvSpPr>
          <p:spPr>
            <a:xfrm>
              <a:off x="5425700" y="2995925"/>
              <a:ext cx="255225" cy="493075"/>
            </a:xfrm>
            <a:custGeom>
              <a:rect b="b" l="l" r="r" t="t"/>
              <a:pathLst>
                <a:path extrusionOk="0" h="19723" w="10209">
                  <a:moveTo>
                    <a:pt x="3704" y="0"/>
                  </a:moveTo>
                  <a:cubicBezTo>
                    <a:pt x="3170" y="1034"/>
                    <a:pt x="2736" y="2102"/>
                    <a:pt x="2369" y="3203"/>
                  </a:cubicBezTo>
                  <a:cubicBezTo>
                    <a:pt x="2236" y="2135"/>
                    <a:pt x="2336" y="1068"/>
                    <a:pt x="2536" y="67"/>
                  </a:cubicBezTo>
                  <a:cubicBezTo>
                    <a:pt x="2236" y="67"/>
                    <a:pt x="1902" y="100"/>
                    <a:pt x="1635" y="134"/>
                  </a:cubicBezTo>
                  <a:cubicBezTo>
                    <a:pt x="1" y="6138"/>
                    <a:pt x="1369" y="13343"/>
                    <a:pt x="4638" y="19247"/>
                  </a:cubicBezTo>
                  <a:cubicBezTo>
                    <a:pt x="4767" y="19455"/>
                    <a:pt x="5017" y="19722"/>
                    <a:pt x="5216" y="19722"/>
                  </a:cubicBezTo>
                  <a:cubicBezTo>
                    <a:pt x="5274" y="19722"/>
                    <a:pt x="5327" y="19700"/>
                    <a:pt x="5371" y="19648"/>
                  </a:cubicBezTo>
                  <a:cubicBezTo>
                    <a:pt x="5472" y="19581"/>
                    <a:pt x="5472" y="19481"/>
                    <a:pt x="5472" y="19381"/>
                  </a:cubicBezTo>
                  <a:cubicBezTo>
                    <a:pt x="5572" y="17479"/>
                    <a:pt x="5205" y="15545"/>
                    <a:pt x="5305" y="13643"/>
                  </a:cubicBezTo>
                  <a:cubicBezTo>
                    <a:pt x="5371" y="11976"/>
                    <a:pt x="5672" y="10308"/>
                    <a:pt x="6172" y="8740"/>
                  </a:cubicBezTo>
                  <a:cubicBezTo>
                    <a:pt x="6973" y="6038"/>
                    <a:pt x="8374" y="3536"/>
                    <a:pt x="10208" y="1535"/>
                  </a:cubicBezTo>
                  <a:cubicBezTo>
                    <a:pt x="10008" y="1401"/>
                    <a:pt x="9741" y="1301"/>
                    <a:pt x="9508" y="1268"/>
                  </a:cubicBezTo>
                  <a:cubicBezTo>
                    <a:pt x="9241" y="1568"/>
                    <a:pt x="9007" y="1835"/>
                    <a:pt x="8741" y="2169"/>
                  </a:cubicBezTo>
                  <a:lnTo>
                    <a:pt x="9007" y="1068"/>
                  </a:lnTo>
                  <a:cubicBezTo>
                    <a:pt x="7973" y="701"/>
                    <a:pt x="6873" y="401"/>
                    <a:pt x="5805" y="234"/>
                  </a:cubicBezTo>
                  <a:cubicBezTo>
                    <a:pt x="5505" y="734"/>
                    <a:pt x="5305" y="1268"/>
                    <a:pt x="5071" y="1802"/>
                  </a:cubicBezTo>
                  <a:cubicBezTo>
                    <a:pt x="5038" y="1235"/>
                    <a:pt x="5005" y="667"/>
                    <a:pt x="5005" y="100"/>
                  </a:cubicBezTo>
                  <a:cubicBezTo>
                    <a:pt x="4538" y="67"/>
                    <a:pt x="4137" y="0"/>
                    <a:pt x="370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3" name="Google Shape;1303;p35"/>
            <p:cNvSpPr/>
            <p:nvPr/>
          </p:nvSpPr>
          <p:spPr>
            <a:xfrm>
              <a:off x="5552475" y="3069300"/>
              <a:ext cx="270200" cy="416325"/>
            </a:xfrm>
            <a:custGeom>
              <a:rect b="b" l="l" r="r" t="t"/>
              <a:pathLst>
                <a:path extrusionOk="0" h="16653" w="10808">
                  <a:moveTo>
                    <a:pt x="5304" y="1"/>
                  </a:moveTo>
                  <a:cubicBezTo>
                    <a:pt x="1802" y="3870"/>
                    <a:pt x="0" y="10008"/>
                    <a:pt x="67" y="15979"/>
                  </a:cubicBezTo>
                  <a:cubicBezTo>
                    <a:pt x="67" y="16228"/>
                    <a:pt x="154" y="16652"/>
                    <a:pt x="384" y="16652"/>
                  </a:cubicBezTo>
                  <a:cubicBezTo>
                    <a:pt x="400" y="16652"/>
                    <a:pt x="416" y="16650"/>
                    <a:pt x="434" y="16646"/>
                  </a:cubicBezTo>
                  <a:cubicBezTo>
                    <a:pt x="501" y="16646"/>
                    <a:pt x="534" y="16546"/>
                    <a:pt x="601" y="16479"/>
                  </a:cubicBezTo>
                  <a:cubicBezTo>
                    <a:pt x="1435" y="15045"/>
                    <a:pt x="1902" y="13410"/>
                    <a:pt x="2669" y="12009"/>
                  </a:cubicBezTo>
                  <a:cubicBezTo>
                    <a:pt x="3403" y="10742"/>
                    <a:pt x="4237" y="9641"/>
                    <a:pt x="5171" y="8640"/>
                  </a:cubicBezTo>
                  <a:cubicBezTo>
                    <a:pt x="6805" y="6939"/>
                    <a:pt x="8740" y="5638"/>
                    <a:pt x="10808" y="4904"/>
                  </a:cubicBezTo>
                  <a:cubicBezTo>
                    <a:pt x="10675" y="4771"/>
                    <a:pt x="10574" y="4604"/>
                    <a:pt x="10474" y="4337"/>
                  </a:cubicBezTo>
                  <a:lnTo>
                    <a:pt x="9607" y="4704"/>
                  </a:lnTo>
                  <a:cubicBezTo>
                    <a:pt x="9774" y="4471"/>
                    <a:pt x="9974" y="4204"/>
                    <a:pt x="10174" y="3970"/>
                  </a:cubicBezTo>
                  <a:cubicBezTo>
                    <a:pt x="9607" y="3170"/>
                    <a:pt x="8940" y="2503"/>
                    <a:pt x="8239" y="1869"/>
                  </a:cubicBezTo>
                  <a:cubicBezTo>
                    <a:pt x="7806" y="2169"/>
                    <a:pt x="7439" y="2469"/>
                    <a:pt x="7105" y="2803"/>
                  </a:cubicBezTo>
                  <a:cubicBezTo>
                    <a:pt x="7272" y="2336"/>
                    <a:pt x="7472" y="1935"/>
                    <a:pt x="7672" y="1468"/>
                  </a:cubicBezTo>
                  <a:lnTo>
                    <a:pt x="6805" y="835"/>
                  </a:lnTo>
                  <a:cubicBezTo>
                    <a:pt x="6071" y="1368"/>
                    <a:pt x="5304" y="2002"/>
                    <a:pt x="4637" y="2669"/>
                  </a:cubicBezTo>
                  <a:cubicBezTo>
                    <a:pt x="4970" y="1802"/>
                    <a:pt x="5437" y="1001"/>
                    <a:pt x="5971" y="334"/>
                  </a:cubicBezTo>
                  <a:cubicBezTo>
                    <a:pt x="5771" y="201"/>
                    <a:pt x="5504" y="67"/>
                    <a:pt x="5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4" name="Google Shape;1304;p35"/>
            <p:cNvSpPr/>
            <p:nvPr/>
          </p:nvSpPr>
          <p:spPr>
            <a:xfrm>
              <a:off x="5078800" y="3185225"/>
              <a:ext cx="482025" cy="305575"/>
            </a:xfrm>
            <a:custGeom>
              <a:rect b="b" l="l" r="r" t="t"/>
              <a:pathLst>
                <a:path extrusionOk="0" h="12223" w="19281">
                  <a:moveTo>
                    <a:pt x="2636" y="0"/>
                  </a:moveTo>
                  <a:cubicBezTo>
                    <a:pt x="2469" y="234"/>
                    <a:pt x="2302" y="467"/>
                    <a:pt x="2135" y="701"/>
                  </a:cubicBezTo>
                  <a:cubicBezTo>
                    <a:pt x="3203" y="1001"/>
                    <a:pt x="4203" y="1401"/>
                    <a:pt x="5137" y="2002"/>
                  </a:cubicBezTo>
                  <a:cubicBezTo>
                    <a:pt x="3970" y="1802"/>
                    <a:pt x="2769" y="1668"/>
                    <a:pt x="1602" y="1668"/>
                  </a:cubicBezTo>
                  <a:cubicBezTo>
                    <a:pt x="1401" y="2035"/>
                    <a:pt x="1235" y="2402"/>
                    <a:pt x="1068" y="2802"/>
                  </a:cubicBezTo>
                  <a:cubicBezTo>
                    <a:pt x="1568" y="3069"/>
                    <a:pt x="2102" y="3369"/>
                    <a:pt x="2602" y="3670"/>
                  </a:cubicBezTo>
                  <a:cubicBezTo>
                    <a:pt x="1968" y="3570"/>
                    <a:pt x="1401" y="3536"/>
                    <a:pt x="801" y="3536"/>
                  </a:cubicBezTo>
                  <a:cubicBezTo>
                    <a:pt x="434" y="4537"/>
                    <a:pt x="234" y="5571"/>
                    <a:pt x="100" y="6672"/>
                  </a:cubicBezTo>
                  <a:cubicBezTo>
                    <a:pt x="467" y="6739"/>
                    <a:pt x="868" y="6872"/>
                    <a:pt x="1268" y="7005"/>
                  </a:cubicBezTo>
                  <a:cubicBezTo>
                    <a:pt x="868" y="7039"/>
                    <a:pt x="467" y="7139"/>
                    <a:pt x="67" y="7206"/>
                  </a:cubicBezTo>
                  <a:cubicBezTo>
                    <a:pt x="34" y="7406"/>
                    <a:pt x="0" y="7673"/>
                    <a:pt x="0" y="7873"/>
                  </a:cubicBezTo>
                  <a:cubicBezTo>
                    <a:pt x="1406" y="7543"/>
                    <a:pt x="2884" y="7376"/>
                    <a:pt x="4383" y="7376"/>
                  </a:cubicBezTo>
                  <a:cubicBezTo>
                    <a:pt x="5764" y="7376"/>
                    <a:pt x="7164" y="7518"/>
                    <a:pt x="8540" y="7806"/>
                  </a:cubicBezTo>
                  <a:cubicBezTo>
                    <a:pt x="10208" y="8140"/>
                    <a:pt x="11876" y="8640"/>
                    <a:pt x="13510" y="9374"/>
                  </a:cubicBezTo>
                  <a:cubicBezTo>
                    <a:pt x="15278" y="10174"/>
                    <a:pt x="16912" y="11409"/>
                    <a:pt x="18714" y="12176"/>
                  </a:cubicBezTo>
                  <a:cubicBezTo>
                    <a:pt x="18761" y="12199"/>
                    <a:pt x="18841" y="12223"/>
                    <a:pt x="18920" y="12223"/>
                  </a:cubicBezTo>
                  <a:cubicBezTo>
                    <a:pt x="18953" y="12223"/>
                    <a:pt x="18985" y="12219"/>
                    <a:pt x="19014" y="12209"/>
                  </a:cubicBezTo>
                  <a:cubicBezTo>
                    <a:pt x="19281" y="12142"/>
                    <a:pt x="19147" y="11675"/>
                    <a:pt x="18947" y="11375"/>
                  </a:cubicBezTo>
                  <a:cubicBezTo>
                    <a:pt x="15044" y="5905"/>
                    <a:pt x="9007" y="1368"/>
                    <a:pt x="263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5" name="Google Shape;1305;p35"/>
            <p:cNvSpPr/>
            <p:nvPr/>
          </p:nvSpPr>
          <p:spPr>
            <a:xfrm>
              <a:off x="5110475" y="3392300"/>
              <a:ext cx="446200" cy="184050"/>
            </a:xfrm>
            <a:custGeom>
              <a:rect b="b" l="l" r="r" t="t"/>
              <a:pathLst>
                <a:path extrusionOk="0" h="7362" w="17848">
                  <a:moveTo>
                    <a:pt x="4059" y="1"/>
                  </a:moveTo>
                  <a:cubicBezTo>
                    <a:pt x="2652" y="1"/>
                    <a:pt x="1288" y="137"/>
                    <a:pt x="1" y="424"/>
                  </a:cubicBezTo>
                  <a:lnTo>
                    <a:pt x="1" y="1157"/>
                  </a:lnTo>
                  <a:cubicBezTo>
                    <a:pt x="476" y="1069"/>
                    <a:pt x="952" y="1028"/>
                    <a:pt x="1437" y="1028"/>
                  </a:cubicBezTo>
                  <a:cubicBezTo>
                    <a:pt x="1871" y="1028"/>
                    <a:pt x="2313" y="1061"/>
                    <a:pt x="2770" y="1124"/>
                  </a:cubicBezTo>
                  <a:cubicBezTo>
                    <a:pt x="1802" y="1391"/>
                    <a:pt x="935" y="1725"/>
                    <a:pt x="68" y="2091"/>
                  </a:cubicBezTo>
                  <a:cubicBezTo>
                    <a:pt x="101" y="2425"/>
                    <a:pt x="134" y="2792"/>
                    <a:pt x="234" y="3126"/>
                  </a:cubicBezTo>
                  <a:lnTo>
                    <a:pt x="1736" y="3259"/>
                  </a:lnTo>
                  <a:cubicBezTo>
                    <a:pt x="1235" y="3392"/>
                    <a:pt x="802" y="3593"/>
                    <a:pt x="335" y="3793"/>
                  </a:cubicBezTo>
                  <a:cubicBezTo>
                    <a:pt x="601" y="4660"/>
                    <a:pt x="935" y="5561"/>
                    <a:pt x="1402" y="6428"/>
                  </a:cubicBezTo>
                  <a:cubicBezTo>
                    <a:pt x="1736" y="6395"/>
                    <a:pt x="2069" y="6294"/>
                    <a:pt x="2336" y="6261"/>
                  </a:cubicBezTo>
                  <a:lnTo>
                    <a:pt x="2336" y="6261"/>
                  </a:lnTo>
                  <a:cubicBezTo>
                    <a:pt x="2102" y="6428"/>
                    <a:pt x="1836" y="6628"/>
                    <a:pt x="1602" y="6828"/>
                  </a:cubicBezTo>
                  <a:cubicBezTo>
                    <a:pt x="1769" y="6962"/>
                    <a:pt x="1902" y="7128"/>
                    <a:pt x="2002" y="7362"/>
                  </a:cubicBezTo>
                  <a:cubicBezTo>
                    <a:pt x="3637" y="5928"/>
                    <a:pt x="5705" y="4893"/>
                    <a:pt x="8073" y="4293"/>
                  </a:cubicBezTo>
                  <a:cubicBezTo>
                    <a:pt x="9441" y="3959"/>
                    <a:pt x="10842" y="3759"/>
                    <a:pt x="12343" y="3759"/>
                  </a:cubicBezTo>
                  <a:cubicBezTo>
                    <a:pt x="13932" y="3759"/>
                    <a:pt x="15611" y="4062"/>
                    <a:pt x="17208" y="4062"/>
                  </a:cubicBezTo>
                  <a:cubicBezTo>
                    <a:pt x="17288" y="4062"/>
                    <a:pt x="17367" y="4061"/>
                    <a:pt x="17447" y="4060"/>
                  </a:cubicBezTo>
                  <a:cubicBezTo>
                    <a:pt x="17513" y="4060"/>
                    <a:pt x="17647" y="4060"/>
                    <a:pt x="17680" y="3993"/>
                  </a:cubicBezTo>
                  <a:cubicBezTo>
                    <a:pt x="17847" y="3826"/>
                    <a:pt x="17513" y="3559"/>
                    <a:pt x="17247" y="3392"/>
                  </a:cubicBezTo>
                  <a:cubicBezTo>
                    <a:pt x="13096" y="1279"/>
                    <a:pt x="8376" y="1"/>
                    <a:pt x="405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6" name="Google Shape;1306;p35"/>
            <p:cNvSpPr/>
            <p:nvPr/>
          </p:nvSpPr>
          <p:spPr>
            <a:xfrm>
              <a:off x="5258100" y="3266125"/>
              <a:ext cx="227675" cy="149275"/>
            </a:xfrm>
            <a:custGeom>
              <a:rect b="b" l="l" r="r" t="t"/>
              <a:pathLst>
                <a:path extrusionOk="0" fill="none" h="5971" w="9107">
                  <a:moveTo>
                    <a:pt x="0" y="0"/>
                  </a:moveTo>
                  <a:cubicBezTo>
                    <a:pt x="3603" y="901"/>
                    <a:pt x="6872" y="3002"/>
                    <a:pt x="9107" y="597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7" name="Google Shape;1307;p35"/>
            <p:cNvSpPr/>
            <p:nvPr/>
          </p:nvSpPr>
          <p:spPr>
            <a:xfrm>
              <a:off x="5284775" y="3316150"/>
              <a:ext cx="65900" cy="27550"/>
            </a:xfrm>
            <a:custGeom>
              <a:rect b="b" l="l" r="r" t="t"/>
              <a:pathLst>
                <a:path extrusionOk="0" fill="none" h="1102" w="2636">
                  <a:moveTo>
                    <a:pt x="1" y="0"/>
                  </a:moveTo>
                  <a:cubicBezTo>
                    <a:pt x="968" y="134"/>
                    <a:pt x="1869" y="568"/>
                    <a:pt x="2636" y="11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8" name="Google Shape;1308;p35"/>
            <p:cNvSpPr/>
            <p:nvPr/>
          </p:nvSpPr>
          <p:spPr>
            <a:xfrm>
              <a:off x="5543300" y="3092650"/>
              <a:ext cx="27550" cy="108450"/>
            </a:xfrm>
            <a:custGeom>
              <a:rect b="b" l="l" r="r" t="t"/>
              <a:pathLst>
                <a:path extrusionOk="0" fill="none" h="4338" w="1102">
                  <a:moveTo>
                    <a:pt x="1101" y="1"/>
                  </a:moveTo>
                  <a:cubicBezTo>
                    <a:pt x="434" y="1335"/>
                    <a:pt x="34" y="2836"/>
                    <a:pt x="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09" name="Google Shape;1309;p35"/>
            <p:cNvSpPr/>
            <p:nvPr/>
          </p:nvSpPr>
          <p:spPr>
            <a:xfrm>
              <a:off x="5535800" y="3071800"/>
              <a:ext cx="10025" cy="43400"/>
            </a:xfrm>
            <a:custGeom>
              <a:rect b="b" l="l" r="r" t="t"/>
              <a:pathLst>
                <a:path extrusionOk="0" fill="none" h="1736" w="401">
                  <a:moveTo>
                    <a:pt x="400" y="1"/>
                  </a:moveTo>
                  <a:cubicBezTo>
                    <a:pt x="134" y="535"/>
                    <a:pt x="0" y="1102"/>
                    <a:pt x="0" y="1735"/>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10" name="Google Shape;1310;p35"/>
            <p:cNvSpPr/>
            <p:nvPr/>
          </p:nvSpPr>
          <p:spPr>
            <a:xfrm>
              <a:off x="5481575" y="3188550"/>
              <a:ext cx="20875" cy="102600"/>
            </a:xfrm>
            <a:custGeom>
              <a:rect b="b" l="l" r="r" t="t"/>
              <a:pathLst>
                <a:path extrusionOk="0" fill="none" h="4104" w="835">
                  <a:moveTo>
                    <a:pt x="1" y="1"/>
                  </a:moveTo>
                  <a:cubicBezTo>
                    <a:pt x="68" y="1402"/>
                    <a:pt x="334" y="2836"/>
                    <a:pt x="835" y="410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11" name="Google Shape;1311;p35"/>
            <p:cNvSpPr/>
            <p:nvPr/>
          </p:nvSpPr>
          <p:spPr>
            <a:xfrm>
              <a:off x="5275600" y="3132675"/>
              <a:ext cx="209350" cy="216850"/>
            </a:xfrm>
            <a:custGeom>
              <a:rect b="b" l="l" r="r" t="t"/>
              <a:pathLst>
                <a:path extrusionOk="0" fill="none" h="8674" w="8374">
                  <a:moveTo>
                    <a:pt x="1" y="1"/>
                  </a:moveTo>
                  <a:cubicBezTo>
                    <a:pt x="3270" y="2336"/>
                    <a:pt x="6138" y="5305"/>
                    <a:pt x="8373" y="867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12" name="Google Shape;1312;p35"/>
            <p:cNvSpPr/>
            <p:nvPr/>
          </p:nvSpPr>
          <p:spPr>
            <a:xfrm>
              <a:off x="5566650" y="3186900"/>
              <a:ext cx="180150" cy="258525"/>
            </a:xfrm>
            <a:custGeom>
              <a:rect b="b" l="l" r="r" t="t"/>
              <a:pathLst>
                <a:path extrusionOk="0" fill="none" h="10341" w="7206">
                  <a:moveTo>
                    <a:pt x="0" y="10341"/>
                  </a:moveTo>
                  <a:cubicBezTo>
                    <a:pt x="1001" y="6171"/>
                    <a:pt x="3603" y="2368"/>
                    <a:pt x="7205" y="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13" name="Google Shape;1313;p35"/>
            <p:cNvSpPr/>
            <p:nvPr/>
          </p:nvSpPr>
          <p:spPr>
            <a:xfrm>
              <a:off x="5655050" y="3178550"/>
              <a:ext cx="43375" cy="39225"/>
            </a:xfrm>
            <a:custGeom>
              <a:rect b="b" l="l" r="r" t="t"/>
              <a:pathLst>
                <a:path extrusionOk="0" fill="none" h="1569" w="1735">
                  <a:moveTo>
                    <a:pt x="0" y="1568"/>
                  </a:moveTo>
                  <a:cubicBezTo>
                    <a:pt x="501" y="968"/>
                    <a:pt x="1068" y="434"/>
                    <a:pt x="1735"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14" name="Google Shape;1314;p35"/>
            <p:cNvSpPr/>
            <p:nvPr/>
          </p:nvSpPr>
          <p:spPr>
            <a:xfrm>
              <a:off x="5216400" y="3456250"/>
              <a:ext cx="229350" cy="22550"/>
            </a:xfrm>
            <a:custGeom>
              <a:rect b="b" l="l" r="r" t="t"/>
              <a:pathLst>
                <a:path extrusionOk="0" fill="none" h="902" w="9174">
                  <a:moveTo>
                    <a:pt x="0" y="901"/>
                  </a:moveTo>
                  <a:cubicBezTo>
                    <a:pt x="3002" y="167"/>
                    <a:pt x="6105" y="0"/>
                    <a:pt x="9174" y="36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15" name="Google Shape;1315;p35"/>
            <p:cNvSpPr/>
            <p:nvPr/>
          </p:nvSpPr>
          <p:spPr>
            <a:xfrm>
              <a:off x="4830275" y="3891550"/>
              <a:ext cx="714425" cy="1148975"/>
            </a:xfrm>
            <a:custGeom>
              <a:rect b="b" l="l" r="r" t="t"/>
              <a:pathLst>
                <a:path extrusionOk="0" h="45959" w="28577">
                  <a:moveTo>
                    <a:pt x="1" y="1"/>
                  </a:moveTo>
                  <a:lnTo>
                    <a:pt x="1" y="1"/>
                  </a:lnTo>
                  <a:cubicBezTo>
                    <a:pt x="5939" y="5305"/>
                    <a:pt x="11342" y="13577"/>
                    <a:pt x="16179" y="22317"/>
                  </a:cubicBezTo>
                  <a:cubicBezTo>
                    <a:pt x="20282" y="29789"/>
                    <a:pt x="23885" y="37428"/>
                    <a:pt x="27487" y="45433"/>
                  </a:cubicBezTo>
                  <a:cubicBezTo>
                    <a:pt x="27643" y="45798"/>
                    <a:pt x="27855" y="45959"/>
                    <a:pt x="28044" y="45959"/>
                  </a:cubicBezTo>
                  <a:cubicBezTo>
                    <a:pt x="28339" y="45959"/>
                    <a:pt x="28577" y="45564"/>
                    <a:pt x="28455" y="44933"/>
                  </a:cubicBezTo>
                  <a:cubicBezTo>
                    <a:pt x="27521" y="40096"/>
                    <a:pt x="26487" y="35193"/>
                    <a:pt x="25019" y="30356"/>
                  </a:cubicBezTo>
                  <a:cubicBezTo>
                    <a:pt x="23117" y="24018"/>
                    <a:pt x="20315" y="17647"/>
                    <a:pt x="16780" y="13177"/>
                  </a:cubicBezTo>
                  <a:cubicBezTo>
                    <a:pt x="14812" y="10742"/>
                    <a:pt x="12710" y="8907"/>
                    <a:pt x="10642" y="7239"/>
                  </a:cubicBezTo>
                  <a:cubicBezTo>
                    <a:pt x="7106" y="4404"/>
                    <a:pt x="3537" y="1969"/>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16" name="Google Shape;1316;p35"/>
            <p:cNvSpPr/>
            <p:nvPr/>
          </p:nvSpPr>
          <p:spPr>
            <a:xfrm>
              <a:off x="5517775" y="4299350"/>
              <a:ext cx="558425" cy="740675"/>
            </a:xfrm>
            <a:custGeom>
              <a:rect b="b" l="l" r="r" t="t"/>
              <a:pathLst>
                <a:path extrusionOk="0" h="29627" w="22337">
                  <a:moveTo>
                    <a:pt x="22337" y="1"/>
                  </a:moveTo>
                  <a:lnTo>
                    <a:pt x="22337" y="1"/>
                  </a:lnTo>
                  <a:cubicBezTo>
                    <a:pt x="8327" y="5471"/>
                    <a:pt x="1155" y="8440"/>
                    <a:pt x="21" y="28788"/>
                  </a:cubicBezTo>
                  <a:cubicBezTo>
                    <a:pt x="0" y="29303"/>
                    <a:pt x="259" y="29627"/>
                    <a:pt x="539" y="29627"/>
                  </a:cubicBezTo>
                  <a:cubicBezTo>
                    <a:pt x="712" y="29627"/>
                    <a:pt x="894" y="29502"/>
                    <a:pt x="1021" y="29222"/>
                  </a:cubicBezTo>
                  <a:cubicBezTo>
                    <a:pt x="6392" y="16546"/>
                    <a:pt x="12863" y="7373"/>
                    <a:pt x="2233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317" name="Google Shape;1317;p35"/>
          <p:cNvGrpSpPr/>
          <p:nvPr/>
        </p:nvGrpSpPr>
        <p:grpSpPr>
          <a:xfrm>
            <a:off x="5228362" y="3176"/>
            <a:ext cx="1599128" cy="2277460"/>
            <a:chOff x="4586225" y="470675"/>
            <a:chExt cx="2775900" cy="1539550"/>
          </a:xfrm>
        </p:grpSpPr>
        <p:sp>
          <p:nvSpPr>
            <p:cNvPr id="1318" name="Google Shape;1318;p35"/>
            <p:cNvSpPr/>
            <p:nvPr/>
          </p:nvSpPr>
          <p:spPr>
            <a:xfrm>
              <a:off x="5521650" y="763975"/>
              <a:ext cx="1840475" cy="652775"/>
            </a:xfrm>
            <a:custGeom>
              <a:rect b="b" l="l" r="r" t="t"/>
              <a:pathLst>
                <a:path extrusionOk="0" h="26111" w="73619">
                  <a:moveTo>
                    <a:pt x="73619" y="1"/>
                  </a:moveTo>
                  <a:cubicBezTo>
                    <a:pt x="62099" y="487"/>
                    <a:pt x="47266" y="2524"/>
                    <a:pt x="32858" y="8481"/>
                  </a:cubicBezTo>
                  <a:cubicBezTo>
                    <a:pt x="2827" y="20913"/>
                    <a:pt x="912" y="24591"/>
                    <a:pt x="912" y="24591"/>
                  </a:cubicBezTo>
                  <a:cubicBezTo>
                    <a:pt x="912" y="24591"/>
                    <a:pt x="0" y="26110"/>
                    <a:pt x="3526" y="23648"/>
                  </a:cubicBezTo>
                  <a:cubicBezTo>
                    <a:pt x="7083" y="21217"/>
                    <a:pt x="19545" y="15442"/>
                    <a:pt x="35411" y="9119"/>
                  </a:cubicBezTo>
                  <a:cubicBezTo>
                    <a:pt x="49606" y="3466"/>
                    <a:pt x="64378" y="1460"/>
                    <a:pt x="73619" y="100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19" name="Google Shape;1319;p35"/>
            <p:cNvSpPr/>
            <p:nvPr/>
          </p:nvSpPr>
          <p:spPr>
            <a:xfrm>
              <a:off x="5234400" y="782225"/>
              <a:ext cx="784250" cy="379200"/>
            </a:xfrm>
            <a:custGeom>
              <a:rect b="b" l="l" r="r" t="t"/>
              <a:pathLst>
                <a:path extrusionOk="0" h="15168" w="31370">
                  <a:moveTo>
                    <a:pt x="31369" y="14256"/>
                  </a:moveTo>
                  <a:cubicBezTo>
                    <a:pt x="31369" y="14256"/>
                    <a:pt x="23253" y="8511"/>
                    <a:pt x="14986" y="4803"/>
                  </a:cubicBezTo>
                  <a:cubicBezTo>
                    <a:pt x="10183" y="2614"/>
                    <a:pt x="5168" y="1003"/>
                    <a:pt x="1" y="0"/>
                  </a:cubicBezTo>
                  <a:cubicBezTo>
                    <a:pt x="1" y="0"/>
                    <a:pt x="10822" y="5593"/>
                    <a:pt x="16232" y="9362"/>
                  </a:cubicBezTo>
                  <a:cubicBezTo>
                    <a:pt x="21673" y="13131"/>
                    <a:pt x="26810" y="15168"/>
                    <a:pt x="31369" y="1425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0" name="Google Shape;1320;p35"/>
            <p:cNvSpPr/>
            <p:nvPr/>
          </p:nvSpPr>
          <p:spPr>
            <a:xfrm>
              <a:off x="5429700" y="616550"/>
              <a:ext cx="794100" cy="466600"/>
            </a:xfrm>
            <a:custGeom>
              <a:rect b="b" l="l" r="r" t="t"/>
              <a:pathLst>
                <a:path extrusionOk="0" h="18664" w="31764">
                  <a:moveTo>
                    <a:pt x="31764" y="17144"/>
                  </a:moveTo>
                  <a:cubicBezTo>
                    <a:pt x="31764" y="17144"/>
                    <a:pt x="23588" y="8299"/>
                    <a:pt x="16080" y="4196"/>
                  </a:cubicBezTo>
                  <a:cubicBezTo>
                    <a:pt x="8542" y="62"/>
                    <a:pt x="0" y="1"/>
                    <a:pt x="0" y="1"/>
                  </a:cubicBezTo>
                  <a:cubicBezTo>
                    <a:pt x="0" y="1"/>
                    <a:pt x="11672" y="2980"/>
                    <a:pt x="16597" y="7600"/>
                  </a:cubicBezTo>
                  <a:cubicBezTo>
                    <a:pt x="21490" y="12220"/>
                    <a:pt x="27600" y="18664"/>
                    <a:pt x="31764" y="1714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1" name="Google Shape;1321;p35"/>
            <p:cNvSpPr/>
            <p:nvPr/>
          </p:nvSpPr>
          <p:spPr>
            <a:xfrm>
              <a:off x="4878775" y="1104400"/>
              <a:ext cx="787275" cy="218125"/>
            </a:xfrm>
            <a:custGeom>
              <a:rect b="b" l="l" r="r" t="t"/>
              <a:pathLst>
                <a:path extrusionOk="0" h="8725" w="31491">
                  <a:moveTo>
                    <a:pt x="31491" y="7813"/>
                  </a:moveTo>
                  <a:cubicBezTo>
                    <a:pt x="31491" y="7813"/>
                    <a:pt x="24864" y="2645"/>
                    <a:pt x="14712" y="1338"/>
                  </a:cubicBezTo>
                  <a:cubicBezTo>
                    <a:pt x="4560" y="1"/>
                    <a:pt x="1" y="1278"/>
                    <a:pt x="1" y="1278"/>
                  </a:cubicBezTo>
                  <a:cubicBezTo>
                    <a:pt x="1" y="1278"/>
                    <a:pt x="8967" y="1825"/>
                    <a:pt x="16901" y="4499"/>
                  </a:cubicBezTo>
                  <a:cubicBezTo>
                    <a:pt x="24803" y="7205"/>
                    <a:pt x="29484" y="8724"/>
                    <a:pt x="31491" y="781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2" name="Google Shape;1322;p35"/>
            <p:cNvSpPr/>
            <p:nvPr/>
          </p:nvSpPr>
          <p:spPr>
            <a:xfrm>
              <a:off x="5423625" y="1302750"/>
              <a:ext cx="354900" cy="619325"/>
            </a:xfrm>
            <a:custGeom>
              <a:rect b="b" l="l" r="r" t="t"/>
              <a:pathLst>
                <a:path extrusionOk="0" h="24773" w="14196">
                  <a:moveTo>
                    <a:pt x="9757" y="0"/>
                  </a:moveTo>
                  <a:cubicBezTo>
                    <a:pt x="9757" y="0"/>
                    <a:pt x="7356" y="3252"/>
                    <a:pt x="5076" y="9423"/>
                  </a:cubicBezTo>
                  <a:cubicBezTo>
                    <a:pt x="2797" y="15563"/>
                    <a:pt x="0" y="24773"/>
                    <a:pt x="0" y="24773"/>
                  </a:cubicBezTo>
                  <a:cubicBezTo>
                    <a:pt x="0" y="24773"/>
                    <a:pt x="14195" y="8724"/>
                    <a:pt x="97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3" name="Google Shape;1323;p35"/>
            <p:cNvSpPr/>
            <p:nvPr/>
          </p:nvSpPr>
          <p:spPr>
            <a:xfrm>
              <a:off x="4586225" y="1349850"/>
              <a:ext cx="993950" cy="606425"/>
            </a:xfrm>
            <a:custGeom>
              <a:rect b="b" l="l" r="r" t="t"/>
              <a:pathLst>
                <a:path extrusionOk="0" h="24257" w="39758">
                  <a:moveTo>
                    <a:pt x="39758" y="244"/>
                  </a:moveTo>
                  <a:cubicBezTo>
                    <a:pt x="39758" y="244"/>
                    <a:pt x="33284" y="1"/>
                    <a:pt x="23466" y="6566"/>
                  </a:cubicBezTo>
                  <a:cubicBezTo>
                    <a:pt x="13648" y="13132"/>
                    <a:pt x="0" y="24256"/>
                    <a:pt x="0" y="24256"/>
                  </a:cubicBezTo>
                  <a:cubicBezTo>
                    <a:pt x="0" y="24256"/>
                    <a:pt x="32250" y="10062"/>
                    <a:pt x="39758" y="24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4" name="Google Shape;1324;p35"/>
            <p:cNvSpPr/>
            <p:nvPr/>
          </p:nvSpPr>
          <p:spPr>
            <a:xfrm>
              <a:off x="6765600" y="470675"/>
              <a:ext cx="135275" cy="376150"/>
            </a:xfrm>
            <a:custGeom>
              <a:rect b="b" l="l" r="r" t="t"/>
              <a:pathLst>
                <a:path extrusionOk="0" h="15046" w="5411">
                  <a:moveTo>
                    <a:pt x="1945" y="14924"/>
                  </a:moveTo>
                  <a:cubicBezTo>
                    <a:pt x="1945" y="14924"/>
                    <a:pt x="5411" y="9210"/>
                    <a:pt x="5411" y="3465"/>
                  </a:cubicBezTo>
                  <a:cubicBezTo>
                    <a:pt x="5411" y="2280"/>
                    <a:pt x="5350" y="1125"/>
                    <a:pt x="5259" y="0"/>
                  </a:cubicBezTo>
                  <a:lnTo>
                    <a:pt x="2979" y="0"/>
                  </a:lnTo>
                  <a:cubicBezTo>
                    <a:pt x="2584" y="2432"/>
                    <a:pt x="2067" y="4833"/>
                    <a:pt x="1459" y="6231"/>
                  </a:cubicBezTo>
                  <a:cubicBezTo>
                    <a:pt x="0" y="9970"/>
                    <a:pt x="1824" y="15046"/>
                    <a:pt x="1945" y="1492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5" name="Google Shape;1325;p35"/>
            <p:cNvSpPr/>
            <p:nvPr/>
          </p:nvSpPr>
          <p:spPr>
            <a:xfrm>
              <a:off x="6896300" y="474450"/>
              <a:ext cx="215825" cy="366300"/>
            </a:xfrm>
            <a:custGeom>
              <a:rect b="b" l="l" r="r" t="t"/>
              <a:pathLst>
                <a:path extrusionOk="0" h="14652" w="8633">
                  <a:moveTo>
                    <a:pt x="1550" y="14135"/>
                  </a:moveTo>
                  <a:cubicBezTo>
                    <a:pt x="1642" y="14652"/>
                    <a:pt x="4620" y="10822"/>
                    <a:pt x="6626" y="6658"/>
                  </a:cubicBezTo>
                  <a:cubicBezTo>
                    <a:pt x="8633" y="2493"/>
                    <a:pt x="7660" y="1"/>
                    <a:pt x="7660" y="1"/>
                  </a:cubicBezTo>
                  <a:cubicBezTo>
                    <a:pt x="7660" y="1"/>
                    <a:pt x="1368" y="7357"/>
                    <a:pt x="699" y="9880"/>
                  </a:cubicBezTo>
                  <a:cubicBezTo>
                    <a:pt x="0" y="12402"/>
                    <a:pt x="1490" y="14196"/>
                    <a:pt x="1550" y="1413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6" name="Google Shape;1326;p35"/>
            <p:cNvSpPr/>
            <p:nvPr/>
          </p:nvSpPr>
          <p:spPr>
            <a:xfrm>
              <a:off x="6599925" y="470675"/>
              <a:ext cx="183925" cy="391350"/>
            </a:xfrm>
            <a:custGeom>
              <a:rect b="b" l="l" r="r" t="t"/>
              <a:pathLst>
                <a:path extrusionOk="0" h="15654" w="7357">
                  <a:moveTo>
                    <a:pt x="4682" y="2310"/>
                  </a:moveTo>
                  <a:cubicBezTo>
                    <a:pt x="4408" y="1550"/>
                    <a:pt x="4135" y="790"/>
                    <a:pt x="3800" y="0"/>
                  </a:cubicBezTo>
                  <a:lnTo>
                    <a:pt x="1" y="0"/>
                  </a:lnTo>
                  <a:cubicBezTo>
                    <a:pt x="1794" y="6535"/>
                    <a:pt x="4013" y="13344"/>
                    <a:pt x="6019" y="15654"/>
                  </a:cubicBezTo>
                  <a:cubicBezTo>
                    <a:pt x="5989" y="15654"/>
                    <a:pt x="7357" y="9970"/>
                    <a:pt x="4682" y="231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7" name="Google Shape;1327;p35"/>
            <p:cNvSpPr/>
            <p:nvPr/>
          </p:nvSpPr>
          <p:spPr>
            <a:xfrm>
              <a:off x="5657675" y="495750"/>
              <a:ext cx="711275" cy="483300"/>
            </a:xfrm>
            <a:custGeom>
              <a:rect b="b" l="l" r="r" t="t"/>
              <a:pathLst>
                <a:path extrusionOk="0" h="19332" w="28451">
                  <a:moveTo>
                    <a:pt x="9879" y="8450"/>
                  </a:moveTo>
                  <a:cubicBezTo>
                    <a:pt x="16414" y="11763"/>
                    <a:pt x="18815" y="14712"/>
                    <a:pt x="22067" y="17174"/>
                  </a:cubicBezTo>
                  <a:cubicBezTo>
                    <a:pt x="23891" y="18602"/>
                    <a:pt x="26140" y="19332"/>
                    <a:pt x="28451" y="19301"/>
                  </a:cubicBezTo>
                  <a:cubicBezTo>
                    <a:pt x="25837" y="14833"/>
                    <a:pt x="22007" y="11186"/>
                    <a:pt x="17447" y="8724"/>
                  </a:cubicBezTo>
                  <a:cubicBezTo>
                    <a:pt x="9909" y="4803"/>
                    <a:pt x="6991" y="4286"/>
                    <a:pt x="4438" y="2857"/>
                  </a:cubicBezTo>
                  <a:cubicBezTo>
                    <a:pt x="2888" y="2006"/>
                    <a:pt x="1398" y="1034"/>
                    <a:pt x="0" y="0"/>
                  </a:cubicBezTo>
                  <a:cubicBezTo>
                    <a:pt x="2553" y="3587"/>
                    <a:pt x="5927" y="6474"/>
                    <a:pt x="9879" y="845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8" name="Google Shape;1328;p35"/>
            <p:cNvSpPr/>
            <p:nvPr/>
          </p:nvSpPr>
          <p:spPr>
            <a:xfrm>
              <a:off x="6102200" y="470675"/>
              <a:ext cx="405050" cy="461275"/>
            </a:xfrm>
            <a:custGeom>
              <a:rect b="b" l="l" r="r" t="t"/>
              <a:pathLst>
                <a:path extrusionOk="0" h="18451" w="16202">
                  <a:moveTo>
                    <a:pt x="16202" y="18055"/>
                  </a:moveTo>
                  <a:cubicBezTo>
                    <a:pt x="16202" y="18055"/>
                    <a:pt x="9241" y="8176"/>
                    <a:pt x="4864" y="3040"/>
                  </a:cubicBezTo>
                  <a:cubicBezTo>
                    <a:pt x="3861" y="1885"/>
                    <a:pt x="2919" y="881"/>
                    <a:pt x="2068" y="0"/>
                  </a:cubicBezTo>
                  <a:lnTo>
                    <a:pt x="1" y="0"/>
                  </a:lnTo>
                  <a:cubicBezTo>
                    <a:pt x="2220" y="3374"/>
                    <a:pt x="5289" y="7903"/>
                    <a:pt x="7417" y="10942"/>
                  </a:cubicBezTo>
                  <a:cubicBezTo>
                    <a:pt x="11186" y="16231"/>
                    <a:pt x="13861" y="18450"/>
                    <a:pt x="16202" y="1805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29" name="Google Shape;1329;p35"/>
            <p:cNvSpPr/>
            <p:nvPr/>
          </p:nvSpPr>
          <p:spPr>
            <a:xfrm>
              <a:off x="4997325" y="933425"/>
              <a:ext cx="831350" cy="309300"/>
            </a:xfrm>
            <a:custGeom>
              <a:rect b="b" l="l" r="r" t="t"/>
              <a:pathLst>
                <a:path extrusionOk="0" h="12372" w="33254">
                  <a:moveTo>
                    <a:pt x="33253" y="11521"/>
                  </a:moveTo>
                  <a:cubicBezTo>
                    <a:pt x="33253" y="11521"/>
                    <a:pt x="24134" y="4682"/>
                    <a:pt x="15897" y="2585"/>
                  </a:cubicBezTo>
                  <a:cubicBezTo>
                    <a:pt x="10669" y="1278"/>
                    <a:pt x="5350" y="396"/>
                    <a:pt x="0" y="1"/>
                  </a:cubicBezTo>
                  <a:cubicBezTo>
                    <a:pt x="0" y="1"/>
                    <a:pt x="11915" y="3496"/>
                    <a:pt x="18299" y="6961"/>
                  </a:cubicBezTo>
                  <a:cubicBezTo>
                    <a:pt x="24682" y="10427"/>
                    <a:pt x="31095" y="12372"/>
                    <a:pt x="33253" y="1152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0" name="Google Shape;1330;p35"/>
            <p:cNvSpPr/>
            <p:nvPr/>
          </p:nvSpPr>
          <p:spPr>
            <a:xfrm>
              <a:off x="6334725" y="470675"/>
              <a:ext cx="303975" cy="414150"/>
            </a:xfrm>
            <a:custGeom>
              <a:rect b="b" l="l" r="r" t="t"/>
              <a:pathLst>
                <a:path extrusionOk="0" h="16566" w="12159">
                  <a:moveTo>
                    <a:pt x="1" y="0"/>
                  </a:moveTo>
                  <a:cubicBezTo>
                    <a:pt x="3375" y="7356"/>
                    <a:pt x="7964" y="15441"/>
                    <a:pt x="12159" y="16566"/>
                  </a:cubicBezTo>
                  <a:cubicBezTo>
                    <a:pt x="12159" y="16566"/>
                    <a:pt x="7691" y="7204"/>
                    <a:pt x="343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1" name="Google Shape;1331;p35"/>
            <p:cNvSpPr/>
            <p:nvPr/>
          </p:nvSpPr>
          <p:spPr>
            <a:xfrm>
              <a:off x="6732925" y="860475"/>
              <a:ext cx="159600" cy="661900"/>
            </a:xfrm>
            <a:custGeom>
              <a:rect b="b" l="l" r="r" t="t"/>
              <a:pathLst>
                <a:path extrusionOk="0" h="26476" w="6384">
                  <a:moveTo>
                    <a:pt x="2280" y="11095"/>
                  </a:moveTo>
                  <a:cubicBezTo>
                    <a:pt x="4559" y="18603"/>
                    <a:pt x="6262" y="26475"/>
                    <a:pt x="6262" y="26475"/>
                  </a:cubicBezTo>
                  <a:cubicBezTo>
                    <a:pt x="6262" y="26475"/>
                    <a:pt x="6383" y="5837"/>
                    <a:pt x="1368" y="1"/>
                  </a:cubicBezTo>
                  <a:cubicBezTo>
                    <a:pt x="1368" y="1"/>
                    <a:pt x="0" y="3557"/>
                    <a:pt x="2280" y="1109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2" name="Google Shape;1332;p35"/>
            <p:cNvSpPr/>
            <p:nvPr/>
          </p:nvSpPr>
          <p:spPr>
            <a:xfrm>
              <a:off x="6618925" y="881000"/>
              <a:ext cx="161875" cy="810075"/>
            </a:xfrm>
            <a:custGeom>
              <a:rect b="b" l="l" r="r" t="t"/>
              <a:pathLst>
                <a:path extrusionOk="0" h="32403" w="6475">
                  <a:moveTo>
                    <a:pt x="2037" y="16293"/>
                  </a:moveTo>
                  <a:cubicBezTo>
                    <a:pt x="4104" y="26445"/>
                    <a:pt x="5928" y="32402"/>
                    <a:pt x="5928" y="32402"/>
                  </a:cubicBezTo>
                  <a:cubicBezTo>
                    <a:pt x="5928" y="32402"/>
                    <a:pt x="6475" y="4560"/>
                    <a:pt x="1824" y="1"/>
                  </a:cubicBezTo>
                  <a:cubicBezTo>
                    <a:pt x="1824" y="1"/>
                    <a:pt x="1" y="6141"/>
                    <a:pt x="2037" y="1629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3" name="Google Shape;1333;p35"/>
            <p:cNvSpPr/>
            <p:nvPr/>
          </p:nvSpPr>
          <p:spPr>
            <a:xfrm>
              <a:off x="6806625" y="852125"/>
              <a:ext cx="284225" cy="553225"/>
            </a:xfrm>
            <a:custGeom>
              <a:rect b="b" l="l" r="r" t="t"/>
              <a:pathLst>
                <a:path extrusionOk="0" h="22129" w="11369">
                  <a:moveTo>
                    <a:pt x="0" y="1"/>
                  </a:moveTo>
                  <a:cubicBezTo>
                    <a:pt x="0" y="1"/>
                    <a:pt x="1247" y="6049"/>
                    <a:pt x="5350" y="9818"/>
                  </a:cubicBezTo>
                  <a:cubicBezTo>
                    <a:pt x="9484" y="13587"/>
                    <a:pt x="10943" y="22129"/>
                    <a:pt x="10943" y="22129"/>
                  </a:cubicBezTo>
                  <a:cubicBezTo>
                    <a:pt x="10943" y="22129"/>
                    <a:pt x="11368" y="5928"/>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4" name="Google Shape;1334;p35"/>
            <p:cNvSpPr/>
            <p:nvPr/>
          </p:nvSpPr>
          <p:spPr>
            <a:xfrm>
              <a:off x="6909200" y="830850"/>
              <a:ext cx="337425" cy="393650"/>
            </a:xfrm>
            <a:custGeom>
              <a:rect b="b" l="l" r="r" t="t"/>
              <a:pathLst>
                <a:path extrusionOk="0" h="15746" w="13497">
                  <a:moveTo>
                    <a:pt x="1" y="1"/>
                  </a:moveTo>
                  <a:cubicBezTo>
                    <a:pt x="1" y="1"/>
                    <a:pt x="1034" y="3526"/>
                    <a:pt x="4743" y="6748"/>
                  </a:cubicBezTo>
                  <a:cubicBezTo>
                    <a:pt x="8451" y="9940"/>
                    <a:pt x="13497" y="15745"/>
                    <a:pt x="13497" y="15745"/>
                  </a:cubicBezTo>
                  <a:cubicBezTo>
                    <a:pt x="13497" y="15745"/>
                    <a:pt x="6506" y="1"/>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5" name="Google Shape;1335;p35"/>
            <p:cNvSpPr/>
            <p:nvPr/>
          </p:nvSpPr>
          <p:spPr>
            <a:xfrm>
              <a:off x="5938075" y="1127200"/>
              <a:ext cx="180100" cy="831350"/>
            </a:xfrm>
            <a:custGeom>
              <a:rect b="b" l="l" r="r" t="t"/>
              <a:pathLst>
                <a:path extrusionOk="0" h="33254" w="7204">
                  <a:moveTo>
                    <a:pt x="578" y="12554"/>
                  </a:moveTo>
                  <a:cubicBezTo>
                    <a:pt x="0" y="20883"/>
                    <a:pt x="1490" y="33254"/>
                    <a:pt x="1490" y="33254"/>
                  </a:cubicBezTo>
                  <a:cubicBezTo>
                    <a:pt x="1490" y="33254"/>
                    <a:pt x="7204" y="7326"/>
                    <a:pt x="3891" y="1"/>
                  </a:cubicBezTo>
                  <a:cubicBezTo>
                    <a:pt x="3891" y="1"/>
                    <a:pt x="1155" y="4226"/>
                    <a:pt x="578" y="1255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6" name="Google Shape;1336;p35"/>
            <p:cNvSpPr/>
            <p:nvPr/>
          </p:nvSpPr>
          <p:spPr>
            <a:xfrm>
              <a:off x="6456325" y="920525"/>
              <a:ext cx="174025" cy="892875"/>
            </a:xfrm>
            <a:custGeom>
              <a:rect b="b" l="l" r="r" t="t"/>
              <a:pathLst>
                <a:path extrusionOk="0" h="35715" w="6961">
                  <a:moveTo>
                    <a:pt x="2948" y="0"/>
                  </a:moveTo>
                  <a:cubicBezTo>
                    <a:pt x="2948" y="0"/>
                    <a:pt x="3648" y="7660"/>
                    <a:pt x="1824" y="14712"/>
                  </a:cubicBezTo>
                  <a:cubicBezTo>
                    <a:pt x="0" y="21794"/>
                    <a:pt x="1702" y="35715"/>
                    <a:pt x="1702" y="35715"/>
                  </a:cubicBezTo>
                  <a:cubicBezTo>
                    <a:pt x="1702" y="35715"/>
                    <a:pt x="2158" y="23405"/>
                    <a:pt x="4559" y="16201"/>
                  </a:cubicBezTo>
                  <a:cubicBezTo>
                    <a:pt x="6961" y="9028"/>
                    <a:pt x="5350" y="1398"/>
                    <a:pt x="294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7" name="Google Shape;1337;p35"/>
            <p:cNvSpPr/>
            <p:nvPr/>
          </p:nvSpPr>
          <p:spPr>
            <a:xfrm>
              <a:off x="6132600" y="1040575"/>
              <a:ext cx="155050" cy="838175"/>
            </a:xfrm>
            <a:custGeom>
              <a:rect b="b" l="l" r="r" t="t"/>
              <a:pathLst>
                <a:path extrusionOk="0" h="33527" w="6202">
                  <a:moveTo>
                    <a:pt x="4104" y="1"/>
                  </a:moveTo>
                  <a:cubicBezTo>
                    <a:pt x="4104" y="1"/>
                    <a:pt x="2615" y="3314"/>
                    <a:pt x="1307" y="11642"/>
                  </a:cubicBezTo>
                  <a:cubicBezTo>
                    <a:pt x="0" y="19971"/>
                    <a:pt x="1429" y="33527"/>
                    <a:pt x="1429" y="33527"/>
                  </a:cubicBezTo>
                  <a:cubicBezTo>
                    <a:pt x="1429" y="33527"/>
                    <a:pt x="2341" y="21460"/>
                    <a:pt x="4256" y="13344"/>
                  </a:cubicBezTo>
                  <a:cubicBezTo>
                    <a:pt x="6201" y="5259"/>
                    <a:pt x="5988" y="1368"/>
                    <a:pt x="410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8" name="Google Shape;1338;p35"/>
            <p:cNvSpPr/>
            <p:nvPr/>
          </p:nvSpPr>
          <p:spPr>
            <a:xfrm>
              <a:off x="5677425" y="1211550"/>
              <a:ext cx="275100" cy="798675"/>
            </a:xfrm>
            <a:custGeom>
              <a:rect b="b" l="l" r="r" t="t"/>
              <a:pathLst>
                <a:path extrusionOk="0" h="31947" w="11004">
                  <a:moveTo>
                    <a:pt x="3587" y="9119"/>
                  </a:moveTo>
                  <a:cubicBezTo>
                    <a:pt x="1642" y="16141"/>
                    <a:pt x="0" y="31946"/>
                    <a:pt x="0" y="31946"/>
                  </a:cubicBezTo>
                  <a:cubicBezTo>
                    <a:pt x="0" y="31946"/>
                    <a:pt x="11004" y="5290"/>
                    <a:pt x="7356" y="1"/>
                  </a:cubicBezTo>
                  <a:cubicBezTo>
                    <a:pt x="7356" y="1"/>
                    <a:pt x="5532" y="2128"/>
                    <a:pt x="3587" y="911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39" name="Google Shape;1339;p35"/>
            <p:cNvSpPr/>
            <p:nvPr/>
          </p:nvSpPr>
          <p:spPr>
            <a:xfrm>
              <a:off x="6301300" y="969150"/>
              <a:ext cx="135275" cy="938500"/>
            </a:xfrm>
            <a:custGeom>
              <a:rect b="b" l="l" r="r" t="t"/>
              <a:pathLst>
                <a:path extrusionOk="0" h="37540" w="5411">
                  <a:moveTo>
                    <a:pt x="3435" y="0"/>
                  </a:moveTo>
                  <a:cubicBezTo>
                    <a:pt x="3435" y="0"/>
                    <a:pt x="152" y="13466"/>
                    <a:pt x="31" y="21916"/>
                  </a:cubicBezTo>
                  <a:cubicBezTo>
                    <a:pt x="0" y="27174"/>
                    <a:pt x="547" y="32402"/>
                    <a:pt x="1733" y="37539"/>
                  </a:cubicBezTo>
                  <a:cubicBezTo>
                    <a:pt x="1733" y="37539"/>
                    <a:pt x="1155" y="24986"/>
                    <a:pt x="3222" y="17113"/>
                  </a:cubicBezTo>
                  <a:cubicBezTo>
                    <a:pt x="5289" y="9241"/>
                    <a:pt x="5411" y="1034"/>
                    <a:pt x="343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340" name="Google Shape;1340;p35"/>
          <p:cNvGrpSpPr/>
          <p:nvPr/>
        </p:nvGrpSpPr>
        <p:grpSpPr>
          <a:xfrm flipH="1" rot="10245061">
            <a:off x="6014992" y="681844"/>
            <a:ext cx="1091150" cy="3295639"/>
            <a:chOff x="2634050" y="3784550"/>
            <a:chExt cx="1220425" cy="1435450"/>
          </a:xfrm>
        </p:grpSpPr>
        <p:sp>
          <p:nvSpPr>
            <p:cNvPr id="1341" name="Google Shape;1341;p35"/>
            <p:cNvSpPr/>
            <p:nvPr/>
          </p:nvSpPr>
          <p:spPr>
            <a:xfrm>
              <a:off x="3062625" y="4406125"/>
              <a:ext cx="486375" cy="813875"/>
            </a:xfrm>
            <a:custGeom>
              <a:rect b="b" l="l" r="r" t="t"/>
              <a:pathLst>
                <a:path extrusionOk="0" h="32555" w="19455">
                  <a:moveTo>
                    <a:pt x="18390" y="32554"/>
                  </a:moveTo>
                  <a:cubicBezTo>
                    <a:pt x="15229" y="29059"/>
                    <a:pt x="12463" y="25259"/>
                    <a:pt x="10092" y="21186"/>
                  </a:cubicBezTo>
                  <a:cubicBezTo>
                    <a:pt x="1" y="3648"/>
                    <a:pt x="457" y="1095"/>
                    <a:pt x="457" y="1095"/>
                  </a:cubicBezTo>
                  <a:cubicBezTo>
                    <a:pt x="457" y="1095"/>
                    <a:pt x="578" y="1"/>
                    <a:pt x="1399" y="2554"/>
                  </a:cubicBezTo>
                  <a:cubicBezTo>
                    <a:pt x="2189" y="5107"/>
                    <a:pt x="6141" y="12706"/>
                    <a:pt x="11582" y="21855"/>
                  </a:cubicBezTo>
                  <a:cubicBezTo>
                    <a:pt x="13861" y="25655"/>
                    <a:pt x="16506" y="29241"/>
                    <a:pt x="19454" y="3255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42" name="Google Shape;1342;p35"/>
            <p:cNvSpPr/>
            <p:nvPr/>
          </p:nvSpPr>
          <p:spPr>
            <a:xfrm>
              <a:off x="2820975" y="3784550"/>
              <a:ext cx="262200" cy="674025"/>
            </a:xfrm>
            <a:custGeom>
              <a:rect b="b" l="l" r="r" t="t"/>
              <a:pathLst>
                <a:path extrusionOk="0" h="26961" w="10488">
                  <a:moveTo>
                    <a:pt x="10488" y="26961"/>
                  </a:moveTo>
                  <a:cubicBezTo>
                    <a:pt x="10488" y="19271"/>
                    <a:pt x="1" y="0"/>
                    <a:pt x="1" y="0"/>
                  </a:cubicBezTo>
                  <a:cubicBezTo>
                    <a:pt x="1" y="0"/>
                    <a:pt x="2524" y="10699"/>
                    <a:pt x="4834" y="17630"/>
                  </a:cubicBezTo>
                  <a:cubicBezTo>
                    <a:pt x="7174" y="24590"/>
                    <a:pt x="10488" y="26961"/>
                    <a:pt x="10488" y="2696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43" name="Google Shape;1343;p35"/>
            <p:cNvSpPr/>
            <p:nvPr/>
          </p:nvSpPr>
          <p:spPr>
            <a:xfrm>
              <a:off x="3105950" y="4119650"/>
              <a:ext cx="137550" cy="398200"/>
            </a:xfrm>
            <a:custGeom>
              <a:rect b="b" l="l" r="r" t="t"/>
              <a:pathLst>
                <a:path extrusionOk="0" h="15928" w="5502">
                  <a:moveTo>
                    <a:pt x="4590" y="1"/>
                  </a:moveTo>
                  <a:cubicBezTo>
                    <a:pt x="4590" y="1"/>
                    <a:pt x="2493" y="5593"/>
                    <a:pt x="1277" y="9514"/>
                  </a:cubicBezTo>
                  <a:cubicBezTo>
                    <a:pt x="61" y="13405"/>
                    <a:pt x="0" y="15928"/>
                    <a:pt x="0" y="15928"/>
                  </a:cubicBezTo>
                  <a:cubicBezTo>
                    <a:pt x="5502" y="13314"/>
                    <a:pt x="4590" y="1"/>
                    <a:pt x="459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44" name="Google Shape;1344;p35"/>
            <p:cNvSpPr/>
            <p:nvPr/>
          </p:nvSpPr>
          <p:spPr>
            <a:xfrm>
              <a:off x="3220700" y="4311150"/>
              <a:ext cx="286500" cy="433150"/>
            </a:xfrm>
            <a:custGeom>
              <a:rect b="b" l="l" r="r" t="t"/>
              <a:pathLst>
                <a:path extrusionOk="0" h="17326" w="11460">
                  <a:moveTo>
                    <a:pt x="0" y="17326"/>
                  </a:moveTo>
                  <a:cubicBezTo>
                    <a:pt x="4408" y="14985"/>
                    <a:pt x="11459" y="0"/>
                    <a:pt x="11459" y="0"/>
                  </a:cubicBezTo>
                  <a:cubicBezTo>
                    <a:pt x="11459" y="0"/>
                    <a:pt x="6018" y="5563"/>
                    <a:pt x="3131" y="9879"/>
                  </a:cubicBezTo>
                  <a:cubicBezTo>
                    <a:pt x="243" y="14225"/>
                    <a:pt x="0" y="17326"/>
                    <a:pt x="0" y="1732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45" name="Google Shape;1345;p35"/>
            <p:cNvSpPr/>
            <p:nvPr/>
          </p:nvSpPr>
          <p:spPr>
            <a:xfrm>
              <a:off x="3163700" y="4172850"/>
              <a:ext cx="215825" cy="463550"/>
            </a:xfrm>
            <a:custGeom>
              <a:rect b="b" l="l" r="r" t="t"/>
              <a:pathLst>
                <a:path extrusionOk="0" h="18542" w="8633">
                  <a:moveTo>
                    <a:pt x="122" y="18542"/>
                  </a:moveTo>
                  <a:cubicBezTo>
                    <a:pt x="3952" y="17326"/>
                    <a:pt x="8633" y="0"/>
                    <a:pt x="8633" y="0"/>
                  </a:cubicBezTo>
                  <a:cubicBezTo>
                    <a:pt x="8633" y="0"/>
                    <a:pt x="3435" y="8420"/>
                    <a:pt x="1733" y="12645"/>
                  </a:cubicBezTo>
                  <a:cubicBezTo>
                    <a:pt x="0" y="16839"/>
                    <a:pt x="122" y="18542"/>
                    <a:pt x="122" y="1854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46" name="Google Shape;1346;p35"/>
            <p:cNvSpPr/>
            <p:nvPr/>
          </p:nvSpPr>
          <p:spPr>
            <a:xfrm>
              <a:off x="3286050" y="4423600"/>
              <a:ext cx="285725" cy="440775"/>
            </a:xfrm>
            <a:custGeom>
              <a:rect b="b" l="l" r="r" t="t"/>
              <a:pathLst>
                <a:path extrusionOk="0" h="17631" w="11429">
                  <a:moveTo>
                    <a:pt x="0" y="17569"/>
                  </a:moveTo>
                  <a:cubicBezTo>
                    <a:pt x="1459" y="17630"/>
                    <a:pt x="3040" y="15776"/>
                    <a:pt x="5167" y="11065"/>
                  </a:cubicBezTo>
                  <a:cubicBezTo>
                    <a:pt x="7265" y="6323"/>
                    <a:pt x="11429" y="1"/>
                    <a:pt x="11429" y="1"/>
                  </a:cubicBezTo>
                  <a:cubicBezTo>
                    <a:pt x="11429" y="1"/>
                    <a:pt x="5563" y="6171"/>
                    <a:pt x="3040" y="10761"/>
                  </a:cubicBezTo>
                  <a:cubicBezTo>
                    <a:pt x="517" y="15381"/>
                    <a:pt x="0" y="17569"/>
                    <a:pt x="0" y="1756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47" name="Google Shape;1347;p35"/>
            <p:cNvSpPr/>
            <p:nvPr/>
          </p:nvSpPr>
          <p:spPr>
            <a:xfrm>
              <a:off x="3479825" y="4874225"/>
              <a:ext cx="312325" cy="279650"/>
            </a:xfrm>
            <a:custGeom>
              <a:rect b="b" l="l" r="r" t="t"/>
              <a:pathLst>
                <a:path extrusionOk="0" h="11186" w="12493">
                  <a:moveTo>
                    <a:pt x="4651" y="6079"/>
                  </a:moveTo>
                  <a:cubicBezTo>
                    <a:pt x="669" y="8906"/>
                    <a:pt x="0" y="11186"/>
                    <a:pt x="0" y="11186"/>
                  </a:cubicBezTo>
                  <a:cubicBezTo>
                    <a:pt x="4681" y="10213"/>
                    <a:pt x="12493" y="0"/>
                    <a:pt x="12493" y="0"/>
                  </a:cubicBezTo>
                  <a:cubicBezTo>
                    <a:pt x="12493" y="0"/>
                    <a:pt x="8663" y="3222"/>
                    <a:pt x="4651" y="607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48" name="Google Shape;1348;p35"/>
            <p:cNvSpPr/>
            <p:nvPr/>
          </p:nvSpPr>
          <p:spPr>
            <a:xfrm>
              <a:off x="3496525" y="5004175"/>
              <a:ext cx="345025" cy="203675"/>
            </a:xfrm>
            <a:custGeom>
              <a:rect b="b" l="l" r="r" t="t"/>
              <a:pathLst>
                <a:path extrusionOk="0" h="8147" w="13801">
                  <a:moveTo>
                    <a:pt x="13800" y="0"/>
                  </a:moveTo>
                  <a:cubicBezTo>
                    <a:pt x="13800" y="0"/>
                    <a:pt x="9819" y="3678"/>
                    <a:pt x="6384" y="3951"/>
                  </a:cubicBezTo>
                  <a:cubicBezTo>
                    <a:pt x="2919" y="4255"/>
                    <a:pt x="1" y="6748"/>
                    <a:pt x="1" y="6748"/>
                  </a:cubicBezTo>
                  <a:cubicBezTo>
                    <a:pt x="7843" y="8146"/>
                    <a:pt x="13800" y="0"/>
                    <a:pt x="1380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49" name="Google Shape;1349;p35"/>
            <p:cNvSpPr/>
            <p:nvPr/>
          </p:nvSpPr>
          <p:spPr>
            <a:xfrm>
              <a:off x="3386350" y="4582425"/>
              <a:ext cx="323725" cy="457475"/>
            </a:xfrm>
            <a:custGeom>
              <a:rect b="b" l="l" r="r" t="t"/>
              <a:pathLst>
                <a:path extrusionOk="0" h="18299" w="12949">
                  <a:moveTo>
                    <a:pt x="0" y="18086"/>
                  </a:moveTo>
                  <a:cubicBezTo>
                    <a:pt x="1703" y="18299"/>
                    <a:pt x="5380" y="15137"/>
                    <a:pt x="6931" y="10700"/>
                  </a:cubicBezTo>
                  <a:cubicBezTo>
                    <a:pt x="8481" y="6232"/>
                    <a:pt x="12949" y="0"/>
                    <a:pt x="12949" y="0"/>
                  </a:cubicBezTo>
                  <a:cubicBezTo>
                    <a:pt x="12949" y="0"/>
                    <a:pt x="6809" y="6201"/>
                    <a:pt x="5016" y="10396"/>
                  </a:cubicBezTo>
                  <a:cubicBezTo>
                    <a:pt x="3253" y="14560"/>
                    <a:pt x="0" y="18086"/>
                    <a:pt x="0" y="1808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0" name="Google Shape;1350;p35"/>
            <p:cNvSpPr/>
            <p:nvPr/>
          </p:nvSpPr>
          <p:spPr>
            <a:xfrm>
              <a:off x="3333925" y="4476800"/>
              <a:ext cx="335875" cy="484825"/>
            </a:xfrm>
            <a:custGeom>
              <a:rect b="b" l="l" r="r" t="t"/>
              <a:pathLst>
                <a:path extrusionOk="0" h="19393" w="13435">
                  <a:moveTo>
                    <a:pt x="0" y="19180"/>
                  </a:moveTo>
                  <a:cubicBezTo>
                    <a:pt x="1368" y="19393"/>
                    <a:pt x="4407" y="15320"/>
                    <a:pt x="6414" y="10639"/>
                  </a:cubicBezTo>
                  <a:cubicBezTo>
                    <a:pt x="8389" y="5988"/>
                    <a:pt x="13435" y="0"/>
                    <a:pt x="13435" y="0"/>
                  </a:cubicBezTo>
                  <a:cubicBezTo>
                    <a:pt x="10912" y="2098"/>
                    <a:pt x="8632" y="4469"/>
                    <a:pt x="6657" y="7052"/>
                  </a:cubicBezTo>
                  <a:cubicBezTo>
                    <a:pt x="3496" y="11277"/>
                    <a:pt x="0" y="19180"/>
                    <a:pt x="0" y="1918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1" name="Google Shape;1351;p35"/>
            <p:cNvSpPr/>
            <p:nvPr/>
          </p:nvSpPr>
          <p:spPr>
            <a:xfrm>
              <a:off x="3437250" y="4744275"/>
              <a:ext cx="358700" cy="360975"/>
            </a:xfrm>
            <a:custGeom>
              <a:rect b="b" l="l" r="r" t="t"/>
              <a:pathLst>
                <a:path extrusionOk="0" h="14439" w="14348">
                  <a:moveTo>
                    <a:pt x="1" y="14439"/>
                  </a:moveTo>
                  <a:cubicBezTo>
                    <a:pt x="4044" y="13952"/>
                    <a:pt x="14348" y="1"/>
                    <a:pt x="14348" y="1"/>
                  </a:cubicBezTo>
                  <a:cubicBezTo>
                    <a:pt x="14348" y="1"/>
                    <a:pt x="11187" y="2250"/>
                    <a:pt x="6293" y="6475"/>
                  </a:cubicBezTo>
                  <a:cubicBezTo>
                    <a:pt x="1430" y="10700"/>
                    <a:pt x="1" y="14439"/>
                    <a:pt x="1" y="1443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2" name="Google Shape;1352;p35"/>
            <p:cNvSpPr/>
            <p:nvPr/>
          </p:nvSpPr>
          <p:spPr>
            <a:xfrm>
              <a:off x="3336200" y="5146250"/>
              <a:ext cx="136050" cy="73750"/>
            </a:xfrm>
            <a:custGeom>
              <a:rect b="b" l="l" r="r" t="t"/>
              <a:pathLst>
                <a:path extrusionOk="0" h="2950" w="5442">
                  <a:moveTo>
                    <a:pt x="0" y="2949"/>
                  </a:moveTo>
                  <a:lnTo>
                    <a:pt x="3405" y="2949"/>
                  </a:lnTo>
                  <a:cubicBezTo>
                    <a:pt x="4195" y="2068"/>
                    <a:pt x="4894" y="1095"/>
                    <a:pt x="5441" y="1"/>
                  </a:cubicBezTo>
                  <a:cubicBezTo>
                    <a:pt x="4195" y="305"/>
                    <a:pt x="2189" y="1460"/>
                    <a:pt x="0" y="294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3" name="Google Shape;1353;p35"/>
            <p:cNvSpPr/>
            <p:nvPr/>
          </p:nvSpPr>
          <p:spPr>
            <a:xfrm>
              <a:off x="2926600" y="4998075"/>
              <a:ext cx="449125" cy="125425"/>
            </a:xfrm>
            <a:custGeom>
              <a:rect b="b" l="l" r="r" t="t"/>
              <a:pathLst>
                <a:path extrusionOk="0" h="5017" w="17965">
                  <a:moveTo>
                    <a:pt x="17965" y="1065"/>
                  </a:moveTo>
                  <a:cubicBezTo>
                    <a:pt x="16962" y="1"/>
                    <a:pt x="14773" y="62"/>
                    <a:pt x="10913" y="1247"/>
                  </a:cubicBezTo>
                  <a:cubicBezTo>
                    <a:pt x="7053" y="2432"/>
                    <a:pt x="1" y="4864"/>
                    <a:pt x="1" y="4864"/>
                  </a:cubicBezTo>
                  <a:cubicBezTo>
                    <a:pt x="1" y="4864"/>
                    <a:pt x="2524" y="5016"/>
                    <a:pt x="6658" y="4165"/>
                  </a:cubicBezTo>
                  <a:cubicBezTo>
                    <a:pt x="10761" y="3284"/>
                    <a:pt x="17965" y="1065"/>
                    <a:pt x="17965" y="106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4" name="Google Shape;1354;p35"/>
            <p:cNvSpPr/>
            <p:nvPr/>
          </p:nvSpPr>
          <p:spPr>
            <a:xfrm>
              <a:off x="3048950" y="5061925"/>
              <a:ext cx="376925" cy="158075"/>
            </a:xfrm>
            <a:custGeom>
              <a:rect b="b" l="l" r="r" t="t"/>
              <a:pathLst>
                <a:path extrusionOk="0" h="6323" w="15077">
                  <a:moveTo>
                    <a:pt x="1" y="6322"/>
                  </a:moveTo>
                  <a:lnTo>
                    <a:pt x="3922" y="6322"/>
                  </a:lnTo>
                  <a:cubicBezTo>
                    <a:pt x="8876" y="4407"/>
                    <a:pt x="15077" y="1246"/>
                    <a:pt x="15077" y="1246"/>
                  </a:cubicBezTo>
                  <a:cubicBezTo>
                    <a:pt x="12007" y="0"/>
                    <a:pt x="4773" y="3617"/>
                    <a:pt x="1" y="6322"/>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5" name="Google Shape;1355;p35"/>
            <p:cNvSpPr/>
            <p:nvPr/>
          </p:nvSpPr>
          <p:spPr>
            <a:xfrm>
              <a:off x="3447150" y="5180450"/>
              <a:ext cx="49400" cy="39550"/>
            </a:xfrm>
            <a:custGeom>
              <a:rect b="b" l="l" r="r" t="t"/>
              <a:pathLst>
                <a:path extrusionOk="0" h="1582" w="1976">
                  <a:moveTo>
                    <a:pt x="0" y="1581"/>
                  </a:moveTo>
                  <a:lnTo>
                    <a:pt x="1702" y="1581"/>
                  </a:lnTo>
                  <a:cubicBezTo>
                    <a:pt x="1824" y="1065"/>
                    <a:pt x="1915" y="518"/>
                    <a:pt x="1976" y="1"/>
                  </a:cubicBezTo>
                  <a:cubicBezTo>
                    <a:pt x="1216" y="396"/>
                    <a:pt x="547" y="943"/>
                    <a:pt x="0" y="158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6" name="Google Shape;1356;p35"/>
            <p:cNvSpPr/>
            <p:nvPr/>
          </p:nvSpPr>
          <p:spPr>
            <a:xfrm>
              <a:off x="3542875" y="5156900"/>
              <a:ext cx="311600" cy="63100"/>
            </a:xfrm>
            <a:custGeom>
              <a:rect b="b" l="l" r="r" t="t"/>
              <a:pathLst>
                <a:path extrusionOk="0" h="2524" w="12464">
                  <a:moveTo>
                    <a:pt x="4743" y="1125"/>
                  </a:moveTo>
                  <a:cubicBezTo>
                    <a:pt x="3071" y="1186"/>
                    <a:pt x="1460" y="1672"/>
                    <a:pt x="1" y="2523"/>
                  </a:cubicBezTo>
                  <a:lnTo>
                    <a:pt x="6506" y="2523"/>
                  </a:lnTo>
                  <a:cubicBezTo>
                    <a:pt x="8573" y="1855"/>
                    <a:pt x="10548" y="1004"/>
                    <a:pt x="12463" y="1"/>
                  </a:cubicBezTo>
                  <a:cubicBezTo>
                    <a:pt x="12463" y="1"/>
                    <a:pt x="7782" y="943"/>
                    <a:pt x="4743" y="112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7" name="Google Shape;1357;p35"/>
            <p:cNvSpPr/>
            <p:nvPr/>
          </p:nvSpPr>
          <p:spPr>
            <a:xfrm>
              <a:off x="2653050" y="4300500"/>
              <a:ext cx="450650" cy="218125"/>
            </a:xfrm>
            <a:custGeom>
              <a:rect b="b" l="l" r="r" t="t"/>
              <a:pathLst>
                <a:path extrusionOk="0" h="8725" w="18026">
                  <a:moveTo>
                    <a:pt x="7296" y="5563"/>
                  </a:moveTo>
                  <a:cubicBezTo>
                    <a:pt x="10578" y="7478"/>
                    <a:pt x="14256" y="8572"/>
                    <a:pt x="18025" y="8724"/>
                  </a:cubicBezTo>
                  <a:cubicBezTo>
                    <a:pt x="17387" y="7508"/>
                    <a:pt x="14499" y="6505"/>
                    <a:pt x="9575" y="4803"/>
                  </a:cubicBezTo>
                  <a:cubicBezTo>
                    <a:pt x="4651" y="3131"/>
                    <a:pt x="1" y="1"/>
                    <a:pt x="1" y="1"/>
                  </a:cubicBezTo>
                  <a:cubicBezTo>
                    <a:pt x="1" y="1"/>
                    <a:pt x="1794" y="2341"/>
                    <a:pt x="7296" y="556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8" name="Google Shape;1358;p35"/>
            <p:cNvSpPr/>
            <p:nvPr/>
          </p:nvSpPr>
          <p:spPr>
            <a:xfrm>
              <a:off x="2634050" y="4445650"/>
              <a:ext cx="520550" cy="173275"/>
            </a:xfrm>
            <a:custGeom>
              <a:rect b="b" l="l" r="r" t="t"/>
              <a:pathLst>
                <a:path extrusionOk="0" h="6931" w="20822">
                  <a:moveTo>
                    <a:pt x="20822" y="6930"/>
                  </a:moveTo>
                  <a:cubicBezTo>
                    <a:pt x="20062" y="5684"/>
                    <a:pt x="16171" y="4225"/>
                    <a:pt x="11703" y="3526"/>
                  </a:cubicBezTo>
                  <a:cubicBezTo>
                    <a:pt x="7204" y="2827"/>
                    <a:pt x="1" y="0"/>
                    <a:pt x="1" y="0"/>
                  </a:cubicBezTo>
                  <a:cubicBezTo>
                    <a:pt x="2827" y="1824"/>
                    <a:pt x="5776" y="3435"/>
                    <a:pt x="8846" y="4772"/>
                  </a:cubicBezTo>
                  <a:cubicBezTo>
                    <a:pt x="13709" y="6839"/>
                    <a:pt x="20822" y="6930"/>
                    <a:pt x="20822" y="693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59" name="Google Shape;1359;p35"/>
            <p:cNvSpPr/>
            <p:nvPr/>
          </p:nvSpPr>
          <p:spPr>
            <a:xfrm>
              <a:off x="2694075" y="4609775"/>
              <a:ext cx="522075" cy="122375"/>
            </a:xfrm>
            <a:custGeom>
              <a:rect b="b" l="l" r="r" t="t"/>
              <a:pathLst>
                <a:path extrusionOk="0" h="4895" w="20883">
                  <a:moveTo>
                    <a:pt x="20883" y="4894"/>
                  </a:moveTo>
                  <a:cubicBezTo>
                    <a:pt x="18998" y="2706"/>
                    <a:pt x="15655" y="1764"/>
                    <a:pt x="11582" y="1551"/>
                  </a:cubicBezTo>
                  <a:cubicBezTo>
                    <a:pt x="7478" y="1369"/>
                    <a:pt x="1" y="1"/>
                    <a:pt x="1" y="1"/>
                  </a:cubicBezTo>
                  <a:cubicBezTo>
                    <a:pt x="2919" y="1460"/>
                    <a:pt x="6019" y="2584"/>
                    <a:pt x="9211" y="3344"/>
                  </a:cubicBezTo>
                  <a:cubicBezTo>
                    <a:pt x="13041" y="4195"/>
                    <a:pt x="16962" y="4712"/>
                    <a:pt x="20883" y="489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60" name="Google Shape;1360;p35"/>
            <p:cNvSpPr/>
            <p:nvPr/>
          </p:nvSpPr>
          <p:spPr>
            <a:xfrm>
              <a:off x="2727525" y="4765550"/>
              <a:ext cx="554750" cy="122375"/>
            </a:xfrm>
            <a:custGeom>
              <a:rect b="b" l="l" r="r" t="t"/>
              <a:pathLst>
                <a:path extrusionOk="0" h="4895" w="22190">
                  <a:moveTo>
                    <a:pt x="22189" y="3648"/>
                  </a:moveTo>
                  <a:cubicBezTo>
                    <a:pt x="20700" y="1308"/>
                    <a:pt x="15259" y="2159"/>
                    <a:pt x="11064" y="2584"/>
                  </a:cubicBezTo>
                  <a:cubicBezTo>
                    <a:pt x="6900" y="2980"/>
                    <a:pt x="0" y="1"/>
                    <a:pt x="0" y="1"/>
                  </a:cubicBezTo>
                  <a:cubicBezTo>
                    <a:pt x="0" y="1"/>
                    <a:pt x="4256" y="3223"/>
                    <a:pt x="9514" y="4074"/>
                  </a:cubicBezTo>
                  <a:cubicBezTo>
                    <a:pt x="14803" y="4894"/>
                    <a:pt x="22189" y="3648"/>
                    <a:pt x="22189" y="3648"/>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61" name="Google Shape;1361;p35"/>
            <p:cNvSpPr/>
            <p:nvPr/>
          </p:nvSpPr>
          <p:spPr>
            <a:xfrm>
              <a:off x="2794400" y="4888650"/>
              <a:ext cx="533450" cy="95025"/>
            </a:xfrm>
            <a:custGeom>
              <a:rect b="b" l="l" r="r" t="t"/>
              <a:pathLst>
                <a:path extrusionOk="0" h="3801" w="21338">
                  <a:moveTo>
                    <a:pt x="21338" y="2250"/>
                  </a:moveTo>
                  <a:cubicBezTo>
                    <a:pt x="20244" y="1338"/>
                    <a:pt x="18845" y="852"/>
                    <a:pt x="17386" y="852"/>
                  </a:cubicBezTo>
                  <a:cubicBezTo>
                    <a:pt x="14864" y="822"/>
                    <a:pt x="12554" y="1369"/>
                    <a:pt x="8055" y="518"/>
                  </a:cubicBezTo>
                  <a:cubicBezTo>
                    <a:pt x="5380" y="1"/>
                    <a:pt x="2614" y="122"/>
                    <a:pt x="0" y="913"/>
                  </a:cubicBezTo>
                  <a:cubicBezTo>
                    <a:pt x="1094" y="943"/>
                    <a:pt x="2189" y="1034"/>
                    <a:pt x="3252" y="1217"/>
                  </a:cubicBezTo>
                  <a:cubicBezTo>
                    <a:pt x="5076" y="1490"/>
                    <a:pt x="6687" y="2341"/>
                    <a:pt x="11915" y="3253"/>
                  </a:cubicBezTo>
                  <a:cubicBezTo>
                    <a:pt x="15107" y="3800"/>
                    <a:pt x="18359" y="3436"/>
                    <a:pt x="21338" y="225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362" name="Google Shape;1362;p35"/>
          <p:cNvGrpSpPr/>
          <p:nvPr/>
        </p:nvGrpSpPr>
        <p:grpSpPr>
          <a:xfrm flipH="1" rot="10800000">
            <a:off x="6218844" y="-6"/>
            <a:ext cx="686471" cy="1802764"/>
            <a:chOff x="6691875" y="4534550"/>
            <a:chExt cx="670250" cy="685450"/>
          </a:xfrm>
        </p:grpSpPr>
        <p:sp>
          <p:nvSpPr>
            <p:cNvPr id="1363" name="Google Shape;1363;p35"/>
            <p:cNvSpPr/>
            <p:nvPr/>
          </p:nvSpPr>
          <p:spPr>
            <a:xfrm>
              <a:off x="6691875" y="4534550"/>
              <a:ext cx="670250" cy="685450"/>
            </a:xfrm>
            <a:custGeom>
              <a:rect b="b" l="l" r="r" t="t"/>
              <a:pathLst>
                <a:path extrusionOk="0" h="27418" w="26810">
                  <a:moveTo>
                    <a:pt x="25108" y="365"/>
                  </a:moveTo>
                  <a:cubicBezTo>
                    <a:pt x="23770" y="61"/>
                    <a:pt x="22372" y="1"/>
                    <a:pt x="21004" y="122"/>
                  </a:cubicBezTo>
                  <a:cubicBezTo>
                    <a:pt x="19636" y="335"/>
                    <a:pt x="18329" y="608"/>
                    <a:pt x="17022" y="1004"/>
                  </a:cubicBezTo>
                  <a:cubicBezTo>
                    <a:pt x="17022" y="1004"/>
                    <a:pt x="20943" y="4955"/>
                    <a:pt x="21126" y="8724"/>
                  </a:cubicBezTo>
                  <a:cubicBezTo>
                    <a:pt x="21308" y="12493"/>
                    <a:pt x="18208" y="14621"/>
                    <a:pt x="17752" y="11095"/>
                  </a:cubicBezTo>
                  <a:cubicBezTo>
                    <a:pt x="17265" y="7539"/>
                    <a:pt x="17934" y="5229"/>
                    <a:pt x="15776" y="2736"/>
                  </a:cubicBezTo>
                  <a:cubicBezTo>
                    <a:pt x="13618" y="244"/>
                    <a:pt x="10609" y="1156"/>
                    <a:pt x="7934" y="1642"/>
                  </a:cubicBezTo>
                  <a:cubicBezTo>
                    <a:pt x="5290" y="2128"/>
                    <a:pt x="3770" y="1004"/>
                    <a:pt x="3770" y="1004"/>
                  </a:cubicBezTo>
                  <a:cubicBezTo>
                    <a:pt x="3770" y="1004"/>
                    <a:pt x="5320" y="4013"/>
                    <a:pt x="4104" y="7265"/>
                  </a:cubicBezTo>
                  <a:cubicBezTo>
                    <a:pt x="2858" y="10487"/>
                    <a:pt x="1" y="17417"/>
                    <a:pt x="4347" y="19758"/>
                  </a:cubicBezTo>
                  <a:cubicBezTo>
                    <a:pt x="8694" y="22129"/>
                    <a:pt x="12737" y="18967"/>
                    <a:pt x="16749" y="19423"/>
                  </a:cubicBezTo>
                  <a:cubicBezTo>
                    <a:pt x="20731" y="19849"/>
                    <a:pt x="21187" y="22767"/>
                    <a:pt x="15290" y="23405"/>
                  </a:cubicBezTo>
                  <a:cubicBezTo>
                    <a:pt x="9393" y="24074"/>
                    <a:pt x="1277" y="21125"/>
                    <a:pt x="1277" y="21125"/>
                  </a:cubicBezTo>
                  <a:cubicBezTo>
                    <a:pt x="1764" y="23284"/>
                    <a:pt x="2402" y="25381"/>
                    <a:pt x="3192" y="27417"/>
                  </a:cubicBezTo>
                  <a:lnTo>
                    <a:pt x="26810" y="27417"/>
                  </a:lnTo>
                  <a:lnTo>
                    <a:pt x="26810" y="1763"/>
                  </a:lnTo>
                  <a:cubicBezTo>
                    <a:pt x="26293" y="1216"/>
                    <a:pt x="25715" y="760"/>
                    <a:pt x="25108" y="365"/>
                  </a:cubicBezTo>
                  <a:close/>
                  <a:moveTo>
                    <a:pt x="13344" y="14651"/>
                  </a:moveTo>
                  <a:cubicBezTo>
                    <a:pt x="11430" y="14651"/>
                    <a:pt x="9484" y="13983"/>
                    <a:pt x="11065" y="12888"/>
                  </a:cubicBezTo>
                  <a:cubicBezTo>
                    <a:pt x="12615" y="11764"/>
                    <a:pt x="15655" y="13253"/>
                    <a:pt x="15655" y="13253"/>
                  </a:cubicBezTo>
                  <a:cubicBezTo>
                    <a:pt x="17144" y="13557"/>
                    <a:pt x="15229" y="14682"/>
                    <a:pt x="13344" y="14651"/>
                  </a:cubicBezTo>
                  <a:close/>
                </a:path>
              </a:pathLst>
            </a:custGeom>
            <a:solidFill>
              <a:srgbClr val="5F85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64" name="Google Shape;1364;p35"/>
            <p:cNvSpPr/>
            <p:nvPr/>
          </p:nvSpPr>
          <p:spPr>
            <a:xfrm>
              <a:off x="6860575" y="4708575"/>
              <a:ext cx="501550" cy="503825"/>
            </a:xfrm>
            <a:custGeom>
              <a:rect b="b" l="l" r="r" t="t"/>
              <a:pathLst>
                <a:path extrusionOk="0" h="20153" w="20062">
                  <a:moveTo>
                    <a:pt x="20062" y="17721"/>
                  </a:moveTo>
                  <a:lnTo>
                    <a:pt x="19727" y="17326"/>
                  </a:lnTo>
                  <a:cubicBezTo>
                    <a:pt x="17478" y="18541"/>
                    <a:pt x="15077" y="19332"/>
                    <a:pt x="12584" y="19696"/>
                  </a:cubicBezTo>
                  <a:cubicBezTo>
                    <a:pt x="8755" y="20152"/>
                    <a:pt x="6262" y="18997"/>
                    <a:pt x="6262" y="18997"/>
                  </a:cubicBezTo>
                  <a:cubicBezTo>
                    <a:pt x="6262" y="18997"/>
                    <a:pt x="10183" y="19727"/>
                    <a:pt x="12888" y="19028"/>
                  </a:cubicBezTo>
                  <a:cubicBezTo>
                    <a:pt x="15624" y="18359"/>
                    <a:pt x="18816" y="16566"/>
                    <a:pt x="18816" y="16566"/>
                  </a:cubicBezTo>
                  <a:cubicBezTo>
                    <a:pt x="18816" y="16566"/>
                    <a:pt x="14864" y="11459"/>
                    <a:pt x="13648" y="10395"/>
                  </a:cubicBezTo>
                  <a:cubicBezTo>
                    <a:pt x="12949" y="9788"/>
                    <a:pt x="12189" y="9210"/>
                    <a:pt x="11399" y="8724"/>
                  </a:cubicBezTo>
                  <a:cubicBezTo>
                    <a:pt x="9606" y="9909"/>
                    <a:pt x="7539" y="10547"/>
                    <a:pt x="5381" y="10608"/>
                  </a:cubicBezTo>
                  <a:cubicBezTo>
                    <a:pt x="3435" y="10639"/>
                    <a:pt x="1551" y="10031"/>
                    <a:pt x="1" y="8876"/>
                  </a:cubicBezTo>
                  <a:cubicBezTo>
                    <a:pt x="1" y="8876"/>
                    <a:pt x="3071" y="10000"/>
                    <a:pt x="5411" y="9970"/>
                  </a:cubicBezTo>
                  <a:cubicBezTo>
                    <a:pt x="7782" y="9909"/>
                    <a:pt x="11004" y="7873"/>
                    <a:pt x="11004" y="7873"/>
                  </a:cubicBezTo>
                  <a:cubicBezTo>
                    <a:pt x="11004" y="7873"/>
                    <a:pt x="8663" y="5714"/>
                    <a:pt x="6809" y="3952"/>
                  </a:cubicBezTo>
                  <a:cubicBezTo>
                    <a:pt x="4985" y="2219"/>
                    <a:pt x="2979" y="0"/>
                    <a:pt x="2979" y="0"/>
                  </a:cubicBezTo>
                  <a:lnTo>
                    <a:pt x="9089" y="5289"/>
                  </a:lnTo>
                  <a:cubicBezTo>
                    <a:pt x="9089" y="5289"/>
                    <a:pt x="9636" y="4438"/>
                    <a:pt x="9484" y="2857"/>
                  </a:cubicBezTo>
                  <a:cubicBezTo>
                    <a:pt x="9332" y="1307"/>
                    <a:pt x="8025" y="0"/>
                    <a:pt x="8025" y="0"/>
                  </a:cubicBezTo>
                  <a:cubicBezTo>
                    <a:pt x="8937" y="578"/>
                    <a:pt x="9606" y="1490"/>
                    <a:pt x="9910" y="2523"/>
                  </a:cubicBezTo>
                  <a:cubicBezTo>
                    <a:pt x="10305" y="3617"/>
                    <a:pt x="10274" y="4833"/>
                    <a:pt x="9818" y="5897"/>
                  </a:cubicBezTo>
                  <a:cubicBezTo>
                    <a:pt x="9818" y="5897"/>
                    <a:pt x="12280" y="8207"/>
                    <a:pt x="14104" y="9727"/>
                  </a:cubicBezTo>
                  <a:cubicBezTo>
                    <a:pt x="15928" y="11246"/>
                    <a:pt x="16536" y="12310"/>
                    <a:pt x="16536" y="12310"/>
                  </a:cubicBezTo>
                  <a:cubicBezTo>
                    <a:pt x="16536" y="12310"/>
                    <a:pt x="18299" y="9180"/>
                    <a:pt x="18268" y="6444"/>
                  </a:cubicBezTo>
                  <a:cubicBezTo>
                    <a:pt x="18208" y="4681"/>
                    <a:pt x="17934" y="2918"/>
                    <a:pt x="17448" y="1216"/>
                  </a:cubicBezTo>
                  <a:cubicBezTo>
                    <a:pt x="18420" y="3404"/>
                    <a:pt x="18876" y="5775"/>
                    <a:pt x="18755" y="8146"/>
                  </a:cubicBezTo>
                  <a:cubicBezTo>
                    <a:pt x="18572" y="12098"/>
                    <a:pt x="17357" y="13526"/>
                    <a:pt x="17357" y="13526"/>
                  </a:cubicBezTo>
                  <a:cubicBezTo>
                    <a:pt x="18147" y="14681"/>
                    <a:pt x="19059" y="15715"/>
                    <a:pt x="20062" y="16687"/>
                  </a:cubicBezTo>
                  <a:close/>
                </a:path>
              </a:pathLst>
            </a:custGeom>
            <a:solidFill>
              <a:srgbClr val="2D4F2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1365" name="Google Shape;1365;p35"/>
          <p:cNvPicPr preferRelativeResize="0"/>
          <p:nvPr/>
        </p:nvPicPr>
        <p:blipFill rotWithShape="1">
          <a:blip r:embed="rId2">
            <a:alphaModFix amt="50000"/>
          </a:blip>
          <a:srcRect b="0" l="0" r="0" t="0"/>
          <a:stretch/>
        </p:blipFill>
        <p:spPr>
          <a:xfrm>
            <a:off x="-102935" y="-301821"/>
            <a:ext cx="2806894" cy="6447988"/>
          </a:xfrm>
          <a:prstGeom prst="rect">
            <a:avLst/>
          </a:prstGeom>
          <a:noFill/>
          <a:ln>
            <a:noFill/>
          </a:ln>
        </p:spPr>
      </p:pic>
      <p:pic>
        <p:nvPicPr>
          <p:cNvPr id="1366" name="Google Shape;1366;p35"/>
          <p:cNvPicPr preferRelativeResize="0"/>
          <p:nvPr/>
        </p:nvPicPr>
        <p:blipFill rotWithShape="1">
          <a:blip r:embed="rId2">
            <a:alphaModFix amt="50000"/>
          </a:blip>
          <a:srcRect b="0" l="0" r="0" t="0"/>
          <a:stretch/>
        </p:blipFill>
        <p:spPr>
          <a:xfrm>
            <a:off x="-102935" y="6168422"/>
            <a:ext cx="2806894" cy="6447988"/>
          </a:xfrm>
          <a:prstGeom prst="rect">
            <a:avLst/>
          </a:prstGeom>
          <a:noFill/>
          <a:ln>
            <a:noFill/>
          </a:ln>
        </p:spPr>
      </p:pic>
      <p:pic>
        <p:nvPicPr>
          <p:cNvPr id="1367" name="Google Shape;1367;p35"/>
          <p:cNvPicPr preferRelativeResize="0"/>
          <p:nvPr/>
        </p:nvPicPr>
        <p:blipFill rotWithShape="1">
          <a:blip r:embed="rId2">
            <a:alphaModFix amt="50000"/>
          </a:blip>
          <a:srcRect b="0" l="0" r="0" t="0"/>
          <a:stretch/>
        </p:blipFill>
        <p:spPr>
          <a:xfrm>
            <a:off x="4194170" y="6168422"/>
            <a:ext cx="2806894" cy="6447988"/>
          </a:xfrm>
          <a:prstGeom prst="rect">
            <a:avLst/>
          </a:prstGeom>
          <a:noFill/>
          <a:ln>
            <a:noFill/>
          </a:ln>
        </p:spPr>
      </p:pic>
      <p:pic>
        <p:nvPicPr>
          <p:cNvPr id="1368" name="Google Shape;1368;p35"/>
          <p:cNvPicPr preferRelativeResize="0"/>
          <p:nvPr/>
        </p:nvPicPr>
        <p:blipFill rotWithShape="1">
          <a:blip r:embed="rId2">
            <a:alphaModFix amt="50000"/>
          </a:blip>
          <a:srcRect b="0" l="0" r="0" t="0"/>
          <a:stretch/>
        </p:blipFill>
        <p:spPr>
          <a:xfrm>
            <a:off x="4194170" y="-226568"/>
            <a:ext cx="2806894" cy="6447988"/>
          </a:xfrm>
          <a:prstGeom prst="rect">
            <a:avLst/>
          </a:prstGeom>
          <a:noFill/>
          <a:ln>
            <a:noFill/>
          </a:ln>
        </p:spPr>
      </p:pic>
      <p:sp>
        <p:nvSpPr>
          <p:cNvPr id="1369" name="Google Shape;1369;p35"/>
          <p:cNvSpPr txBox="1"/>
          <p:nvPr>
            <p:ph type="title"/>
          </p:nvPr>
        </p:nvSpPr>
        <p:spPr>
          <a:xfrm>
            <a:off x="3280015" y="4491309"/>
            <a:ext cx="3048526" cy="1621245"/>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489"/>
            </a:lvl1pPr>
            <a:lvl2pPr lvl="1" algn="ctr">
              <a:lnSpc>
                <a:spcPct val="100000"/>
              </a:lnSpc>
              <a:spcBef>
                <a:spcPts val="0"/>
              </a:spcBef>
              <a:spcAft>
                <a:spcPts val="0"/>
              </a:spcAft>
              <a:buSzPts val="3600"/>
              <a:buNone/>
              <a:defRPr sz="358"/>
            </a:lvl2pPr>
            <a:lvl3pPr lvl="2" algn="ctr">
              <a:lnSpc>
                <a:spcPct val="100000"/>
              </a:lnSpc>
              <a:spcBef>
                <a:spcPts val="0"/>
              </a:spcBef>
              <a:spcAft>
                <a:spcPts val="0"/>
              </a:spcAft>
              <a:buSzPts val="3600"/>
              <a:buNone/>
              <a:defRPr sz="358"/>
            </a:lvl3pPr>
            <a:lvl4pPr lvl="3" algn="ctr">
              <a:lnSpc>
                <a:spcPct val="100000"/>
              </a:lnSpc>
              <a:spcBef>
                <a:spcPts val="0"/>
              </a:spcBef>
              <a:spcAft>
                <a:spcPts val="0"/>
              </a:spcAft>
              <a:buSzPts val="3600"/>
              <a:buNone/>
              <a:defRPr sz="358"/>
            </a:lvl4pPr>
            <a:lvl5pPr lvl="4" algn="ctr">
              <a:lnSpc>
                <a:spcPct val="100000"/>
              </a:lnSpc>
              <a:spcBef>
                <a:spcPts val="0"/>
              </a:spcBef>
              <a:spcAft>
                <a:spcPts val="0"/>
              </a:spcAft>
              <a:buSzPts val="3600"/>
              <a:buNone/>
              <a:defRPr sz="358"/>
            </a:lvl5pPr>
            <a:lvl6pPr lvl="5" algn="ctr">
              <a:lnSpc>
                <a:spcPct val="100000"/>
              </a:lnSpc>
              <a:spcBef>
                <a:spcPts val="0"/>
              </a:spcBef>
              <a:spcAft>
                <a:spcPts val="0"/>
              </a:spcAft>
              <a:buSzPts val="3600"/>
              <a:buNone/>
              <a:defRPr sz="358"/>
            </a:lvl6pPr>
            <a:lvl7pPr lvl="6" algn="ctr">
              <a:lnSpc>
                <a:spcPct val="100000"/>
              </a:lnSpc>
              <a:spcBef>
                <a:spcPts val="0"/>
              </a:spcBef>
              <a:spcAft>
                <a:spcPts val="0"/>
              </a:spcAft>
              <a:buSzPts val="3600"/>
              <a:buNone/>
              <a:defRPr sz="358"/>
            </a:lvl7pPr>
            <a:lvl8pPr lvl="7" algn="ctr">
              <a:lnSpc>
                <a:spcPct val="100000"/>
              </a:lnSpc>
              <a:spcBef>
                <a:spcPts val="0"/>
              </a:spcBef>
              <a:spcAft>
                <a:spcPts val="0"/>
              </a:spcAft>
              <a:buSzPts val="3600"/>
              <a:buNone/>
              <a:defRPr sz="358"/>
            </a:lvl8pPr>
            <a:lvl9pPr lvl="8" algn="ctr">
              <a:lnSpc>
                <a:spcPct val="100000"/>
              </a:lnSpc>
              <a:spcBef>
                <a:spcPts val="0"/>
              </a:spcBef>
              <a:spcAft>
                <a:spcPts val="0"/>
              </a:spcAft>
              <a:buSzPts val="3600"/>
              <a:buNone/>
              <a:defRPr sz="358"/>
            </a:lvl9pPr>
          </a:lstStyle>
          <a:p/>
        </p:txBody>
      </p:sp>
      <p:sp>
        <p:nvSpPr>
          <p:cNvPr id="1370" name="Google Shape;1370;p35"/>
          <p:cNvSpPr txBox="1"/>
          <p:nvPr>
            <p:ph idx="2" type="title"/>
          </p:nvPr>
        </p:nvSpPr>
        <p:spPr>
          <a:xfrm>
            <a:off x="3280012" y="2576553"/>
            <a:ext cx="931276" cy="1621245"/>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6000"/>
              <a:buNone/>
              <a:defRPr sz="598">
                <a:solidFill>
                  <a:schemeClr val="dk2"/>
                </a:solidFill>
              </a:defRPr>
            </a:lvl1pPr>
            <a:lvl2pPr lvl="1" algn="ctr">
              <a:lnSpc>
                <a:spcPct val="100000"/>
              </a:lnSpc>
              <a:spcBef>
                <a:spcPts val="0"/>
              </a:spcBef>
              <a:spcAft>
                <a:spcPts val="0"/>
              </a:spcAft>
              <a:buSzPts val="6000"/>
              <a:buNone/>
              <a:defRPr sz="598"/>
            </a:lvl2pPr>
            <a:lvl3pPr lvl="2" algn="ctr">
              <a:lnSpc>
                <a:spcPct val="100000"/>
              </a:lnSpc>
              <a:spcBef>
                <a:spcPts val="0"/>
              </a:spcBef>
              <a:spcAft>
                <a:spcPts val="0"/>
              </a:spcAft>
              <a:buSzPts val="6000"/>
              <a:buNone/>
              <a:defRPr sz="598"/>
            </a:lvl3pPr>
            <a:lvl4pPr lvl="3" algn="ctr">
              <a:lnSpc>
                <a:spcPct val="100000"/>
              </a:lnSpc>
              <a:spcBef>
                <a:spcPts val="0"/>
              </a:spcBef>
              <a:spcAft>
                <a:spcPts val="0"/>
              </a:spcAft>
              <a:buSzPts val="6000"/>
              <a:buNone/>
              <a:defRPr sz="598"/>
            </a:lvl4pPr>
            <a:lvl5pPr lvl="4" algn="ctr">
              <a:lnSpc>
                <a:spcPct val="100000"/>
              </a:lnSpc>
              <a:spcBef>
                <a:spcPts val="0"/>
              </a:spcBef>
              <a:spcAft>
                <a:spcPts val="0"/>
              </a:spcAft>
              <a:buSzPts val="6000"/>
              <a:buNone/>
              <a:defRPr sz="598"/>
            </a:lvl5pPr>
            <a:lvl6pPr lvl="5" algn="ctr">
              <a:lnSpc>
                <a:spcPct val="100000"/>
              </a:lnSpc>
              <a:spcBef>
                <a:spcPts val="0"/>
              </a:spcBef>
              <a:spcAft>
                <a:spcPts val="0"/>
              </a:spcAft>
              <a:buSzPts val="6000"/>
              <a:buNone/>
              <a:defRPr sz="598"/>
            </a:lvl6pPr>
            <a:lvl7pPr lvl="6" algn="ctr">
              <a:lnSpc>
                <a:spcPct val="100000"/>
              </a:lnSpc>
              <a:spcBef>
                <a:spcPts val="0"/>
              </a:spcBef>
              <a:spcAft>
                <a:spcPts val="0"/>
              </a:spcAft>
              <a:buSzPts val="6000"/>
              <a:buNone/>
              <a:defRPr sz="598"/>
            </a:lvl7pPr>
            <a:lvl8pPr lvl="7" algn="ctr">
              <a:lnSpc>
                <a:spcPct val="100000"/>
              </a:lnSpc>
              <a:spcBef>
                <a:spcPts val="0"/>
              </a:spcBef>
              <a:spcAft>
                <a:spcPts val="0"/>
              </a:spcAft>
              <a:buSzPts val="6000"/>
              <a:buNone/>
              <a:defRPr sz="598"/>
            </a:lvl8pPr>
            <a:lvl9pPr lvl="8" algn="ctr">
              <a:lnSpc>
                <a:spcPct val="100000"/>
              </a:lnSpc>
              <a:spcBef>
                <a:spcPts val="0"/>
              </a:spcBef>
              <a:spcAft>
                <a:spcPts val="0"/>
              </a:spcAft>
              <a:buSzPts val="6000"/>
              <a:buNone/>
              <a:defRPr sz="598"/>
            </a:lvl9pPr>
          </a:lstStyle>
          <a:p/>
        </p:txBody>
      </p:sp>
      <p:sp>
        <p:nvSpPr>
          <p:cNvPr id="1371" name="Google Shape;1371;p35"/>
          <p:cNvSpPr txBox="1"/>
          <p:nvPr>
            <p:ph idx="1" type="subTitle"/>
          </p:nvPr>
        </p:nvSpPr>
        <p:spPr>
          <a:xfrm>
            <a:off x="3280015" y="6032339"/>
            <a:ext cx="3048526" cy="1373955"/>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 Header 2">
    <p:spTree>
      <p:nvGrpSpPr>
        <p:cNvPr id="1372" name="Shape 1372"/>
        <p:cNvGrpSpPr/>
        <p:nvPr/>
      </p:nvGrpSpPr>
      <p:grpSpPr>
        <a:xfrm>
          <a:off x="0" y="0"/>
          <a:ext cx="0" cy="0"/>
          <a:chOff x="0" y="0"/>
          <a:chExt cx="0" cy="0"/>
        </a:xfrm>
      </p:grpSpPr>
      <p:sp>
        <p:nvSpPr>
          <p:cNvPr id="1373" name="Google Shape;1373;p36"/>
          <p:cNvSpPr/>
          <p:nvPr/>
        </p:nvSpPr>
        <p:spPr>
          <a:xfrm rot="4500027">
            <a:off x="-3724200" y="-1692804"/>
            <a:ext cx="8995100" cy="3967205"/>
          </a:xfrm>
          <a:custGeom>
            <a:rect b="b" l="l" r="r" t="t"/>
            <a:pathLst>
              <a:path extrusionOk="0" h="46528" w="46234">
                <a:moveTo>
                  <a:pt x="25849" y="0"/>
                </a:moveTo>
                <a:cubicBezTo>
                  <a:pt x="24318" y="0"/>
                  <a:pt x="22209" y="712"/>
                  <a:pt x="20882" y="1007"/>
                </a:cubicBezTo>
                <a:cubicBezTo>
                  <a:pt x="16346" y="1974"/>
                  <a:pt x="11943" y="4009"/>
                  <a:pt x="8440" y="7111"/>
                </a:cubicBezTo>
                <a:cubicBezTo>
                  <a:pt x="3737" y="11214"/>
                  <a:pt x="601" y="17219"/>
                  <a:pt x="268" y="23490"/>
                </a:cubicBezTo>
                <a:cubicBezTo>
                  <a:pt x="1" y="29794"/>
                  <a:pt x="2536" y="36199"/>
                  <a:pt x="7339" y="40235"/>
                </a:cubicBezTo>
                <a:cubicBezTo>
                  <a:pt x="11075" y="43437"/>
                  <a:pt x="15912" y="45072"/>
                  <a:pt x="20749" y="45906"/>
                </a:cubicBezTo>
                <a:cubicBezTo>
                  <a:pt x="22937" y="46293"/>
                  <a:pt x="25159" y="46527"/>
                  <a:pt x="27367" y="46527"/>
                </a:cubicBezTo>
                <a:cubicBezTo>
                  <a:pt x="29536" y="46527"/>
                  <a:pt x="31693" y="46301"/>
                  <a:pt x="33792" y="45772"/>
                </a:cubicBezTo>
                <a:cubicBezTo>
                  <a:pt x="38061" y="44738"/>
                  <a:pt x="42097" y="42337"/>
                  <a:pt x="44533" y="38701"/>
                </a:cubicBezTo>
                <a:cubicBezTo>
                  <a:pt x="45400" y="37400"/>
                  <a:pt x="46100" y="35865"/>
                  <a:pt x="46134" y="34264"/>
                </a:cubicBezTo>
                <a:cubicBezTo>
                  <a:pt x="46234" y="31562"/>
                  <a:pt x="44533" y="29060"/>
                  <a:pt x="42398" y="27359"/>
                </a:cubicBezTo>
                <a:cubicBezTo>
                  <a:pt x="40263" y="25658"/>
                  <a:pt x="37728" y="24524"/>
                  <a:pt x="35426" y="23123"/>
                </a:cubicBezTo>
                <a:cubicBezTo>
                  <a:pt x="33091" y="21688"/>
                  <a:pt x="30889" y="19820"/>
                  <a:pt x="29989" y="17285"/>
                </a:cubicBezTo>
                <a:cubicBezTo>
                  <a:pt x="29255" y="15284"/>
                  <a:pt x="29388" y="13116"/>
                  <a:pt x="29655" y="10981"/>
                </a:cubicBezTo>
                <a:cubicBezTo>
                  <a:pt x="29889" y="8879"/>
                  <a:pt x="30189" y="6711"/>
                  <a:pt x="29822" y="4643"/>
                </a:cubicBezTo>
                <a:cubicBezTo>
                  <a:pt x="29488" y="2942"/>
                  <a:pt x="28388" y="440"/>
                  <a:pt x="26420" y="40"/>
                </a:cubicBezTo>
                <a:cubicBezTo>
                  <a:pt x="26242" y="12"/>
                  <a:pt x="26050" y="0"/>
                  <a:pt x="25849"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374" name="Google Shape;1374;p36"/>
          <p:cNvGrpSpPr/>
          <p:nvPr/>
        </p:nvGrpSpPr>
        <p:grpSpPr>
          <a:xfrm flipH="1" rot="-10799905">
            <a:off x="6233794" y="-1371245"/>
            <a:ext cx="1052595" cy="6374700"/>
            <a:chOff x="6152550" y="3804050"/>
            <a:chExt cx="386075" cy="910550"/>
          </a:xfrm>
        </p:grpSpPr>
        <p:sp>
          <p:nvSpPr>
            <p:cNvPr id="1375" name="Google Shape;1375;p36"/>
            <p:cNvSpPr/>
            <p:nvPr/>
          </p:nvSpPr>
          <p:spPr>
            <a:xfrm>
              <a:off x="6152550" y="3804050"/>
              <a:ext cx="386075" cy="847575"/>
            </a:xfrm>
            <a:custGeom>
              <a:rect b="b" l="l" r="r" t="t"/>
              <a:pathLst>
                <a:path extrusionOk="0" h="33903" w="15443">
                  <a:moveTo>
                    <a:pt x="2736" y="1"/>
                  </a:moveTo>
                  <a:cubicBezTo>
                    <a:pt x="2631" y="1"/>
                    <a:pt x="2572" y="5"/>
                    <a:pt x="2572" y="5"/>
                  </a:cubicBezTo>
                  <a:cubicBezTo>
                    <a:pt x="1608" y="493"/>
                    <a:pt x="84" y="1458"/>
                    <a:pt x="143" y="4696"/>
                  </a:cubicBezTo>
                  <a:cubicBezTo>
                    <a:pt x="1179" y="5327"/>
                    <a:pt x="2572" y="6137"/>
                    <a:pt x="2572" y="6137"/>
                  </a:cubicBezTo>
                  <a:lnTo>
                    <a:pt x="215" y="5780"/>
                  </a:lnTo>
                  <a:lnTo>
                    <a:pt x="215" y="5780"/>
                  </a:lnTo>
                  <a:cubicBezTo>
                    <a:pt x="226" y="5935"/>
                    <a:pt x="250" y="6101"/>
                    <a:pt x="274" y="6268"/>
                  </a:cubicBezTo>
                  <a:cubicBezTo>
                    <a:pt x="917" y="10757"/>
                    <a:pt x="0" y="12507"/>
                    <a:pt x="357" y="18972"/>
                  </a:cubicBezTo>
                  <a:lnTo>
                    <a:pt x="4644" y="18972"/>
                  </a:lnTo>
                  <a:lnTo>
                    <a:pt x="596" y="21008"/>
                  </a:lnTo>
                  <a:cubicBezTo>
                    <a:pt x="1429" y="25473"/>
                    <a:pt x="3977" y="25854"/>
                    <a:pt x="5596" y="29580"/>
                  </a:cubicBezTo>
                  <a:cubicBezTo>
                    <a:pt x="5858" y="30188"/>
                    <a:pt x="6203" y="30759"/>
                    <a:pt x="6632" y="31283"/>
                  </a:cubicBezTo>
                  <a:lnTo>
                    <a:pt x="8132" y="30735"/>
                  </a:lnTo>
                  <a:lnTo>
                    <a:pt x="7037" y="31747"/>
                  </a:lnTo>
                  <a:cubicBezTo>
                    <a:pt x="9085" y="33831"/>
                    <a:pt x="11799" y="33902"/>
                    <a:pt x="11799" y="33902"/>
                  </a:cubicBezTo>
                  <a:cubicBezTo>
                    <a:pt x="11799" y="33902"/>
                    <a:pt x="14407" y="29295"/>
                    <a:pt x="15228" y="25711"/>
                  </a:cubicBezTo>
                  <a:cubicBezTo>
                    <a:pt x="15443" y="24770"/>
                    <a:pt x="15407" y="23699"/>
                    <a:pt x="15216" y="22544"/>
                  </a:cubicBezTo>
                  <a:lnTo>
                    <a:pt x="13026" y="23020"/>
                  </a:lnTo>
                  <a:lnTo>
                    <a:pt x="14990" y="21389"/>
                  </a:lnTo>
                  <a:cubicBezTo>
                    <a:pt x="14300" y="18412"/>
                    <a:pt x="12883" y="15055"/>
                    <a:pt x="12276" y="12126"/>
                  </a:cubicBezTo>
                  <a:cubicBezTo>
                    <a:pt x="11990" y="10661"/>
                    <a:pt x="11430" y="9268"/>
                    <a:pt x="10621" y="8018"/>
                  </a:cubicBezTo>
                  <a:lnTo>
                    <a:pt x="8251" y="8399"/>
                  </a:lnTo>
                  <a:lnTo>
                    <a:pt x="9763" y="6768"/>
                  </a:lnTo>
                  <a:cubicBezTo>
                    <a:pt x="8954" y="5673"/>
                    <a:pt x="8108" y="4625"/>
                    <a:pt x="7418" y="3137"/>
                  </a:cubicBezTo>
                  <a:cubicBezTo>
                    <a:pt x="6067" y="197"/>
                    <a:pt x="3420" y="1"/>
                    <a:pt x="2736"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76" name="Google Shape;1376;p36"/>
            <p:cNvSpPr/>
            <p:nvPr/>
          </p:nvSpPr>
          <p:spPr>
            <a:xfrm>
              <a:off x="6216475" y="3841875"/>
              <a:ext cx="244475" cy="872725"/>
            </a:xfrm>
            <a:custGeom>
              <a:rect b="b" l="l" r="r" t="t"/>
              <a:pathLst>
                <a:path extrusionOk="0" h="34909" w="9779">
                  <a:moveTo>
                    <a:pt x="68" y="0"/>
                  </a:moveTo>
                  <a:cubicBezTo>
                    <a:pt x="34" y="0"/>
                    <a:pt x="1" y="28"/>
                    <a:pt x="15" y="64"/>
                  </a:cubicBezTo>
                  <a:cubicBezTo>
                    <a:pt x="3218" y="11518"/>
                    <a:pt x="6230" y="23019"/>
                    <a:pt x="8909" y="34616"/>
                  </a:cubicBezTo>
                  <a:cubicBezTo>
                    <a:pt x="8956" y="34819"/>
                    <a:pt x="9111" y="34908"/>
                    <a:pt x="9273" y="34908"/>
                  </a:cubicBezTo>
                  <a:cubicBezTo>
                    <a:pt x="9518" y="34908"/>
                    <a:pt x="9778" y="34705"/>
                    <a:pt x="9707" y="34390"/>
                  </a:cubicBezTo>
                  <a:cubicBezTo>
                    <a:pt x="7016" y="22805"/>
                    <a:pt x="3861" y="11315"/>
                    <a:pt x="122" y="40"/>
                  </a:cubicBezTo>
                  <a:cubicBezTo>
                    <a:pt x="113" y="12"/>
                    <a:pt x="90" y="0"/>
                    <a:pt x="6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377" name="Google Shape;1377;p36"/>
          <p:cNvGrpSpPr/>
          <p:nvPr/>
        </p:nvGrpSpPr>
        <p:grpSpPr>
          <a:xfrm rot="-2700000">
            <a:off x="5880186" y="3712229"/>
            <a:ext cx="1151085" cy="6443907"/>
            <a:chOff x="3345650" y="2840950"/>
            <a:chExt cx="370900" cy="808575"/>
          </a:xfrm>
        </p:grpSpPr>
        <p:sp>
          <p:nvSpPr>
            <p:cNvPr id="1378" name="Google Shape;1378;p36"/>
            <p:cNvSpPr/>
            <p:nvPr/>
          </p:nvSpPr>
          <p:spPr>
            <a:xfrm>
              <a:off x="3486400" y="2932175"/>
              <a:ext cx="95900" cy="717350"/>
            </a:xfrm>
            <a:custGeom>
              <a:rect b="b" l="l" r="r" t="t"/>
              <a:pathLst>
                <a:path extrusionOk="0" h="28694" w="3836">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79" name="Google Shape;1379;p36"/>
            <p:cNvSpPr/>
            <p:nvPr/>
          </p:nvSpPr>
          <p:spPr>
            <a:xfrm>
              <a:off x="3537325" y="2851675"/>
              <a:ext cx="44075" cy="80975"/>
            </a:xfrm>
            <a:custGeom>
              <a:rect b="b" l="l" r="r" t="t"/>
              <a:pathLst>
                <a:path extrusionOk="0" h="3239" w="1763">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0" name="Google Shape;1380;p36"/>
            <p:cNvSpPr/>
            <p:nvPr/>
          </p:nvSpPr>
          <p:spPr>
            <a:xfrm>
              <a:off x="3581400" y="2840950"/>
              <a:ext cx="34850" cy="91400"/>
            </a:xfrm>
            <a:custGeom>
              <a:rect b="b" l="l" r="r" t="t"/>
              <a:pathLst>
                <a:path extrusionOk="0" h="3656" w="1394">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1" name="Google Shape;1381;p36"/>
            <p:cNvSpPr/>
            <p:nvPr/>
          </p:nvSpPr>
          <p:spPr>
            <a:xfrm>
              <a:off x="3587050" y="2889475"/>
              <a:ext cx="62225" cy="56575"/>
            </a:xfrm>
            <a:custGeom>
              <a:rect b="b" l="l" r="r" t="t"/>
              <a:pathLst>
                <a:path extrusionOk="0" h="2263" w="2489">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2" name="Google Shape;1382;p36"/>
            <p:cNvSpPr/>
            <p:nvPr/>
          </p:nvSpPr>
          <p:spPr>
            <a:xfrm>
              <a:off x="3581975" y="2931750"/>
              <a:ext cx="76825" cy="52700"/>
            </a:xfrm>
            <a:custGeom>
              <a:rect b="b" l="l" r="r" t="t"/>
              <a:pathLst>
                <a:path extrusionOk="0" h="2108" w="3073">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3" name="Google Shape;1383;p36"/>
            <p:cNvSpPr/>
            <p:nvPr/>
          </p:nvSpPr>
          <p:spPr>
            <a:xfrm>
              <a:off x="3582275" y="2973700"/>
              <a:ext cx="90525" cy="43200"/>
            </a:xfrm>
            <a:custGeom>
              <a:rect b="b" l="l" r="r" t="t"/>
              <a:pathLst>
                <a:path extrusionOk="0" h="1728" w="3621">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4" name="Google Shape;1384;p36"/>
            <p:cNvSpPr/>
            <p:nvPr/>
          </p:nvSpPr>
          <p:spPr>
            <a:xfrm>
              <a:off x="3581975" y="3015075"/>
              <a:ext cx="104800" cy="36800"/>
            </a:xfrm>
            <a:custGeom>
              <a:rect b="b" l="l" r="r" t="t"/>
              <a:pathLst>
                <a:path extrusionOk="0" h="1472" w="4192">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5" name="Google Shape;1385;p36"/>
            <p:cNvSpPr/>
            <p:nvPr/>
          </p:nvSpPr>
          <p:spPr>
            <a:xfrm>
              <a:off x="3583175" y="3056450"/>
              <a:ext cx="113725" cy="34125"/>
            </a:xfrm>
            <a:custGeom>
              <a:rect b="b" l="l" r="r" t="t"/>
              <a:pathLst>
                <a:path extrusionOk="0" h="1365" w="4549">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6" name="Google Shape;1386;p36"/>
            <p:cNvSpPr/>
            <p:nvPr/>
          </p:nvSpPr>
          <p:spPr>
            <a:xfrm>
              <a:off x="3573650" y="3110475"/>
              <a:ext cx="122950" cy="23100"/>
            </a:xfrm>
            <a:custGeom>
              <a:rect b="b" l="l" r="r" t="t"/>
              <a:pathLst>
                <a:path extrusionOk="0" h="924" w="4918">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7" name="Google Shape;1387;p36"/>
            <p:cNvSpPr/>
            <p:nvPr/>
          </p:nvSpPr>
          <p:spPr>
            <a:xfrm>
              <a:off x="3572450" y="3161925"/>
              <a:ext cx="137250" cy="28750"/>
            </a:xfrm>
            <a:custGeom>
              <a:rect b="b" l="l" r="r" t="t"/>
              <a:pathLst>
                <a:path extrusionOk="0" h="1150" w="549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8" name="Google Shape;1388;p36"/>
            <p:cNvSpPr/>
            <p:nvPr/>
          </p:nvSpPr>
          <p:spPr>
            <a:xfrm>
              <a:off x="3567400" y="3207950"/>
              <a:ext cx="144675" cy="39025"/>
            </a:xfrm>
            <a:custGeom>
              <a:rect b="b" l="l" r="r" t="t"/>
              <a:pathLst>
                <a:path extrusionOk="0" h="1561" w="5787">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89" name="Google Shape;1389;p36"/>
            <p:cNvSpPr/>
            <p:nvPr/>
          </p:nvSpPr>
          <p:spPr>
            <a:xfrm>
              <a:off x="3560250" y="3266600"/>
              <a:ext cx="149750" cy="58450"/>
            </a:xfrm>
            <a:custGeom>
              <a:rect b="b" l="l" r="r" t="t"/>
              <a:pathLst>
                <a:path extrusionOk="0" h="2338" w="599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0" name="Google Shape;1390;p36"/>
            <p:cNvSpPr/>
            <p:nvPr/>
          </p:nvSpPr>
          <p:spPr>
            <a:xfrm>
              <a:off x="3550425" y="3329700"/>
              <a:ext cx="166125" cy="64500"/>
            </a:xfrm>
            <a:custGeom>
              <a:rect b="b" l="l" r="r" t="t"/>
              <a:pathLst>
                <a:path extrusionOk="0" h="2580" w="6645">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1" name="Google Shape;1391;p36"/>
            <p:cNvSpPr/>
            <p:nvPr/>
          </p:nvSpPr>
          <p:spPr>
            <a:xfrm>
              <a:off x="3548050" y="3391325"/>
              <a:ext cx="152725" cy="76375"/>
            </a:xfrm>
            <a:custGeom>
              <a:rect b="b" l="l" r="r" t="t"/>
              <a:pathLst>
                <a:path extrusionOk="0" h="3055" w="6109">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2" name="Google Shape;1392;p36"/>
            <p:cNvSpPr/>
            <p:nvPr/>
          </p:nvSpPr>
          <p:spPr>
            <a:xfrm>
              <a:off x="3537325" y="3449950"/>
              <a:ext cx="121475" cy="84875"/>
            </a:xfrm>
            <a:custGeom>
              <a:rect b="b" l="l" r="r" t="t"/>
              <a:pathLst>
                <a:path extrusionOk="0" h="3395" w="4859">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3" name="Google Shape;1393;p36"/>
            <p:cNvSpPr/>
            <p:nvPr/>
          </p:nvSpPr>
          <p:spPr>
            <a:xfrm>
              <a:off x="3524525" y="3525850"/>
              <a:ext cx="83375" cy="78925"/>
            </a:xfrm>
            <a:custGeom>
              <a:rect b="b" l="l" r="r" t="t"/>
              <a:pathLst>
                <a:path extrusionOk="0" h="3157" w="3335">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4" name="Google Shape;1394;p36"/>
            <p:cNvSpPr/>
            <p:nvPr/>
          </p:nvSpPr>
          <p:spPr>
            <a:xfrm>
              <a:off x="3515900" y="2901975"/>
              <a:ext cx="60150" cy="71175"/>
            </a:xfrm>
            <a:custGeom>
              <a:rect b="b" l="l" r="r" t="t"/>
              <a:pathLst>
                <a:path extrusionOk="0" h="2847" w="2406">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5" name="Google Shape;1395;p36"/>
            <p:cNvSpPr/>
            <p:nvPr/>
          </p:nvSpPr>
          <p:spPr>
            <a:xfrm>
              <a:off x="3494475" y="2941275"/>
              <a:ext cx="76225" cy="65500"/>
            </a:xfrm>
            <a:custGeom>
              <a:rect b="b" l="l" r="r" t="t"/>
              <a:pathLst>
                <a:path extrusionOk="0" h="2620" w="3049">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6" name="Google Shape;1396;p36"/>
            <p:cNvSpPr/>
            <p:nvPr/>
          </p:nvSpPr>
          <p:spPr>
            <a:xfrm>
              <a:off x="3472150" y="2979675"/>
              <a:ext cx="92600" cy="59850"/>
            </a:xfrm>
            <a:custGeom>
              <a:rect b="b" l="l" r="r" t="t"/>
              <a:pathLst>
                <a:path extrusionOk="0" h="2394" w="3704">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7" name="Google Shape;1397;p36"/>
            <p:cNvSpPr/>
            <p:nvPr/>
          </p:nvSpPr>
          <p:spPr>
            <a:xfrm>
              <a:off x="3456675" y="3024600"/>
              <a:ext cx="102700" cy="58975"/>
            </a:xfrm>
            <a:custGeom>
              <a:rect b="b" l="l" r="r" t="t"/>
              <a:pathLst>
                <a:path extrusionOk="0" h="2359" w="4108">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8" name="Google Shape;1398;p36"/>
            <p:cNvSpPr/>
            <p:nvPr/>
          </p:nvSpPr>
          <p:spPr>
            <a:xfrm>
              <a:off x="3443275" y="3077900"/>
              <a:ext cx="117900" cy="40600"/>
            </a:xfrm>
            <a:custGeom>
              <a:rect b="b" l="l" r="r" t="t"/>
              <a:pathLst>
                <a:path extrusionOk="0" h="1624" w="4716">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399" name="Google Shape;1399;p36"/>
            <p:cNvSpPr/>
            <p:nvPr/>
          </p:nvSpPr>
          <p:spPr>
            <a:xfrm>
              <a:off x="3416200" y="3132050"/>
              <a:ext cx="134550" cy="37125"/>
            </a:xfrm>
            <a:custGeom>
              <a:rect b="b" l="l" r="r" t="t"/>
              <a:pathLst>
                <a:path extrusionOk="0" h="1485" w="5382">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0" name="Google Shape;1400;p36"/>
            <p:cNvSpPr/>
            <p:nvPr/>
          </p:nvSpPr>
          <p:spPr>
            <a:xfrm>
              <a:off x="3395350" y="3195475"/>
              <a:ext cx="147375" cy="29600"/>
            </a:xfrm>
            <a:custGeom>
              <a:rect b="b" l="l" r="r" t="t"/>
              <a:pathLst>
                <a:path extrusionOk="0" h="1184" w="5895">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1" name="Google Shape;1401;p36"/>
            <p:cNvSpPr/>
            <p:nvPr/>
          </p:nvSpPr>
          <p:spPr>
            <a:xfrm>
              <a:off x="3371550" y="3261400"/>
              <a:ext cx="158975" cy="34325"/>
            </a:xfrm>
            <a:custGeom>
              <a:rect b="b" l="l" r="r" t="t"/>
              <a:pathLst>
                <a:path extrusionOk="0" h="1373" w="6359">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2" name="Google Shape;1402;p36"/>
            <p:cNvSpPr/>
            <p:nvPr/>
          </p:nvSpPr>
          <p:spPr>
            <a:xfrm>
              <a:off x="3345650" y="3324350"/>
              <a:ext cx="176525" cy="38050"/>
            </a:xfrm>
            <a:custGeom>
              <a:rect b="b" l="l" r="r" t="t"/>
              <a:pathLst>
                <a:path extrusionOk="0" h="1522" w="7061">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3" name="Google Shape;1403;p36"/>
            <p:cNvSpPr/>
            <p:nvPr/>
          </p:nvSpPr>
          <p:spPr>
            <a:xfrm>
              <a:off x="3346250" y="3377325"/>
              <a:ext cx="167000" cy="45500"/>
            </a:xfrm>
            <a:custGeom>
              <a:rect b="b" l="l" r="r" t="t"/>
              <a:pathLst>
                <a:path extrusionOk="0" h="1820" w="668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4" name="Google Shape;1404;p36"/>
            <p:cNvSpPr/>
            <p:nvPr/>
          </p:nvSpPr>
          <p:spPr>
            <a:xfrm>
              <a:off x="3364700" y="3436275"/>
              <a:ext cx="139325" cy="53525"/>
            </a:xfrm>
            <a:custGeom>
              <a:rect b="b" l="l" r="r" t="t"/>
              <a:pathLst>
                <a:path extrusionOk="0" h="2141" w="5573">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5" name="Google Shape;1405;p36"/>
            <p:cNvSpPr/>
            <p:nvPr/>
          </p:nvSpPr>
          <p:spPr>
            <a:xfrm>
              <a:off x="3398025" y="3500550"/>
              <a:ext cx="100925" cy="54275"/>
            </a:xfrm>
            <a:custGeom>
              <a:rect b="b" l="l" r="r" t="t"/>
              <a:pathLst>
                <a:path extrusionOk="0" h="2171" w="4037">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6" name="Google Shape;1406;p36"/>
            <p:cNvSpPr/>
            <p:nvPr/>
          </p:nvSpPr>
          <p:spPr>
            <a:xfrm>
              <a:off x="3449300" y="3499025"/>
              <a:ext cx="66150" cy="36450"/>
            </a:xfrm>
            <a:custGeom>
              <a:rect b="b" l="l" r="r" t="t"/>
              <a:pathLst>
                <a:path extrusionOk="0" h="1458" w="2646">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7" name="Google Shape;1407;p36"/>
            <p:cNvSpPr/>
            <p:nvPr/>
          </p:nvSpPr>
          <p:spPr>
            <a:xfrm>
              <a:off x="3505200" y="3517225"/>
              <a:ext cx="60675" cy="56950"/>
            </a:xfrm>
            <a:custGeom>
              <a:rect b="b" l="l" r="r" t="t"/>
              <a:pathLst>
                <a:path extrusionOk="0" h="2278" w="2427">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8" name="Google Shape;1408;p36"/>
            <p:cNvSpPr/>
            <p:nvPr/>
          </p:nvSpPr>
          <p:spPr>
            <a:xfrm>
              <a:off x="3433825" y="3435975"/>
              <a:ext cx="163850" cy="67375"/>
            </a:xfrm>
            <a:custGeom>
              <a:rect b="b" l="l" r="r" t="t"/>
              <a:pathLst>
                <a:path extrusionOk="0" h="2695" w="6554">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09" name="Google Shape;1409;p36"/>
            <p:cNvSpPr/>
            <p:nvPr/>
          </p:nvSpPr>
          <p:spPr>
            <a:xfrm>
              <a:off x="3410525" y="3375750"/>
              <a:ext cx="201800" cy="64150"/>
            </a:xfrm>
            <a:custGeom>
              <a:rect b="b" l="l" r="r" t="t"/>
              <a:pathLst>
                <a:path extrusionOk="0" h="2566" w="8072">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0" name="Google Shape;1410;p36"/>
            <p:cNvSpPr/>
            <p:nvPr/>
          </p:nvSpPr>
          <p:spPr>
            <a:xfrm>
              <a:off x="3436425" y="3322425"/>
              <a:ext cx="183275" cy="41000"/>
            </a:xfrm>
            <a:custGeom>
              <a:rect b="b" l="l" r="r" t="t"/>
              <a:pathLst>
                <a:path extrusionOk="0" h="1640" w="7331">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1" name="Google Shape;1411;p36"/>
            <p:cNvSpPr/>
            <p:nvPr/>
          </p:nvSpPr>
          <p:spPr>
            <a:xfrm>
              <a:off x="3442975" y="3261025"/>
              <a:ext cx="176325" cy="32875"/>
            </a:xfrm>
            <a:custGeom>
              <a:rect b="b" l="l" r="r" t="t"/>
              <a:pathLst>
                <a:path extrusionOk="0" h="1315" w="7053">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2" name="Google Shape;1412;p36"/>
            <p:cNvSpPr/>
            <p:nvPr/>
          </p:nvSpPr>
          <p:spPr>
            <a:xfrm>
              <a:off x="3463525" y="3202400"/>
              <a:ext cx="187250" cy="31925"/>
            </a:xfrm>
            <a:custGeom>
              <a:rect b="b" l="l" r="r" t="t"/>
              <a:pathLst>
                <a:path extrusionOk="0" h="1277" w="749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3" name="Google Shape;1413;p36"/>
            <p:cNvSpPr/>
            <p:nvPr/>
          </p:nvSpPr>
          <p:spPr>
            <a:xfrm>
              <a:off x="3459950" y="3149025"/>
              <a:ext cx="189025" cy="28300"/>
            </a:xfrm>
            <a:custGeom>
              <a:rect b="b" l="l" r="r" t="t"/>
              <a:pathLst>
                <a:path extrusionOk="0" h="1132" w="7561">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4" name="Google Shape;1414;p36"/>
            <p:cNvSpPr/>
            <p:nvPr/>
          </p:nvSpPr>
          <p:spPr>
            <a:xfrm>
              <a:off x="3486150" y="3101700"/>
              <a:ext cx="143175" cy="17775"/>
            </a:xfrm>
            <a:custGeom>
              <a:rect b="b" l="l" r="r" t="t"/>
              <a:pathLst>
                <a:path extrusionOk="0" h="711" w="5727">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5" name="Google Shape;1415;p36"/>
            <p:cNvSpPr/>
            <p:nvPr/>
          </p:nvSpPr>
          <p:spPr>
            <a:xfrm>
              <a:off x="3482950" y="3046500"/>
              <a:ext cx="85375" cy="45800"/>
            </a:xfrm>
            <a:custGeom>
              <a:rect b="b" l="l" r="r" t="t"/>
              <a:pathLst>
                <a:path extrusionOk="0" h="1832" w="3415">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6" name="Google Shape;1416;p36"/>
            <p:cNvSpPr/>
            <p:nvPr/>
          </p:nvSpPr>
          <p:spPr>
            <a:xfrm>
              <a:off x="3564750" y="3065400"/>
              <a:ext cx="100475" cy="34500"/>
            </a:xfrm>
            <a:custGeom>
              <a:rect b="b" l="l" r="r" t="t"/>
              <a:pathLst>
                <a:path extrusionOk="0" h="1380" w="4019">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7" name="Google Shape;1417;p36"/>
            <p:cNvSpPr/>
            <p:nvPr/>
          </p:nvSpPr>
          <p:spPr>
            <a:xfrm>
              <a:off x="3664425" y="3027225"/>
              <a:ext cx="825" cy="450"/>
            </a:xfrm>
            <a:custGeom>
              <a:rect b="b" l="l" r="r" t="t"/>
              <a:pathLst>
                <a:path extrusionOk="0" h="18" w="33">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8" name="Google Shape;1418;p36"/>
            <p:cNvSpPr/>
            <p:nvPr/>
          </p:nvSpPr>
          <p:spPr>
            <a:xfrm>
              <a:off x="3569725" y="3029025"/>
              <a:ext cx="91675" cy="29000"/>
            </a:xfrm>
            <a:custGeom>
              <a:rect b="b" l="l" r="r" t="t"/>
              <a:pathLst>
                <a:path extrusionOk="0" h="1160" w="3667">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19" name="Google Shape;1419;p36"/>
            <p:cNvSpPr/>
            <p:nvPr/>
          </p:nvSpPr>
          <p:spPr>
            <a:xfrm>
              <a:off x="3490700" y="2997400"/>
              <a:ext cx="82550" cy="53375"/>
            </a:xfrm>
            <a:custGeom>
              <a:rect b="b" l="l" r="r" t="t"/>
              <a:pathLst>
                <a:path extrusionOk="0" h="2135" w="3302">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20" name="Google Shape;1420;p36"/>
            <p:cNvSpPr/>
            <p:nvPr/>
          </p:nvSpPr>
          <p:spPr>
            <a:xfrm>
              <a:off x="3510400" y="2961975"/>
              <a:ext cx="65350" cy="55825"/>
            </a:xfrm>
            <a:custGeom>
              <a:rect b="b" l="l" r="r" t="t"/>
              <a:pathLst>
                <a:path extrusionOk="0" h="2233" w="2614">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21" name="Google Shape;1421;p36"/>
            <p:cNvSpPr/>
            <p:nvPr/>
          </p:nvSpPr>
          <p:spPr>
            <a:xfrm>
              <a:off x="3572900" y="2991800"/>
              <a:ext cx="77475" cy="29675"/>
            </a:xfrm>
            <a:custGeom>
              <a:rect b="b" l="l" r="r" t="t"/>
              <a:pathLst>
                <a:path extrusionOk="0" h="1187" w="3099">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22" name="Google Shape;1422;p36"/>
            <p:cNvSpPr/>
            <p:nvPr/>
          </p:nvSpPr>
          <p:spPr>
            <a:xfrm>
              <a:off x="3533550" y="2930600"/>
              <a:ext cx="46025" cy="46775"/>
            </a:xfrm>
            <a:custGeom>
              <a:rect b="b" l="l" r="r" t="t"/>
              <a:pathLst>
                <a:path extrusionOk="0" h="1871" w="1841">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23" name="Google Shape;1423;p36"/>
            <p:cNvSpPr/>
            <p:nvPr/>
          </p:nvSpPr>
          <p:spPr>
            <a:xfrm>
              <a:off x="3576225" y="2954900"/>
              <a:ext cx="60475" cy="38750"/>
            </a:xfrm>
            <a:custGeom>
              <a:rect b="b" l="l" r="r" t="t"/>
              <a:pathLst>
                <a:path extrusionOk="0" h="1550" w="2419">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24" name="Google Shape;1424;p36"/>
            <p:cNvSpPr/>
            <p:nvPr/>
          </p:nvSpPr>
          <p:spPr>
            <a:xfrm>
              <a:off x="3579000" y="2921425"/>
              <a:ext cx="42825" cy="42325"/>
            </a:xfrm>
            <a:custGeom>
              <a:rect b="b" l="l" r="r" t="t"/>
              <a:pathLst>
                <a:path extrusionOk="0" h="1693" w="1713">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25" name="Google Shape;1425;p36"/>
            <p:cNvSpPr/>
            <p:nvPr/>
          </p:nvSpPr>
          <p:spPr>
            <a:xfrm>
              <a:off x="3552000" y="2885375"/>
              <a:ext cx="48175" cy="63875"/>
            </a:xfrm>
            <a:custGeom>
              <a:rect b="b" l="l" r="r" t="t"/>
              <a:pathLst>
                <a:path extrusionOk="0" h="2555" w="1927">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426" name="Google Shape;1426;p36"/>
          <p:cNvGrpSpPr/>
          <p:nvPr/>
        </p:nvGrpSpPr>
        <p:grpSpPr>
          <a:xfrm flipH="1" rot="-7434564">
            <a:off x="4255658" y="-901309"/>
            <a:ext cx="4246909" cy="3609725"/>
            <a:chOff x="7386050" y="661025"/>
            <a:chExt cx="1576975" cy="3441950"/>
          </a:xfrm>
        </p:grpSpPr>
        <p:sp>
          <p:nvSpPr>
            <p:cNvPr id="1427" name="Google Shape;1427;p36"/>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28" name="Google Shape;1428;p36"/>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29" name="Google Shape;1429;p36"/>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30" name="Google Shape;1430;p36"/>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31" name="Google Shape;1431;p36"/>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32" name="Google Shape;1432;p36"/>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33" name="Google Shape;1433;p36"/>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34" name="Google Shape;1434;p36"/>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35" name="Google Shape;1435;p36"/>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36" name="Google Shape;1436;p36"/>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37" name="Google Shape;1437;p36"/>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438" name="Google Shape;1438;p36"/>
          <p:cNvSpPr/>
          <p:nvPr/>
        </p:nvSpPr>
        <p:spPr>
          <a:xfrm flipH="1" rot="2886980">
            <a:off x="2308704" y="6863380"/>
            <a:ext cx="7752599" cy="1553051"/>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chemeClr val="accent1"/>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439" name="Google Shape;1439;p36"/>
          <p:cNvGrpSpPr/>
          <p:nvPr/>
        </p:nvGrpSpPr>
        <p:grpSpPr>
          <a:xfrm flipH="1" rot="2887043">
            <a:off x="2346738" y="8283512"/>
            <a:ext cx="8080159" cy="2716264"/>
            <a:chOff x="2695275" y="1049450"/>
            <a:chExt cx="1439175" cy="1242350"/>
          </a:xfrm>
        </p:grpSpPr>
        <p:sp>
          <p:nvSpPr>
            <p:cNvPr id="1440" name="Google Shape;1440;p36"/>
            <p:cNvSpPr/>
            <p:nvPr/>
          </p:nvSpPr>
          <p:spPr>
            <a:xfrm>
              <a:off x="2895600" y="1049450"/>
              <a:ext cx="1238850" cy="1242350"/>
            </a:xfrm>
            <a:custGeom>
              <a:rect b="b" l="l" r="r" t="t"/>
              <a:pathLst>
                <a:path extrusionOk="0" h="49694" w="49554">
                  <a:moveTo>
                    <a:pt x="12551" y="1"/>
                  </a:moveTo>
                  <a:cubicBezTo>
                    <a:pt x="12492" y="1"/>
                    <a:pt x="12432" y="7"/>
                    <a:pt x="12371" y="21"/>
                  </a:cubicBezTo>
                  <a:cubicBezTo>
                    <a:pt x="12073" y="80"/>
                    <a:pt x="11847" y="342"/>
                    <a:pt x="11644" y="569"/>
                  </a:cubicBezTo>
                  <a:lnTo>
                    <a:pt x="8251" y="4605"/>
                  </a:lnTo>
                  <a:cubicBezTo>
                    <a:pt x="7882" y="2962"/>
                    <a:pt x="8596" y="1259"/>
                    <a:pt x="10025" y="354"/>
                  </a:cubicBezTo>
                  <a:lnTo>
                    <a:pt x="10025" y="354"/>
                  </a:lnTo>
                  <a:cubicBezTo>
                    <a:pt x="9873" y="366"/>
                    <a:pt x="9721" y="372"/>
                    <a:pt x="9569" y="372"/>
                  </a:cubicBezTo>
                  <a:cubicBezTo>
                    <a:pt x="8557" y="372"/>
                    <a:pt x="7546" y="139"/>
                    <a:pt x="6541" y="139"/>
                  </a:cubicBezTo>
                  <a:cubicBezTo>
                    <a:pt x="6361" y="139"/>
                    <a:pt x="6181" y="146"/>
                    <a:pt x="6001" y="164"/>
                  </a:cubicBezTo>
                  <a:cubicBezTo>
                    <a:pt x="1845" y="545"/>
                    <a:pt x="1441" y="3486"/>
                    <a:pt x="619" y="6760"/>
                  </a:cubicBezTo>
                  <a:cubicBezTo>
                    <a:pt x="583" y="6879"/>
                    <a:pt x="560" y="7010"/>
                    <a:pt x="524" y="7141"/>
                  </a:cubicBezTo>
                  <a:lnTo>
                    <a:pt x="167" y="7474"/>
                  </a:lnTo>
                  <a:lnTo>
                    <a:pt x="167" y="7474"/>
                  </a:lnTo>
                  <a:lnTo>
                    <a:pt x="464" y="7379"/>
                  </a:lnTo>
                  <a:lnTo>
                    <a:pt x="464" y="7379"/>
                  </a:lnTo>
                  <a:cubicBezTo>
                    <a:pt x="0" y="9558"/>
                    <a:pt x="119" y="11820"/>
                    <a:pt x="810" y="13927"/>
                  </a:cubicBezTo>
                  <a:cubicBezTo>
                    <a:pt x="1691" y="16594"/>
                    <a:pt x="3536" y="18833"/>
                    <a:pt x="5989" y="20214"/>
                  </a:cubicBezTo>
                  <a:cubicBezTo>
                    <a:pt x="6787" y="20666"/>
                    <a:pt x="7668" y="21012"/>
                    <a:pt x="8584" y="21012"/>
                  </a:cubicBezTo>
                  <a:cubicBezTo>
                    <a:pt x="10263" y="21000"/>
                    <a:pt x="11680" y="19821"/>
                    <a:pt x="12859" y="18630"/>
                  </a:cubicBezTo>
                  <a:lnTo>
                    <a:pt x="12859" y="18630"/>
                  </a:lnTo>
                  <a:cubicBezTo>
                    <a:pt x="12073" y="20547"/>
                    <a:pt x="11382" y="22988"/>
                    <a:pt x="12811" y="24488"/>
                  </a:cubicBezTo>
                  <a:cubicBezTo>
                    <a:pt x="13335" y="25024"/>
                    <a:pt x="14061" y="25334"/>
                    <a:pt x="14752" y="25619"/>
                  </a:cubicBezTo>
                  <a:cubicBezTo>
                    <a:pt x="16585" y="26369"/>
                    <a:pt x="18467" y="27179"/>
                    <a:pt x="19883" y="28548"/>
                  </a:cubicBezTo>
                  <a:cubicBezTo>
                    <a:pt x="20324" y="28977"/>
                    <a:pt x="20717" y="29441"/>
                    <a:pt x="21193" y="29810"/>
                  </a:cubicBezTo>
                  <a:cubicBezTo>
                    <a:pt x="22491" y="30799"/>
                    <a:pt x="24396" y="31025"/>
                    <a:pt x="25277" y="32394"/>
                  </a:cubicBezTo>
                  <a:cubicBezTo>
                    <a:pt x="25587" y="32882"/>
                    <a:pt x="25729" y="33454"/>
                    <a:pt x="26063" y="33930"/>
                  </a:cubicBezTo>
                  <a:cubicBezTo>
                    <a:pt x="26493" y="34554"/>
                    <a:pt x="27254" y="34887"/>
                    <a:pt x="28010" y="34887"/>
                  </a:cubicBezTo>
                  <a:cubicBezTo>
                    <a:pt x="28552" y="34887"/>
                    <a:pt x="29091" y="34716"/>
                    <a:pt x="29504" y="34359"/>
                  </a:cubicBezTo>
                  <a:lnTo>
                    <a:pt x="29504" y="34359"/>
                  </a:lnTo>
                  <a:cubicBezTo>
                    <a:pt x="29182" y="35144"/>
                    <a:pt x="28539" y="35763"/>
                    <a:pt x="27742" y="36061"/>
                  </a:cubicBezTo>
                  <a:cubicBezTo>
                    <a:pt x="28754" y="36549"/>
                    <a:pt x="28635" y="38347"/>
                    <a:pt x="29706" y="38669"/>
                  </a:cubicBezTo>
                  <a:cubicBezTo>
                    <a:pt x="29830" y="38694"/>
                    <a:pt x="29958" y="38707"/>
                    <a:pt x="30085" y="38707"/>
                  </a:cubicBezTo>
                  <a:cubicBezTo>
                    <a:pt x="30253" y="38707"/>
                    <a:pt x="30420" y="38685"/>
                    <a:pt x="30575" y="38645"/>
                  </a:cubicBezTo>
                  <a:cubicBezTo>
                    <a:pt x="31444" y="38466"/>
                    <a:pt x="32302" y="38240"/>
                    <a:pt x="33135" y="37954"/>
                  </a:cubicBezTo>
                  <a:cubicBezTo>
                    <a:pt x="33290" y="37895"/>
                    <a:pt x="33433" y="37835"/>
                    <a:pt x="33588" y="37787"/>
                  </a:cubicBezTo>
                  <a:lnTo>
                    <a:pt x="33588" y="37787"/>
                  </a:lnTo>
                  <a:cubicBezTo>
                    <a:pt x="33480" y="37859"/>
                    <a:pt x="33373" y="37930"/>
                    <a:pt x="33266" y="38002"/>
                  </a:cubicBezTo>
                  <a:cubicBezTo>
                    <a:pt x="32361" y="38621"/>
                    <a:pt x="31468" y="39240"/>
                    <a:pt x="30563" y="39859"/>
                  </a:cubicBezTo>
                  <a:cubicBezTo>
                    <a:pt x="30587" y="40014"/>
                    <a:pt x="30647" y="40169"/>
                    <a:pt x="30742" y="40300"/>
                  </a:cubicBezTo>
                  <a:cubicBezTo>
                    <a:pt x="31049" y="40734"/>
                    <a:pt x="31672" y="40919"/>
                    <a:pt x="32299" y="40919"/>
                  </a:cubicBezTo>
                  <a:cubicBezTo>
                    <a:pt x="32548" y="40919"/>
                    <a:pt x="32798" y="40890"/>
                    <a:pt x="33028" y="40835"/>
                  </a:cubicBezTo>
                  <a:cubicBezTo>
                    <a:pt x="34481" y="40490"/>
                    <a:pt x="35778" y="39704"/>
                    <a:pt x="37064" y="38919"/>
                  </a:cubicBezTo>
                  <a:lnTo>
                    <a:pt x="37064" y="38919"/>
                  </a:lnTo>
                  <a:cubicBezTo>
                    <a:pt x="36421" y="40252"/>
                    <a:pt x="35409" y="41371"/>
                    <a:pt x="34147" y="42145"/>
                  </a:cubicBezTo>
                  <a:cubicBezTo>
                    <a:pt x="33861" y="42312"/>
                    <a:pt x="33528" y="42574"/>
                    <a:pt x="33635" y="42883"/>
                  </a:cubicBezTo>
                  <a:cubicBezTo>
                    <a:pt x="33707" y="43038"/>
                    <a:pt x="33838" y="43169"/>
                    <a:pt x="34004" y="43229"/>
                  </a:cubicBezTo>
                  <a:cubicBezTo>
                    <a:pt x="34647" y="43586"/>
                    <a:pt x="35302" y="43931"/>
                    <a:pt x="35945" y="44288"/>
                  </a:cubicBezTo>
                  <a:cubicBezTo>
                    <a:pt x="36302" y="44479"/>
                    <a:pt x="36671" y="44681"/>
                    <a:pt x="37076" y="44681"/>
                  </a:cubicBezTo>
                  <a:cubicBezTo>
                    <a:pt x="37421" y="44645"/>
                    <a:pt x="37755" y="44550"/>
                    <a:pt x="38064" y="44384"/>
                  </a:cubicBezTo>
                  <a:lnTo>
                    <a:pt x="40969" y="43038"/>
                  </a:lnTo>
                  <a:lnTo>
                    <a:pt x="38326" y="46003"/>
                  </a:lnTo>
                  <a:cubicBezTo>
                    <a:pt x="38374" y="47134"/>
                    <a:pt x="39469" y="47944"/>
                    <a:pt x="40565" y="48170"/>
                  </a:cubicBezTo>
                  <a:cubicBezTo>
                    <a:pt x="41023" y="48264"/>
                    <a:pt x="41488" y="48288"/>
                    <a:pt x="41955" y="48288"/>
                  </a:cubicBezTo>
                  <a:cubicBezTo>
                    <a:pt x="42427" y="48288"/>
                    <a:pt x="42901" y="48264"/>
                    <a:pt x="43375" y="48264"/>
                  </a:cubicBezTo>
                  <a:cubicBezTo>
                    <a:pt x="43554" y="48264"/>
                    <a:pt x="43732" y="48267"/>
                    <a:pt x="43910" y="48277"/>
                  </a:cubicBezTo>
                  <a:cubicBezTo>
                    <a:pt x="45029" y="48325"/>
                    <a:pt x="46256" y="48706"/>
                    <a:pt x="46792" y="49694"/>
                  </a:cubicBezTo>
                  <a:lnTo>
                    <a:pt x="46815" y="49348"/>
                  </a:lnTo>
                  <a:cubicBezTo>
                    <a:pt x="46542" y="46717"/>
                    <a:pt x="48851" y="44491"/>
                    <a:pt x="49256" y="41871"/>
                  </a:cubicBezTo>
                  <a:cubicBezTo>
                    <a:pt x="49554" y="39931"/>
                    <a:pt x="48780" y="38002"/>
                    <a:pt x="48018" y="36180"/>
                  </a:cubicBezTo>
                  <a:cubicBezTo>
                    <a:pt x="47732" y="35502"/>
                    <a:pt x="47446" y="34811"/>
                    <a:pt x="46923" y="34275"/>
                  </a:cubicBezTo>
                  <a:cubicBezTo>
                    <a:pt x="46528" y="33872"/>
                    <a:pt x="45971" y="33588"/>
                    <a:pt x="45415" y="33588"/>
                  </a:cubicBezTo>
                  <a:cubicBezTo>
                    <a:pt x="45249" y="33588"/>
                    <a:pt x="45084" y="33613"/>
                    <a:pt x="44922" y="33668"/>
                  </a:cubicBezTo>
                  <a:cubicBezTo>
                    <a:pt x="44803" y="33168"/>
                    <a:pt x="45375" y="32787"/>
                    <a:pt x="45684" y="32370"/>
                  </a:cubicBezTo>
                  <a:cubicBezTo>
                    <a:pt x="46327" y="31513"/>
                    <a:pt x="45863" y="30298"/>
                    <a:pt x="45399" y="29334"/>
                  </a:cubicBezTo>
                  <a:cubicBezTo>
                    <a:pt x="44970" y="28477"/>
                    <a:pt x="44541" y="27608"/>
                    <a:pt x="43863" y="26953"/>
                  </a:cubicBezTo>
                  <a:cubicBezTo>
                    <a:pt x="43310" y="26429"/>
                    <a:pt x="42568" y="26058"/>
                    <a:pt x="41824" y="26058"/>
                  </a:cubicBezTo>
                  <a:cubicBezTo>
                    <a:pt x="41637" y="26058"/>
                    <a:pt x="41451" y="26081"/>
                    <a:pt x="41267" y="26131"/>
                  </a:cubicBezTo>
                  <a:lnTo>
                    <a:pt x="42827" y="25060"/>
                  </a:lnTo>
                  <a:cubicBezTo>
                    <a:pt x="42471" y="24979"/>
                    <a:pt x="42112" y="24939"/>
                    <a:pt x="41756" y="24939"/>
                  </a:cubicBezTo>
                  <a:cubicBezTo>
                    <a:pt x="40382" y="24939"/>
                    <a:pt x="39050" y="25527"/>
                    <a:pt x="38124" y="26596"/>
                  </a:cubicBezTo>
                  <a:cubicBezTo>
                    <a:pt x="37648" y="26596"/>
                    <a:pt x="37302" y="26048"/>
                    <a:pt x="37350" y="25584"/>
                  </a:cubicBezTo>
                  <a:cubicBezTo>
                    <a:pt x="37398" y="25107"/>
                    <a:pt x="37695" y="24691"/>
                    <a:pt x="37993" y="24322"/>
                  </a:cubicBezTo>
                  <a:cubicBezTo>
                    <a:pt x="38814" y="23298"/>
                    <a:pt x="39743" y="22369"/>
                    <a:pt x="40755" y="21536"/>
                  </a:cubicBezTo>
                  <a:cubicBezTo>
                    <a:pt x="38802" y="19023"/>
                    <a:pt x="36516" y="16785"/>
                    <a:pt x="33969" y="14868"/>
                  </a:cubicBezTo>
                  <a:cubicBezTo>
                    <a:pt x="32064" y="16273"/>
                    <a:pt x="30790" y="15880"/>
                    <a:pt x="28706" y="17011"/>
                  </a:cubicBezTo>
                  <a:cubicBezTo>
                    <a:pt x="29444" y="15344"/>
                    <a:pt x="30385" y="14154"/>
                    <a:pt x="31659" y="12832"/>
                  </a:cubicBezTo>
                  <a:cubicBezTo>
                    <a:pt x="31409" y="12642"/>
                    <a:pt x="26265" y="7974"/>
                    <a:pt x="23146" y="5831"/>
                  </a:cubicBezTo>
                  <a:cubicBezTo>
                    <a:pt x="20014" y="3676"/>
                    <a:pt x="16693" y="1795"/>
                    <a:pt x="13240" y="200"/>
                  </a:cubicBezTo>
                  <a:cubicBezTo>
                    <a:pt x="13020" y="104"/>
                    <a:pt x="12792" y="1"/>
                    <a:pt x="12551" y="1"/>
                  </a:cubicBezTo>
                  <a:close/>
                </a:path>
              </a:pathLst>
            </a:custGeom>
            <a:solidFill>
              <a:srgbClr val="3E69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41" name="Google Shape;1441;p36"/>
            <p:cNvSpPr/>
            <p:nvPr/>
          </p:nvSpPr>
          <p:spPr>
            <a:xfrm>
              <a:off x="2695275" y="1157425"/>
              <a:ext cx="1356425" cy="1094200"/>
            </a:xfrm>
            <a:custGeom>
              <a:rect b="b" l="l" r="r" t="t"/>
              <a:pathLst>
                <a:path extrusionOk="0" h="43768" w="54257">
                  <a:moveTo>
                    <a:pt x="48" y="0"/>
                  </a:moveTo>
                  <a:lnTo>
                    <a:pt x="0" y="179"/>
                  </a:lnTo>
                  <a:cubicBezTo>
                    <a:pt x="4810" y="1417"/>
                    <a:pt x="12811" y="3870"/>
                    <a:pt x="26861" y="10811"/>
                  </a:cubicBezTo>
                  <a:cubicBezTo>
                    <a:pt x="39696" y="17157"/>
                    <a:pt x="50887" y="30706"/>
                    <a:pt x="54066" y="43767"/>
                  </a:cubicBezTo>
                  <a:lnTo>
                    <a:pt x="54257" y="43720"/>
                  </a:lnTo>
                  <a:cubicBezTo>
                    <a:pt x="51054" y="30611"/>
                    <a:pt x="39827" y="17014"/>
                    <a:pt x="26944" y="10644"/>
                  </a:cubicBezTo>
                  <a:cubicBezTo>
                    <a:pt x="12895" y="3691"/>
                    <a:pt x="4858" y="1238"/>
                    <a:pt x="48" y="0"/>
                  </a:cubicBezTo>
                  <a:close/>
                </a:path>
              </a:pathLst>
            </a:custGeom>
            <a:solidFill>
              <a:srgbClr val="4F4B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lt2"/>
                </a:solidFill>
                <a:latin typeface="Arial"/>
                <a:ea typeface="Arial"/>
                <a:cs typeface="Arial"/>
                <a:sym typeface="Arial"/>
              </a:endParaRPr>
            </a:p>
          </p:txBody>
        </p:sp>
        <p:sp>
          <p:nvSpPr>
            <p:cNvPr id="1442" name="Google Shape;1442;p36"/>
            <p:cNvSpPr/>
            <p:nvPr/>
          </p:nvSpPr>
          <p:spPr>
            <a:xfrm>
              <a:off x="3659675" y="1999475"/>
              <a:ext cx="135450" cy="60600"/>
            </a:xfrm>
            <a:custGeom>
              <a:rect b="b" l="l" r="r" t="t"/>
              <a:pathLst>
                <a:path extrusionOk="0" h="2424" w="5418">
                  <a:moveTo>
                    <a:pt x="2703" y="1"/>
                  </a:moveTo>
                  <a:cubicBezTo>
                    <a:pt x="1798" y="620"/>
                    <a:pt x="905" y="1239"/>
                    <a:pt x="0" y="1858"/>
                  </a:cubicBezTo>
                  <a:cubicBezTo>
                    <a:pt x="24" y="2013"/>
                    <a:pt x="84" y="2156"/>
                    <a:pt x="179" y="2287"/>
                  </a:cubicBezTo>
                  <a:cubicBezTo>
                    <a:pt x="552" y="2378"/>
                    <a:pt x="937" y="2424"/>
                    <a:pt x="1323" y="2424"/>
                  </a:cubicBezTo>
                  <a:cubicBezTo>
                    <a:pt x="1590" y="2424"/>
                    <a:pt x="1857" y="2402"/>
                    <a:pt x="2120" y="2358"/>
                  </a:cubicBezTo>
                  <a:cubicBezTo>
                    <a:pt x="3286" y="2180"/>
                    <a:pt x="4358" y="1668"/>
                    <a:pt x="5418" y="1144"/>
                  </a:cubicBezTo>
                  <a:cubicBezTo>
                    <a:pt x="4632" y="560"/>
                    <a:pt x="3596" y="394"/>
                    <a:pt x="2703" y="1"/>
                  </a:cubicBezTo>
                  <a:close/>
                </a:path>
              </a:pathLst>
            </a:custGeom>
            <a:solidFill>
              <a:srgbClr val="8EB35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43" name="Google Shape;1443;p36"/>
            <p:cNvSpPr/>
            <p:nvPr/>
          </p:nvSpPr>
          <p:spPr>
            <a:xfrm>
              <a:off x="2915825" y="1397625"/>
              <a:ext cx="808175" cy="619425"/>
            </a:xfrm>
            <a:custGeom>
              <a:rect b="b" l="l" r="r" t="t"/>
              <a:pathLst>
                <a:path extrusionOk="0" h="24777" w="32327">
                  <a:moveTo>
                    <a:pt x="1" y="0"/>
                  </a:moveTo>
                  <a:cubicBezTo>
                    <a:pt x="870" y="2667"/>
                    <a:pt x="2727" y="4906"/>
                    <a:pt x="5168" y="6287"/>
                  </a:cubicBezTo>
                  <a:cubicBezTo>
                    <a:pt x="5966" y="6727"/>
                    <a:pt x="6847" y="7085"/>
                    <a:pt x="7764" y="7085"/>
                  </a:cubicBezTo>
                  <a:cubicBezTo>
                    <a:pt x="9442" y="7073"/>
                    <a:pt x="10871" y="5894"/>
                    <a:pt x="12038" y="4703"/>
                  </a:cubicBezTo>
                  <a:lnTo>
                    <a:pt x="12038" y="4703"/>
                  </a:lnTo>
                  <a:cubicBezTo>
                    <a:pt x="11264" y="6620"/>
                    <a:pt x="10561" y="9061"/>
                    <a:pt x="12002" y="10549"/>
                  </a:cubicBezTo>
                  <a:cubicBezTo>
                    <a:pt x="12526" y="11097"/>
                    <a:pt x="13240" y="11395"/>
                    <a:pt x="13943" y="11692"/>
                  </a:cubicBezTo>
                  <a:cubicBezTo>
                    <a:pt x="15776" y="12442"/>
                    <a:pt x="17646" y="13240"/>
                    <a:pt x="19074" y="14621"/>
                  </a:cubicBezTo>
                  <a:cubicBezTo>
                    <a:pt x="19515" y="15038"/>
                    <a:pt x="19896" y="15514"/>
                    <a:pt x="20372" y="15871"/>
                  </a:cubicBezTo>
                  <a:cubicBezTo>
                    <a:pt x="21670" y="16872"/>
                    <a:pt x="23575" y="17098"/>
                    <a:pt x="24468" y="18467"/>
                  </a:cubicBezTo>
                  <a:cubicBezTo>
                    <a:pt x="24778" y="18943"/>
                    <a:pt x="24920" y="19527"/>
                    <a:pt x="25254" y="20003"/>
                  </a:cubicBezTo>
                  <a:cubicBezTo>
                    <a:pt x="25684" y="20627"/>
                    <a:pt x="26445" y="20960"/>
                    <a:pt x="27199" y="20960"/>
                  </a:cubicBezTo>
                  <a:cubicBezTo>
                    <a:pt x="27739" y="20960"/>
                    <a:pt x="28275" y="20789"/>
                    <a:pt x="28683" y="20432"/>
                  </a:cubicBezTo>
                  <a:lnTo>
                    <a:pt x="28683" y="20432"/>
                  </a:lnTo>
                  <a:cubicBezTo>
                    <a:pt x="28361" y="21217"/>
                    <a:pt x="27730" y="21836"/>
                    <a:pt x="26933" y="22134"/>
                  </a:cubicBezTo>
                  <a:cubicBezTo>
                    <a:pt x="27945" y="22622"/>
                    <a:pt x="27826" y="24420"/>
                    <a:pt x="28897" y="24730"/>
                  </a:cubicBezTo>
                  <a:cubicBezTo>
                    <a:pt x="29024" y="24761"/>
                    <a:pt x="29152" y="24777"/>
                    <a:pt x="29281" y="24777"/>
                  </a:cubicBezTo>
                  <a:cubicBezTo>
                    <a:pt x="29444" y="24777"/>
                    <a:pt x="29607" y="24752"/>
                    <a:pt x="29766" y="24706"/>
                  </a:cubicBezTo>
                  <a:cubicBezTo>
                    <a:pt x="30635" y="24539"/>
                    <a:pt x="31493" y="24301"/>
                    <a:pt x="32326" y="24015"/>
                  </a:cubicBezTo>
                  <a:cubicBezTo>
                    <a:pt x="32040" y="23884"/>
                    <a:pt x="31767" y="23718"/>
                    <a:pt x="31528" y="23503"/>
                  </a:cubicBezTo>
                  <a:cubicBezTo>
                    <a:pt x="30707" y="22753"/>
                    <a:pt x="30433" y="21575"/>
                    <a:pt x="30838" y="20539"/>
                  </a:cubicBezTo>
                  <a:cubicBezTo>
                    <a:pt x="31147" y="19800"/>
                    <a:pt x="31743" y="18788"/>
                    <a:pt x="31076" y="18336"/>
                  </a:cubicBezTo>
                  <a:cubicBezTo>
                    <a:pt x="30754" y="18110"/>
                    <a:pt x="30266" y="18181"/>
                    <a:pt x="30016" y="17884"/>
                  </a:cubicBezTo>
                  <a:cubicBezTo>
                    <a:pt x="29814" y="17634"/>
                    <a:pt x="29897" y="17276"/>
                    <a:pt x="29885" y="16955"/>
                  </a:cubicBezTo>
                  <a:cubicBezTo>
                    <a:pt x="29885" y="16824"/>
                    <a:pt x="29850" y="16693"/>
                    <a:pt x="29790" y="16574"/>
                  </a:cubicBezTo>
                  <a:cubicBezTo>
                    <a:pt x="30028" y="15729"/>
                    <a:pt x="29826" y="14693"/>
                    <a:pt x="29588" y="13788"/>
                  </a:cubicBezTo>
                  <a:cubicBezTo>
                    <a:pt x="29540" y="13609"/>
                    <a:pt x="29469" y="13407"/>
                    <a:pt x="29302" y="13323"/>
                  </a:cubicBezTo>
                  <a:cubicBezTo>
                    <a:pt x="29242" y="13306"/>
                    <a:pt x="29180" y="13297"/>
                    <a:pt x="29117" y="13297"/>
                  </a:cubicBezTo>
                  <a:cubicBezTo>
                    <a:pt x="29055" y="13297"/>
                    <a:pt x="28992" y="13306"/>
                    <a:pt x="28933" y="13323"/>
                  </a:cubicBezTo>
                  <a:cubicBezTo>
                    <a:pt x="28134" y="13572"/>
                    <a:pt x="27521" y="14485"/>
                    <a:pt x="26748" y="14485"/>
                  </a:cubicBezTo>
                  <a:cubicBezTo>
                    <a:pt x="26669" y="14485"/>
                    <a:pt x="26587" y="14476"/>
                    <a:pt x="26504" y="14455"/>
                  </a:cubicBezTo>
                  <a:cubicBezTo>
                    <a:pt x="26182" y="14383"/>
                    <a:pt x="25932" y="14133"/>
                    <a:pt x="25706" y="13895"/>
                  </a:cubicBezTo>
                  <a:cubicBezTo>
                    <a:pt x="24742" y="12847"/>
                    <a:pt x="23968" y="11657"/>
                    <a:pt x="23396" y="10359"/>
                  </a:cubicBezTo>
                  <a:cubicBezTo>
                    <a:pt x="22693" y="10904"/>
                    <a:pt x="21857" y="11482"/>
                    <a:pt x="20999" y="11482"/>
                  </a:cubicBezTo>
                  <a:cubicBezTo>
                    <a:pt x="20827" y="11482"/>
                    <a:pt x="20653" y="11458"/>
                    <a:pt x="20479" y="11407"/>
                  </a:cubicBezTo>
                  <a:cubicBezTo>
                    <a:pt x="19634" y="11145"/>
                    <a:pt x="19134" y="10264"/>
                    <a:pt x="18872" y="9418"/>
                  </a:cubicBezTo>
                  <a:cubicBezTo>
                    <a:pt x="18598" y="8573"/>
                    <a:pt x="18479" y="7656"/>
                    <a:pt x="17991" y="6918"/>
                  </a:cubicBezTo>
                  <a:cubicBezTo>
                    <a:pt x="17419" y="6025"/>
                    <a:pt x="16431" y="5501"/>
                    <a:pt x="15586" y="4846"/>
                  </a:cubicBezTo>
                  <a:cubicBezTo>
                    <a:pt x="14741" y="4191"/>
                    <a:pt x="13979" y="3191"/>
                    <a:pt x="14205" y="2155"/>
                  </a:cubicBezTo>
                  <a:cubicBezTo>
                    <a:pt x="14084" y="2124"/>
                    <a:pt x="13960" y="2111"/>
                    <a:pt x="13836" y="2111"/>
                  </a:cubicBezTo>
                  <a:cubicBezTo>
                    <a:pt x="13141" y="2111"/>
                    <a:pt x="12407" y="2523"/>
                    <a:pt x="11743" y="2523"/>
                  </a:cubicBezTo>
                  <a:cubicBezTo>
                    <a:pt x="11523" y="2523"/>
                    <a:pt x="11310" y="2478"/>
                    <a:pt x="11109" y="2358"/>
                  </a:cubicBezTo>
                  <a:cubicBezTo>
                    <a:pt x="10764" y="2144"/>
                    <a:pt x="10561" y="1763"/>
                    <a:pt x="10240" y="1524"/>
                  </a:cubicBezTo>
                  <a:cubicBezTo>
                    <a:pt x="9971" y="1323"/>
                    <a:pt x="9652" y="1242"/>
                    <a:pt x="9321" y="1242"/>
                  </a:cubicBezTo>
                  <a:cubicBezTo>
                    <a:pt x="8889" y="1242"/>
                    <a:pt x="8435" y="1378"/>
                    <a:pt x="8037" y="1560"/>
                  </a:cubicBezTo>
                  <a:cubicBezTo>
                    <a:pt x="7344" y="1866"/>
                    <a:pt x="6663" y="2299"/>
                    <a:pt x="5901" y="2299"/>
                  </a:cubicBezTo>
                  <a:cubicBezTo>
                    <a:pt x="5891" y="2299"/>
                    <a:pt x="5881" y="2298"/>
                    <a:pt x="5870" y="2298"/>
                  </a:cubicBezTo>
                  <a:cubicBezTo>
                    <a:pt x="5313" y="2298"/>
                    <a:pt x="4778" y="2072"/>
                    <a:pt x="4221" y="2072"/>
                  </a:cubicBezTo>
                  <a:cubicBezTo>
                    <a:pt x="4208" y="2072"/>
                    <a:pt x="4194" y="2072"/>
                    <a:pt x="4180" y="2072"/>
                  </a:cubicBezTo>
                  <a:cubicBezTo>
                    <a:pt x="3807" y="2072"/>
                    <a:pt x="3402" y="2189"/>
                    <a:pt x="3022" y="2189"/>
                  </a:cubicBezTo>
                  <a:cubicBezTo>
                    <a:pt x="2832" y="2189"/>
                    <a:pt x="2648" y="2159"/>
                    <a:pt x="2477" y="2072"/>
                  </a:cubicBezTo>
                  <a:cubicBezTo>
                    <a:pt x="2096" y="1882"/>
                    <a:pt x="1894" y="1453"/>
                    <a:pt x="1644" y="1120"/>
                  </a:cubicBezTo>
                  <a:cubicBezTo>
                    <a:pt x="1239" y="572"/>
                    <a:pt x="655" y="179"/>
                    <a:pt x="1" y="0"/>
                  </a:cubicBezTo>
                  <a:close/>
                </a:path>
              </a:pathLst>
            </a:custGeom>
            <a:solidFill>
              <a:srgbClr val="8EB35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444" name="Google Shape;1444;p36"/>
          <p:cNvGrpSpPr/>
          <p:nvPr/>
        </p:nvGrpSpPr>
        <p:grpSpPr>
          <a:xfrm rot="2159595">
            <a:off x="-54498" y="6503622"/>
            <a:ext cx="1030780" cy="4051158"/>
            <a:chOff x="1537100" y="2937075"/>
            <a:chExt cx="1374350" cy="2103450"/>
          </a:xfrm>
        </p:grpSpPr>
        <p:sp>
          <p:nvSpPr>
            <p:cNvPr id="1445" name="Google Shape;1445;p36"/>
            <p:cNvSpPr/>
            <p:nvPr/>
          </p:nvSpPr>
          <p:spPr>
            <a:xfrm>
              <a:off x="2203400" y="3506275"/>
              <a:ext cx="633000" cy="1514775"/>
            </a:xfrm>
            <a:custGeom>
              <a:rect b="b" l="l" r="r" t="t"/>
              <a:pathLst>
                <a:path extrusionOk="0" h="60591" w="25320">
                  <a:moveTo>
                    <a:pt x="25319" y="1"/>
                  </a:moveTo>
                  <a:lnTo>
                    <a:pt x="25319" y="1"/>
                  </a:lnTo>
                  <a:cubicBezTo>
                    <a:pt x="8707" y="18881"/>
                    <a:pt x="268" y="28755"/>
                    <a:pt x="1" y="59744"/>
                  </a:cubicBezTo>
                  <a:cubicBezTo>
                    <a:pt x="1" y="60315"/>
                    <a:pt x="200" y="60591"/>
                    <a:pt x="443" y="60591"/>
                  </a:cubicBezTo>
                  <a:cubicBezTo>
                    <a:pt x="697" y="60591"/>
                    <a:pt x="998" y="60290"/>
                    <a:pt x="1168" y="59710"/>
                  </a:cubicBezTo>
                  <a:cubicBezTo>
                    <a:pt x="6973" y="36761"/>
                    <a:pt x="14311" y="18214"/>
                    <a:pt x="2531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46" name="Google Shape;1446;p36"/>
            <p:cNvSpPr/>
            <p:nvPr/>
          </p:nvSpPr>
          <p:spPr>
            <a:xfrm>
              <a:off x="2048300" y="3608850"/>
              <a:ext cx="360275" cy="1412325"/>
            </a:xfrm>
            <a:custGeom>
              <a:rect b="b" l="l" r="r" t="t"/>
              <a:pathLst>
                <a:path extrusionOk="0" h="56493" w="14411">
                  <a:moveTo>
                    <a:pt x="14411" y="1"/>
                  </a:moveTo>
                  <a:cubicBezTo>
                    <a:pt x="4837" y="19281"/>
                    <a:pt x="1" y="29288"/>
                    <a:pt x="6305" y="55841"/>
                  </a:cubicBezTo>
                  <a:cubicBezTo>
                    <a:pt x="6409" y="56285"/>
                    <a:pt x="6598" y="56493"/>
                    <a:pt x="6776" y="56493"/>
                  </a:cubicBezTo>
                  <a:cubicBezTo>
                    <a:pt x="6999" y="56493"/>
                    <a:pt x="7206" y="56167"/>
                    <a:pt x="7206" y="55574"/>
                  </a:cubicBezTo>
                  <a:cubicBezTo>
                    <a:pt x="7139" y="34892"/>
                    <a:pt x="9207" y="17647"/>
                    <a:pt x="144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47" name="Google Shape;1447;p36"/>
            <p:cNvSpPr/>
            <p:nvPr/>
          </p:nvSpPr>
          <p:spPr>
            <a:xfrm>
              <a:off x="1592975" y="3582175"/>
              <a:ext cx="616950" cy="1400775"/>
            </a:xfrm>
            <a:custGeom>
              <a:rect b="b" l="l" r="r" t="t"/>
              <a:pathLst>
                <a:path extrusionOk="0" h="56031" w="24678">
                  <a:moveTo>
                    <a:pt x="1" y="0"/>
                  </a:moveTo>
                  <a:lnTo>
                    <a:pt x="1" y="0"/>
                  </a:lnTo>
                  <a:cubicBezTo>
                    <a:pt x="5504" y="7139"/>
                    <a:pt x="10208" y="17380"/>
                    <a:pt x="14277" y="27987"/>
                  </a:cubicBezTo>
                  <a:cubicBezTo>
                    <a:pt x="17780" y="37027"/>
                    <a:pt x="20749" y="46133"/>
                    <a:pt x="23617" y="55540"/>
                  </a:cubicBezTo>
                  <a:cubicBezTo>
                    <a:pt x="23726" y="55879"/>
                    <a:pt x="23928" y="56031"/>
                    <a:pt x="24123" y="56031"/>
                  </a:cubicBezTo>
                  <a:cubicBezTo>
                    <a:pt x="24408" y="56031"/>
                    <a:pt x="24677" y="55708"/>
                    <a:pt x="24618" y="55173"/>
                  </a:cubicBezTo>
                  <a:cubicBezTo>
                    <a:pt x="24118" y="49803"/>
                    <a:pt x="23517" y="44332"/>
                    <a:pt x="22450" y="38828"/>
                  </a:cubicBezTo>
                  <a:cubicBezTo>
                    <a:pt x="21082" y="31523"/>
                    <a:pt x="18847" y="23984"/>
                    <a:pt x="15678" y="18314"/>
                  </a:cubicBezTo>
                  <a:cubicBezTo>
                    <a:pt x="13910" y="15178"/>
                    <a:pt x="12009" y="12676"/>
                    <a:pt x="10041" y="10375"/>
                  </a:cubicBezTo>
                  <a:cubicBezTo>
                    <a:pt x="6739" y="6505"/>
                    <a:pt x="3370" y="3003"/>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48" name="Google Shape;1448;p36"/>
            <p:cNvSpPr/>
            <p:nvPr/>
          </p:nvSpPr>
          <p:spPr>
            <a:xfrm>
              <a:off x="2015775" y="4054175"/>
              <a:ext cx="271050" cy="975725"/>
            </a:xfrm>
            <a:custGeom>
              <a:rect b="b" l="l" r="r" t="t"/>
              <a:pathLst>
                <a:path extrusionOk="0" fill="none" h="39029" w="10842">
                  <a:moveTo>
                    <a:pt x="1" y="1"/>
                  </a:moveTo>
                  <a:cubicBezTo>
                    <a:pt x="6939" y="10341"/>
                    <a:pt x="10842" y="21016"/>
                    <a:pt x="7539" y="3902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49" name="Google Shape;1449;p36"/>
            <p:cNvSpPr/>
            <p:nvPr/>
          </p:nvSpPr>
          <p:spPr>
            <a:xfrm>
              <a:off x="1954075" y="3462075"/>
              <a:ext cx="251875" cy="1567000"/>
            </a:xfrm>
            <a:custGeom>
              <a:rect b="b" l="l" r="r" t="t"/>
              <a:pathLst>
                <a:path extrusionOk="0" fill="none" h="62680" w="10075">
                  <a:moveTo>
                    <a:pt x="9841" y="1"/>
                  </a:moveTo>
                  <a:cubicBezTo>
                    <a:pt x="0" y="18114"/>
                    <a:pt x="0" y="41030"/>
                    <a:pt x="10074"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0" name="Google Shape;1450;p36"/>
            <p:cNvSpPr/>
            <p:nvPr/>
          </p:nvSpPr>
          <p:spPr>
            <a:xfrm>
              <a:off x="2197025" y="3891550"/>
              <a:ext cx="714425" cy="1148975"/>
            </a:xfrm>
            <a:custGeom>
              <a:rect b="b" l="l" r="r" t="t"/>
              <a:pathLst>
                <a:path extrusionOk="0" h="45959" w="28577">
                  <a:moveTo>
                    <a:pt x="28576" y="1"/>
                  </a:moveTo>
                  <a:cubicBezTo>
                    <a:pt x="25040" y="1969"/>
                    <a:pt x="21471" y="4404"/>
                    <a:pt x="17935" y="7239"/>
                  </a:cubicBezTo>
                  <a:cubicBezTo>
                    <a:pt x="15867" y="8907"/>
                    <a:pt x="13766" y="10742"/>
                    <a:pt x="11798" y="13177"/>
                  </a:cubicBezTo>
                  <a:cubicBezTo>
                    <a:pt x="8262" y="17647"/>
                    <a:pt x="5460" y="24018"/>
                    <a:pt x="3558" y="30356"/>
                  </a:cubicBezTo>
                  <a:cubicBezTo>
                    <a:pt x="2091" y="35193"/>
                    <a:pt x="1057" y="40096"/>
                    <a:pt x="123" y="44933"/>
                  </a:cubicBezTo>
                  <a:cubicBezTo>
                    <a:pt x="0" y="45564"/>
                    <a:pt x="238" y="45959"/>
                    <a:pt x="533" y="45959"/>
                  </a:cubicBezTo>
                  <a:cubicBezTo>
                    <a:pt x="722" y="45959"/>
                    <a:pt x="934" y="45798"/>
                    <a:pt x="1090" y="45433"/>
                  </a:cubicBezTo>
                  <a:cubicBezTo>
                    <a:pt x="4626" y="37428"/>
                    <a:pt x="8262" y="29789"/>
                    <a:pt x="12398" y="22317"/>
                  </a:cubicBezTo>
                  <a:cubicBezTo>
                    <a:pt x="17235" y="13577"/>
                    <a:pt x="22639" y="5305"/>
                    <a:pt x="2857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1" name="Google Shape;1451;p36"/>
            <p:cNvSpPr/>
            <p:nvPr/>
          </p:nvSpPr>
          <p:spPr>
            <a:xfrm>
              <a:off x="1665525" y="4299350"/>
              <a:ext cx="558450" cy="740675"/>
            </a:xfrm>
            <a:custGeom>
              <a:rect b="b" l="l" r="r" t="t"/>
              <a:pathLst>
                <a:path extrusionOk="0" h="29627" w="22338">
                  <a:moveTo>
                    <a:pt x="1" y="1"/>
                  </a:moveTo>
                  <a:lnTo>
                    <a:pt x="1" y="1"/>
                  </a:lnTo>
                  <a:cubicBezTo>
                    <a:pt x="9474" y="7373"/>
                    <a:pt x="15945" y="16546"/>
                    <a:pt x="21316" y="29222"/>
                  </a:cubicBezTo>
                  <a:cubicBezTo>
                    <a:pt x="21431" y="29502"/>
                    <a:pt x="21609" y="29627"/>
                    <a:pt x="21784" y="29627"/>
                  </a:cubicBezTo>
                  <a:cubicBezTo>
                    <a:pt x="22065" y="29627"/>
                    <a:pt x="22337" y="29303"/>
                    <a:pt x="22317" y="28788"/>
                  </a:cubicBezTo>
                  <a:cubicBezTo>
                    <a:pt x="21182" y="8440"/>
                    <a:pt x="14011" y="5471"/>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2" name="Google Shape;1452;p36"/>
            <p:cNvSpPr/>
            <p:nvPr/>
          </p:nvSpPr>
          <p:spPr>
            <a:xfrm>
              <a:off x="2207275" y="4386075"/>
              <a:ext cx="667475" cy="644175"/>
            </a:xfrm>
            <a:custGeom>
              <a:rect b="b" l="l" r="r" t="t"/>
              <a:pathLst>
                <a:path extrusionOk="0" h="25767" w="26699">
                  <a:moveTo>
                    <a:pt x="26698" y="1"/>
                  </a:moveTo>
                  <a:lnTo>
                    <a:pt x="26698" y="1"/>
                  </a:lnTo>
                  <a:cubicBezTo>
                    <a:pt x="11988" y="3170"/>
                    <a:pt x="4449" y="4971"/>
                    <a:pt x="113" y="24852"/>
                  </a:cubicBezTo>
                  <a:cubicBezTo>
                    <a:pt x="0" y="25393"/>
                    <a:pt x="268" y="25766"/>
                    <a:pt x="577" y="25766"/>
                  </a:cubicBezTo>
                  <a:cubicBezTo>
                    <a:pt x="726" y="25766"/>
                    <a:pt x="884" y="25680"/>
                    <a:pt x="1013" y="25486"/>
                  </a:cubicBezTo>
                  <a:cubicBezTo>
                    <a:pt x="8352" y="13811"/>
                    <a:pt x="16191" y="5805"/>
                    <a:pt x="2669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3" name="Google Shape;1453;p36"/>
            <p:cNvSpPr/>
            <p:nvPr/>
          </p:nvSpPr>
          <p:spPr>
            <a:xfrm>
              <a:off x="2095000" y="3039900"/>
              <a:ext cx="514550" cy="520725"/>
            </a:xfrm>
            <a:custGeom>
              <a:rect b="b" l="l" r="r" t="t"/>
              <a:pathLst>
                <a:path extrusionOk="0" h="20829" w="20582">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4" name="Google Shape;1454;p36"/>
            <p:cNvSpPr/>
            <p:nvPr/>
          </p:nvSpPr>
          <p:spPr>
            <a:xfrm>
              <a:off x="2225100" y="3066800"/>
              <a:ext cx="406975" cy="389475"/>
            </a:xfrm>
            <a:custGeom>
              <a:rect b="b" l="l" r="r" t="t"/>
              <a:pathLst>
                <a:path extrusionOk="0" fill="none" h="15579" w="16279">
                  <a:moveTo>
                    <a:pt x="0" y="15578"/>
                  </a:moveTo>
                  <a:cubicBezTo>
                    <a:pt x="2836" y="9040"/>
                    <a:pt x="9807" y="2102"/>
                    <a:pt x="16279"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5" name="Google Shape;1455;p36"/>
            <p:cNvSpPr/>
            <p:nvPr/>
          </p:nvSpPr>
          <p:spPr>
            <a:xfrm>
              <a:off x="2621200" y="3041875"/>
              <a:ext cx="35050" cy="49050"/>
            </a:xfrm>
            <a:custGeom>
              <a:rect b="b" l="l" r="r" t="t"/>
              <a:pathLst>
                <a:path extrusionOk="0" h="1962" w="1402">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6" name="Google Shape;1456;p36"/>
            <p:cNvSpPr/>
            <p:nvPr/>
          </p:nvSpPr>
          <p:spPr>
            <a:xfrm>
              <a:off x="2211750" y="3034275"/>
              <a:ext cx="320250" cy="419500"/>
            </a:xfrm>
            <a:custGeom>
              <a:rect b="b" l="l" r="r" t="t"/>
              <a:pathLst>
                <a:path extrusionOk="0" fill="none" h="16780" w="12810">
                  <a:moveTo>
                    <a:pt x="1" y="16779"/>
                  </a:moveTo>
                  <a:cubicBezTo>
                    <a:pt x="4837" y="7506"/>
                    <a:pt x="9341" y="2736"/>
                    <a:pt x="12810"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7" name="Google Shape;1457;p36"/>
            <p:cNvSpPr/>
            <p:nvPr/>
          </p:nvSpPr>
          <p:spPr>
            <a:xfrm>
              <a:off x="2516975" y="3008975"/>
              <a:ext cx="40875" cy="43950"/>
            </a:xfrm>
            <a:custGeom>
              <a:rect b="b" l="l" r="r" t="t"/>
              <a:pathLst>
                <a:path extrusionOk="0" h="1758" w="1635">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8" name="Google Shape;1458;p36"/>
            <p:cNvSpPr/>
            <p:nvPr/>
          </p:nvSpPr>
          <p:spPr>
            <a:xfrm>
              <a:off x="2225100" y="3195225"/>
              <a:ext cx="420325" cy="261050"/>
            </a:xfrm>
            <a:custGeom>
              <a:rect b="b" l="l" r="r" t="t"/>
              <a:pathLst>
                <a:path extrusionOk="0" fill="none" h="10442" w="16813">
                  <a:moveTo>
                    <a:pt x="0" y="10441"/>
                  </a:moveTo>
                  <a:cubicBezTo>
                    <a:pt x="3970" y="4471"/>
                    <a:pt x="10241" y="701"/>
                    <a:pt x="16812"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59" name="Google Shape;1459;p36"/>
            <p:cNvSpPr/>
            <p:nvPr/>
          </p:nvSpPr>
          <p:spPr>
            <a:xfrm>
              <a:off x="2637900" y="3171700"/>
              <a:ext cx="28375" cy="51125"/>
            </a:xfrm>
            <a:custGeom>
              <a:rect b="b" l="l" r="r" t="t"/>
              <a:pathLst>
                <a:path extrusionOk="0" h="2045" w="1135">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0" name="Google Shape;1460;p36"/>
            <p:cNvSpPr/>
            <p:nvPr/>
          </p:nvSpPr>
          <p:spPr>
            <a:xfrm>
              <a:off x="2168375" y="2959225"/>
              <a:ext cx="145975" cy="455350"/>
            </a:xfrm>
            <a:custGeom>
              <a:rect b="b" l="l" r="r" t="t"/>
              <a:pathLst>
                <a:path extrusionOk="0" fill="none" h="18214" w="5839">
                  <a:moveTo>
                    <a:pt x="1" y="18214"/>
                  </a:moveTo>
                  <a:cubicBezTo>
                    <a:pt x="4437" y="12543"/>
                    <a:pt x="5838" y="6572"/>
                    <a:pt x="4604"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1" name="Google Shape;1461;p36"/>
            <p:cNvSpPr/>
            <p:nvPr/>
          </p:nvSpPr>
          <p:spPr>
            <a:xfrm>
              <a:off x="2256775" y="2937075"/>
              <a:ext cx="50075" cy="29300"/>
            </a:xfrm>
            <a:custGeom>
              <a:rect b="b" l="l" r="r" t="t"/>
              <a:pathLst>
                <a:path extrusionOk="0" h="1172" w="2003">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2" name="Google Shape;1462;p36"/>
            <p:cNvSpPr/>
            <p:nvPr/>
          </p:nvSpPr>
          <p:spPr>
            <a:xfrm>
              <a:off x="2225100" y="3164375"/>
              <a:ext cx="316900" cy="291900"/>
            </a:xfrm>
            <a:custGeom>
              <a:rect b="b" l="l" r="r" t="t"/>
              <a:pathLst>
                <a:path extrusionOk="0" fill="none" h="11676" w="12676">
                  <a:moveTo>
                    <a:pt x="0" y="11675"/>
                  </a:moveTo>
                  <a:cubicBezTo>
                    <a:pt x="3836" y="5404"/>
                    <a:pt x="7672" y="2502"/>
                    <a:pt x="12676"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3" name="Google Shape;1463;p36"/>
            <p:cNvSpPr/>
            <p:nvPr/>
          </p:nvSpPr>
          <p:spPr>
            <a:xfrm>
              <a:off x="2531975" y="3139450"/>
              <a:ext cx="34225" cy="48200"/>
            </a:xfrm>
            <a:custGeom>
              <a:rect b="b" l="l" r="r" t="t"/>
              <a:pathLst>
                <a:path extrusionOk="0" h="1928" w="1369">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4" name="Google Shape;1464;p36"/>
            <p:cNvSpPr/>
            <p:nvPr/>
          </p:nvSpPr>
          <p:spPr>
            <a:xfrm>
              <a:off x="2168375" y="3016775"/>
              <a:ext cx="184325" cy="397800"/>
            </a:xfrm>
            <a:custGeom>
              <a:rect b="b" l="l" r="r" t="t"/>
              <a:pathLst>
                <a:path extrusionOk="0" fill="none" h="15912" w="7373">
                  <a:moveTo>
                    <a:pt x="1" y="15912"/>
                  </a:moveTo>
                  <a:cubicBezTo>
                    <a:pt x="5572" y="11475"/>
                    <a:pt x="6772" y="6905"/>
                    <a:pt x="7373"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5" name="Google Shape;1465;p36"/>
            <p:cNvSpPr/>
            <p:nvPr/>
          </p:nvSpPr>
          <p:spPr>
            <a:xfrm>
              <a:off x="2326825" y="2994250"/>
              <a:ext cx="49225" cy="28375"/>
            </a:xfrm>
            <a:custGeom>
              <a:rect b="b" l="l" r="r" t="t"/>
              <a:pathLst>
                <a:path extrusionOk="0" h="1135" w="1969">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6" name="Google Shape;1466;p36"/>
            <p:cNvSpPr/>
            <p:nvPr/>
          </p:nvSpPr>
          <p:spPr>
            <a:xfrm>
              <a:off x="2158375" y="3305575"/>
              <a:ext cx="427000" cy="255050"/>
            </a:xfrm>
            <a:custGeom>
              <a:rect b="b" l="l" r="r" t="t"/>
              <a:pathLst>
                <a:path extrusionOk="0" h="10202" w="1708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7" name="Google Shape;1467;p36"/>
            <p:cNvSpPr/>
            <p:nvPr/>
          </p:nvSpPr>
          <p:spPr>
            <a:xfrm>
              <a:off x="2095825" y="3092650"/>
              <a:ext cx="265225" cy="467975"/>
            </a:xfrm>
            <a:custGeom>
              <a:rect b="b" l="l" r="r" t="t"/>
              <a:pathLst>
                <a:path extrusionOk="0" h="18719" w="10609">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8" name="Google Shape;1468;p36"/>
            <p:cNvSpPr/>
            <p:nvPr/>
          </p:nvSpPr>
          <p:spPr>
            <a:xfrm>
              <a:off x="1602975" y="3658275"/>
              <a:ext cx="483700" cy="475550"/>
            </a:xfrm>
            <a:custGeom>
              <a:rect b="b" l="l" r="r" t="t"/>
              <a:pathLst>
                <a:path extrusionOk="0" h="19022" w="19348">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69" name="Google Shape;1469;p36"/>
            <p:cNvSpPr/>
            <p:nvPr/>
          </p:nvSpPr>
          <p:spPr>
            <a:xfrm>
              <a:off x="1537100" y="3763975"/>
              <a:ext cx="443675" cy="265200"/>
            </a:xfrm>
            <a:custGeom>
              <a:rect b="b" l="l" r="r" t="t"/>
              <a:pathLst>
                <a:path extrusionOk="0" fill="none" h="10608" w="17747">
                  <a:moveTo>
                    <a:pt x="17747" y="10608"/>
                  </a:moveTo>
                  <a:cubicBezTo>
                    <a:pt x="13844" y="5337"/>
                    <a:pt x="6172" y="534"/>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0" name="Google Shape;1470;p36"/>
            <p:cNvSpPr/>
            <p:nvPr/>
          </p:nvSpPr>
          <p:spPr>
            <a:xfrm>
              <a:off x="1619650" y="3714775"/>
              <a:ext cx="371975" cy="310250"/>
            </a:xfrm>
            <a:custGeom>
              <a:rect b="b" l="l" r="r" t="t"/>
              <a:pathLst>
                <a:path extrusionOk="0" fill="none" h="12410" w="14879">
                  <a:moveTo>
                    <a:pt x="14878" y="12409"/>
                  </a:moveTo>
                  <a:cubicBezTo>
                    <a:pt x="8640" y="5071"/>
                    <a:pt x="3637" y="1735"/>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1" name="Google Shape;1471;p36"/>
            <p:cNvSpPr/>
            <p:nvPr/>
          </p:nvSpPr>
          <p:spPr>
            <a:xfrm>
              <a:off x="1597975" y="3692150"/>
              <a:ext cx="32550" cy="41925"/>
            </a:xfrm>
            <a:custGeom>
              <a:rect b="b" l="l" r="r" t="t"/>
              <a:pathLst>
                <a:path extrusionOk="0" h="1677" w="1302">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2" name="Google Shape;1472;p36"/>
            <p:cNvSpPr/>
            <p:nvPr/>
          </p:nvSpPr>
          <p:spPr>
            <a:xfrm>
              <a:off x="1550450" y="3864875"/>
              <a:ext cx="430325" cy="164300"/>
            </a:xfrm>
            <a:custGeom>
              <a:rect b="b" l="l" r="r" t="t"/>
              <a:pathLst>
                <a:path extrusionOk="0" fill="none" h="6572" w="17213">
                  <a:moveTo>
                    <a:pt x="17213" y="6572"/>
                  </a:moveTo>
                  <a:cubicBezTo>
                    <a:pt x="12443" y="2035"/>
                    <a:pt x="6071" y="1"/>
                    <a:pt x="0" y="66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3" name="Google Shape;1473;p36"/>
            <p:cNvSpPr/>
            <p:nvPr/>
          </p:nvSpPr>
          <p:spPr>
            <a:xfrm>
              <a:off x="1826475" y="3597175"/>
              <a:ext cx="196000" cy="383650"/>
            </a:xfrm>
            <a:custGeom>
              <a:rect b="b" l="l" r="r" t="t"/>
              <a:pathLst>
                <a:path extrusionOk="0" fill="none" h="15346" w="7840">
                  <a:moveTo>
                    <a:pt x="7839" y="15345"/>
                  </a:moveTo>
                  <a:cubicBezTo>
                    <a:pt x="2702" y="11176"/>
                    <a:pt x="201" y="6105"/>
                    <a:pt x="1"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4" name="Google Shape;1474;p36"/>
            <p:cNvSpPr/>
            <p:nvPr/>
          </p:nvSpPr>
          <p:spPr>
            <a:xfrm>
              <a:off x="1802350" y="3577075"/>
              <a:ext cx="49050" cy="24400"/>
            </a:xfrm>
            <a:custGeom>
              <a:rect b="b" l="l" r="r" t="t"/>
              <a:pathLst>
                <a:path extrusionOk="0" h="976" w="1962">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5" name="Google Shape;1475;p36"/>
            <p:cNvSpPr/>
            <p:nvPr/>
          </p:nvSpPr>
          <p:spPr>
            <a:xfrm>
              <a:off x="1637175" y="3832350"/>
              <a:ext cx="343600" cy="196825"/>
            </a:xfrm>
            <a:custGeom>
              <a:rect b="b" l="l" r="r" t="t"/>
              <a:pathLst>
                <a:path extrusionOk="0" fill="none" h="7873" w="13744">
                  <a:moveTo>
                    <a:pt x="13744" y="7873"/>
                  </a:moveTo>
                  <a:cubicBezTo>
                    <a:pt x="9007" y="3036"/>
                    <a:pt x="4971" y="1268"/>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6" name="Google Shape;1476;p36"/>
            <p:cNvSpPr/>
            <p:nvPr/>
          </p:nvSpPr>
          <p:spPr>
            <a:xfrm>
              <a:off x="1618000" y="3811450"/>
              <a:ext cx="25875" cy="45175"/>
            </a:xfrm>
            <a:custGeom>
              <a:rect b="b" l="l" r="r" t="t"/>
              <a:pathLst>
                <a:path extrusionOk="0" h="1807" w="1035">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7" name="Google Shape;1477;p36"/>
            <p:cNvSpPr/>
            <p:nvPr/>
          </p:nvSpPr>
          <p:spPr>
            <a:xfrm>
              <a:off x="1776450" y="3662225"/>
              <a:ext cx="246025" cy="318600"/>
            </a:xfrm>
            <a:custGeom>
              <a:rect b="b" l="l" r="r" t="t"/>
              <a:pathLst>
                <a:path extrusionOk="0" fill="none" h="12744" w="9841">
                  <a:moveTo>
                    <a:pt x="9840" y="12743"/>
                  </a:moveTo>
                  <a:cubicBezTo>
                    <a:pt x="3903" y="9941"/>
                    <a:pt x="1901" y="6072"/>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8" name="Google Shape;1478;p36"/>
            <p:cNvSpPr/>
            <p:nvPr/>
          </p:nvSpPr>
          <p:spPr>
            <a:xfrm>
              <a:off x="1752250" y="3642425"/>
              <a:ext cx="46725" cy="26625"/>
            </a:xfrm>
            <a:custGeom>
              <a:rect b="b" l="l" r="r" t="t"/>
              <a:pathLst>
                <a:path extrusionOk="0" h="1065" w="1869">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79" name="Google Shape;1479;p36"/>
            <p:cNvSpPr/>
            <p:nvPr/>
          </p:nvSpPr>
          <p:spPr>
            <a:xfrm>
              <a:off x="1630500" y="3946300"/>
              <a:ext cx="423675" cy="187525"/>
            </a:xfrm>
            <a:custGeom>
              <a:rect b="b" l="l" r="r" t="t"/>
              <a:pathLst>
                <a:path extrusionOk="0" h="7501" w="16947">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80" name="Google Shape;1480;p36"/>
            <p:cNvSpPr/>
            <p:nvPr/>
          </p:nvSpPr>
          <p:spPr>
            <a:xfrm>
              <a:off x="1865675" y="3698100"/>
              <a:ext cx="221000" cy="435725"/>
            </a:xfrm>
            <a:custGeom>
              <a:rect b="b" l="l" r="r" t="t"/>
              <a:pathLst>
                <a:path extrusionOk="0" h="17429" w="884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1481" name="Google Shape;1481;p36"/>
          <p:cNvPicPr preferRelativeResize="0"/>
          <p:nvPr/>
        </p:nvPicPr>
        <p:blipFill rotWithShape="1">
          <a:blip r:embed="rId2">
            <a:alphaModFix amt="49000"/>
          </a:blip>
          <a:srcRect b="0" l="0" r="0" t="0"/>
          <a:stretch/>
        </p:blipFill>
        <p:spPr>
          <a:xfrm>
            <a:off x="4479488" y="-1106284"/>
            <a:ext cx="2806894" cy="6447988"/>
          </a:xfrm>
          <a:prstGeom prst="rect">
            <a:avLst/>
          </a:prstGeom>
          <a:noFill/>
          <a:ln>
            <a:noFill/>
          </a:ln>
        </p:spPr>
      </p:pic>
      <p:pic>
        <p:nvPicPr>
          <p:cNvPr id="1482" name="Google Shape;1482;p36"/>
          <p:cNvPicPr preferRelativeResize="0"/>
          <p:nvPr/>
        </p:nvPicPr>
        <p:blipFill rotWithShape="1">
          <a:blip r:embed="rId2">
            <a:alphaModFix amt="49000"/>
          </a:blip>
          <a:srcRect b="0" l="0" r="0" t="0"/>
          <a:stretch/>
        </p:blipFill>
        <p:spPr>
          <a:xfrm>
            <a:off x="-496794" y="6768339"/>
            <a:ext cx="1746113" cy="4011172"/>
          </a:xfrm>
          <a:prstGeom prst="rect">
            <a:avLst/>
          </a:prstGeom>
          <a:noFill/>
          <a:ln>
            <a:noFill/>
          </a:ln>
        </p:spPr>
      </p:pic>
      <p:pic>
        <p:nvPicPr>
          <p:cNvPr id="1483" name="Google Shape;1483;p36"/>
          <p:cNvPicPr preferRelativeResize="0"/>
          <p:nvPr/>
        </p:nvPicPr>
        <p:blipFill rotWithShape="1">
          <a:blip r:embed="rId2">
            <a:alphaModFix amt="49000"/>
          </a:blip>
          <a:srcRect b="0" l="0" r="0" t="0"/>
          <a:stretch/>
        </p:blipFill>
        <p:spPr>
          <a:xfrm>
            <a:off x="4479488" y="5338926"/>
            <a:ext cx="2806894" cy="6447988"/>
          </a:xfrm>
          <a:prstGeom prst="rect">
            <a:avLst/>
          </a:prstGeom>
          <a:noFill/>
          <a:ln>
            <a:noFill/>
          </a:ln>
        </p:spPr>
      </p:pic>
      <p:pic>
        <p:nvPicPr>
          <p:cNvPr id="1484" name="Google Shape;1484;p36"/>
          <p:cNvPicPr preferRelativeResize="0"/>
          <p:nvPr/>
        </p:nvPicPr>
        <p:blipFill rotWithShape="1">
          <a:blip r:embed="rId2">
            <a:alphaModFix amt="49000"/>
          </a:blip>
          <a:srcRect b="0" l="0" r="0" t="0"/>
          <a:stretch/>
        </p:blipFill>
        <p:spPr>
          <a:xfrm>
            <a:off x="-22704" y="-178323"/>
            <a:ext cx="2806894" cy="6447988"/>
          </a:xfrm>
          <a:prstGeom prst="rect">
            <a:avLst/>
          </a:prstGeom>
          <a:noFill/>
          <a:ln>
            <a:noFill/>
          </a:ln>
        </p:spPr>
      </p:pic>
      <p:sp>
        <p:nvSpPr>
          <p:cNvPr id="1485" name="Google Shape;1485;p36"/>
          <p:cNvSpPr txBox="1"/>
          <p:nvPr>
            <p:ph type="title"/>
          </p:nvPr>
        </p:nvSpPr>
        <p:spPr>
          <a:xfrm>
            <a:off x="536818" y="4491309"/>
            <a:ext cx="3048526" cy="1621245"/>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600"/>
              <a:buNone/>
              <a:defRPr sz="489"/>
            </a:lvl1pPr>
            <a:lvl2pPr lvl="1" algn="r">
              <a:lnSpc>
                <a:spcPct val="100000"/>
              </a:lnSpc>
              <a:spcBef>
                <a:spcPts val="0"/>
              </a:spcBef>
              <a:spcAft>
                <a:spcPts val="0"/>
              </a:spcAft>
              <a:buSzPts val="3600"/>
              <a:buNone/>
              <a:defRPr sz="358"/>
            </a:lvl2pPr>
            <a:lvl3pPr lvl="2" algn="r">
              <a:lnSpc>
                <a:spcPct val="100000"/>
              </a:lnSpc>
              <a:spcBef>
                <a:spcPts val="0"/>
              </a:spcBef>
              <a:spcAft>
                <a:spcPts val="0"/>
              </a:spcAft>
              <a:buSzPts val="3600"/>
              <a:buNone/>
              <a:defRPr sz="358"/>
            </a:lvl3pPr>
            <a:lvl4pPr lvl="3" algn="r">
              <a:lnSpc>
                <a:spcPct val="100000"/>
              </a:lnSpc>
              <a:spcBef>
                <a:spcPts val="0"/>
              </a:spcBef>
              <a:spcAft>
                <a:spcPts val="0"/>
              </a:spcAft>
              <a:buSzPts val="3600"/>
              <a:buNone/>
              <a:defRPr sz="358"/>
            </a:lvl4pPr>
            <a:lvl5pPr lvl="4" algn="r">
              <a:lnSpc>
                <a:spcPct val="100000"/>
              </a:lnSpc>
              <a:spcBef>
                <a:spcPts val="0"/>
              </a:spcBef>
              <a:spcAft>
                <a:spcPts val="0"/>
              </a:spcAft>
              <a:buSzPts val="3600"/>
              <a:buNone/>
              <a:defRPr sz="358"/>
            </a:lvl5pPr>
            <a:lvl6pPr lvl="5" algn="r">
              <a:lnSpc>
                <a:spcPct val="100000"/>
              </a:lnSpc>
              <a:spcBef>
                <a:spcPts val="0"/>
              </a:spcBef>
              <a:spcAft>
                <a:spcPts val="0"/>
              </a:spcAft>
              <a:buSzPts val="3600"/>
              <a:buNone/>
              <a:defRPr sz="358"/>
            </a:lvl6pPr>
            <a:lvl7pPr lvl="6" algn="r">
              <a:lnSpc>
                <a:spcPct val="100000"/>
              </a:lnSpc>
              <a:spcBef>
                <a:spcPts val="0"/>
              </a:spcBef>
              <a:spcAft>
                <a:spcPts val="0"/>
              </a:spcAft>
              <a:buSzPts val="3600"/>
              <a:buNone/>
              <a:defRPr sz="358"/>
            </a:lvl7pPr>
            <a:lvl8pPr lvl="7" algn="r">
              <a:lnSpc>
                <a:spcPct val="100000"/>
              </a:lnSpc>
              <a:spcBef>
                <a:spcPts val="0"/>
              </a:spcBef>
              <a:spcAft>
                <a:spcPts val="0"/>
              </a:spcAft>
              <a:buSzPts val="3600"/>
              <a:buNone/>
              <a:defRPr sz="358"/>
            </a:lvl8pPr>
            <a:lvl9pPr lvl="8" algn="r">
              <a:lnSpc>
                <a:spcPct val="100000"/>
              </a:lnSpc>
              <a:spcBef>
                <a:spcPts val="0"/>
              </a:spcBef>
              <a:spcAft>
                <a:spcPts val="0"/>
              </a:spcAft>
              <a:buSzPts val="3600"/>
              <a:buNone/>
              <a:defRPr sz="358"/>
            </a:lvl9pPr>
          </a:lstStyle>
          <a:p/>
        </p:txBody>
      </p:sp>
      <p:sp>
        <p:nvSpPr>
          <p:cNvPr id="1486" name="Google Shape;1486;p36"/>
          <p:cNvSpPr txBox="1"/>
          <p:nvPr>
            <p:ph idx="2" type="title"/>
          </p:nvPr>
        </p:nvSpPr>
        <p:spPr>
          <a:xfrm>
            <a:off x="2654064" y="2576553"/>
            <a:ext cx="931276" cy="1621245"/>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6000"/>
              <a:buNone/>
              <a:defRPr sz="598">
                <a:solidFill>
                  <a:schemeClr val="dk2"/>
                </a:solidFill>
              </a:defRPr>
            </a:lvl1pPr>
            <a:lvl2pPr lvl="1" algn="r">
              <a:lnSpc>
                <a:spcPct val="100000"/>
              </a:lnSpc>
              <a:spcBef>
                <a:spcPts val="0"/>
              </a:spcBef>
              <a:spcAft>
                <a:spcPts val="0"/>
              </a:spcAft>
              <a:buSzPts val="6000"/>
              <a:buNone/>
              <a:defRPr sz="598"/>
            </a:lvl2pPr>
            <a:lvl3pPr lvl="2" algn="r">
              <a:lnSpc>
                <a:spcPct val="100000"/>
              </a:lnSpc>
              <a:spcBef>
                <a:spcPts val="0"/>
              </a:spcBef>
              <a:spcAft>
                <a:spcPts val="0"/>
              </a:spcAft>
              <a:buSzPts val="6000"/>
              <a:buNone/>
              <a:defRPr sz="598"/>
            </a:lvl3pPr>
            <a:lvl4pPr lvl="3" algn="r">
              <a:lnSpc>
                <a:spcPct val="100000"/>
              </a:lnSpc>
              <a:spcBef>
                <a:spcPts val="0"/>
              </a:spcBef>
              <a:spcAft>
                <a:spcPts val="0"/>
              </a:spcAft>
              <a:buSzPts val="6000"/>
              <a:buNone/>
              <a:defRPr sz="598"/>
            </a:lvl4pPr>
            <a:lvl5pPr lvl="4" algn="r">
              <a:lnSpc>
                <a:spcPct val="100000"/>
              </a:lnSpc>
              <a:spcBef>
                <a:spcPts val="0"/>
              </a:spcBef>
              <a:spcAft>
                <a:spcPts val="0"/>
              </a:spcAft>
              <a:buSzPts val="6000"/>
              <a:buNone/>
              <a:defRPr sz="598"/>
            </a:lvl5pPr>
            <a:lvl6pPr lvl="5" algn="r">
              <a:lnSpc>
                <a:spcPct val="100000"/>
              </a:lnSpc>
              <a:spcBef>
                <a:spcPts val="0"/>
              </a:spcBef>
              <a:spcAft>
                <a:spcPts val="0"/>
              </a:spcAft>
              <a:buSzPts val="6000"/>
              <a:buNone/>
              <a:defRPr sz="598"/>
            </a:lvl6pPr>
            <a:lvl7pPr lvl="6" algn="r">
              <a:lnSpc>
                <a:spcPct val="100000"/>
              </a:lnSpc>
              <a:spcBef>
                <a:spcPts val="0"/>
              </a:spcBef>
              <a:spcAft>
                <a:spcPts val="0"/>
              </a:spcAft>
              <a:buSzPts val="6000"/>
              <a:buNone/>
              <a:defRPr sz="598"/>
            </a:lvl7pPr>
            <a:lvl8pPr lvl="7" algn="r">
              <a:lnSpc>
                <a:spcPct val="100000"/>
              </a:lnSpc>
              <a:spcBef>
                <a:spcPts val="0"/>
              </a:spcBef>
              <a:spcAft>
                <a:spcPts val="0"/>
              </a:spcAft>
              <a:buSzPts val="6000"/>
              <a:buNone/>
              <a:defRPr sz="598"/>
            </a:lvl8pPr>
            <a:lvl9pPr lvl="8" algn="r">
              <a:lnSpc>
                <a:spcPct val="100000"/>
              </a:lnSpc>
              <a:spcBef>
                <a:spcPts val="0"/>
              </a:spcBef>
              <a:spcAft>
                <a:spcPts val="0"/>
              </a:spcAft>
              <a:buSzPts val="6000"/>
              <a:buNone/>
              <a:defRPr sz="598"/>
            </a:lvl9pPr>
          </a:lstStyle>
          <a:p/>
        </p:txBody>
      </p:sp>
      <p:sp>
        <p:nvSpPr>
          <p:cNvPr id="1487" name="Google Shape;1487;p36"/>
          <p:cNvSpPr txBox="1"/>
          <p:nvPr>
            <p:ph idx="1" type="subTitle"/>
          </p:nvPr>
        </p:nvSpPr>
        <p:spPr>
          <a:xfrm>
            <a:off x="536818" y="6032339"/>
            <a:ext cx="3048526" cy="1373955"/>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1488" name="Shape 1488"/>
        <p:cNvGrpSpPr/>
        <p:nvPr/>
      </p:nvGrpSpPr>
      <p:grpSpPr>
        <a:xfrm>
          <a:off x="0" y="0"/>
          <a:ext cx="0" cy="0"/>
          <a:chOff x="0" y="0"/>
          <a:chExt cx="0" cy="0"/>
        </a:xfrm>
      </p:grpSpPr>
      <p:sp>
        <p:nvSpPr>
          <p:cNvPr id="1489" name="Google Shape;1489;p37"/>
          <p:cNvSpPr/>
          <p:nvPr/>
        </p:nvSpPr>
        <p:spPr>
          <a:xfrm rot="6008301">
            <a:off x="-1729411" y="2776072"/>
            <a:ext cx="10288349" cy="4872527"/>
          </a:xfrm>
          <a:custGeom>
            <a:rect b="b" l="l" r="r" t="t"/>
            <a:pathLst>
              <a:path extrusionOk="0" h="42662" w="43199">
                <a:moveTo>
                  <a:pt x="20782" y="1"/>
                </a:moveTo>
                <a:cubicBezTo>
                  <a:pt x="15645" y="1"/>
                  <a:pt x="9975" y="653"/>
                  <a:pt x="7773" y="3589"/>
                </a:cubicBezTo>
                <a:cubicBezTo>
                  <a:pt x="1102" y="12462"/>
                  <a:pt x="14578" y="15664"/>
                  <a:pt x="8941" y="24137"/>
                </a:cubicBezTo>
                <a:cubicBezTo>
                  <a:pt x="5572" y="28673"/>
                  <a:pt x="1" y="35878"/>
                  <a:pt x="7006" y="39981"/>
                </a:cubicBezTo>
                <a:cubicBezTo>
                  <a:pt x="10665" y="41732"/>
                  <a:pt x="15033" y="42661"/>
                  <a:pt x="19405" y="42661"/>
                </a:cubicBezTo>
                <a:cubicBezTo>
                  <a:pt x="25198" y="42661"/>
                  <a:pt x="30996" y="41030"/>
                  <a:pt x="35159" y="37513"/>
                </a:cubicBezTo>
                <a:cubicBezTo>
                  <a:pt x="43198" y="28840"/>
                  <a:pt x="31190" y="25838"/>
                  <a:pt x="33191" y="18666"/>
                </a:cubicBezTo>
                <a:cubicBezTo>
                  <a:pt x="33925" y="17165"/>
                  <a:pt x="35493" y="16298"/>
                  <a:pt x="36627" y="15030"/>
                </a:cubicBezTo>
                <a:cubicBezTo>
                  <a:pt x="41697" y="8826"/>
                  <a:pt x="34692" y="987"/>
                  <a:pt x="27587" y="286"/>
                </a:cubicBezTo>
                <a:cubicBezTo>
                  <a:pt x="25786" y="164"/>
                  <a:pt x="23351" y="1"/>
                  <a:pt x="20782"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490" name="Google Shape;1490;p37"/>
          <p:cNvGrpSpPr/>
          <p:nvPr/>
        </p:nvGrpSpPr>
        <p:grpSpPr>
          <a:xfrm>
            <a:off x="5530250" y="5362940"/>
            <a:ext cx="904990" cy="4655637"/>
            <a:chOff x="3238525" y="2739250"/>
            <a:chExt cx="1148975" cy="2301800"/>
          </a:xfrm>
        </p:grpSpPr>
        <p:sp>
          <p:nvSpPr>
            <p:cNvPr id="1491" name="Google Shape;1491;p37"/>
            <p:cNvSpPr/>
            <p:nvPr/>
          </p:nvSpPr>
          <p:spPr>
            <a:xfrm>
              <a:off x="3865425" y="4776100"/>
              <a:ext cx="63400" cy="33125"/>
            </a:xfrm>
            <a:custGeom>
              <a:rect b="b" l="l" r="r" t="t"/>
              <a:pathLst>
                <a:path extrusionOk="0" h="1325" w="2536">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92" name="Google Shape;1492;p37"/>
            <p:cNvSpPr/>
            <p:nvPr/>
          </p:nvSpPr>
          <p:spPr>
            <a:xfrm>
              <a:off x="3852050" y="4694000"/>
              <a:ext cx="39250" cy="56825"/>
            </a:xfrm>
            <a:custGeom>
              <a:rect b="b" l="l" r="r" t="t"/>
              <a:pathLst>
                <a:path extrusionOk="0" h="2273" w="157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93" name="Google Shape;1493;p37"/>
            <p:cNvSpPr/>
            <p:nvPr/>
          </p:nvSpPr>
          <p:spPr>
            <a:xfrm>
              <a:off x="3924175" y="4454525"/>
              <a:ext cx="38850" cy="56750"/>
            </a:xfrm>
            <a:custGeom>
              <a:rect b="b" l="l" r="r" t="t"/>
              <a:pathLst>
                <a:path extrusionOk="0" h="2270" w="1554">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94" name="Google Shape;1494;p37"/>
            <p:cNvSpPr/>
            <p:nvPr/>
          </p:nvSpPr>
          <p:spPr>
            <a:xfrm>
              <a:off x="4021375" y="4250725"/>
              <a:ext cx="63400" cy="33125"/>
            </a:xfrm>
            <a:custGeom>
              <a:rect b="b" l="l" r="r" t="t"/>
              <a:pathLst>
                <a:path extrusionOk="0" h="1325" w="2536">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95" name="Google Shape;1495;p37"/>
            <p:cNvSpPr/>
            <p:nvPr/>
          </p:nvSpPr>
          <p:spPr>
            <a:xfrm>
              <a:off x="4006325" y="4168625"/>
              <a:ext cx="39250" cy="56825"/>
            </a:xfrm>
            <a:custGeom>
              <a:rect b="b" l="l" r="r" t="t"/>
              <a:pathLst>
                <a:path extrusionOk="0" h="2273" w="157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96" name="Google Shape;1496;p37"/>
            <p:cNvSpPr/>
            <p:nvPr/>
          </p:nvSpPr>
          <p:spPr>
            <a:xfrm>
              <a:off x="4046400" y="4152075"/>
              <a:ext cx="63400" cy="32550"/>
            </a:xfrm>
            <a:custGeom>
              <a:rect b="b" l="l" r="r" t="t"/>
              <a:pathLst>
                <a:path extrusionOk="0" h="1302" w="2536">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97" name="Google Shape;1497;p37"/>
            <p:cNvSpPr/>
            <p:nvPr/>
          </p:nvSpPr>
          <p:spPr>
            <a:xfrm>
              <a:off x="3540200" y="4546800"/>
              <a:ext cx="45350" cy="48875"/>
            </a:xfrm>
            <a:custGeom>
              <a:rect b="b" l="l" r="r" t="t"/>
              <a:pathLst>
                <a:path extrusionOk="0" h="1955" w="1814">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98" name="Google Shape;1498;p37"/>
            <p:cNvSpPr/>
            <p:nvPr/>
          </p:nvSpPr>
          <p:spPr>
            <a:xfrm>
              <a:off x="3465150" y="4536350"/>
              <a:ext cx="64225" cy="30600"/>
            </a:xfrm>
            <a:custGeom>
              <a:rect b="b" l="l" r="r" t="t"/>
              <a:pathLst>
                <a:path extrusionOk="0" h="1224" w="2569">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499" name="Google Shape;1499;p37"/>
            <p:cNvSpPr/>
            <p:nvPr/>
          </p:nvSpPr>
          <p:spPr>
            <a:xfrm>
              <a:off x="3390100" y="4280575"/>
              <a:ext cx="63400" cy="31150"/>
            </a:xfrm>
            <a:custGeom>
              <a:rect b="b" l="l" r="r" t="t"/>
              <a:pathLst>
                <a:path extrusionOk="0" h="1246" w="2536">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0" name="Google Shape;1500;p37"/>
            <p:cNvSpPr/>
            <p:nvPr/>
          </p:nvSpPr>
          <p:spPr>
            <a:xfrm>
              <a:off x="3644450" y="4762350"/>
              <a:ext cx="34200" cy="61575"/>
            </a:xfrm>
            <a:custGeom>
              <a:rect b="b" l="l" r="r" t="t"/>
              <a:pathLst>
                <a:path extrusionOk="0" h="2463" w="1368">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1" name="Google Shape;1501;p37"/>
            <p:cNvSpPr/>
            <p:nvPr/>
          </p:nvSpPr>
          <p:spPr>
            <a:xfrm>
              <a:off x="3661125" y="4796575"/>
              <a:ext cx="35050" cy="59250"/>
            </a:xfrm>
            <a:custGeom>
              <a:rect b="b" l="l" r="r" t="t"/>
              <a:pathLst>
                <a:path extrusionOk="0" h="2370" w="1402">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2" name="Google Shape;1502;p37"/>
            <p:cNvSpPr/>
            <p:nvPr/>
          </p:nvSpPr>
          <p:spPr>
            <a:xfrm>
              <a:off x="3869600" y="4152075"/>
              <a:ext cx="63400" cy="32725"/>
            </a:xfrm>
            <a:custGeom>
              <a:rect b="b" l="l" r="r" t="t"/>
              <a:pathLst>
                <a:path extrusionOk="0" h="1309" w="2536">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3" name="Google Shape;1503;p37"/>
            <p:cNvSpPr/>
            <p:nvPr/>
          </p:nvSpPr>
          <p:spPr>
            <a:xfrm>
              <a:off x="3812900" y="4564275"/>
              <a:ext cx="63400" cy="33150"/>
            </a:xfrm>
            <a:custGeom>
              <a:rect b="b" l="l" r="r" t="t"/>
              <a:pathLst>
                <a:path extrusionOk="0" h="1326" w="2536">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4" name="Google Shape;1504;p37"/>
            <p:cNvSpPr/>
            <p:nvPr/>
          </p:nvSpPr>
          <p:spPr>
            <a:xfrm>
              <a:off x="3831075" y="4084000"/>
              <a:ext cx="49400" cy="44150"/>
            </a:xfrm>
            <a:custGeom>
              <a:rect b="b" l="l" r="r" t="t"/>
              <a:pathLst>
                <a:path extrusionOk="0" h="1766" w="1976">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5" name="Google Shape;1505;p37"/>
            <p:cNvSpPr/>
            <p:nvPr/>
          </p:nvSpPr>
          <p:spPr>
            <a:xfrm>
              <a:off x="3895200" y="3817100"/>
              <a:ext cx="46150" cy="50050"/>
            </a:xfrm>
            <a:custGeom>
              <a:rect b="b" l="l" r="r" t="t"/>
              <a:pathLst>
                <a:path extrusionOk="0" h="2002" w="1846">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6" name="Google Shape;1506;p37"/>
            <p:cNvSpPr/>
            <p:nvPr/>
          </p:nvSpPr>
          <p:spPr>
            <a:xfrm>
              <a:off x="3756350" y="4817825"/>
              <a:ext cx="46550" cy="50025"/>
            </a:xfrm>
            <a:custGeom>
              <a:rect b="b" l="l" r="r" t="t"/>
              <a:pathLst>
                <a:path extrusionOk="0" h="2001" w="1862">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7" name="Google Shape;1507;p37"/>
            <p:cNvSpPr/>
            <p:nvPr/>
          </p:nvSpPr>
          <p:spPr>
            <a:xfrm>
              <a:off x="3974675" y="3702100"/>
              <a:ext cx="65075" cy="30575"/>
            </a:xfrm>
            <a:custGeom>
              <a:rect b="b" l="l" r="r" t="t"/>
              <a:pathLst>
                <a:path extrusionOk="0" h="1223" w="2603">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8" name="Google Shape;1508;p37"/>
            <p:cNvSpPr/>
            <p:nvPr/>
          </p:nvSpPr>
          <p:spPr>
            <a:xfrm>
              <a:off x="3960800" y="3593075"/>
              <a:ext cx="43100" cy="52900"/>
            </a:xfrm>
            <a:custGeom>
              <a:rect b="b" l="l" r="r" t="t"/>
              <a:pathLst>
                <a:path extrusionOk="0" h="2116" w="1724">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09" name="Google Shape;1509;p37"/>
            <p:cNvSpPr/>
            <p:nvPr/>
          </p:nvSpPr>
          <p:spPr>
            <a:xfrm>
              <a:off x="4003875" y="3598350"/>
              <a:ext cx="63400" cy="32625"/>
            </a:xfrm>
            <a:custGeom>
              <a:rect b="b" l="l" r="r" t="t"/>
              <a:pathLst>
                <a:path extrusionOk="0" h="1305" w="2536">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0" name="Google Shape;1510;p37"/>
            <p:cNvSpPr/>
            <p:nvPr/>
          </p:nvSpPr>
          <p:spPr>
            <a:xfrm>
              <a:off x="3715325" y="4746150"/>
              <a:ext cx="50500" cy="43325"/>
            </a:xfrm>
            <a:custGeom>
              <a:rect b="b" l="l" r="r" t="t"/>
              <a:pathLst>
                <a:path extrusionOk="0" h="1733" w="202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1" name="Google Shape;1511;p37"/>
            <p:cNvSpPr/>
            <p:nvPr/>
          </p:nvSpPr>
          <p:spPr>
            <a:xfrm>
              <a:off x="3632775" y="4646275"/>
              <a:ext cx="59225" cy="33700"/>
            </a:xfrm>
            <a:custGeom>
              <a:rect b="b" l="l" r="r" t="t"/>
              <a:pathLst>
                <a:path extrusionOk="0" h="1348" w="2369">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2" name="Google Shape;1512;p37"/>
            <p:cNvSpPr/>
            <p:nvPr/>
          </p:nvSpPr>
          <p:spPr>
            <a:xfrm>
              <a:off x="3591075" y="4400125"/>
              <a:ext cx="65900" cy="31200"/>
            </a:xfrm>
            <a:custGeom>
              <a:rect b="b" l="l" r="r" t="t"/>
              <a:pathLst>
                <a:path extrusionOk="0" h="1248" w="2636">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3" name="Google Shape;1513;p37"/>
            <p:cNvSpPr/>
            <p:nvPr/>
          </p:nvSpPr>
          <p:spPr>
            <a:xfrm>
              <a:off x="3637775" y="4178000"/>
              <a:ext cx="51200" cy="43225"/>
            </a:xfrm>
            <a:custGeom>
              <a:rect b="b" l="l" r="r" t="t"/>
              <a:pathLst>
                <a:path extrusionOk="0" h="1729" w="2048">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4" name="Google Shape;1514;p37"/>
            <p:cNvSpPr/>
            <p:nvPr/>
          </p:nvSpPr>
          <p:spPr>
            <a:xfrm>
              <a:off x="3589250" y="4145725"/>
              <a:ext cx="49375" cy="44100"/>
            </a:xfrm>
            <a:custGeom>
              <a:rect b="b" l="l" r="r" t="t"/>
              <a:pathLst>
                <a:path extrusionOk="0" h="1764" w="1975">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5" name="Google Shape;1515;p37"/>
            <p:cNvSpPr/>
            <p:nvPr/>
          </p:nvSpPr>
          <p:spPr>
            <a:xfrm>
              <a:off x="3632775" y="3790225"/>
              <a:ext cx="50525" cy="43225"/>
            </a:xfrm>
            <a:custGeom>
              <a:rect b="b" l="l" r="r" t="t"/>
              <a:pathLst>
                <a:path extrusionOk="0" h="1729" w="2021">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6" name="Google Shape;1516;p37"/>
            <p:cNvSpPr/>
            <p:nvPr/>
          </p:nvSpPr>
          <p:spPr>
            <a:xfrm>
              <a:off x="3728675" y="4679200"/>
              <a:ext cx="47925" cy="45825"/>
            </a:xfrm>
            <a:custGeom>
              <a:rect b="b" l="l" r="r" t="t"/>
              <a:pathLst>
                <a:path extrusionOk="0" h="1833" w="1917">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7" name="Google Shape;1517;p37"/>
            <p:cNvSpPr/>
            <p:nvPr/>
          </p:nvSpPr>
          <p:spPr>
            <a:xfrm>
              <a:off x="3648600" y="4535975"/>
              <a:ext cx="64250" cy="30050"/>
            </a:xfrm>
            <a:custGeom>
              <a:rect b="b" l="l" r="r" t="t"/>
              <a:pathLst>
                <a:path extrusionOk="0" h="1202" w="257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8" name="Google Shape;1518;p37"/>
            <p:cNvSpPr/>
            <p:nvPr/>
          </p:nvSpPr>
          <p:spPr>
            <a:xfrm>
              <a:off x="3698650" y="4327975"/>
              <a:ext cx="55650" cy="38975"/>
            </a:xfrm>
            <a:custGeom>
              <a:rect b="b" l="l" r="r" t="t"/>
              <a:pathLst>
                <a:path extrusionOk="0" h="1559" w="2226">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19" name="Google Shape;1519;p37"/>
            <p:cNvSpPr/>
            <p:nvPr/>
          </p:nvSpPr>
          <p:spPr>
            <a:xfrm>
              <a:off x="3700325" y="4049150"/>
              <a:ext cx="63400" cy="30800"/>
            </a:xfrm>
            <a:custGeom>
              <a:rect b="b" l="l" r="r" t="t"/>
              <a:pathLst>
                <a:path extrusionOk="0" h="1232" w="2536">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0" name="Google Shape;1520;p37"/>
            <p:cNvSpPr/>
            <p:nvPr/>
          </p:nvSpPr>
          <p:spPr>
            <a:xfrm>
              <a:off x="3747025" y="3580900"/>
              <a:ext cx="64225" cy="31200"/>
            </a:xfrm>
            <a:custGeom>
              <a:rect b="b" l="l" r="r" t="t"/>
              <a:pathLst>
                <a:path extrusionOk="0" h="1248" w="2569">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1" name="Google Shape;1521;p37"/>
            <p:cNvSpPr/>
            <p:nvPr/>
          </p:nvSpPr>
          <p:spPr>
            <a:xfrm>
              <a:off x="3798725" y="3332800"/>
              <a:ext cx="63400" cy="30800"/>
            </a:xfrm>
            <a:custGeom>
              <a:rect b="b" l="l" r="r" t="t"/>
              <a:pathLst>
                <a:path extrusionOk="0" h="1232" w="2536">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2" name="Google Shape;1522;p37"/>
            <p:cNvSpPr/>
            <p:nvPr/>
          </p:nvSpPr>
          <p:spPr>
            <a:xfrm>
              <a:off x="3657700" y="3898350"/>
              <a:ext cx="51800" cy="39725"/>
            </a:xfrm>
            <a:custGeom>
              <a:rect b="b" l="l" r="r" t="t"/>
              <a:pathLst>
                <a:path extrusionOk="0" h="1589" w="2072">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3" name="Google Shape;1523;p37"/>
            <p:cNvSpPr/>
            <p:nvPr/>
          </p:nvSpPr>
          <p:spPr>
            <a:xfrm>
              <a:off x="3714800" y="3468875"/>
              <a:ext cx="52250" cy="39725"/>
            </a:xfrm>
            <a:custGeom>
              <a:rect b="b" l="l" r="r" t="t"/>
              <a:pathLst>
                <a:path extrusionOk="0" h="1589" w="209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4" name="Google Shape;1524;p37"/>
            <p:cNvSpPr/>
            <p:nvPr/>
          </p:nvSpPr>
          <p:spPr>
            <a:xfrm>
              <a:off x="3789475" y="3143250"/>
              <a:ext cx="52625" cy="40125"/>
            </a:xfrm>
            <a:custGeom>
              <a:rect b="b" l="l" r="r" t="t"/>
              <a:pathLst>
                <a:path extrusionOk="0" h="1605" w="2105">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5" name="Google Shape;1525;p37"/>
            <p:cNvSpPr/>
            <p:nvPr/>
          </p:nvSpPr>
          <p:spPr>
            <a:xfrm>
              <a:off x="3631100" y="4037075"/>
              <a:ext cx="48250" cy="45825"/>
            </a:xfrm>
            <a:custGeom>
              <a:rect b="b" l="l" r="r" t="t"/>
              <a:pathLst>
                <a:path extrusionOk="0" h="1833" w="193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6" name="Google Shape;1526;p37"/>
            <p:cNvSpPr/>
            <p:nvPr/>
          </p:nvSpPr>
          <p:spPr>
            <a:xfrm>
              <a:off x="3790375" y="3384525"/>
              <a:ext cx="308575" cy="1645375"/>
            </a:xfrm>
            <a:custGeom>
              <a:rect b="b" l="l" r="r" t="t"/>
              <a:pathLst>
                <a:path extrusionOk="0" fill="none" h="65815" w="12343">
                  <a:moveTo>
                    <a:pt x="12343" y="1"/>
                  </a:moveTo>
                  <a:cubicBezTo>
                    <a:pt x="12343" y="1"/>
                    <a:pt x="1068" y="21850"/>
                    <a:pt x="1" y="65815"/>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7" name="Google Shape;1527;p37"/>
            <p:cNvSpPr/>
            <p:nvPr/>
          </p:nvSpPr>
          <p:spPr>
            <a:xfrm>
              <a:off x="3534350" y="3032625"/>
              <a:ext cx="353625" cy="1996450"/>
            </a:xfrm>
            <a:custGeom>
              <a:rect b="b" l="l" r="r" t="t"/>
              <a:pathLst>
                <a:path extrusionOk="0" fill="none" h="79858" w="14145">
                  <a:moveTo>
                    <a:pt x="10275" y="79857"/>
                  </a:moveTo>
                  <a:cubicBezTo>
                    <a:pt x="1" y="38661"/>
                    <a:pt x="14144" y="0"/>
                    <a:pt x="14144"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8" name="Google Shape;1528;p37"/>
            <p:cNvSpPr/>
            <p:nvPr/>
          </p:nvSpPr>
          <p:spPr>
            <a:xfrm>
              <a:off x="3791200" y="4011650"/>
              <a:ext cx="297750" cy="1017425"/>
            </a:xfrm>
            <a:custGeom>
              <a:rect b="b" l="l" r="r" t="t"/>
              <a:pathLst>
                <a:path extrusionOk="0" fill="none" h="40697" w="11910">
                  <a:moveTo>
                    <a:pt x="11909" y="0"/>
                  </a:moveTo>
                  <a:cubicBezTo>
                    <a:pt x="11909" y="0"/>
                    <a:pt x="8974" y="14211"/>
                    <a:pt x="1" y="4069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29" name="Google Shape;1529;p37"/>
            <p:cNvSpPr/>
            <p:nvPr/>
          </p:nvSpPr>
          <p:spPr>
            <a:xfrm>
              <a:off x="3415100" y="4094200"/>
              <a:ext cx="376125" cy="935700"/>
            </a:xfrm>
            <a:custGeom>
              <a:rect b="b" l="l" r="r" t="t"/>
              <a:pathLst>
                <a:path extrusionOk="0" fill="none" h="37428" w="15045">
                  <a:moveTo>
                    <a:pt x="1" y="1"/>
                  </a:moveTo>
                  <a:cubicBezTo>
                    <a:pt x="1" y="1"/>
                    <a:pt x="1902" y="20782"/>
                    <a:pt x="15045" y="3742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0" name="Google Shape;1530;p37"/>
            <p:cNvSpPr/>
            <p:nvPr/>
          </p:nvSpPr>
          <p:spPr>
            <a:xfrm>
              <a:off x="3579400" y="3682250"/>
              <a:ext cx="211000" cy="1346825"/>
            </a:xfrm>
            <a:custGeom>
              <a:rect b="b" l="l" r="r" t="t"/>
              <a:pathLst>
                <a:path extrusionOk="0" fill="none" h="53873" w="8440">
                  <a:moveTo>
                    <a:pt x="2469" y="0"/>
                  </a:moveTo>
                  <a:cubicBezTo>
                    <a:pt x="2469" y="0"/>
                    <a:pt x="0" y="32557"/>
                    <a:pt x="8440" y="53872"/>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1" name="Google Shape;1531;p37"/>
            <p:cNvSpPr/>
            <p:nvPr/>
          </p:nvSpPr>
          <p:spPr>
            <a:xfrm>
              <a:off x="3757850" y="4761350"/>
              <a:ext cx="267725" cy="275225"/>
            </a:xfrm>
            <a:custGeom>
              <a:rect b="b" l="l" r="r" t="t"/>
              <a:pathLst>
                <a:path extrusionOk="0" h="11009" w="10709">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2" name="Google Shape;1532;p37"/>
            <p:cNvSpPr/>
            <p:nvPr/>
          </p:nvSpPr>
          <p:spPr>
            <a:xfrm>
              <a:off x="3792875" y="4821400"/>
              <a:ext cx="177650" cy="197650"/>
            </a:xfrm>
            <a:custGeom>
              <a:rect b="b" l="l" r="r" t="t"/>
              <a:pathLst>
                <a:path extrusionOk="0" fill="none" h="7906" w="7106">
                  <a:moveTo>
                    <a:pt x="7106" y="0"/>
                  </a:moveTo>
                  <a:cubicBezTo>
                    <a:pt x="6739" y="467"/>
                    <a:pt x="1" y="7906"/>
                    <a:pt x="1" y="790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3" name="Google Shape;1533;p37"/>
            <p:cNvSpPr/>
            <p:nvPr/>
          </p:nvSpPr>
          <p:spPr>
            <a:xfrm>
              <a:off x="3508500" y="4787200"/>
              <a:ext cx="277725" cy="253850"/>
            </a:xfrm>
            <a:custGeom>
              <a:rect b="b" l="l" r="r" t="t"/>
              <a:pathLst>
                <a:path extrusionOk="0" h="10154" w="11109">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4" name="Google Shape;1534;p37"/>
            <p:cNvSpPr/>
            <p:nvPr/>
          </p:nvSpPr>
          <p:spPr>
            <a:xfrm>
              <a:off x="3562725" y="4842250"/>
              <a:ext cx="196000" cy="178475"/>
            </a:xfrm>
            <a:custGeom>
              <a:rect b="b" l="l" r="r" t="t"/>
              <a:pathLst>
                <a:path extrusionOk="0" fill="none" h="7139" w="7840">
                  <a:moveTo>
                    <a:pt x="0" y="0"/>
                  </a:moveTo>
                  <a:cubicBezTo>
                    <a:pt x="434" y="434"/>
                    <a:pt x="7839" y="7139"/>
                    <a:pt x="7839" y="7139"/>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5" name="Google Shape;1535;p37"/>
            <p:cNvSpPr/>
            <p:nvPr/>
          </p:nvSpPr>
          <p:spPr>
            <a:xfrm>
              <a:off x="3480150" y="3518800"/>
              <a:ext cx="331925" cy="316475"/>
            </a:xfrm>
            <a:custGeom>
              <a:rect b="b" l="l" r="r" t="t"/>
              <a:pathLst>
                <a:path extrusionOk="0" h="12659" w="13277">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6" name="Google Shape;1536;p37"/>
            <p:cNvSpPr/>
            <p:nvPr/>
          </p:nvSpPr>
          <p:spPr>
            <a:xfrm>
              <a:off x="3365900" y="3427325"/>
              <a:ext cx="545425" cy="511425"/>
            </a:xfrm>
            <a:custGeom>
              <a:rect b="b" l="l" r="r" t="t"/>
              <a:pathLst>
                <a:path extrusionOk="0" h="20457" w="21817">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7" name="Google Shape;1537;p37"/>
            <p:cNvSpPr/>
            <p:nvPr/>
          </p:nvSpPr>
          <p:spPr>
            <a:xfrm>
              <a:off x="3586075" y="3659350"/>
              <a:ext cx="91750" cy="73275"/>
            </a:xfrm>
            <a:custGeom>
              <a:rect b="b" l="l" r="r" t="t"/>
              <a:pathLst>
                <a:path extrusionOk="0" h="2931" w="367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8" name="Google Shape;1538;p37"/>
            <p:cNvSpPr/>
            <p:nvPr/>
          </p:nvSpPr>
          <p:spPr>
            <a:xfrm>
              <a:off x="3952150" y="3200075"/>
              <a:ext cx="302750" cy="348775"/>
            </a:xfrm>
            <a:custGeom>
              <a:rect b="b" l="l" r="r" t="t"/>
              <a:pathLst>
                <a:path extrusionOk="0" h="13951" w="1211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39" name="Google Shape;1539;p37"/>
            <p:cNvSpPr/>
            <p:nvPr/>
          </p:nvSpPr>
          <p:spPr>
            <a:xfrm>
              <a:off x="3769525" y="3087425"/>
              <a:ext cx="617975" cy="523525"/>
            </a:xfrm>
            <a:custGeom>
              <a:rect b="b" l="l" r="r" t="t"/>
              <a:pathLst>
                <a:path extrusionOk="0" h="20941" w="24719">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0" name="Google Shape;1540;p37"/>
            <p:cNvSpPr/>
            <p:nvPr/>
          </p:nvSpPr>
          <p:spPr>
            <a:xfrm>
              <a:off x="4058900" y="3342550"/>
              <a:ext cx="81750" cy="90650"/>
            </a:xfrm>
            <a:custGeom>
              <a:rect b="b" l="l" r="r" t="t"/>
              <a:pathLst>
                <a:path extrusionOk="0" h="3626" w="327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1" name="Google Shape;1541;p37"/>
            <p:cNvSpPr/>
            <p:nvPr/>
          </p:nvSpPr>
          <p:spPr>
            <a:xfrm>
              <a:off x="3316700" y="3983950"/>
              <a:ext cx="207675" cy="209300"/>
            </a:xfrm>
            <a:custGeom>
              <a:rect b="b" l="l" r="r" t="t"/>
              <a:pathLst>
                <a:path extrusionOk="0" h="8372" w="8307">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2" name="Google Shape;1542;p37"/>
            <p:cNvSpPr/>
            <p:nvPr/>
          </p:nvSpPr>
          <p:spPr>
            <a:xfrm>
              <a:off x="3238525" y="3909675"/>
              <a:ext cx="358400" cy="366375"/>
            </a:xfrm>
            <a:custGeom>
              <a:rect b="b" l="l" r="r" t="t"/>
              <a:pathLst>
                <a:path extrusionOk="0" h="14655" w="14336">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3" name="Google Shape;1543;p37"/>
            <p:cNvSpPr/>
            <p:nvPr/>
          </p:nvSpPr>
          <p:spPr>
            <a:xfrm>
              <a:off x="3380075" y="4076775"/>
              <a:ext cx="62575" cy="52550"/>
            </a:xfrm>
            <a:custGeom>
              <a:rect b="b" l="l" r="r" t="t"/>
              <a:pathLst>
                <a:path extrusionOk="0" h="2102" w="2503">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4" name="Google Shape;1544;p37"/>
            <p:cNvSpPr/>
            <p:nvPr/>
          </p:nvSpPr>
          <p:spPr>
            <a:xfrm>
              <a:off x="3965500" y="3922550"/>
              <a:ext cx="227700" cy="211525"/>
            </a:xfrm>
            <a:custGeom>
              <a:rect b="b" l="l" r="r" t="t"/>
              <a:pathLst>
                <a:path extrusionOk="0" h="8461" w="9108">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5" name="Google Shape;1545;p37"/>
            <p:cNvSpPr/>
            <p:nvPr/>
          </p:nvSpPr>
          <p:spPr>
            <a:xfrm>
              <a:off x="3869600" y="3817550"/>
              <a:ext cx="386050" cy="388375"/>
            </a:xfrm>
            <a:custGeom>
              <a:rect b="b" l="l" r="r" t="t"/>
              <a:pathLst>
                <a:path extrusionOk="0" h="15535" w="15442">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6" name="Google Shape;1546;p37"/>
            <p:cNvSpPr/>
            <p:nvPr/>
          </p:nvSpPr>
          <p:spPr>
            <a:xfrm>
              <a:off x="4051400" y="3997250"/>
              <a:ext cx="65900" cy="51900"/>
            </a:xfrm>
            <a:custGeom>
              <a:rect b="b" l="l" r="r" t="t"/>
              <a:pathLst>
                <a:path extrusionOk="0" h="2076" w="2636">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7" name="Google Shape;1547;p37"/>
            <p:cNvSpPr/>
            <p:nvPr/>
          </p:nvSpPr>
          <p:spPr>
            <a:xfrm>
              <a:off x="3732000" y="2830600"/>
              <a:ext cx="311925" cy="309700"/>
            </a:xfrm>
            <a:custGeom>
              <a:rect b="b" l="l" r="r" t="t"/>
              <a:pathLst>
                <a:path extrusionOk="0" h="12388" w="12477">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8" name="Google Shape;1548;p37"/>
            <p:cNvSpPr/>
            <p:nvPr/>
          </p:nvSpPr>
          <p:spPr>
            <a:xfrm>
              <a:off x="3601175" y="2739250"/>
              <a:ext cx="573675" cy="512350"/>
            </a:xfrm>
            <a:custGeom>
              <a:rect b="b" l="l" r="r" t="t"/>
              <a:pathLst>
                <a:path extrusionOk="0" h="20494" w="22947">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49" name="Google Shape;1549;p37"/>
            <p:cNvSpPr/>
            <p:nvPr/>
          </p:nvSpPr>
          <p:spPr>
            <a:xfrm>
              <a:off x="3861250" y="2953700"/>
              <a:ext cx="90100" cy="84450"/>
            </a:xfrm>
            <a:custGeom>
              <a:rect b="b" l="l" r="r" t="t"/>
              <a:pathLst>
                <a:path extrusionOk="0" h="3378" w="3604">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550" name="Google Shape;1550;p37"/>
          <p:cNvGrpSpPr/>
          <p:nvPr/>
        </p:nvGrpSpPr>
        <p:grpSpPr>
          <a:xfrm flipH="1">
            <a:off x="196520" y="6"/>
            <a:ext cx="1184399" cy="5296438"/>
            <a:chOff x="7463325" y="0"/>
            <a:chExt cx="1579198" cy="2750073"/>
          </a:xfrm>
        </p:grpSpPr>
        <p:sp>
          <p:nvSpPr>
            <p:cNvPr id="1551" name="Google Shape;1551;p37"/>
            <p:cNvSpPr/>
            <p:nvPr/>
          </p:nvSpPr>
          <p:spPr>
            <a:xfrm>
              <a:off x="7526318" y="1409914"/>
              <a:ext cx="799739" cy="579784"/>
            </a:xfrm>
            <a:custGeom>
              <a:rect b="b" l="l" r="r" t="t"/>
              <a:pathLst>
                <a:path extrusionOk="0" h="18114" w="24986">
                  <a:moveTo>
                    <a:pt x="1" y="1"/>
                  </a:moveTo>
                  <a:lnTo>
                    <a:pt x="1" y="10075"/>
                  </a:lnTo>
                  <a:cubicBezTo>
                    <a:pt x="1" y="14478"/>
                    <a:pt x="3637" y="18114"/>
                    <a:pt x="8040" y="18114"/>
                  </a:cubicBezTo>
                  <a:lnTo>
                    <a:pt x="16913" y="18114"/>
                  </a:lnTo>
                  <a:cubicBezTo>
                    <a:pt x="21350" y="18114"/>
                    <a:pt x="24986" y="14478"/>
                    <a:pt x="24986" y="10075"/>
                  </a:cubicBezTo>
                  <a:lnTo>
                    <a:pt x="2498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52" name="Google Shape;1552;p37"/>
            <p:cNvSpPr/>
            <p:nvPr/>
          </p:nvSpPr>
          <p:spPr>
            <a:xfrm>
              <a:off x="7527425" y="1556200"/>
              <a:ext cx="799731" cy="55565"/>
            </a:xfrm>
            <a:custGeom>
              <a:rect b="b" l="l" r="r" t="t"/>
              <a:pathLst>
                <a:path extrusionOk="0" h="1736" w="28788">
                  <a:moveTo>
                    <a:pt x="0" y="1"/>
                  </a:moveTo>
                  <a:lnTo>
                    <a:pt x="0" y="868"/>
                  </a:lnTo>
                  <a:cubicBezTo>
                    <a:pt x="601" y="868"/>
                    <a:pt x="901" y="1035"/>
                    <a:pt x="1234" y="1235"/>
                  </a:cubicBezTo>
                  <a:cubicBezTo>
                    <a:pt x="1601" y="1435"/>
                    <a:pt x="2068" y="1735"/>
                    <a:pt x="2902" y="1735"/>
                  </a:cubicBezTo>
                  <a:cubicBezTo>
                    <a:pt x="3736" y="1735"/>
                    <a:pt x="4170" y="1502"/>
                    <a:pt x="4570" y="1235"/>
                  </a:cubicBezTo>
                  <a:cubicBezTo>
                    <a:pt x="4904" y="1035"/>
                    <a:pt x="5171" y="868"/>
                    <a:pt x="5771" y="868"/>
                  </a:cubicBezTo>
                  <a:cubicBezTo>
                    <a:pt x="6338" y="868"/>
                    <a:pt x="6638" y="1035"/>
                    <a:pt x="6972" y="1235"/>
                  </a:cubicBezTo>
                  <a:cubicBezTo>
                    <a:pt x="7339" y="1435"/>
                    <a:pt x="7806" y="1735"/>
                    <a:pt x="8640" y="1735"/>
                  </a:cubicBezTo>
                  <a:cubicBezTo>
                    <a:pt x="9474" y="1735"/>
                    <a:pt x="9941" y="1502"/>
                    <a:pt x="10308" y="1235"/>
                  </a:cubicBezTo>
                  <a:cubicBezTo>
                    <a:pt x="10641" y="1035"/>
                    <a:pt x="10941" y="868"/>
                    <a:pt x="11508" y="868"/>
                  </a:cubicBezTo>
                  <a:cubicBezTo>
                    <a:pt x="12109" y="868"/>
                    <a:pt x="12409" y="1035"/>
                    <a:pt x="12743" y="1235"/>
                  </a:cubicBezTo>
                  <a:cubicBezTo>
                    <a:pt x="13110" y="1435"/>
                    <a:pt x="13577" y="1735"/>
                    <a:pt x="14411" y="1735"/>
                  </a:cubicBezTo>
                  <a:cubicBezTo>
                    <a:pt x="15244" y="1735"/>
                    <a:pt x="15678" y="1502"/>
                    <a:pt x="16078" y="1235"/>
                  </a:cubicBezTo>
                  <a:cubicBezTo>
                    <a:pt x="16412" y="1035"/>
                    <a:pt x="16679" y="868"/>
                    <a:pt x="17279" y="868"/>
                  </a:cubicBezTo>
                  <a:cubicBezTo>
                    <a:pt x="17846" y="868"/>
                    <a:pt x="18147" y="1035"/>
                    <a:pt x="18480" y="1235"/>
                  </a:cubicBezTo>
                  <a:cubicBezTo>
                    <a:pt x="18847" y="1435"/>
                    <a:pt x="19314" y="1735"/>
                    <a:pt x="20148" y="1735"/>
                  </a:cubicBezTo>
                  <a:cubicBezTo>
                    <a:pt x="20982" y="1735"/>
                    <a:pt x="21449" y="1502"/>
                    <a:pt x="21816" y="1235"/>
                  </a:cubicBezTo>
                  <a:cubicBezTo>
                    <a:pt x="22149" y="1035"/>
                    <a:pt x="22450" y="868"/>
                    <a:pt x="23017" y="868"/>
                  </a:cubicBezTo>
                  <a:cubicBezTo>
                    <a:pt x="23617" y="868"/>
                    <a:pt x="23917" y="1035"/>
                    <a:pt x="24251" y="1235"/>
                  </a:cubicBezTo>
                  <a:cubicBezTo>
                    <a:pt x="24618" y="1435"/>
                    <a:pt x="25085" y="1735"/>
                    <a:pt x="25919" y="1735"/>
                  </a:cubicBezTo>
                  <a:cubicBezTo>
                    <a:pt x="26753" y="1735"/>
                    <a:pt x="27186" y="1435"/>
                    <a:pt x="27587" y="1235"/>
                  </a:cubicBezTo>
                  <a:cubicBezTo>
                    <a:pt x="27920" y="1035"/>
                    <a:pt x="28187" y="868"/>
                    <a:pt x="28788" y="868"/>
                  </a:cubicBezTo>
                  <a:lnTo>
                    <a:pt x="28788" y="1"/>
                  </a:lnTo>
                  <a:cubicBezTo>
                    <a:pt x="27954" y="1"/>
                    <a:pt x="27487" y="234"/>
                    <a:pt x="27120" y="501"/>
                  </a:cubicBezTo>
                  <a:cubicBezTo>
                    <a:pt x="26786" y="701"/>
                    <a:pt x="26486" y="868"/>
                    <a:pt x="25919" y="868"/>
                  </a:cubicBezTo>
                  <a:cubicBezTo>
                    <a:pt x="25318" y="868"/>
                    <a:pt x="25018" y="701"/>
                    <a:pt x="24685" y="501"/>
                  </a:cubicBezTo>
                  <a:cubicBezTo>
                    <a:pt x="24318" y="268"/>
                    <a:pt x="23851" y="1"/>
                    <a:pt x="23017" y="1"/>
                  </a:cubicBezTo>
                  <a:cubicBezTo>
                    <a:pt x="22183" y="1"/>
                    <a:pt x="21749" y="234"/>
                    <a:pt x="21349" y="501"/>
                  </a:cubicBezTo>
                  <a:cubicBezTo>
                    <a:pt x="21015" y="701"/>
                    <a:pt x="20748" y="868"/>
                    <a:pt x="20148" y="868"/>
                  </a:cubicBezTo>
                  <a:cubicBezTo>
                    <a:pt x="19581" y="868"/>
                    <a:pt x="19281" y="701"/>
                    <a:pt x="18947" y="501"/>
                  </a:cubicBezTo>
                  <a:cubicBezTo>
                    <a:pt x="18580" y="268"/>
                    <a:pt x="18113" y="1"/>
                    <a:pt x="17279" y="1"/>
                  </a:cubicBezTo>
                  <a:cubicBezTo>
                    <a:pt x="16445" y="1"/>
                    <a:pt x="15978" y="234"/>
                    <a:pt x="15611" y="501"/>
                  </a:cubicBezTo>
                  <a:cubicBezTo>
                    <a:pt x="15278" y="701"/>
                    <a:pt x="14978" y="868"/>
                    <a:pt x="14411" y="868"/>
                  </a:cubicBezTo>
                  <a:cubicBezTo>
                    <a:pt x="13810" y="868"/>
                    <a:pt x="13510" y="701"/>
                    <a:pt x="13176" y="501"/>
                  </a:cubicBezTo>
                  <a:cubicBezTo>
                    <a:pt x="12809" y="268"/>
                    <a:pt x="12342" y="1"/>
                    <a:pt x="11508" y="1"/>
                  </a:cubicBezTo>
                  <a:cubicBezTo>
                    <a:pt x="10675" y="1"/>
                    <a:pt x="10241" y="234"/>
                    <a:pt x="9841" y="501"/>
                  </a:cubicBezTo>
                  <a:cubicBezTo>
                    <a:pt x="9507" y="701"/>
                    <a:pt x="9240" y="868"/>
                    <a:pt x="8640" y="868"/>
                  </a:cubicBezTo>
                  <a:cubicBezTo>
                    <a:pt x="8073" y="868"/>
                    <a:pt x="7772" y="701"/>
                    <a:pt x="7439" y="501"/>
                  </a:cubicBezTo>
                  <a:cubicBezTo>
                    <a:pt x="7072" y="268"/>
                    <a:pt x="6605" y="1"/>
                    <a:pt x="5771" y="1"/>
                  </a:cubicBezTo>
                  <a:cubicBezTo>
                    <a:pt x="4937" y="1"/>
                    <a:pt x="4470" y="234"/>
                    <a:pt x="4103" y="501"/>
                  </a:cubicBezTo>
                  <a:cubicBezTo>
                    <a:pt x="3770" y="701"/>
                    <a:pt x="3469" y="868"/>
                    <a:pt x="2902" y="868"/>
                  </a:cubicBezTo>
                  <a:cubicBezTo>
                    <a:pt x="2302" y="868"/>
                    <a:pt x="2002" y="701"/>
                    <a:pt x="1668" y="501"/>
                  </a:cubicBezTo>
                  <a:cubicBezTo>
                    <a:pt x="1301" y="268"/>
                    <a:pt x="834"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53" name="Google Shape;1553;p37"/>
            <p:cNvSpPr/>
            <p:nvPr/>
          </p:nvSpPr>
          <p:spPr>
            <a:xfrm>
              <a:off x="7527425" y="1697129"/>
              <a:ext cx="799731" cy="56621"/>
            </a:xfrm>
            <a:custGeom>
              <a:rect b="b" l="l" r="r" t="t"/>
              <a:pathLst>
                <a:path extrusionOk="0" h="1769" w="28788">
                  <a:moveTo>
                    <a:pt x="0" y="1"/>
                  </a:moveTo>
                  <a:lnTo>
                    <a:pt x="0" y="868"/>
                  </a:lnTo>
                  <a:cubicBezTo>
                    <a:pt x="601" y="868"/>
                    <a:pt x="901" y="1035"/>
                    <a:pt x="1234" y="1268"/>
                  </a:cubicBezTo>
                  <a:cubicBezTo>
                    <a:pt x="1601" y="1469"/>
                    <a:pt x="2068" y="1769"/>
                    <a:pt x="2902" y="1769"/>
                  </a:cubicBezTo>
                  <a:cubicBezTo>
                    <a:pt x="3736" y="1769"/>
                    <a:pt x="4170" y="1502"/>
                    <a:pt x="4570" y="1268"/>
                  </a:cubicBezTo>
                  <a:cubicBezTo>
                    <a:pt x="4904" y="1035"/>
                    <a:pt x="5171" y="868"/>
                    <a:pt x="5771" y="868"/>
                  </a:cubicBezTo>
                  <a:cubicBezTo>
                    <a:pt x="6338" y="868"/>
                    <a:pt x="6638" y="1035"/>
                    <a:pt x="6972" y="1268"/>
                  </a:cubicBezTo>
                  <a:cubicBezTo>
                    <a:pt x="7339" y="1469"/>
                    <a:pt x="7806" y="1769"/>
                    <a:pt x="8640" y="1769"/>
                  </a:cubicBezTo>
                  <a:cubicBezTo>
                    <a:pt x="9474" y="1769"/>
                    <a:pt x="9941" y="1502"/>
                    <a:pt x="10308" y="1268"/>
                  </a:cubicBezTo>
                  <a:cubicBezTo>
                    <a:pt x="10641" y="1035"/>
                    <a:pt x="10941" y="868"/>
                    <a:pt x="11508" y="868"/>
                  </a:cubicBezTo>
                  <a:cubicBezTo>
                    <a:pt x="12109" y="868"/>
                    <a:pt x="12409" y="1035"/>
                    <a:pt x="12743" y="1268"/>
                  </a:cubicBezTo>
                  <a:cubicBezTo>
                    <a:pt x="13110" y="1469"/>
                    <a:pt x="13577" y="1769"/>
                    <a:pt x="14411" y="1769"/>
                  </a:cubicBezTo>
                  <a:cubicBezTo>
                    <a:pt x="15244" y="1769"/>
                    <a:pt x="15678" y="1502"/>
                    <a:pt x="16078" y="1268"/>
                  </a:cubicBezTo>
                  <a:cubicBezTo>
                    <a:pt x="16412" y="1035"/>
                    <a:pt x="16679" y="868"/>
                    <a:pt x="17279" y="868"/>
                  </a:cubicBezTo>
                  <a:cubicBezTo>
                    <a:pt x="17846" y="868"/>
                    <a:pt x="18147" y="1035"/>
                    <a:pt x="18480" y="1268"/>
                  </a:cubicBezTo>
                  <a:cubicBezTo>
                    <a:pt x="18847" y="1469"/>
                    <a:pt x="19314" y="1769"/>
                    <a:pt x="20148" y="1769"/>
                  </a:cubicBezTo>
                  <a:cubicBezTo>
                    <a:pt x="20982" y="1769"/>
                    <a:pt x="21449" y="1502"/>
                    <a:pt x="21816" y="1268"/>
                  </a:cubicBezTo>
                  <a:cubicBezTo>
                    <a:pt x="22149" y="1035"/>
                    <a:pt x="22450" y="868"/>
                    <a:pt x="23017" y="868"/>
                  </a:cubicBezTo>
                  <a:cubicBezTo>
                    <a:pt x="23617" y="868"/>
                    <a:pt x="23917" y="1035"/>
                    <a:pt x="24251" y="1268"/>
                  </a:cubicBezTo>
                  <a:cubicBezTo>
                    <a:pt x="24618" y="1469"/>
                    <a:pt x="25085" y="1769"/>
                    <a:pt x="25919" y="1769"/>
                  </a:cubicBezTo>
                  <a:cubicBezTo>
                    <a:pt x="26753" y="1769"/>
                    <a:pt x="27186" y="1502"/>
                    <a:pt x="27587" y="1268"/>
                  </a:cubicBezTo>
                  <a:cubicBezTo>
                    <a:pt x="27920" y="1035"/>
                    <a:pt x="28187" y="868"/>
                    <a:pt x="28788" y="868"/>
                  </a:cubicBezTo>
                  <a:lnTo>
                    <a:pt x="28788" y="1"/>
                  </a:lnTo>
                  <a:cubicBezTo>
                    <a:pt x="27954" y="1"/>
                    <a:pt x="27487" y="268"/>
                    <a:pt x="27120" y="501"/>
                  </a:cubicBezTo>
                  <a:cubicBezTo>
                    <a:pt x="26786" y="701"/>
                    <a:pt x="26486" y="868"/>
                    <a:pt x="25919" y="868"/>
                  </a:cubicBezTo>
                  <a:cubicBezTo>
                    <a:pt x="25318" y="868"/>
                    <a:pt x="25018" y="701"/>
                    <a:pt x="24685" y="501"/>
                  </a:cubicBezTo>
                  <a:cubicBezTo>
                    <a:pt x="24318" y="301"/>
                    <a:pt x="23851" y="1"/>
                    <a:pt x="23017" y="1"/>
                  </a:cubicBezTo>
                  <a:cubicBezTo>
                    <a:pt x="22183" y="1"/>
                    <a:pt x="21749" y="268"/>
                    <a:pt x="21349" y="501"/>
                  </a:cubicBezTo>
                  <a:cubicBezTo>
                    <a:pt x="21015" y="701"/>
                    <a:pt x="20748" y="868"/>
                    <a:pt x="20148" y="868"/>
                  </a:cubicBezTo>
                  <a:cubicBezTo>
                    <a:pt x="19581" y="868"/>
                    <a:pt x="19281" y="701"/>
                    <a:pt x="18947" y="501"/>
                  </a:cubicBezTo>
                  <a:cubicBezTo>
                    <a:pt x="18580" y="301"/>
                    <a:pt x="18113" y="1"/>
                    <a:pt x="17279" y="1"/>
                  </a:cubicBezTo>
                  <a:cubicBezTo>
                    <a:pt x="16445" y="1"/>
                    <a:pt x="15978" y="268"/>
                    <a:pt x="15611" y="501"/>
                  </a:cubicBezTo>
                  <a:cubicBezTo>
                    <a:pt x="15278" y="701"/>
                    <a:pt x="14978" y="868"/>
                    <a:pt x="14411" y="868"/>
                  </a:cubicBezTo>
                  <a:cubicBezTo>
                    <a:pt x="13810" y="868"/>
                    <a:pt x="13510" y="701"/>
                    <a:pt x="13176" y="501"/>
                  </a:cubicBezTo>
                  <a:cubicBezTo>
                    <a:pt x="12809" y="301"/>
                    <a:pt x="12342" y="1"/>
                    <a:pt x="11508" y="1"/>
                  </a:cubicBezTo>
                  <a:cubicBezTo>
                    <a:pt x="10675" y="1"/>
                    <a:pt x="10241" y="268"/>
                    <a:pt x="9841" y="501"/>
                  </a:cubicBezTo>
                  <a:cubicBezTo>
                    <a:pt x="9507" y="701"/>
                    <a:pt x="9240" y="868"/>
                    <a:pt x="8640" y="868"/>
                  </a:cubicBezTo>
                  <a:cubicBezTo>
                    <a:pt x="8073" y="868"/>
                    <a:pt x="7772" y="701"/>
                    <a:pt x="7439" y="501"/>
                  </a:cubicBezTo>
                  <a:cubicBezTo>
                    <a:pt x="7072" y="301"/>
                    <a:pt x="6605" y="1"/>
                    <a:pt x="5771" y="1"/>
                  </a:cubicBezTo>
                  <a:cubicBezTo>
                    <a:pt x="4937" y="1"/>
                    <a:pt x="4470" y="268"/>
                    <a:pt x="4103" y="501"/>
                  </a:cubicBezTo>
                  <a:cubicBezTo>
                    <a:pt x="3770" y="701"/>
                    <a:pt x="3469" y="868"/>
                    <a:pt x="2902" y="868"/>
                  </a:cubicBezTo>
                  <a:cubicBezTo>
                    <a:pt x="2302" y="868"/>
                    <a:pt x="2002" y="701"/>
                    <a:pt x="1668" y="501"/>
                  </a:cubicBezTo>
                  <a:cubicBezTo>
                    <a:pt x="1301" y="301"/>
                    <a:pt x="834" y="1"/>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54" name="Google Shape;1554;p37"/>
            <p:cNvSpPr/>
            <p:nvPr/>
          </p:nvSpPr>
          <p:spPr>
            <a:xfrm>
              <a:off x="7884014" y="1409914"/>
              <a:ext cx="439911" cy="579784"/>
            </a:xfrm>
            <a:custGeom>
              <a:rect b="b" l="l" r="r" t="t"/>
              <a:pathLst>
                <a:path extrusionOk="0" h="18114" w="13744">
                  <a:moveTo>
                    <a:pt x="8040" y="1"/>
                  </a:moveTo>
                  <a:lnTo>
                    <a:pt x="8040" y="10075"/>
                  </a:lnTo>
                  <a:cubicBezTo>
                    <a:pt x="8040" y="14478"/>
                    <a:pt x="4404" y="18114"/>
                    <a:pt x="1" y="18114"/>
                  </a:cubicBezTo>
                  <a:lnTo>
                    <a:pt x="5705" y="18114"/>
                  </a:lnTo>
                  <a:cubicBezTo>
                    <a:pt x="10108" y="18114"/>
                    <a:pt x="13744" y="14478"/>
                    <a:pt x="13744" y="10075"/>
                  </a:cubicBezTo>
                  <a:lnTo>
                    <a:pt x="13744" y="1"/>
                  </a:lnTo>
                  <a:close/>
                </a:path>
              </a:pathLst>
            </a:custGeom>
            <a:solidFill>
              <a:srgbClr val="F2B6B6">
                <a:alpha val="7254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55" name="Google Shape;1555;p37"/>
            <p:cNvSpPr/>
            <p:nvPr/>
          </p:nvSpPr>
          <p:spPr>
            <a:xfrm>
              <a:off x="7463325" y="1360813"/>
              <a:ext cx="922520" cy="96119"/>
            </a:xfrm>
            <a:custGeom>
              <a:rect b="b" l="l" r="r" t="t"/>
              <a:pathLst>
                <a:path extrusionOk="0" h="3003" w="28822">
                  <a:moveTo>
                    <a:pt x="1" y="0"/>
                  </a:moveTo>
                  <a:lnTo>
                    <a:pt x="1" y="3002"/>
                  </a:lnTo>
                  <a:lnTo>
                    <a:pt x="28822" y="3002"/>
                  </a:lnTo>
                  <a:lnTo>
                    <a:pt x="28822"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56" name="Google Shape;1556;p37"/>
            <p:cNvSpPr/>
            <p:nvPr/>
          </p:nvSpPr>
          <p:spPr>
            <a:xfrm>
              <a:off x="7500711" y="236095"/>
              <a:ext cx="838148" cy="1758204"/>
            </a:xfrm>
            <a:custGeom>
              <a:rect b="b" l="l" r="r" t="t"/>
              <a:pathLst>
                <a:path extrusionOk="0" h="54931" w="26186">
                  <a:moveTo>
                    <a:pt x="13610" y="1948"/>
                  </a:moveTo>
                  <a:lnTo>
                    <a:pt x="13610" y="4383"/>
                  </a:lnTo>
                  <a:lnTo>
                    <a:pt x="13610" y="14257"/>
                  </a:lnTo>
                  <a:lnTo>
                    <a:pt x="13610" y="26132"/>
                  </a:lnTo>
                  <a:lnTo>
                    <a:pt x="13610" y="36473"/>
                  </a:lnTo>
                  <a:lnTo>
                    <a:pt x="13610" y="39842"/>
                  </a:lnTo>
                  <a:cubicBezTo>
                    <a:pt x="13610" y="40309"/>
                    <a:pt x="13543" y="40842"/>
                    <a:pt x="13610" y="41309"/>
                  </a:cubicBezTo>
                  <a:lnTo>
                    <a:pt x="768" y="41309"/>
                  </a:lnTo>
                  <a:cubicBezTo>
                    <a:pt x="1135" y="40142"/>
                    <a:pt x="1535" y="38841"/>
                    <a:pt x="1968" y="37607"/>
                  </a:cubicBezTo>
                  <a:cubicBezTo>
                    <a:pt x="3036" y="34304"/>
                    <a:pt x="4103" y="31002"/>
                    <a:pt x="5171" y="27733"/>
                  </a:cubicBezTo>
                  <a:lnTo>
                    <a:pt x="9040" y="15824"/>
                  </a:lnTo>
                  <a:cubicBezTo>
                    <a:pt x="10174" y="12389"/>
                    <a:pt x="11308" y="8953"/>
                    <a:pt x="12443" y="5484"/>
                  </a:cubicBezTo>
                  <a:cubicBezTo>
                    <a:pt x="12810" y="4383"/>
                    <a:pt x="13176" y="3249"/>
                    <a:pt x="13543" y="2081"/>
                  </a:cubicBezTo>
                  <a:cubicBezTo>
                    <a:pt x="13543" y="2048"/>
                    <a:pt x="13610" y="1981"/>
                    <a:pt x="13610" y="1948"/>
                  </a:cubicBezTo>
                  <a:close/>
                  <a:moveTo>
                    <a:pt x="14110" y="2181"/>
                  </a:moveTo>
                  <a:cubicBezTo>
                    <a:pt x="14311" y="2949"/>
                    <a:pt x="14511" y="3749"/>
                    <a:pt x="14778" y="4550"/>
                  </a:cubicBezTo>
                  <a:lnTo>
                    <a:pt x="17646" y="14423"/>
                  </a:lnTo>
                  <a:lnTo>
                    <a:pt x="21149" y="26432"/>
                  </a:lnTo>
                  <a:cubicBezTo>
                    <a:pt x="22150" y="29901"/>
                    <a:pt x="23150" y="33304"/>
                    <a:pt x="24151" y="36773"/>
                  </a:cubicBezTo>
                  <a:cubicBezTo>
                    <a:pt x="24485" y="37907"/>
                    <a:pt x="24818" y="39074"/>
                    <a:pt x="25152" y="40175"/>
                  </a:cubicBezTo>
                  <a:cubicBezTo>
                    <a:pt x="25218" y="40475"/>
                    <a:pt x="25452" y="41009"/>
                    <a:pt x="25552" y="41409"/>
                  </a:cubicBezTo>
                  <a:lnTo>
                    <a:pt x="14110" y="41409"/>
                  </a:lnTo>
                  <a:lnTo>
                    <a:pt x="14110" y="37573"/>
                  </a:lnTo>
                  <a:lnTo>
                    <a:pt x="14110" y="27666"/>
                  </a:lnTo>
                  <a:lnTo>
                    <a:pt x="14110" y="15791"/>
                  </a:lnTo>
                  <a:lnTo>
                    <a:pt x="14110" y="5450"/>
                  </a:lnTo>
                  <a:lnTo>
                    <a:pt x="14110" y="2181"/>
                  </a:lnTo>
                  <a:close/>
                  <a:moveTo>
                    <a:pt x="25385" y="41910"/>
                  </a:moveTo>
                  <a:cubicBezTo>
                    <a:pt x="23484" y="45579"/>
                    <a:pt x="21549" y="49248"/>
                    <a:pt x="19681" y="52918"/>
                  </a:cubicBezTo>
                  <a:cubicBezTo>
                    <a:pt x="19481" y="53285"/>
                    <a:pt x="19314" y="53652"/>
                    <a:pt x="19114" y="53985"/>
                  </a:cubicBezTo>
                  <a:cubicBezTo>
                    <a:pt x="17646" y="50416"/>
                    <a:pt x="16179" y="46780"/>
                    <a:pt x="14711" y="43177"/>
                  </a:cubicBezTo>
                  <a:cubicBezTo>
                    <a:pt x="14544" y="42777"/>
                    <a:pt x="14377" y="42343"/>
                    <a:pt x="14211" y="41910"/>
                  </a:cubicBezTo>
                  <a:close/>
                  <a:moveTo>
                    <a:pt x="13377" y="41910"/>
                  </a:moveTo>
                  <a:cubicBezTo>
                    <a:pt x="11709" y="45579"/>
                    <a:pt x="10008" y="49248"/>
                    <a:pt x="8306" y="52918"/>
                  </a:cubicBezTo>
                  <a:cubicBezTo>
                    <a:pt x="8140" y="53285"/>
                    <a:pt x="7939" y="53652"/>
                    <a:pt x="7773" y="54085"/>
                  </a:cubicBezTo>
                  <a:cubicBezTo>
                    <a:pt x="5671" y="50449"/>
                    <a:pt x="3603" y="46813"/>
                    <a:pt x="1501" y="43144"/>
                  </a:cubicBezTo>
                  <a:cubicBezTo>
                    <a:pt x="1235" y="42744"/>
                    <a:pt x="1034" y="42310"/>
                    <a:pt x="801" y="41910"/>
                  </a:cubicBezTo>
                  <a:close/>
                  <a:moveTo>
                    <a:pt x="13798" y="0"/>
                  </a:moveTo>
                  <a:cubicBezTo>
                    <a:pt x="13760" y="0"/>
                    <a:pt x="13722" y="17"/>
                    <a:pt x="13677" y="47"/>
                  </a:cubicBezTo>
                  <a:cubicBezTo>
                    <a:pt x="13610" y="80"/>
                    <a:pt x="13543" y="113"/>
                    <a:pt x="13510" y="180"/>
                  </a:cubicBezTo>
                  <a:cubicBezTo>
                    <a:pt x="13043" y="1581"/>
                    <a:pt x="12643" y="2949"/>
                    <a:pt x="12176" y="4316"/>
                  </a:cubicBezTo>
                  <a:cubicBezTo>
                    <a:pt x="11108" y="7619"/>
                    <a:pt x="10041" y="10921"/>
                    <a:pt x="8973" y="14190"/>
                  </a:cubicBezTo>
                  <a:lnTo>
                    <a:pt x="5104" y="26099"/>
                  </a:lnTo>
                  <a:cubicBezTo>
                    <a:pt x="3970" y="29534"/>
                    <a:pt x="2836" y="32970"/>
                    <a:pt x="1702" y="36439"/>
                  </a:cubicBezTo>
                  <a:cubicBezTo>
                    <a:pt x="1335" y="37540"/>
                    <a:pt x="968" y="38674"/>
                    <a:pt x="601" y="39842"/>
                  </a:cubicBezTo>
                  <a:cubicBezTo>
                    <a:pt x="434" y="40342"/>
                    <a:pt x="167" y="40942"/>
                    <a:pt x="34" y="41476"/>
                  </a:cubicBezTo>
                  <a:cubicBezTo>
                    <a:pt x="34" y="41510"/>
                    <a:pt x="34" y="41510"/>
                    <a:pt x="0" y="41543"/>
                  </a:cubicBezTo>
                  <a:lnTo>
                    <a:pt x="0" y="41676"/>
                  </a:lnTo>
                  <a:lnTo>
                    <a:pt x="0" y="41710"/>
                  </a:lnTo>
                  <a:cubicBezTo>
                    <a:pt x="0" y="41776"/>
                    <a:pt x="34" y="41810"/>
                    <a:pt x="34" y="41843"/>
                  </a:cubicBezTo>
                  <a:cubicBezTo>
                    <a:pt x="2202" y="45646"/>
                    <a:pt x="4370" y="49415"/>
                    <a:pt x="6538" y="53185"/>
                  </a:cubicBezTo>
                  <a:cubicBezTo>
                    <a:pt x="6839" y="53718"/>
                    <a:pt x="7139" y="54219"/>
                    <a:pt x="7472" y="54786"/>
                  </a:cubicBezTo>
                  <a:cubicBezTo>
                    <a:pt x="7506" y="54869"/>
                    <a:pt x="7597" y="54911"/>
                    <a:pt x="7693" y="54911"/>
                  </a:cubicBezTo>
                  <a:cubicBezTo>
                    <a:pt x="7789" y="54911"/>
                    <a:pt x="7889" y="54869"/>
                    <a:pt x="7939" y="54786"/>
                  </a:cubicBezTo>
                  <a:cubicBezTo>
                    <a:pt x="9674" y="50983"/>
                    <a:pt x="11442" y="47180"/>
                    <a:pt x="13210" y="43378"/>
                  </a:cubicBezTo>
                  <a:cubicBezTo>
                    <a:pt x="13377" y="43011"/>
                    <a:pt x="13543" y="42677"/>
                    <a:pt x="13710" y="42310"/>
                  </a:cubicBezTo>
                  <a:cubicBezTo>
                    <a:pt x="15178" y="45879"/>
                    <a:pt x="16646" y="49482"/>
                    <a:pt x="18113" y="53118"/>
                  </a:cubicBezTo>
                  <a:cubicBezTo>
                    <a:pt x="18314" y="53652"/>
                    <a:pt x="18514" y="54185"/>
                    <a:pt x="18781" y="54719"/>
                  </a:cubicBezTo>
                  <a:cubicBezTo>
                    <a:pt x="18819" y="54852"/>
                    <a:pt x="18932" y="54931"/>
                    <a:pt x="19036" y="54931"/>
                  </a:cubicBezTo>
                  <a:cubicBezTo>
                    <a:pt x="19114" y="54931"/>
                    <a:pt x="19185" y="54886"/>
                    <a:pt x="19214" y="54786"/>
                  </a:cubicBezTo>
                  <a:cubicBezTo>
                    <a:pt x="21182" y="50983"/>
                    <a:pt x="23150" y="47214"/>
                    <a:pt x="25118" y="43444"/>
                  </a:cubicBezTo>
                  <a:cubicBezTo>
                    <a:pt x="25352" y="42944"/>
                    <a:pt x="25652" y="42377"/>
                    <a:pt x="25886" y="41876"/>
                  </a:cubicBezTo>
                  <a:cubicBezTo>
                    <a:pt x="26052" y="41843"/>
                    <a:pt x="26186" y="41743"/>
                    <a:pt x="26119" y="41576"/>
                  </a:cubicBezTo>
                  <a:cubicBezTo>
                    <a:pt x="25685" y="40175"/>
                    <a:pt x="25319" y="38974"/>
                    <a:pt x="24885" y="37607"/>
                  </a:cubicBezTo>
                  <a:lnTo>
                    <a:pt x="22016" y="27733"/>
                  </a:lnTo>
                  <a:lnTo>
                    <a:pt x="18514" y="15724"/>
                  </a:lnTo>
                  <a:cubicBezTo>
                    <a:pt x="17513" y="12255"/>
                    <a:pt x="16512" y="8819"/>
                    <a:pt x="15511" y="5384"/>
                  </a:cubicBezTo>
                  <a:cubicBezTo>
                    <a:pt x="15178" y="4250"/>
                    <a:pt x="14844" y="3082"/>
                    <a:pt x="14511" y="1948"/>
                  </a:cubicBezTo>
                  <a:cubicBezTo>
                    <a:pt x="14344" y="1414"/>
                    <a:pt x="14211" y="814"/>
                    <a:pt x="14044" y="313"/>
                  </a:cubicBezTo>
                  <a:cubicBezTo>
                    <a:pt x="14044" y="280"/>
                    <a:pt x="14044" y="280"/>
                    <a:pt x="14010" y="247"/>
                  </a:cubicBezTo>
                  <a:cubicBezTo>
                    <a:pt x="14010" y="213"/>
                    <a:pt x="14010" y="213"/>
                    <a:pt x="13977" y="147"/>
                  </a:cubicBezTo>
                  <a:lnTo>
                    <a:pt x="13977" y="113"/>
                  </a:lnTo>
                  <a:lnTo>
                    <a:pt x="13944" y="80"/>
                  </a:lnTo>
                  <a:cubicBezTo>
                    <a:pt x="13889" y="25"/>
                    <a:pt x="13844" y="0"/>
                    <a:pt x="1379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57" name="Google Shape;1557;p37"/>
            <p:cNvSpPr/>
            <p:nvPr/>
          </p:nvSpPr>
          <p:spPr>
            <a:xfrm>
              <a:off x="7918199" y="1543390"/>
              <a:ext cx="48075" cy="48075"/>
            </a:xfrm>
            <a:custGeom>
              <a:rect b="b" l="l" r="r" t="t"/>
              <a:pathLst>
                <a:path extrusionOk="0" h="1502" w="1502">
                  <a:moveTo>
                    <a:pt x="767" y="0"/>
                  </a:moveTo>
                  <a:cubicBezTo>
                    <a:pt x="334" y="0"/>
                    <a:pt x="0" y="334"/>
                    <a:pt x="0" y="768"/>
                  </a:cubicBezTo>
                  <a:cubicBezTo>
                    <a:pt x="0" y="1168"/>
                    <a:pt x="334" y="1501"/>
                    <a:pt x="767" y="1501"/>
                  </a:cubicBezTo>
                  <a:cubicBezTo>
                    <a:pt x="1168" y="1501"/>
                    <a:pt x="1501" y="1168"/>
                    <a:pt x="1501" y="768"/>
                  </a:cubicBezTo>
                  <a:cubicBezTo>
                    <a:pt x="1501" y="334"/>
                    <a:pt x="1168" y="0"/>
                    <a:pt x="76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58" name="Google Shape;1558;p37"/>
            <p:cNvSpPr/>
            <p:nvPr/>
          </p:nvSpPr>
          <p:spPr>
            <a:xfrm>
              <a:off x="8302558" y="1543390"/>
              <a:ext cx="48075" cy="48075"/>
            </a:xfrm>
            <a:custGeom>
              <a:rect b="b" l="l" r="r" t="t"/>
              <a:pathLst>
                <a:path extrusionOk="0" h="1502" w="1502">
                  <a:moveTo>
                    <a:pt x="768" y="0"/>
                  </a:moveTo>
                  <a:cubicBezTo>
                    <a:pt x="334" y="0"/>
                    <a:pt x="1" y="334"/>
                    <a:pt x="1" y="768"/>
                  </a:cubicBezTo>
                  <a:cubicBezTo>
                    <a:pt x="1" y="1168"/>
                    <a:pt x="334" y="1501"/>
                    <a:pt x="768" y="1501"/>
                  </a:cubicBezTo>
                  <a:cubicBezTo>
                    <a:pt x="1168" y="1501"/>
                    <a:pt x="1502" y="1168"/>
                    <a:pt x="1502" y="768"/>
                  </a:cubicBezTo>
                  <a:cubicBezTo>
                    <a:pt x="1502" y="334"/>
                    <a:pt x="1168" y="0"/>
                    <a:pt x="76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59" name="Google Shape;1559;p37"/>
            <p:cNvSpPr/>
            <p:nvPr/>
          </p:nvSpPr>
          <p:spPr>
            <a:xfrm>
              <a:off x="7725987" y="1959789"/>
              <a:ext cx="48075" cy="48075"/>
            </a:xfrm>
            <a:custGeom>
              <a:rect b="b" l="l" r="r" t="t"/>
              <a:pathLst>
                <a:path extrusionOk="0" h="1502" w="1502">
                  <a:moveTo>
                    <a:pt x="768" y="1"/>
                  </a:moveTo>
                  <a:cubicBezTo>
                    <a:pt x="334" y="1"/>
                    <a:pt x="1" y="334"/>
                    <a:pt x="1" y="768"/>
                  </a:cubicBezTo>
                  <a:cubicBezTo>
                    <a:pt x="1" y="1168"/>
                    <a:pt x="334" y="1502"/>
                    <a:pt x="768" y="1502"/>
                  </a:cubicBezTo>
                  <a:cubicBezTo>
                    <a:pt x="1168" y="1502"/>
                    <a:pt x="1502" y="1168"/>
                    <a:pt x="1502" y="768"/>
                  </a:cubicBezTo>
                  <a:cubicBezTo>
                    <a:pt x="1502" y="334"/>
                    <a:pt x="1168" y="1"/>
                    <a:pt x="76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0" name="Google Shape;1560;p37"/>
            <p:cNvSpPr/>
            <p:nvPr/>
          </p:nvSpPr>
          <p:spPr>
            <a:xfrm>
              <a:off x="8086884" y="1959789"/>
              <a:ext cx="48075" cy="48075"/>
            </a:xfrm>
            <a:custGeom>
              <a:rect b="b" l="l" r="r" t="t"/>
              <a:pathLst>
                <a:path extrusionOk="0" h="1502" w="1502">
                  <a:moveTo>
                    <a:pt x="734" y="1"/>
                  </a:moveTo>
                  <a:cubicBezTo>
                    <a:pt x="334" y="1"/>
                    <a:pt x="1" y="334"/>
                    <a:pt x="1" y="768"/>
                  </a:cubicBezTo>
                  <a:cubicBezTo>
                    <a:pt x="1" y="1168"/>
                    <a:pt x="334" y="1502"/>
                    <a:pt x="734" y="1502"/>
                  </a:cubicBezTo>
                  <a:cubicBezTo>
                    <a:pt x="1168" y="1502"/>
                    <a:pt x="1502" y="1168"/>
                    <a:pt x="1502" y="768"/>
                  </a:cubicBezTo>
                  <a:cubicBezTo>
                    <a:pt x="1502" y="334"/>
                    <a:pt x="1168" y="1"/>
                    <a:pt x="73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1" name="Google Shape;1561;p37"/>
            <p:cNvSpPr/>
            <p:nvPr/>
          </p:nvSpPr>
          <p:spPr>
            <a:xfrm>
              <a:off x="7902162" y="194868"/>
              <a:ext cx="83316" cy="82227"/>
            </a:xfrm>
            <a:custGeom>
              <a:rect b="b" l="l" r="r" t="t"/>
              <a:pathLst>
                <a:path extrusionOk="0" h="2569" w="2603">
                  <a:moveTo>
                    <a:pt x="1302" y="0"/>
                  </a:moveTo>
                  <a:cubicBezTo>
                    <a:pt x="601" y="0"/>
                    <a:pt x="1" y="567"/>
                    <a:pt x="1" y="1268"/>
                  </a:cubicBezTo>
                  <a:cubicBezTo>
                    <a:pt x="1" y="2002"/>
                    <a:pt x="601" y="2569"/>
                    <a:pt x="1302" y="2569"/>
                  </a:cubicBezTo>
                  <a:cubicBezTo>
                    <a:pt x="2002" y="2569"/>
                    <a:pt x="2603" y="2002"/>
                    <a:pt x="2603" y="1268"/>
                  </a:cubicBezTo>
                  <a:cubicBezTo>
                    <a:pt x="2603" y="567"/>
                    <a:pt x="2002" y="0"/>
                    <a:pt x="130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2" name="Google Shape;1562;p37"/>
            <p:cNvSpPr/>
            <p:nvPr/>
          </p:nvSpPr>
          <p:spPr>
            <a:xfrm>
              <a:off x="7936860" y="0"/>
              <a:ext cx="16580" cy="243449"/>
            </a:xfrm>
            <a:custGeom>
              <a:rect b="b" l="l" r="r" t="t"/>
              <a:pathLst>
                <a:path extrusionOk="0" h="7606" w="518">
                  <a:moveTo>
                    <a:pt x="268" y="1"/>
                  </a:moveTo>
                  <a:cubicBezTo>
                    <a:pt x="143" y="1"/>
                    <a:pt x="17" y="84"/>
                    <a:pt x="17" y="251"/>
                  </a:cubicBezTo>
                  <a:lnTo>
                    <a:pt x="17" y="6489"/>
                  </a:lnTo>
                  <a:lnTo>
                    <a:pt x="17" y="7356"/>
                  </a:lnTo>
                  <a:cubicBezTo>
                    <a:pt x="1" y="7523"/>
                    <a:pt x="126" y="7606"/>
                    <a:pt x="255" y="7606"/>
                  </a:cubicBezTo>
                  <a:cubicBezTo>
                    <a:pt x="384" y="7606"/>
                    <a:pt x="518" y="7523"/>
                    <a:pt x="518" y="7356"/>
                  </a:cubicBezTo>
                  <a:lnTo>
                    <a:pt x="518" y="1118"/>
                  </a:lnTo>
                  <a:lnTo>
                    <a:pt x="518" y="251"/>
                  </a:lnTo>
                  <a:cubicBezTo>
                    <a:pt x="518" y="84"/>
                    <a:pt x="393" y="1"/>
                    <a:pt x="26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3" name="Google Shape;1563;p37"/>
            <p:cNvSpPr/>
            <p:nvPr/>
          </p:nvSpPr>
          <p:spPr>
            <a:xfrm>
              <a:off x="8179773" y="2273665"/>
              <a:ext cx="391868" cy="303623"/>
            </a:xfrm>
            <a:custGeom>
              <a:rect b="b" l="l" r="r" t="t"/>
              <a:pathLst>
                <a:path extrusionOk="0" h="9486" w="12243">
                  <a:moveTo>
                    <a:pt x="8563" y="0"/>
                  </a:moveTo>
                  <a:cubicBezTo>
                    <a:pt x="7159" y="0"/>
                    <a:pt x="5454" y="616"/>
                    <a:pt x="3903" y="1803"/>
                  </a:cubicBezTo>
                  <a:cubicBezTo>
                    <a:pt x="1201" y="3838"/>
                    <a:pt x="1" y="6840"/>
                    <a:pt x="1268" y="8474"/>
                  </a:cubicBezTo>
                  <a:cubicBezTo>
                    <a:pt x="1792" y="9154"/>
                    <a:pt x="2665" y="9485"/>
                    <a:pt x="3703" y="9485"/>
                  </a:cubicBezTo>
                  <a:cubicBezTo>
                    <a:pt x="5110" y="9485"/>
                    <a:pt x="6819" y="8878"/>
                    <a:pt x="8373" y="7707"/>
                  </a:cubicBezTo>
                  <a:cubicBezTo>
                    <a:pt x="11075" y="5672"/>
                    <a:pt x="12243" y="2670"/>
                    <a:pt x="11008" y="1036"/>
                  </a:cubicBezTo>
                  <a:cubicBezTo>
                    <a:pt x="10483" y="339"/>
                    <a:pt x="9606" y="0"/>
                    <a:pt x="856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4" name="Google Shape;1564;p37"/>
            <p:cNvSpPr/>
            <p:nvPr/>
          </p:nvSpPr>
          <p:spPr>
            <a:xfrm>
              <a:off x="8493681" y="2504319"/>
              <a:ext cx="155909" cy="245754"/>
            </a:xfrm>
            <a:custGeom>
              <a:rect b="b" l="l" r="r" t="t"/>
              <a:pathLst>
                <a:path extrusionOk="0" h="7678" w="4871">
                  <a:moveTo>
                    <a:pt x="2194" y="0"/>
                  </a:moveTo>
                  <a:cubicBezTo>
                    <a:pt x="2186" y="0"/>
                    <a:pt x="2177" y="1"/>
                    <a:pt x="2169" y="1"/>
                  </a:cubicBezTo>
                  <a:cubicBezTo>
                    <a:pt x="1468" y="101"/>
                    <a:pt x="1" y="1902"/>
                    <a:pt x="134" y="4004"/>
                  </a:cubicBezTo>
                  <a:cubicBezTo>
                    <a:pt x="231" y="6045"/>
                    <a:pt x="1367" y="7677"/>
                    <a:pt x="2594" y="7677"/>
                  </a:cubicBezTo>
                  <a:cubicBezTo>
                    <a:pt x="2630" y="7677"/>
                    <a:pt x="2666" y="7676"/>
                    <a:pt x="2703" y="7673"/>
                  </a:cubicBezTo>
                  <a:cubicBezTo>
                    <a:pt x="3970" y="7606"/>
                    <a:pt x="4871" y="5805"/>
                    <a:pt x="4771" y="3670"/>
                  </a:cubicBezTo>
                  <a:cubicBezTo>
                    <a:pt x="4573" y="1558"/>
                    <a:pt x="3003" y="0"/>
                    <a:pt x="219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5" name="Google Shape;1565;p37"/>
            <p:cNvSpPr/>
            <p:nvPr/>
          </p:nvSpPr>
          <p:spPr>
            <a:xfrm>
              <a:off x="8647450" y="2202702"/>
              <a:ext cx="225301" cy="286883"/>
            </a:xfrm>
            <a:custGeom>
              <a:rect b="b" l="l" r="r" t="t"/>
              <a:pathLst>
                <a:path extrusionOk="0" h="8963" w="7039">
                  <a:moveTo>
                    <a:pt x="2281" y="1"/>
                  </a:moveTo>
                  <a:cubicBezTo>
                    <a:pt x="2163" y="1"/>
                    <a:pt x="2058" y="17"/>
                    <a:pt x="1968" y="51"/>
                  </a:cubicBezTo>
                  <a:cubicBezTo>
                    <a:pt x="1134" y="351"/>
                    <a:pt x="0" y="2986"/>
                    <a:pt x="867" y="5388"/>
                  </a:cubicBezTo>
                  <a:cubicBezTo>
                    <a:pt x="1590" y="7525"/>
                    <a:pt x="3137" y="8963"/>
                    <a:pt x="4471" y="8963"/>
                  </a:cubicBezTo>
                  <a:cubicBezTo>
                    <a:pt x="4677" y="8963"/>
                    <a:pt x="4878" y="8928"/>
                    <a:pt x="5070" y="8857"/>
                  </a:cubicBezTo>
                  <a:cubicBezTo>
                    <a:pt x="6538" y="8323"/>
                    <a:pt x="7038" y="5921"/>
                    <a:pt x="6171" y="3520"/>
                  </a:cubicBezTo>
                  <a:cubicBezTo>
                    <a:pt x="5390" y="1328"/>
                    <a:pt x="3340" y="1"/>
                    <a:pt x="228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6" name="Google Shape;1566;p37"/>
            <p:cNvSpPr/>
            <p:nvPr/>
          </p:nvSpPr>
          <p:spPr>
            <a:xfrm>
              <a:off x="8767034" y="1946986"/>
              <a:ext cx="275489" cy="251259"/>
            </a:xfrm>
            <a:custGeom>
              <a:rect b="b" l="l" r="r" t="t"/>
              <a:pathLst>
                <a:path extrusionOk="0" h="7850" w="8607">
                  <a:moveTo>
                    <a:pt x="2524" y="1"/>
                  </a:moveTo>
                  <a:cubicBezTo>
                    <a:pt x="1977" y="1"/>
                    <a:pt x="1495" y="161"/>
                    <a:pt x="1134" y="501"/>
                  </a:cubicBezTo>
                  <a:cubicBezTo>
                    <a:pt x="0" y="1535"/>
                    <a:pt x="500" y="3937"/>
                    <a:pt x="2235" y="5805"/>
                  </a:cubicBezTo>
                  <a:cubicBezTo>
                    <a:pt x="3449" y="7110"/>
                    <a:pt x="4931" y="7850"/>
                    <a:pt x="6108" y="7850"/>
                  </a:cubicBezTo>
                  <a:cubicBezTo>
                    <a:pt x="6644" y="7850"/>
                    <a:pt x="7117" y="7696"/>
                    <a:pt x="7472" y="7372"/>
                  </a:cubicBezTo>
                  <a:cubicBezTo>
                    <a:pt x="8606" y="6305"/>
                    <a:pt x="8106" y="3937"/>
                    <a:pt x="6371" y="2035"/>
                  </a:cubicBezTo>
                  <a:cubicBezTo>
                    <a:pt x="5166" y="739"/>
                    <a:pt x="3697" y="1"/>
                    <a:pt x="252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7" name="Google Shape;1567;p37"/>
            <p:cNvSpPr/>
            <p:nvPr/>
          </p:nvSpPr>
          <p:spPr>
            <a:xfrm>
              <a:off x="8476588" y="1985108"/>
              <a:ext cx="199695" cy="172969"/>
            </a:xfrm>
            <a:custGeom>
              <a:rect b="b" l="l" r="r" t="t"/>
              <a:pathLst>
                <a:path extrusionOk="0" h="5404" w="6239">
                  <a:moveTo>
                    <a:pt x="4675" y="1"/>
                  </a:moveTo>
                  <a:cubicBezTo>
                    <a:pt x="3837" y="1"/>
                    <a:pt x="2713" y="308"/>
                    <a:pt x="1869" y="1111"/>
                  </a:cubicBezTo>
                  <a:cubicBezTo>
                    <a:pt x="501" y="2345"/>
                    <a:pt x="1" y="4113"/>
                    <a:pt x="735" y="4947"/>
                  </a:cubicBezTo>
                  <a:cubicBezTo>
                    <a:pt x="1030" y="5255"/>
                    <a:pt x="1452" y="5403"/>
                    <a:pt x="1938" y="5403"/>
                  </a:cubicBezTo>
                  <a:cubicBezTo>
                    <a:pt x="2769" y="5403"/>
                    <a:pt x="3787" y="4968"/>
                    <a:pt x="4671" y="4147"/>
                  </a:cubicBezTo>
                  <a:cubicBezTo>
                    <a:pt x="6072" y="2846"/>
                    <a:pt x="6239" y="811"/>
                    <a:pt x="5772" y="310"/>
                  </a:cubicBezTo>
                  <a:cubicBezTo>
                    <a:pt x="5606" y="119"/>
                    <a:pt x="5195" y="1"/>
                    <a:pt x="46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8" name="Google Shape;1568;p37"/>
            <p:cNvSpPr/>
            <p:nvPr/>
          </p:nvSpPr>
          <p:spPr>
            <a:xfrm>
              <a:off x="8556674" y="724258"/>
              <a:ext cx="247738" cy="147587"/>
            </a:xfrm>
            <a:custGeom>
              <a:rect b="b" l="l" r="r" t="t"/>
              <a:pathLst>
                <a:path extrusionOk="0" h="4611" w="7740">
                  <a:moveTo>
                    <a:pt x="4270" y="1"/>
                  </a:moveTo>
                  <a:cubicBezTo>
                    <a:pt x="4042" y="1"/>
                    <a:pt x="3808" y="13"/>
                    <a:pt x="3570" y="40"/>
                  </a:cubicBezTo>
                  <a:cubicBezTo>
                    <a:pt x="1502" y="307"/>
                    <a:pt x="1" y="1974"/>
                    <a:pt x="67" y="2742"/>
                  </a:cubicBezTo>
                  <a:cubicBezTo>
                    <a:pt x="189" y="3412"/>
                    <a:pt x="1730" y="4610"/>
                    <a:pt x="3571" y="4610"/>
                  </a:cubicBezTo>
                  <a:cubicBezTo>
                    <a:pt x="3746" y="4610"/>
                    <a:pt x="3924" y="4600"/>
                    <a:pt x="4104" y="4576"/>
                  </a:cubicBezTo>
                  <a:cubicBezTo>
                    <a:pt x="6205" y="4343"/>
                    <a:pt x="7740" y="3142"/>
                    <a:pt x="7606" y="1874"/>
                  </a:cubicBezTo>
                  <a:cubicBezTo>
                    <a:pt x="7458" y="780"/>
                    <a:pt x="6052" y="1"/>
                    <a:pt x="427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69" name="Google Shape;1569;p37"/>
            <p:cNvSpPr/>
            <p:nvPr/>
          </p:nvSpPr>
          <p:spPr>
            <a:xfrm>
              <a:off x="8473388" y="1006222"/>
              <a:ext cx="106809" cy="156133"/>
            </a:xfrm>
            <a:custGeom>
              <a:rect b="b" l="l" r="r" t="t"/>
              <a:pathLst>
                <a:path extrusionOk="0" h="4878" w="3337">
                  <a:moveTo>
                    <a:pt x="1958" y="0"/>
                  </a:moveTo>
                  <a:cubicBezTo>
                    <a:pt x="1494" y="0"/>
                    <a:pt x="396" y="948"/>
                    <a:pt x="234" y="2239"/>
                  </a:cubicBezTo>
                  <a:cubicBezTo>
                    <a:pt x="1" y="3573"/>
                    <a:pt x="568" y="4774"/>
                    <a:pt x="1335" y="4874"/>
                  </a:cubicBezTo>
                  <a:cubicBezTo>
                    <a:pt x="1360" y="4876"/>
                    <a:pt x="1386" y="4877"/>
                    <a:pt x="1411" y="4877"/>
                  </a:cubicBezTo>
                  <a:cubicBezTo>
                    <a:pt x="2188" y="4877"/>
                    <a:pt x="2975" y="3898"/>
                    <a:pt x="3136" y="2606"/>
                  </a:cubicBezTo>
                  <a:cubicBezTo>
                    <a:pt x="3337" y="1271"/>
                    <a:pt x="2503" y="70"/>
                    <a:pt x="2002" y="4"/>
                  </a:cubicBezTo>
                  <a:cubicBezTo>
                    <a:pt x="1988" y="2"/>
                    <a:pt x="1973" y="0"/>
                    <a:pt x="19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0" name="Google Shape;1570;p37"/>
            <p:cNvSpPr/>
            <p:nvPr/>
          </p:nvSpPr>
          <p:spPr>
            <a:xfrm>
              <a:off x="8723247" y="1058588"/>
              <a:ext cx="242393" cy="154948"/>
            </a:xfrm>
            <a:custGeom>
              <a:rect b="b" l="l" r="r" t="t"/>
              <a:pathLst>
                <a:path extrusionOk="0" h="4841" w="7573">
                  <a:moveTo>
                    <a:pt x="2626" y="1"/>
                  </a:moveTo>
                  <a:cubicBezTo>
                    <a:pt x="1582" y="1"/>
                    <a:pt x="740" y="377"/>
                    <a:pt x="467" y="1070"/>
                  </a:cubicBezTo>
                  <a:cubicBezTo>
                    <a:pt x="0" y="2204"/>
                    <a:pt x="1135" y="3672"/>
                    <a:pt x="2969" y="4439"/>
                  </a:cubicBezTo>
                  <a:cubicBezTo>
                    <a:pt x="3649" y="4710"/>
                    <a:pt x="4333" y="4840"/>
                    <a:pt x="4947" y="4840"/>
                  </a:cubicBezTo>
                  <a:cubicBezTo>
                    <a:pt x="5991" y="4840"/>
                    <a:pt x="6832" y="4465"/>
                    <a:pt x="7105" y="3772"/>
                  </a:cubicBezTo>
                  <a:cubicBezTo>
                    <a:pt x="7572" y="2637"/>
                    <a:pt x="6438" y="1136"/>
                    <a:pt x="4604" y="403"/>
                  </a:cubicBezTo>
                  <a:cubicBezTo>
                    <a:pt x="3924" y="131"/>
                    <a:pt x="3240" y="1"/>
                    <a:pt x="262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1" name="Google Shape;1571;p37"/>
            <p:cNvSpPr/>
            <p:nvPr/>
          </p:nvSpPr>
          <p:spPr>
            <a:xfrm>
              <a:off x="8741395" y="1294459"/>
              <a:ext cx="136704" cy="127838"/>
            </a:xfrm>
            <a:custGeom>
              <a:rect b="b" l="l" r="r" t="t"/>
              <a:pathLst>
                <a:path extrusionOk="0" h="3994" w="4271">
                  <a:moveTo>
                    <a:pt x="1022" y="0"/>
                  </a:moveTo>
                  <a:cubicBezTo>
                    <a:pt x="725" y="0"/>
                    <a:pt x="487" y="63"/>
                    <a:pt x="367" y="172"/>
                  </a:cubicBezTo>
                  <a:cubicBezTo>
                    <a:pt x="0" y="439"/>
                    <a:pt x="0" y="1940"/>
                    <a:pt x="934" y="2941"/>
                  </a:cubicBezTo>
                  <a:cubicBezTo>
                    <a:pt x="1593" y="3622"/>
                    <a:pt x="2359" y="3994"/>
                    <a:pt x="2971" y="3994"/>
                  </a:cubicBezTo>
                  <a:cubicBezTo>
                    <a:pt x="3258" y="3994"/>
                    <a:pt x="3511" y="3912"/>
                    <a:pt x="3703" y="3741"/>
                  </a:cubicBezTo>
                  <a:cubicBezTo>
                    <a:pt x="4270" y="3207"/>
                    <a:pt x="4037" y="1940"/>
                    <a:pt x="3103" y="939"/>
                  </a:cubicBezTo>
                  <a:cubicBezTo>
                    <a:pt x="2497" y="266"/>
                    <a:pt x="1634" y="0"/>
                    <a:pt x="10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2" name="Google Shape;1572;p37"/>
            <p:cNvSpPr/>
            <p:nvPr/>
          </p:nvSpPr>
          <p:spPr>
            <a:xfrm>
              <a:off x="8446692" y="1325155"/>
              <a:ext cx="127102" cy="140257"/>
            </a:xfrm>
            <a:custGeom>
              <a:rect b="b" l="l" r="r" t="t"/>
              <a:pathLst>
                <a:path extrusionOk="0" h="4382" w="3971">
                  <a:moveTo>
                    <a:pt x="2972" y="1"/>
                  </a:moveTo>
                  <a:cubicBezTo>
                    <a:pt x="2388" y="1"/>
                    <a:pt x="1331" y="444"/>
                    <a:pt x="768" y="1381"/>
                  </a:cubicBezTo>
                  <a:cubicBezTo>
                    <a:pt x="1" y="2549"/>
                    <a:pt x="1" y="3816"/>
                    <a:pt x="735" y="4250"/>
                  </a:cubicBezTo>
                  <a:cubicBezTo>
                    <a:pt x="883" y="4339"/>
                    <a:pt x="1054" y="4382"/>
                    <a:pt x="1239" y="4382"/>
                  </a:cubicBezTo>
                  <a:cubicBezTo>
                    <a:pt x="1886" y="4382"/>
                    <a:pt x="2699" y="3857"/>
                    <a:pt x="3270" y="2949"/>
                  </a:cubicBezTo>
                  <a:cubicBezTo>
                    <a:pt x="3970" y="1781"/>
                    <a:pt x="3737" y="314"/>
                    <a:pt x="3303" y="80"/>
                  </a:cubicBezTo>
                  <a:cubicBezTo>
                    <a:pt x="3231" y="28"/>
                    <a:pt x="3116" y="1"/>
                    <a:pt x="297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3" name="Google Shape;1573;p37"/>
            <p:cNvSpPr/>
            <p:nvPr/>
          </p:nvSpPr>
          <p:spPr>
            <a:xfrm>
              <a:off x="8702953" y="1543005"/>
              <a:ext cx="237048" cy="152804"/>
            </a:xfrm>
            <a:custGeom>
              <a:rect b="b" l="l" r="r" t="t"/>
              <a:pathLst>
                <a:path extrusionOk="0" h="4774" w="7406">
                  <a:moveTo>
                    <a:pt x="2763" y="1"/>
                  </a:moveTo>
                  <a:cubicBezTo>
                    <a:pt x="1518" y="1"/>
                    <a:pt x="477" y="490"/>
                    <a:pt x="267" y="980"/>
                  </a:cubicBezTo>
                  <a:cubicBezTo>
                    <a:pt x="1" y="1647"/>
                    <a:pt x="968" y="3615"/>
                    <a:pt x="2803" y="4349"/>
                  </a:cubicBezTo>
                  <a:cubicBezTo>
                    <a:pt x="3503" y="4636"/>
                    <a:pt x="4198" y="4774"/>
                    <a:pt x="4818" y="4774"/>
                  </a:cubicBezTo>
                  <a:cubicBezTo>
                    <a:pt x="5854" y="4774"/>
                    <a:pt x="6680" y="4391"/>
                    <a:pt x="6972" y="3682"/>
                  </a:cubicBezTo>
                  <a:cubicBezTo>
                    <a:pt x="7406" y="2548"/>
                    <a:pt x="6305" y="1046"/>
                    <a:pt x="4437" y="313"/>
                  </a:cubicBezTo>
                  <a:cubicBezTo>
                    <a:pt x="3875" y="92"/>
                    <a:pt x="3300" y="1"/>
                    <a:pt x="276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4" name="Google Shape;1574;p37"/>
            <p:cNvSpPr/>
            <p:nvPr/>
          </p:nvSpPr>
          <p:spPr>
            <a:xfrm>
              <a:off x="8493681" y="1692165"/>
              <a:ext cx="171944" cy="226645"/>
            </a:xfrm>
            <a:custGeom>
              <a:rect b="b" l="l" r="r" t="t"/>
              <a:pathLst>
                <a:path extrusionOk="0" h="7081" w="5372">
                  <a:moveTo>
                    <a:pt x="3535" y="0"/>
                  </a:moveTo>
                  <a:cubicBezTo>
                    <a:pt x="2761" y="0"/>
                    <a:pt x="1095" y="1134"/>
                    <a:pt x="601" y="2924"/>
                  </a:cubicBezTo>
                  <a:cubicBezTo>
                    <a:pt x="1" y="4826"/>
                    <a:pt x="501" y="6660"/>
                    <a:pt x="1668" y="7027"/>
                  </a:cubicBezTo>
                  <a:cubicBezTo>
                    <a:pt x="1794" y="7063"/>
                    <a:pt x="1923" y="7081"/>
                    <a:pt x="2053" y="7081"/>
                  </a:cubicBezTo>
                  <a:cubicBezTo>
                    <a:pt x="3134" y="7081"/>
                    <a:pt x="4328" y="5885"/>
                    <a:pt x="4804" y="4159"/>
                  </a:cubicBezTo>
                  <a:cubicBezTo>
                    <a:pt x="5371" y="2191"/>
                    <a:pt x="4437" y="256"/>
                    <a:pt x="3703" y="22"/>
                  </a:cubicBezTo>
                  <a:cubicBezTo>
                    <a:pt x="3654" y="8"/>
                    <a:pt x="3597" y="0"/>
                    <a:pt x="353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5" name="Google Shape;1575;p37"/>
            <p:cNvSpPr/>
            <p:nvPr/>
          </p:nvSpPr>
          <p:spPr>
            <a:xfrm>
              <a:off x="8289754" y="1790112"/>
              <a:ext cx="219956" cy="288612"/>
            </a:xfrm>
            <a:custGeom>
              <a:rect b="b" l="l" r="r" t="t"/>
              <a:pathLst>
                <a:path extrusionOk="0" h="9017" w="6872">
                  <a:moveTo>
                    <a:pt x="4507" y="0"/>
                  </a:moveTo>
                  <a:cubicBezTo>
                    <a:pt x="3504" y="0"/>
                    <a:pt x="1411" y="1425"/>
                    <a:pt x="734" y="3701"/>
                  </a:cubicBezTo>
                  <a:cubicBezTo>
                    <a:pt x="0" y="6202"/>
                    <a:pt x="634" y="8537"/>
                    <a:pt x="2169" y="8938"/>
                  </a:cubicBezTo>
                  <a:cubicBezTo>
                    <a:pt x="2339" y="8991"/>
                    <a:pt x="2513" y="9016"/>
                    <a:pt x="2689" y="9016"/>
                  </a:cubicBezTo>
                  <a:cubicBezTo>
                    <a:pt x="4064" y="9016"/>
                    <a:pt x="5550" y="7457"/>
                    <a:pt x="6171" y="5268"/>
                  </a:cubicBezTo>
                  <a:cubicBezTo>
                    <a:pt x="6872" y="2800"/>
                    <a:pt x="5671" y="265"/>
                    <a:pt x="4737" y="31"/>
                  </a:cubicBezTo>
                  <a:cubicBezTo>
                    <a:pt x="4669" y="10"/>
                    <a:pt x="4592" y="0"/>
                    <a:pt x="45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6" name="Google Shape;1576;p37"/>
            <p:cNvSpPr/>
            <p:nvPr/>
          </p:nvSpPr>
          <p:spPr>
            <a:xfrm>
              <a:off x="8389045" y="1547071"/>
              <a:ext cx="179402" cy="179082"/>
            </a:xfrm>
            <a:custGeom>
              <a:rect b="b" l="l" r="r" t="t"/>
              <a:pathLst>
                <a:path extrusionOk="0" h="5595" w="5605">
                  <a:moveTo>
                    <a:pt x="1645" y="0"/>
                  </a:moveTo>
                  <a:cubicBezTo>
                    <a:pt x="1337" y="0"/>
                    <a:pt x="1059" y="82"/>
                    <a:pt x="835" y="252"/>
                  </a:cubicBezTo>
                  <a:cubicBezTo>
                    <a:pt x="1" y="919"/>
                    <a:pt x="201" y="2554"/>
                    <a:pt x="1302" y="3955"/>
                  </a:cubicBezTo>
                  <a:cubicBezTo>
                    <a:pt x="2074" y="4993"/>
                    <a:pt x="3109" y="5594"/>
                    <a:pt x="3938" y="5594"/>
                  </a:cubicBezTo>
                  <a:cubicBezTo>
                    <a:pt x="4254" y="5594"/>
                    <a:pt x="4540" y="5507"/>
                    <a:pt x="4771" y="5323"/>
                  </a:cubicBezTo>
                  <a:cubicBezTo>
                    <a:pt x="5605" y="4689"/>
                    <a:pt x="5404" y="3021"/>
                    <a:pt x="4337" y="1620"/>
                  </a:cubicBezTo>
                  <a:cubicBezTo>
                    <a:pt x="3533" y="597"/>
                    <a:pt x="2480" y="0"/>
                    <a:pt x="164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7" name="Google Shape;1577;p37"/>
            <p:cNvSpPr/>
            <p:nvPr/>
          </p:nvSpPr>
          <p:spPr>
            <a:xfrm>
              <a:off x="8401848" y="1187742"/>
              <a:ext cx="161254" cy="98839"/>
            </a:xfrm>
            <a:custGeom>
              <a:rect b="b" l="l" r="r" t="t"/>
              <a:pathLst>
                <a:path extrusionOk="0" h="3088" w="5038">
                  <a:moveTo>
                    <a:pt x="2179" y="0"/>
                  </a:moveTo>
                  <a:cubicBezTo>
                    <a:pt x="1113" y="0"/>
                    <a:pt x="180" y="584"/>
                    <a:pt x="68" y="1004"/>
                  </a:cubicBezTo>
                  <a:cubicBezTo>
                    <a:pt x="1" y="1438"/>
                    <a:pt x="835" y="2705"/>
                    <a:pt x="2169" y="3006"/>
                  </a:cubicBezTo>
                  <a:cubicBezTo>
                    <a:pt x="2448" y="3061"/>
                    <a:pt x="2720" y="3088"/>
                    <a:pt x="2979" y="3088"/>
                  </a:cubicBezTo>
                  <a:cubicBezTo>
                    <a:pt x="3960" y="3088"/>
                    <a:pt x="4739" y="2705"/>
                    <a:pt x="4871" y="2072"/>
                  </a:cubicBezTo>
                  <a:cubicBezTo>
                    <a:pt x="5038" y="1238"/>
                    <a:pt x="4137" y="370"/>
                    <a:pt x="2803" y="70"/>
                  </a:cubicBezTo>
                  <a:cubicBezTo>
                    <a:pt x="2593" y="22"/>
                    <a:pt x="2384" y="0"/>
                    <a:pt x="21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8" name="Google Shape;1578;p37"/>
            <p:cNvSpPr/>
            <p:nvPr/>
          </p:nvSpPr>
          <p:spPr>
            <a:xfrm>
              <a:off x="8299357" y="936283"/>
              <a:ext cx="167655" cy="143074"/>
            </a:xfrm>
            <a:custGeom>
              <a:rect b="b" l="l" r="r" t="t"/>
              <a:pathLst>
                <a:path extrusionOk="0" h="4470" w="5238">
                  <a:moveTo>
                    <a:pt x="3587" y="0"/>
                  </a:moveTo>
                  <a:cubicBezTo>
                    <a:pt x="2908" y="0"/>
                    <a:pt x="2069" y="363"/>
                    <a:pt x="1335" y="1055"/>
                  </a:cubicBezTo>
                  <a:cubicBezTo>
                    <a:pt x="201" y="2089"/>
                    <a:pt x="1" y="3790"/>
                    <a:pt x="401" y="4224"/>
                  </a:cubicBezTo>
                  <a:cubicBezTo>
                    <a:pt x="540" y="4376"/>
                    <a:pt x="877" y="4470"/>
                    <a:pt x="1305" y="4470"/>
                  </a:cubicBezTo>
                  <a:cubicBezTo>
                    <a:pt x="2004" y="4470"/>
                    <a:pt x="2946" y="4218"/>
                    <a:pt x="3670" y="3556"/>
                  </a:cubicBezTo>
                  <a:cubicBezTo>
                    <a:pt x="4837" y="2456"/>
                    <a:pt x="5238" y="1055"/>
                    <a:pt x="4571" y="387"/>
                  </a:cubicBezTo>
                  <a:cubicBezTo>
                    <a:pt x="4335" y="127"/>
                    <a:pt x="3989" y="0"/>
                    <a:pt x="358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79" name="Google Shape;1579;p37"/>
            <p:cNvSpPr/>
            <p:nvPr/>
          </p:nvSpPr>
          <p:spPr>
            <a:xfrm>
              <a:off x="8131728" y="1144723"/>
              <a:ext cx="176201" cy="104569"/>
            </a:xfrm>
            <a:custGeom>
              <a:rect b="b" l="l" r="r" t="t"/>
              <a:pathLst>
                <a:path extrusionOk="0" h="3267" w="5505">
                  <a:moveTo>
                    <a:pt x="2598" y="1"/>
                  </a:moveTo>
                  <a:cubicBezTo>
                    <a:pt x="1271" y="1"/>
                    <a:pt x="96" y="881"/>
                    <a:pt x="34" y="1381"/>
                  </a:cubicBezTo>
                  <a:cubicBezTo>
                    <a:pt x="1" y="1881"/>
                    <a:pt x="1101" y="3115"/>
                    <a:pt x="2602" y="3249"/>
                  </a:cubicBezTo>
                  <a:cubicBezTo>
                    <a:pt x="2737" y="3261"/>
                    <a:pt x="2870" y="3267"/>
                    <a:pt x="3001" y="3267"/>
                  </a:cubicBezTo>
                  <a:cubicBezTo>
                    <a:pt x="4327" y="3267"/>
                    <a:pt x="5407" y="2671"/>
                    <a:pt x="5438" y="1881"/>
                  </a:cubicBezTo>
                  <a:cubicBezTo>
                    <a:pt x="5504" y="947"/>
                    <a:pt x="4370" y="113"/>
                    <a:pt x="2869" y="13"/>
                  </a:cubicBezTo>
                  <a:cubicBezTo>
                    <a:pt x="2778" y="5"/>
                    <a:pt x="2688" y="1"/>
                    <a:pt x="259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0" name="Google Shape;1580;p37"/>
            <p:cNvSpPr/>
            <p:nvPr/>
          </p:nvSpPr>
          <p:spPr>
            <a:xfrm>
              <a:off x="8064478" y="912853"/>
              <a:ext cx="177258" cy="118332"/>
            </a:xfrm>
            <a:custGeom>
              <a:rect b="b" l="l" r="r" t="t"/>
              <a:pathLst>
                <a:path extrusionOk="0" h="3697" w="5538">
                  <a:moveTo>
                    <a:pt x="3693" y="0"/>
                  </a:moveTo>
                  <a:cubicBezTo>
                    <a:pt x="3156" y="0"/>
                    <a:pt x="2535" y="152"/>
                    <a:pt x="1935" y="452"/>
                  </a:cubicBezTo>
                  <a:cubicBezTo>
                    <a:pt x="567" y="1119"/>
                    <a:pt x="0" y="2621"/>
                    <a:pt x="234" y="3121"/>
                  </a:cubicBezTo>
                  <a:cubicBezTo>
                    <a:pt x="402" y="3416"/>
                    <a:pt x="1088" y="3697"/>
                    <a:pt x="1907" y="3697"/>
                  </a:cubicBezTo>
                  <a:cubicBezTo>
                    <a:pt x="2386" y="3697"/>
                    <a:pt x="2910" y="3601"/>
                    <a:pt x="3402" y="3354"/>
                  </a:cubicBezTo>
                  <a:cubicBezTo>
                    <a:pt x="4737" y="2687"/>
                    <a:pt x="5537" y="1486"/>
                    <a:pt x="5104" y="686"/>
                  </a:cubicBezTo>
                  <a:cubicBezTo>
                    <a:pt x="4883" y="227"/>
                    <a:pt x="4350" y="0"/>
                    <a:pt x="369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1" name="Google Shape;1581;p37"/>
            <p:cNvSpPr/>
            <p:nvPr/>
          </p:nvSpPr>
          <p:spPr>
            <a:xfrm>
              <a:off x="7611749" y="1042583"/>
              <a:ext cx="189004" cy="134880"/>
            </a:xfrm>
            <a:custGeom>
              <a:rect b="b" l="l" r="r" t="t"/>
              <a:pathLst>
                <a:path extrusionOk="0" h="4214" w="5905">
                  <a:moveTo>
                    <a:pt x="1958" y="1"/>
                  </a:moveTo>
                  <a:cubicBezTo>
                    <a:pt x="1299" y="1"/>
                    <a:pt x="761" y="235"/>
                    <a:pt x="501" y="702"/>
                  </a:cubicBezTo>
                  <a:cubicBezTo>
                    <a:pt x="1" y="1570"/>
                    <a:pt x="734" y="2904"/>
                    <a:pt x="2169" y="3738"/>
                  </a:cubicBezTo>
                  <a:cubicBezTo>
                    <a:pt x="2763" y="4078"/>
                    <a:pt x="3424" y="4213"/>
                    <a:pt x="4011" y="4213"/>
                  </a:cubicBezTo>
                  <a:cubicBezTo>
                    <a:pt x="4806" y="4213"/>
                    <a:pt x="5465" y="3964"/>
                    <a:pt x="5638" y="3638"/>
                  </a:cubicBezTo>
                  <a:cubicBezTo>
                    <a:pt x="5905" y="3137"/>
                    <a:pt x="5371" y="1436"/>
                    <a:pt x="3970" y="602"/>
                  </a:cubicBezTo>
                  <a:cubicBezTo>
                    <a:pt x="3280" y="201"/>
                    <a:pt x="2568" y="1"/>
                    <a:pt x="195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2" name="Google Shape;1582;p37"/>
            <p:cNvSpPr/>
            <p:nvPr/>
          </p:nvSpPr>
          <p:spPr>
            <a:xfrm>
              <a:off x="8241709" y="526637"/>
              <a:ext cx="208209" cy="201103"/>
            </a:xfrm>
            <a:custGeom>
              <a:rect b="b" l="l" r="r" t="t"/>
              <a:pathLst>
                <a:path extrusionOk="0" h="6283" w="6505">
                  <a:moveTo>
                    <a:pt x="4470" y="0"/>
                  </a:moveTo>
                  <a:cubicBezTo>
                    <a:pt x="3507" y="0"/>
                    <a:pt x="2317" y="622"/>
                    <a:pt x="1368" y="1711"/>
                  </a:cubicBezTo>
                  <a:cubicBezTo>
                    <a:pt x="0" y="3245"/>
                    <a:pt x="0" y="5547"/>
                    <a:pt x="567" y="6047"/>
                  </a:cubicBezTo>
                  <a:cubicBezTo>
                    <a:pt x="738" y="6198"/>
                    <a:pt x="1064" y="6282"/>
                    <a:pt x="1473" y="6282"/>
                  </a:cubicBezTo>
                  <a:cubicBezTo>
                    <a:pt x="2421" y="6282"/>
                    <a:pt x="3815" y="5831"/>
                    <a:pt x="4770" y="4713"/>
                  </a:cubicBezTo>
                  <a:cubicBezTo>
                    <a:pt x="6171" y="3178"/>
                    <a:pt x="6505" y="1210"/>
                    <a:pt x="5571" y="376"/>
                  </a:cubicBezTo>
                  <a:cubicBezTo>
                    <a:pt x="5275" y="121"/>
                    <a:pt x="4895" y="0"/>
                    <a:pt x="447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3" name="Google Shape;1583;p37"/>
            <p:cNvSpPr/>
            <p:nvPr/>
          </p:nvSpPr>
          <p:spPr>
            <a:xfrm>
              <a:off x="7532751" y="779281"/>
              <a:ext cx="207153" cy="145378"/>
            </a:xfrm>
            <a:custGeom>
              <a:rect b="b" l="l" r="r" t="t"/>
              <a:pathLst>
                <a:path extrusionOk="0" h="4542" w="6472">
                  <a:moveTo>
                    <a:pt x="2141" y="1"/>
                  </a:moveTo>
                  <a:cubicBezTo>
                    <a:pt x="1432" y="1"/>
                    <a:pt x="842" y="243"/>
                    <a:pt x="534" y="722"/>
                  </a:cubicBezTo>
                  <a:cubicBezTo>
                    <a:pt x="0" y="1656"/>
                    <a:pt x="834" y="3158"/>
                    <a:pt x="2368" y="4025"/>
                  </a:cubicBezTo>
                  <a:cubicBezTo>
                    <a:pt x="3054" y="4396"/>
                    <a:pt x="3788" y="4541"/>
                    <a:pt x="4430" y="4541"/>
                  </a:cubicBezTo>
                  <a:cubicBezTo>
                    <a:pt x="5288" y="4541"/>
                    <a:pt x="5980" y="4282"/>
                    <a:pt x="6171" y="3958"/>
                  </a:cubicBezTo>
                  <a:cubicBezTo>
                    <a:pt x="6471" y="3424"/>
                    <a:pt x="5871" y="1523"/>
                    <a:pt x="4337" y="656"/>
                  </a:cubicBezTo>
                  <a:cubicBezTo>
                    <a:pt x="3590" y="218"/>
                    <a:pt x="2812" y="1"/>
                    <a:pt x="214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4" name="Google Shape;1584;p37"/>
            <p:cNvSpPr/>
            <p:nvPr/>
          </p:nvSpPr>
          <p:spPr>
            <a:xfrm>
              <a:off x="7880813" y="709310"/>
              <a:ext cx="200751" cy="155108"/>
            </a:xfrm>
            <a:custGeom>
              <a:rect b="b" l="l" r="r" t="t"/>
              <a:pathLst>
                <a:path extrusionOk="0" h="4846" w="6272">
                  <a:moveTo>
                    <a:pt x="4297" y="1"/>
                  </a:moveTo>
                  <a:cubicBezTo>
                    <a:pt x="3554" y="1"/>
                    <a:pt x="2651" y="314"/>
                    <a:pt x="1835" y="940"/>
                  </a:cubicBezTo>
                  <a:cubicBezTo>
                    <a:pt x="434" y="2008"/>
                    <a:pt x="1" y="3876"/>
                    <a:pt x="434" y="4443"/>
                  </a:cubicBezTo>
                  <a:cubicBezTo>
                    <a:pt x="606" y="4677"/>
                    <a:pt x="1129" y="4846"/>
                    <a:pt x="1780" y="4846"/>
                  </a:cubicBezTo>
                  <a:cubicBezTo>
                    <a:pt x="2519" y="4846"/>
                    <a:pt x="3425" y="4628"/>
                    <a:pt x="4170" y="4043"/>
                  </a:cubicBezTo>
                  <a:cubicBezTo>
                    <a:pt x="5638" y="3009"/>
                    <a:pt x="6272" y="1441"/>
                    <a:pt x="5605" y="540"/>
                  </a:cubicBezTo>
                  <a:cubicBezTo>
                    <a:pt x="5331" y="181"/>
                    <a:pt x="4860" y="1"/>
                    <a:pt x="429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5" name="Google Shape;1585;p37"/>
            <p:cNvSpPr/>
            <p:nvPr/>
          </p:nvSpPr>
          <p:spPr>
            <a:xfrm>
              <a:off x="7767630" y="509416"/>
              <a:ext cx="213586" cy="223892"/>
            </a:xfrm>
            <a:custGeom>
              <a:rect b="b" l="l" r="r" t="t"/>
              <a:pathLst>
                <a:path extrusionOk="0" h="6995" w="6673">
                  <a:moveTo>
                    <a:pt x="4660" y="1"/>
                  </a:moveTo>
                  <a:cubicBezTo>
                    <a:pt x="3598" y="1"/>
                    <a:pt x="2280" y="827"/>
                    <a:pt x="1302" y="2182"/>
                  </a:cubicBezTo>
                  <a:cubicBezTo>
                    <a:pt x="1" y="3950"/>
                    <a:pt x="268" y="6351"/>
                    <a:pt x="935" y="6852"/>
                  </a:cubicBezTo>
                  <a:cubicBezTo>
                    <a:pt x="1065" y="6946"/>
                    <a:pt x="1280" y="6994"/>
                    <a:pt x="1549" y="6994"/>
                  </a:cubicBezTo>
                  <a:cubicBezTo>
                    <a:pt x="2523" y="6994"/>
                    <a:pt x="4212" y="6361"/>
                    <a:pt x="5204" y="4950"/>
                  </a:cubicBezTo>
                  <a:cubicBezTo>
                    <a:pt x="6505" y="3183"/>
                    <a:pt x="6672" y="1048"/>
                    <a:pt x="5605" y="280"/>
                  </a:cubicBezTo>
                  <a:cubicBezTo>
                    <a:pt x="5332" y="90"/>
                    <a:pt x="5010" y="1"/>
                    <a:pt x="466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6" name="Google Shape;1586;p37"/>
            <p:cNvSpPr/>
            <p:nvPr/>
          </p:nvSpPr>
          <p:spPr>
            <a:xfrm>
              <a:off x="7830623" y="778833"/>
              <a:ext cx="153284" cy="273696"/>
            </a:xfrm>
            <a:custGeom>
              <a:rect b="b" l="l" r="r" t="t"/>
              <a:pathLst>
                <a:path extrusionOk="0" h="8551" w="4789">
                  <a:moveTo>
                    <a:pt x="4368" y="1"/>
                  </a:moveTo>
                  <a:cubicBezTo>
                    <a:pt x="4326" y="1"/>
                    <a:pt x="4281" y="11"/>
                    <a:pt x="4237" y="36"/>
                  </a:cubicBezTo>
                  <a:cubicBezTo>
                    <a:pt x="2469" y="1037"/>
                    <a:pt x="1068" y="3005"/>
                    <a:pt x="468" y="4906"/>
                  </a:cubicBezTo>
                  <a:cubicBezTo>
                    <a:pt x="101" y="6007"/>
                    <a:pt x="1" y="7141"/>
                    <a:pt x="1" y="8275"/>
                  </a:cubicBezTo>
                  <a:cubicBezTo>
                    <a:pt x="1" y="8459"/>
                    <a:pt x="143" y="8550"/>
                    <a:pt x="280" y="8550"/>
                  </a:cubicBezTo>
                  <a:cubicBezTo>
                    <a:pt x="418" y="8550"/>
                    <a:pt x="551" y="8459"/>
                    <a:pt x="534" y="8275"/>
                  </a:cubicBezTo>
                  <a:cubicBezTo>
                    <a:pt x="468" y="5373"/>
                    <a:pt x="1635" y="2538"/>
                    <a:pt x="4004" y="837"/>
                  </a:cubicBezTo>
                  <a:cubicBezTo>
                    <a:pt x="4170" y="703"/>
                    <a:pt x="4337" y="570"/>
                    <a:pt x="4504" y="503"/>
                  </a:cubicBezTo>
                  <a:cubicBezTo>
                    <a:pt x="4788" y="361"/>
                    <a:pt x="4612" y="1"/>
                    <a:pt x="436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7" name="Google Shape;1587;p37"/>
            <p:cNvSpPr/>
            <p:nvPr/>
          </p:nvSpPr>
          <p:spPr>
            <a:xfrm>
              <a:off x="7635595" y="846115"/>
              <a:ext cx="225813" cy="280610"/>
            </a:xfrm>
            <a:custGeom>
              <a:rect b="b" l="l" r="r" t="t"/>
              <a:pathLst>
                <a:path extrusionOk="0" h="8767" w="7055">
                  <a:moveTo>
                    <a:pt x="415" y="0"/>
                  </a:moveTo>
                  <a:cubicBezTo>
                    <a:pt x="156" y="0"/>
                    <a:pt x="0" y="360"/>
                    <a:pt x="256" y="502"/>
                  </a:cubicBezTo>
                  <a:cubicBezTo>
                    <a:pt x="2291" y="1470"/>
                    <a:pt x="4059" y="3338"/>
                    <a:pt x="5160" y="5239"/>
                  </a:cubicBezTo>
                  <a:cubicBezTo>
                    <a:pt x="5794" y="6273"/>
                    <a:pt x="6227" y="7407"/>
                    <a:pt x="6461" y="8575"/>
                  </a:cubicBezTo>
                  <a:cubicBezTo>
                    <a:pt x="6500" y="8707"/>
                    <a:pt x="6608" y="8766"/>
                    <a:pt x="6718" y="8766"/>
                  </a:cubicBezTo>
                  <a:cubicBezTo>
                    <a:pt x="6884" y="8766"/>
                    <a:pt x="7055" y="8630"/>
                    <a:pt x="6994" y="8408"/>
                  </a:cubicBezTo>
                  <a:cubicBezTo>
                    <a:pt x="6261" y="5072"/>
                    <a:pt x="4092" y="2204"/>
                    <a:pt x="1224" y="402"/>
                  </a:cubicBezTo>
                  <a:cubicBezTo>
                    <a:pt x="990" y="269"/>
                    <a:pt x="757" y="102"/>
                    <a:pt x="556" y="35"/>
                  </a:cubicBezTo>
                  <a:cubicBezTo>
                    <a:pt x="507" y="11"/>
                    <a:pt x="459" y="0"/>
                    <a:pt x="41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8" name="Google Shape;1588;p37"/>
            <p:cNvSpPr/>
            <p:nvPr/>
          </p:nvSpPr>
          <p:spPr>
            <a:xfrm>
              <a:off x="7693594" y="1094757"/>
              <a:ext cx="166951" cy="230038"/>
            </a:xfrm>
            <a:custGeom>
              <a:rect b="b" l="l" r="r" t="t"/>
              <a:pathLst>
                <a:path extrusionOk="0" h="7187" w="5216">
                  <a:moveTo>
                    <a:pt x="422" y="1"/>
                  </a:moveTo>
                  <a:cubicBezTo>
                    <a:pt x="128" y="1"/>
                    <a:pt x="0" y="479"/>
                    <a:pt x="346" y="573"/>
                  </a:cubicBezTo>
                  <a:cubicBezTo>
                    <a:pt x="1980" y="940"/>
                    <a:pt x="3348" y="2408"/>
                    <a:pt x="4015" y="3909"/>
                  </a:cubicBezTo>
                  <a:cubicBezTo>
                    <a:pt x="4449" y="4843"/>
                    <a:pt x="4615" y="5844"/>
                    <a:pt x="4649" y="6911"/>
                  </a:cubicBezTo>
                  <a:cubicBezTo>
                    <a:pt x="4649" y="7095"/>
                    <a:pt x="4799" y="7187"/>
                    <a:pt x="4941" y="7187"/>
                  </a:cubicBezTo>
                  <a:cubicBezTo>
                    <a:pt x="5082" y="7187"/>
                    <a:pt x="5216" y="7095"/>
                    <a:pt x="5182" y="6911"/>
                  </a:cubicBezTo>
                  <a:cubicBezTo>
                    <a:pt x="5116" y="5143"/>
                    <a:pt x="4649" y="3442"/>
                    <a:pt x="3515" y="2075"/>
                  </a:cubicBezTo>
                  <a:cubicBezTo>
                    <a:pt x="2847" y="1274"/>
                    <a:pt x="2013" y="607"/>
                    <a:pt x="1079" y="240"/>
                  </a:cubicBezTo>
                  <a:cubicBezTo>
                    <a:pt x="846" y="140"/>
                    <a:pt x="679" y="73"/>
                    <a:pt x="479" y="6"/>
                  </a:cubicBezTo>
                  <a:cubicBezTo>
                    <a:pt x="460" y="2"/>
                    <a:pt x="441" y="1"/>
                    <a:pt x="42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89" name="Google Shape;1589;p37"/>
            <p:cNvSpPr/>
            <p:nvPr/>
          </p:nvSpPr>
          <p:spPr>
            <a:xfrm>
              <a:off x="8369328" y="2156514"/>
              <a:ext cx="308584" cy="287459"/>
            </a:xfrm>
            <a:custGeom>
              <a:rect b="b" l="l" r="r" t="t"/>
              <a:pathLst>
                <a:path extrusionOk="0" h="8981" w="9641">
                  <a:moveTo>
                    <a:pt x="9247" y="1"/>
                  </a:moveTo>
                  <a:cubicBezTo>
                    <a:pt x="9165" y="1"/>
                    <a:pt x="9082" y="37"/>
                    <a:pt x="9023" y="126"/>
                  </a:cubicBezTo>
                  <a:cubicBezTo>
                    <a:pt x="8022" y="1827"/>
                    <a:pt x="6554" y="3228"/>
                    <a:pt x="5086" y="4529"/>
                  </a:cubicBezTo>
                  <a:cubicBezTo>
                    <a:pt x="3819" y="5697"/>
                    <a:pt x="2485" y="6797"/>
                    <a:pt x="1084" y="7798"/>
                  </a:cubicBezTo>
                  <a:cubicBezTo>
                    <a:pt x="783" y="7998"/>
                    <a:pt x="517" y="8198"/>
                    <a:pt x="250" y="8432"/>
                  </a:cubicBezTo>
                  <a:cubicBezTo>
                    <a:pt x="0" y="8626"/>
                    <a:pt x="142" y="8981"/>
                    <a:pt x="389" y="8981"/>
                  </a:cubicBezTo>
                  <a:cubicBezTo>
                    <a:pt x="439" y="8981"/>
                    <a:pt x="493" y="8966"/>
                    <a:pt x="550" y="8932"/>
                  </a:cubicBezTo>
                  <a:cubicBezTo>
                    <a:pt x="3052" y="7164"/>
                    <a:pt x="5520" y="5196"/>
                    <a:pt x="7555" y="2961"/>
                  </a:cubicBezTo>
                  <a:cubicBezTo>
                    <a:pt x="8255" y="2161"/>
                    <a:pt x="8989" y="1327"/>
                    <a:pt x="9523" y="393"/>
                  </a:cubicBezTo>
                  <a:cubicBezTo>
                    <a:pt x="9640" y="205"/>
                    <a:pt x="9444" y="1"/>
                    <a:pt x="924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0" name="Google Shape;1590;p37"/>
            <p:cNvSpPr/>
            <p:nvPr/>
          </p:nvSpPr>
          <p:spPr>
            <a:xfrm>
              <a:off x="8681603" y="2034049"/>
              <a:ext cx="102968" cy="372503"/>
            </a:xfrm>
            <a:custGeom>
              <a:rect b="b" l="l" r="r" t="t"/>
              <a:pathLst>
                <a:path extrusionOk="0" h="11638" w="3217">
                  <a:moveTo>
                    <a:pt x="1155" y="1"/>
                  </a:moveTo>
                  <a:cubicBezTo>
                    <a:pt x="1046" y="1"/>
                    <a:pt x="939" y="55"/>
                    <a:pt x="901" y="182"/>
                  </a:cubicBezTo>
                  <a:cubicBezTo>
                    <a:pt x="0" y="2518"/>
                    <a:pt x="434" y="5153"/>
                    <a:pt x="1101" y="7488"/>
                  </a:cubicBezTo>
                  <a:cubicBezTo>
                    <a:pt x="1468" y="8855"/>
                    <a:pt x="1969" y="10256"/>
                    <a:pt x="2636" y="11491"/>
                  </a:cubicBezTo>
                  <a:cubicBezTo>
                    <a:pt x="2688" y="11596"/>
                    <a:pt x="2771" y="11638"/>
                    <a:pt x="2854" y="11638"/>
                  </a:cubicBezTo>
                  <a:cubicBezTo>
                    <a:pt x="3034" y="11638"/>
                    <a:pt x="3217" y="11440"/>
                    <a:pt x="3103" y="11257"/>
                  </a:cubicBezTo>
                  <a:cubicBezTo>
                    <a:pt x="2502" y="10090"/>
                    <a:pt x="2002" y="8789"/>
                    <a:pt x="1668" y="7488"/>
                  </a:cubicBezTo>
                  <a:cubicBezTo>
                    <a:pt x="1001" y="5186"/>
                    <a:pt x="601" y="2651"/>
                    <a:pt x="1435" y="349"/>
                  </a:cubicBezTo>
                  <a:cubicBezTo>
                    <a:pt x="1517" y="143"/>
                    <a:pt x="1332" y="1"/>
                    <a:pt x="115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1" name="Google Shape;1591;p37"/>
            <p:cNvSpPr/>
            <p:nvPr/>
          </p:nvSpPr>
          <p:spPr>
            <a:xfrm>
              <a:off x="8557762" y="1786815"/>
              <a:ext cx="186860" cy="294789"/>
            </a:xfrm>
            <a:custGeom>
              <a:rect b="b" l="l" r="r" t="t"/>
              <a:pathLst>
                <a:path extrusionOk="0" h="9210" w="5838">
                  <a:moveTo>
                    <a:pt x="5512" y="1"/>
                  </a:moveTo>
                  <a:cubicBezTo>
                    <a:pt x="5371" y="1"/>
                    <a:pt x="5237" y="101"/>
                    <a:pt x="5270" y="301"/>
                  </a:cubicBezTo>
                  <a:cubicBezTo>
                    <a:pt x="5371" y="2569"/>
                    <a:pt x="4303" y="4704"/>
                    <a:pt x="2802" y="6372"/>
                  </a:cubicBezTo>
                  <a:cubicBezTo>
                    <a:pt x="2035" y="7206"/>
                    <a:pt x="1168" y="8040"/>
                    <a:pt x="200" y="8674"/>
                  </a:cubicBezTo>
                  <a:cubicBezTo>
                    <a:pt x="1" y="8844"/>
                    <a:pt x="142" y="9209"/>
                    <a:pt x="374" y="9209"/>
                  </a:cubicBezTo>
                  <a:cubicBezTo>
                    <a:pt x="414" y="9209"/>
                    <a:pt x="456" y="9199"/>
                    <a:pt x="500" y="9174"/>
                  </a:cubicBezTo>
                  <a:cubicBezTo>
                    <a:pt x="2535" y="7840"/>
                    <a:pt x="4370" y="5738"/>
                    <a:pt x="5270" y="3470"/>
                  </a:cubicBezTo>
                  <a:cubicBezTo>
                    <a:pt x="5637" y="2469"/>
                    <a:pt x="5838" y="1368"/>
                    <a:pt x="5804" y="301"/>
                  </a:cubicBezTo>
                  <a:cubicBezTo>
                    <a:pt x="5804" y="101"/>
                    <a:pt x="5654" y="1"/>
                    <a:pt x="551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2" name="Google Shape;1592;p37"/>
            <p:cNvSpPr/>
            <p:nvPr/>
          </p:nvSpPr>
          <p:spPr>
            <a:xfrm>
              <a:off x="8733745" y="1821960"/>
              <a:ext cx="207761" cy="308040"/>
            </a:xfrm>
            <a:custGeom>
              <a:rect b="b" l="l" r="r" t="t"/>
              <a:pathLst>
                <a:path extrusionOk="0" h="9624" w="6491">
                  <a:moveTo>
                    <a:pt x="329" y="1"/>
                  </a:moveTo>
                  <a:cubicBezTo>
                    <a:pt x="165" y="1"/>
                    <a:pt x="1" y="124"/>
                    <a:pt x="39" y="337"/>
                  </a:cubicBezTo>
                  <a:cubicBezTo>
                    <a:pt x="973" y="3640"/>
                    <a:pt x="2675" y="6975"/>
                    <a:pt x="5376" y="9144"/>
                  </a:cubicBezTo>
                  <a:cubicBezTo>
                    <a:pt x="5543" y="9277"/>
                    <a:pt x="5777" y="9444"/>
                    <a:pt x="5944" y="9577"/>
                  </a:cubicBezTo>
                  <a:cubicBezTo>
                    <a:pt x="5997" y="9609"/>
                    <a:pt x="6050" y="9624"/>
                    <a:pt x="6098" y="9624"/>
                  </a:cubicBezTo>
                  <a:cubicBezTo>
                    <a:pt x="6348" y="9624"/>
                    <a:pt x="6490" y="9245"/>
                    <a:pt x="6210" y="9077"/>
                  </a:cubicBezTo>
                  <a:cubicBezTo>
                    <a:pt x="5443" y="8576"/>
                    <a:pt x="4709" y="7809"/>
                    <a:pt x="4109" y="7109"/>
                  </a:cubicBezTo>
                  <a:cubicBezTo>
                    <a:pt x="2374" y="5107"/>
                    <a:pt x="1274" y="2706"/>
                    <a:pt x="606" y="204"/>
                  </a:cubicBezTo>
                  <a:cubicBezTo>
                    <a:pt x="565" y="64"/>
                    <a:pt x="447" y="1"/>
                    <a:pt x="32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3" name="Google Shape;1593;p37"/>
            <p:cNvSpPr/>
            <p:nvPr/>
          </p:nvSpPr>
          <p:spPr>
            <a:xfrm>
              <a:off x="8558434" y="1544446"/>
              <a:ext cx="85812" cy="313545"/>
            </a:xfrm>
            <a:custGeom>
              <a:rect b="b" l="l" r="r" t="t"/>
              <a:pathLst>
                <a:path extrusionOk="0" h="9796" w="2681">
                  <a:moveTo>
                    <a:pt x="1643" y="0"/>
                  </a:moveTo>
                  <a:cubicBezTo>
                    <a:pt x="1477" y="0"/>
                    <a:pt x="1307" y="132"/>
                    <a:pt x="1347" y="368"/>
                  </a:cubicBezTo>
                  <a:cubicBezTo>
                    <a:pt x="2114" y="3303"/>
                    <a:pt x="1513" y="6739"/>
                    <a:pt x="112" y="9407"/>
                  </a:cubicBezTo>
                  <a:cubicBezTo>
                    <a:pt x="1" y="9609"/>
                    <a:pt x="189" y="9795"/>
                    <a:pt x="376" y="9795"/>
                  </a:cubicBezTo>
                  <a:cubicBezTo>
                    <a:pt x="467" y="9795"/>
                    <a:pt x="558" y="9751"/>
                    <a:pt x="613" y="9641"/>
                  </a:cubicBezTo>
                  <a:cubicBezTo>
                    <a:pt x="2081" y="6806"/>
                    <a:pt x="2681" y="3270"/>
                    <a:pt x="1914" y="201"/>
                  </a:cubicBezTo>
                  <a:cubicBezTo>
                    <a:pt x="1873" y="64"/>
                    <a:pt x="1758" y="0"/>
                    <a:pt x="164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4" name="Google Shape;1594;p37"/>
            <p:cNvSpPr/>
            <p:nvPr/>
          </p:nvSpPr>
          <p:spPr>
            <a:xfrm>
              <a:off x="8597261" y="1381106"/>
              <a:ext cx="280514" cy="271264"/>
            </a:xfrm>
            <a:custGeom>
              <a:rect b="b" l="l" r="r" t="t"/>
              <a:pathLst>
                <a:path extrusionOk="0" h="8475" w="8764">
                  <a:moveTo>
                    <a:pt x="275" y="0"/>
                  </a:moveTo>
                  <a:cubicBezTo>
                    <a:pt x="134" y="0"/>
                    <a:pt x="0" y="100"/>
                    <a:pt x="34" y="300"/>
                  </a:cubicBezTo>
                  <a:cubicBezTo>
                    <a:pt x="100" y="4236"/>
                    <a:pt x="3903" y="6738"/>
                    <a:pt x="7239" y="8073"/>
                  </a:cubicBezTo>
                  <a:cubicBezTo>
                    <a:pt x="7572" y="8206"/>
                    <a:pt x="7906" y="8339"/>
                    <a:pt x="8273" y="8473"/>
                  </a:cubicBezTo>
                  <a:cubicBezTo>
                    <a:pt x="8284" y="8474"/>
                    <a:pt x="8295" y="8474"/>
                    <a:pt x="8305" y="8474"/>
                  </a:cubicBezTo>
                  <a:cubicBezTo>
                    <a:pt x="8647" y="8474"/>
                    <a:pt x="8763" y="7969"/>
                    <a:pt x="8440" y="7872"/>
                  </a:cubicBezTo>
                  <a:cubicBezTo>
                    <a:pt x="7572" y="7639"/>
                    <a:pt x="6705" y="7239"/>
                    <a:pt x="5871" y="6838"/>
                  </a:cubicBezTo>
                  <a:cubicBezTo>
                    <a:pt x="4237" y="6004"/>
                    <a:pt x="2635" y="4904"/>
                    <a:pt x="1601" y="3403"/>
                  </a:cubicBezTo>
                  <a:cubicBezTo>
                    <a:pt x="968" y="2502"/>
                    <a:pt x="601" y="1401"/>
                    <a:pt x="567" y="300"/>
                  </a:cubicBezTo>
                  <a:cubicBezTo>
                    <a:pt x="567" y="100"/>
                    <a:pt x="417" y="0"/>
                    <a:pt x="27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5" name="Google Shape;1595;p37"/>
            <p:cNvSpPr/>
            <p:nvPr/>
          </p:nvSpPr>
          <p:spPr>
            <a:xfrm>
              <a:off x="8476364" y="1128270"/>
              <a:ext cx="172360" cy="285635"/>
            </a:xfrm>
            <a:custGeom>
              <a:rect b="b" l="l" r="r" t="t"/>
              <a:pathLst>
                <a:path extrusionOk="0" h="8924" w="5385">
                  <a:moveTo>
                    <a:pt x="5050" y="0"/>
                  </a:moveTo>
                  <a:cubicBezTo>
                    <a:pt x="4941" y="0"/>
                    <a:pt x="4838" y="59"/>
                    <a:pt x="4811" y="194"/>
                  </a:cubicBezTo>
                  <a:cubicBezTo>
                    <a:pt x="4211" y="2395"/>
                    <a:pt x="3244" y="4497"/>
                    <a:pt x="1976" y="6398"/>
                  </a:cubicBezTo>
                  <a:cubicBezTo>
                    <a:pt x="1476" y="7099"/>
                    <a:pt x="909" y="7799"/>
                    <a:pt x="241" y="8399"/>
                  </a:cubicBezTo>
                  <a:cubicBezTo>
                    <a:pt x="1" y="8640"/>
                    <a:pt x="232" y="8924"/>
                    <a:pt x="470" y="8924"/>
                  </a:cubicBezTo>
                  <a:cubicBezTo>
                    <a:pt x="529" y="8924"/>
                    <a:pt x="589" y="8906"/>
                    <a:pt x="642" y="8866"/>
                  </a:cubicBezTo>
                  <a:cubicBezTo>
                    <a:pt x="1342" y="8266"/>
                    <a:pt x="1909" y="7465"/>
                    <a:pt x="2410" y="6732"/>
                  </a:cubicBezTo>
                  <a:cubicBezTo>
                    <a:pt x="3744" y="4797"/>
                    <a:pt x="4711" y="2629"/>
                    <a:pt x="5345" y="327"/>
                  </a:cubicBezTo>
                  <a:cubicBezTo>
                    <a:pt x="5385" y="128"/>
                    <a:pt x="5211" y="0"/>
                    <a:pt x="505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6" name="Google Shape;1596;p37"/>
            <p:cNvSpPr/>
            <p:nvPr/>
          </p:nvSpPr>
          <p:spPr>
            <a:xfrm>
              <a:off x="8613457" y="1024755"/>
              <a:ext cx="218675" cy="358740"/>
            </a:xfrm>
            <a:custGeom>
              <a:rect b="b" l="l" r="r" t="t"/>
              <a:pathLst>
                <a:path extrusionOk="0" h="11208" w="6832">
                  <a:moveTo>
                    <a:pt x="338" y="1"/>
                  </a:moveTo>
                  <a:cubicBezTo>
                    <a:pt x="171" y="1"/>
                    <a:pt x="1" y="137"/>
                    <a:pt x="61" y="359"/>
                  </a:cubicBezTo>
                  <a:cubicBezTo>
                    <a:pt x="728" y="3227"/>
                    <a:pt x="1963" y="6029"/>
                    <a:pt x="3731" y="8431"/>
                  </a:cubicBezTo>
                  <a:cubicBezTo>
                    <a:pt x="4431" y="9365"/>
                    <a:pt x="5232" y="10366"/>
                    <a:pt x="6166" y="11133"/>
                  </a:cubicBezTo>
                  <a:cubicBezTo>
                    <a:pt x="6233" y="11186"/>
                    <a:pt x="6308" y="11208"/>
                    <a:pt x="6379" y="11208"/>
                  </a:cubicBezTo>
                  <a:cubicBezTo>
                    <a:pt x="6624" y="11208"/>
                    <a:pt x="6832" y="10947"/>
                    <a:pt x="6599" y="10766"/>
                  </a:cubicBezTo>
                  <a:cubicBezTo>
                    <a:pt x="5665" y="9999"/>
                    <a:pt x="4931" y="9098"/>
                    <a:pt x="4231" y="8131"/>
                  </a:cubicBezTo>
                  <a:cubicBezTo>
                    <a:pt x="2463" y="5763"/>
                    <a:pt x="1262" y="3027"/>
                    <a:pt x="595" y="192"/>
                  </a:cubicBezTo>
                  <a:cubicBezTo>
                    <a:pt x="555" y="60"/>
                    <a:pt x="448" y="1"/>
                    <a:pt x="33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7" name="Google Shape;1597;p37"/>
            <p:cNvSpPr/>
            <p:nvPr/>
          </p:nvSpPr>
          <p:spPr>
            <a:xfrm>
              <a:off x="8440931" y="803191"/>
              <a:ext cx="100824" cy="297638"/>
            </a:xfrm>
            <a:custGeom>
              <a:rect b="b" l="l" r="r" t="t"/>
              <a:pathLst>
                <a:path extrusionOk="0" h="9299" w="3150">
                  <a:moveTo>
                    <a:pt x="393" y="1"/>
                  </a:moveTo>
                  <a:cubicBezTo>
                    <a:pt x="179" y="1"/>
                    <a:pt x="0" y="262"/>
                    <a:pt x="181" y="442"/>
                  </a:cubicBezTo>
                  <a:cubicBezTo>
                    <a:pt x="2249" y="2677"/>
                    <a:pt x="2849" y="6113"/>
                    <a:pt x="2483" y="9049"/>
                  </a:cubicBezTo>
                  <a:cubicBezTo>
                    <a:pt x="2466" y="9215"/>
                    <a:pt x="2591" y="9299"/>
                    <a:pt x="2724" y="9299"/>
                  </a:cubicBezTo>
                  <a:cubicBezTo>
                    <a:pt x="2858" y="9299"/>
                    <a:pt x="3000" y="9215"/>
                    <a:pt x="3016" y="9049"/>
                  </a:cubicBezTo>
                  <a:cubicBezTo>
                    <a:pt x="3150" y="7948"/>
                    <a:pt x="3116" y="6847"/>
                    <a:pt x="2983" y="5746"/>
                  </a:cubicBezTo>
                  <a:cubicBezTo>
                    <a:pt x="2716" y="3678"/>
                    <a:pt x="2016" y="1610"/>
                    <a:pt x="581" y="76"/>
                  </a:cubicBezTo>
                  <a:cubicBezTo>
                    <a:pt x="521" y="23"/>
                    <a:pt x="456" y="1"/>
                    <a:pt x="39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8" name="Google Shape;1598;p37"/>
            <p:cNvSpPr/>
            <p:nvPr/>
          </p:nvSpPr>
          <p:spPr>
            <a:xfrm>
              <a:off x="8564708" y="925272"/>
              <a:ext cx="291972" cy="221588"/>
            </a:xfrm>
            <a:custGeom>
              <a:rect b="b" l="l" r="r" t="t"/>
              <a:pathLst>
                <a:path extrusionOk="0" h="6923" w="9122">
                  <a:moveTo>
                    <a:pt x="399" y="0"/>
                  </a:moveTo>
                  <a:cubicBezTo>
                    <a:pt x="206" y="0"/>
                    <a:pt x="1" y="200"/>
                    <a:pt x="117" y="431"/>
                  </a:cubicBezTo>
                  <a:cubicBezTo>
                    <a:pt x="1751" y="3300"/>
                    <a:pt x="4853" y="5268"/>
                    <a:pt x="7822" y="6569"/>
                  </a:cubicBezTo>
                  <a:cubicBezTo>
                    <a:pt x="8122" y="6669"/>
                    <a:pt x="8356" y="6802"/>
                    <a:pt x="8656" y="6903"/>
                  </a:cubicBezTo>
                  <a:cubicBezTo>
                    <a:pt x="8698" y="6916"/>
                    <a:pt x="8736" y="6923"/>
                    <a:pt x="8771" y="6923"/>
                  </a:cubicBezTo>
                  <a:cubicBezTo>
                    <a:pt x="9073" y="6923"/>
                    <a:pt x="9122" y="6458"/>
                    <a:pt x="8823" y="6369"/>
                  </a:cubicBezTo>
                  <a:cubicBezTo>
                    <a:pt x="6588" y="5535"/>
                    <a:pt x="4320" y="4234"/>
                    <a:pt x="2585" y="2566"/>
                  </a:cubicBezTo>
                  <a:cubicBezTo>
                    <a:pt x="1818" y="1866"/>
                    <a:pt x="1117" y="1065"/>
                    <a:pt x="617" y="131"/>
                  </a:cubicBezTo>
                  <a:cubicBezTo>
                    <a:pt x="566" y="39"/>
                    <a:pt x="484" y="0"/>
                    <a:pt x="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599" name="Google Shape;1599;p37"/>
            <p:cNvSpPr/>
            <p:nvPr/>
          </p:nvSpPr>
          <p:spPr>
            <a:xfrm>
              <a:off x="8359501" y="762828"/>
              <a:ext cx="363413" cy="68048"/>
            </a:xfrm>
            <a:custGeom>
              <a:rect b="b" l="l" r="r" t="t"/>
              <a:pathLst>
                <a:path extrusionOk="0" h="2126" w="11354">
                  <a:moveTo>
                    <a:pt x="395" y="1"/>
                  </a:moveTo>
                  <a:cubicBezTo>
                    <a:pt x="115" y="1"/>
                    <a:pt x="0" y="474"/>
                    <a:pt x="323" y="603"/>
                  </a:cubicBezTo>
                  <a:cubicBezTo>
                    <a:pt x="1724" y="1103"/>
                    <a:pt x="3192" y="1503"/>
                    <a:pt x="4660" y="1770"/>
                  </a:cubicBezTo>
                  <a:cubicBezTo>
                    <a:pt x="5628" y="1948"/>
                    <a:pt x="6744" y="2125"/>
                    <a:pt x="7843" y="2125"/>
                  </a:cubicBezTo>
                  <a:cubicBezTo>
                    <a:pt x="9016" y="2125"/>
                    <a:pt x="10168" y="1923"/>
                    <a:pt x="11098" y="1303"/>
                  </a:cubicBezTo>
                  <a:cubicBezTo>
                    <a:pt x="11354" y="1132"/>
                    <a:pt x="11173" y="768"/>
                    <a:pt x="10948" y="768"/>
                  </a:cubicBezTo>
                  <a:cubicBezTo>
                    <a:pt x="10910" y="768"/>
                    <a:pt x="10870" y="778"/>
                    <a:pt x="10831" y="803"/>
                  </a:cubicBezTo>
                  <a:cubicBezTo>
                    <a:pt x="9958" y="1368"/>
                    <a:pt x="8890" y="1558"/>
                    <a:pt x="7797" y="1558"/>
                  </a:cubicBezTo>
                  <a:cubicBezTo>
                    <a:pt x="6633" y="1558"/>
                    <a:pt x="5441" y="1343"/>
                    <a:pt x="4426" y="1136"/>
                  </a:cubicBezTo>
                  <a:cubicBezTo>
                    <a:pt x="3092" y="836"/>
                    <a:pt x="1724" y="503"/>
                    <a:pt x="423" y="2"/>
                  </a:cubicBezTo>
                  <a:cubicBezTo>
                    <a:pt x="414" y="1"/>
                    <a:pt x="404" y="1"/>
                    <a:pt x="39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0" name="Google Shape;1600;p37"/>
            <p:cNvSpPr/>
            <p:nvPr/>
          </p:nvSpPr>
          <p:spPr>
            <a:xfrm>
              <a:off x="8146676" y="614117"/>
              <a:ext cx="198222" cy="179178"/>
            </a:xfrm>
            <a:custGeom>
              <a:rect b="b" l="l" r="r" t="t"/>
              <a:pathLst>
                <a:path extrusionOk="0" h="5598" w="6193">
                  <a:moveTo>
                    <a:pt x="5826" y="0"/>
                  </a:moveTo>
                  <a:cubicBezTo>
                    <a:pt x="5731" y="0"/>
                    <a:pt x="5650" y="55"/>
                    <a:pt x="5638" y="178"/>
                  </a:cubicBezTo>
                  <a:cubicBezTo>
                    <a:pt x="5605" y="545"/>
                    <a:pt x="5438" y="812"/>
                    <a:pt x="5204" y="1146"/>
                  </a:cubicBezTo>
                  <a:cubicBezTo>
                    <a:pt x="4671" y="2046"/>
                    <a:pt x="3837" y="2847"/>
                    <a:pt x="2969" y="3481"/>
                  </a:cubicBezTo>
                  <a:cubicBezTo>
                    <a:pt x="2135" y="4115"/>
                    <a:pt x="1201" y="4615"/>
                    <a:pt x="301" y="5082"/>
                  </a:cubicBezTo>
                  <a:cubicBezTo>
                    <a:pt x="1" y="5232"/>
                    <a:pt x="213" y="5597"/>
                    <a:pt x="501" y="5597"/>
                  </a:cubicBezTo>
                  <a:cubicBezTo>
                    <a:pt x="534" y="5597"/>
                    <a:pt x="567" y="5592"/>
                    <a:pt x="601" y="5582"/>
                  </a:cubicBezTo>
                  <a:cubicBezTo>
                    <a:pt x="2102" y="4848"/>
                    <a:pt x="3536" y="3948"/>
                    <a:pt x="4671" y="2780"/>
                  </a:cubicBezTo>
                  <a:cubicBezTo>
                    <a:pt x="5204" y="2180"/>
                    <a:pt x="5771" y="1513"/>
                    <a:pt x="6038" y="779"/>
                  </a:cubicBezTo>
                  <a:lnTo>
                    <a:pt x="6172" y="412"/>
                  </a:lnTo>
                  <a:cubicBezTo>
                    <a:pt x="6193" y="160"/>
                    <a:pt x="5988" y="0"/>
                    <a:pt x="582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1" name="Google Shape;1601;p37"/>
            <p:cNvSpPr/>
            <p:nvPr/>
          </p:nvSpPr>
          <p:spPr>
            <a:xfrm>
              <a:off x="7910453" y="955680"/>
              <a:ext cx="264958" cy="292453"/>
            </a:xfrm>
            <a:custGeom>
              <a:rect b="b" l="l" r="r" t="t"/>
              <a:pathLst>
                <a:path extrusionOk="0" h="9137" w="8278">
                  <a:moveTo>
                    <a:pt x="7805" y="0"/>
                  </a:moveTo>
                  <a:cubicBezTo>
                    <a:pt x="7775" y="0"/>
                    <a:pt x="7745" y="5"/>
                    <a:pt x="7714" y="15"/>
                  </a:cubicBezTo>
                  <a:cubicBezTo>
                    <a:pt x="6880" y="415"/>
                    <a:pt x="6146" y="849"/>
                    <a:pt x="5379" y="1349"/>
                  </a:cubicBezTo>
                  <a:cubicBezTo>
                    <a:pt x="3845" y="2450"/>
                    <a:pt x="2410" y="3784"/>
                    <a:pt x="1410" y="5352"/>
                  </a:cubicBezTo>
                  <a:cubicBezTo>
                    <a:pt x="742" y="6420"/>
                    <a:pt x="309" y="7587"/>
                    <a:pt x="42" y="8788"/>
                  </a:cubicBezTo>
                  <a:cubicBezTo>
                    <a:pt x="1" y="8994"/>
                    <a:pt x="189" y="9136"/>
                    <a:pt x="354" y="9136"/>
                  </a:cubicBezTo>
                  <a:cubicBezTo>
                    <a:pt x="457" y="9136"/>
                    <a:pt x="550" y="9082"/>
                    <a:pt x="576" y="8955"/>
                  </a:cubicBezTo>
                  <a:cubicBezTo>
                    <a:pt x="1243" y="5352"/>
                    <a:pt x="4078" y="2617"/>
                    <a:pt x="7180" y="916"/>
                  </a:cubicBezTo>
                  <a:cubicBezTo>
                    <a:pt x="7414" y="782"/>
                    <a:pt x="7714" y="615"/>
                    <a:pt x="7948" y="482"/>
                  </a:cubicBezTo>
                  <a:cubicBezTo>
                    <a:pt x="8277" y="362"/>
                    <a:pt x="8069" y="0"/>
                    <a:pt x="780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2" name="Google Shape;1602;p37"/>
            <p:cNvSpPr/>
            <p:nvPr/>
          </p:nvSpPr>
          <p:spPr>
            <a:xfrm>
              <a:off x="8342601" y="1405785"/>
              <a:ext cx="163270" cy="260125"/>
            </a:xfrm>
            <a:custGeom>
              <a:rect b="b" l="l" r="r" t="t"/>
              <a:pathLst>
                <a:path extrusionOk="0" h="8127" w="5101">
                  <a:moveTo>
                    <a:pt x="250" y="0"/>
                  </a:moveTo>
                  <a:cubicBezTo>
                    <a:pt x="120" y="0"/>
                    <a:pt x="1" y="84"/>
                    <a:pt x="17" y="263"/>
                  </a:cubicBezTo>
                  <a:cubicBezTo>
                    <a:pt x="184" y="2231"/>
                    <a:pt x="1218" y="3966"/>
                    <a:pt x="2352" y="5567"/>
                  </a:cubicBezTo>
                  <a:cubicBezTo>
                    <a:pt x="3019" y="6434"/>
                    <a:pt x="3720" y="7302"/>
                    <a:pt x="4520" y="8069"/>
                  </a:cubicBezTo>
                  <a:cubicBezTo>
                    <a:pt x="4567" y="8109"/>
                    <a:pt x="4621" y="8126"/>
                    <a:pt x="4674" y="8126"/>
                  </a:cubicBezTo>
                  <a:cubicBezTo>
                    <a:pt x="4887" y="8126"/>
                    <a:pt x="5101" y="7849"/>
                    <a:pt x="4887" y="7635"/>
                  </a:cubicBezTo>
                  <a:cubicBezTo>
                    <a:pt x="4154" y="6935"/>
                    <a:pt x="3486" y="6134"/>
                    <a:pt x="2886" y="5367"/>
                  </a:cubicBezTo>
                  <a:cubicBezTo>
                    <a:pt x="1819" y="3899"/>
                    <a:pt x="751" y="2131"/>
                    <a:pt x="551" y="263"/>
                  </a:cubicBezTo>
                  <a:cubicBezTo>
                    <a:pt x="534" y="92"/>
                    <a:pt x="386" y="0"/>
                    <a:pt x="25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3" name="Google Shape;1603;p37"/>
            <p:cNvSpPr/>
            <p:nvPr/>
          </p:nvSpPr>
          <p:spPr>
            <a:xfrm>
              <a:off x="8018450" y="1170298"/>
              <a:ext cx="213042" cy="99159"/>
            </a:xfrm>
            <a:custGeom>
              <a:rect b="b" l="l" r="r" t="t"/>
              <a:pathLst>
                <a:path extrusionOk="0" h="3098" w="6656">
                  <a:moveTo>
                    <a:pt x="4924" y="1"/>
                  </a:moveTo>
                  <a:cubicBezTo>
                    <a:pt x="4075" y="1"/>
                    <a:pt x="3246" y="173"/>
                    <a:pt x="2472" y="582"/>
                  </a:cubicBezTo>
                  <a:cubicBezTo>
                    <a:pt x="1672" y="949"/>
                    <a:pt x="1004" y="1549"/>
                    <a:pt x="471" y="2250"/>
                  </a:cubicBezTo>
                  <a:cubicBezTo>
                    <a:pt x="337" y="2416"/>
                    <a:pt x="204" y="2550"/>
                    <a:pt x="137" y="2717"/>
                  </a:cubicBezTo>
                  <a:cubicBezTo>
                    <a:pt x="0" y="2899"/>
                    <a:pt x="191" y="3098"/>
                    <a:pt x="379" y="3098"/>
                  </a:cubicBezTo>
                  <a:cubicBezTo>
                    <a:pt x="466" y="3098"/>
                    <a:pt x="551" y="3055"/>
                    <a:pt x="604" y="2950"/>
                  </a:cubicBezTo>
                  <a:cubicBezTo>
                    <a:pt x="938" y="2416"/>
                    <a:pt x="1438" y="1916"/>
                    <a:pt x="1938" y="1549"/>
                  </a:cubicBezTo>
                  <a:cubicBezTo>
                    <a:pt x="2821" y="881"/>
                    <a:pt x="3841" y="571"/>
                    <a:pt x="4899" y="571"/>
                  </a:cubicBezTo>
                  <a:cubicBezTo>
                    <a:pt x="5320" y="571"/>
                    <a:pt x="5748" y="620"/>
                    <a:pt x="6175" y="715"/>
                  </a:cubicBezTo>
                  <a:cubicBezTo>
                    <a:pt x="6194" y="719"/>
                    <a:pt x="6213" y="721"/>
                    <a:pt x="6231" y="721"/>
                  </a:cubicBezTo>
                  <a:cubicBezTo>
                    <a:pt x="6526" y="721"/>
                    <a:pt x="6656" y="242"/>
                    <a:pt x="6342" y="148"/>
                  </a:cubicBezTo>
                  <a:cubicBezTo>
                    <a:pt x="5867" y="53"/>
                    <a:pt x="5392" y="1"/>
                    <a:pt x="49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4" name="Google Shape;1604;p37"/>
            <p:cNvSpPr/>
            <p:nvPr/>
          </p:nvSpPr>
          <p:spPr>
            <a:xfrm>
              <a:off x="8192576" y="1014960"/>
              <a:ext cx="190605" cy="90677"/>
            </a:xfrm>
            <a:custGeom>
              <a:rect b="b" l="l" r="r" t="t"/>
              <a:pathLst>
                <a:path extrusionOk="0" h="2833" w="5955">
                  <a:moveTo>
                    <a:pt x="5556" y="0"/>
                  </a:moveTo>
                  <a:cubicBezTo>
                    <a:pt x="5471" y="0"/>
                    <a:pt x="5389" y="39"/>
                    <a:pt x="5338" y="131"/>
                  </a:cubicBezTo>
                  <a:cubicBezTo>
                    <a:pt x="4904" y="932"/>
                    <a:pt x="4037" y="1332"/>
                    <a:pt x="3237" y="1632"/>
                  </a:cubicBezTo>
                  <a:cubicBezTo>
                    <a:pt x="2436" y="1932"/>
                    <a:pt x="1602" y="2099"/>
                    <a:pt x="835" y="2233"/>
                  </a:cubicBezTo>
                  <a:cubicBezTo>
                    <a:pt x="668" y="2266"/>
                    <a:pt x="535" y="2266"/>
                    <a:pt x="334" y="2266"/>
                  </a:cubicBezTo>
                  <a:cubicBezTo>
                    <a:pt x="1" y="2299"/>
                    <a:pt x="1" y="2833"/>
                    <a:pt x="334" y="2833"/>
                  </a:cubicBezTo>
                  <a:cubicBezTo>
                    <a:pt x="868" y="2800"/>
                    <a:pt x="1402" y="2733"/>
                    <a:pt x="1936" y="2599"/>
                  </a:cubicBezTo>
                  <a:cubicBezTo>
                    <a:pt x="2903" y="2399"/>
                    <a:pt x="3904" y="2099"/>
                    <a:pt x="4738" y="1565"/>
                  </a:cubicBezTo>
                  <a:cubicBezTo>
                    <a:pt x="5205" y="1265"/>
                    <a:pt x="5572" y="898"/>
                    <a:pt x="5838" y="431"/>
                  </a:cubicBezTo>
                  <a:cubicBezTo>
                    <a:pt x="5954" y="200"/>
                    <a:pt x="5749" y="0"/>
                    <a:pt x="555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5" name="Google Shape;1605;p37"/>
            <p:cNvSpPr/>
            <p:nvPr/>
          </p:nvSpPr>
          <p:spPr>
            <a:xfrm>
              <a:off x="8323747" y="1137745"/>
              <a:ext cx="161414" cy="110970"/>
            </a:xfrm>
            <a:custGeom>
              <a:rect b="b" l="l" r="r" t="t"/>
              <a:pathLst>
                <a:path extrusionOk="0" h="3467" w="5043">
                  <a:moveTo>
                    <a:pt x="400" y="0"/>
                  </a:moveTo>
                  <a:cubicBezTo>
                    <a:pt x="199" y="0"/>
                    <a:pt x="0" y="200"/>
                    <a:pt x="139" y="431"/>
                  </a:cubicBezTo>
                  <a:cubicBezTo>
                    <a:pt x="406" y="798"/>
                    <a:pt x="673" y="1165"/>
                    <a:pt x="973" y="1499"/>
                  </a:cubicBezTo>
                  <a:cubicBezTo>
                    <a:pt x="1540" y="2166"/>
                    <a:pt x="2274" y="2800"/>
                    <a:pt x="3108" y="3133"/>
                  </a:cubicBezTo>
                  <a:cubicBezTo>
                    <a:pt x="3608" y="3333"/>
                    <a:pt x="4142" y="3467"/>
                    <a:pt x="4676" y="3467"/>
                  </a:cubicBezTo>
                  <a:cubicBezTo>
                    <a:pt x="5032" y="3467"/>
                    <a:pt x="5042" y="2932"/>
                    <a:pt x="4706" y="2932"/>
                  </a:cubicBezTo>
                  <a:cubicBezTo>
                    <a:pt x="4696" y="2932"/>
                    <a:pt x="4686" y="2932"/>
                    <a:pt x="4676" y="2933"/>
                  </a:cubicBezTo>
                  <a:cubicBezTo>
                    <a:pt x="4638" y="2935"/>
                    <a:pt x="4600" y="2935"/>
                    <a:pt x="4563" y="2935"/>
                  </a:cubicBezTo>
                  <a:cubicBezTo>
                    <a:pt x="3041" y="2935"/>
                    <a:pt x="1687" y="1637"/>
                    <a:pt x="873" y="498"/>
                  </a:cubicBezTo>
                  <a:lnTo>
                    <a:pt x="640" y="131"/>
                  </a:lnTo>
                  <a:cubicBezTo>
                    <a:pt x="578" y="39"/>
                    <a:pt x="489" y="0"/>
                    <a:pt x="40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6" name="Google Shape;1606;p37"/>
            <p:cNvSpPr/>
            <p:nvPr/>
          </p:nvSpPr>
          <p:spPr>
            <a:xfrm>
              <a:off x="7776177" y="600833"/>
              <a:ext cx="116475" cy="761042"/>
            </a:xfrm>
            <a:custGeom>
              <a:rect b="b" l="l" r="r" t="t"/>
              <a:pathLst>
                <a:path extrusionOk="0" h="23777" w="3639">
                  <a:moveTo>
                    <a:pt x="3243" y="1"/>
                  </a:moveTo>
                  <a:cubicBezTo>
                    <a:pt x="3181" y="1"/>
                    <a:pt x="3118" y="28"/>
                    <a:pt x="3069" y="93"/>
                  </a:cubicBezTo>
                  <a:cubicBezTo>
                    <a:pt x="1835" y="1561"/>
                    <a:pt x="701" y="3229"/>
                    <a:pt x="267" y="5163"/>
                  </a:cubicBezTo>
                  <a:cubicBezTo>
                    <a:pt x="1" y="6564"/>
                    <a:pt x="101" y="7999"/>
                    <a:pt x="434" y="9366"/>
                  </a:cubicBezTo>
                  <a:cubicBezTo>
                    <a:pt x="768" y="10734"/>
                    <a:pt x="1268" y="12102"/>
                    <a:pt x="1668" y="13569"/>
                  </a:cubicBezTo>
                  <a:cubicBezTo>
                    <a:pt x="2169" y="15704"/>
                    <a:pt x="2269" y="17939"/>
                    <a:pt x="2235" y="20174"/>
                  </a:cubicBezTo>
                  <a:cubicBezTo>
                    <a:pt x="2202" y="21375"/>
                    <a:pt x="2102" y="22576"/>
                    <a:pt x="1902" y="23777"/>
                  </a:cubicBezTo>
                  <a:lnTo>
                    <a:pt x="2436" y="23777"/>
                  </a:lnTo>
                  <a:cubicBezTo>
                    <a:pt x="3003" y="20908"/>
                    <a:pt x="2903" y="17839"/>
                    <a:pt x="2502" y="14937"/>
                  </a:cubicBezTo>
                  <a:cubicBezTo>
                    <a:pt x="2035" y="12068"/>
                    <a:pt x="434" y="9266"/>
                    <a:pt x="668" y="6264"/>
                  </a:cubicBezTo>
                  <a:cubicBezTo>
                    <a:pt x="834" y="4063"/>
                    <a:pt x="2035" y="2094"/>
                    <a:pt x="3436" y="493"/>
                  </a:cubicBezTo>
                  <a:cubicBezTo>
                    <a:pt x="3638" y="266"/>
                    <a:pt x="3439" y="1"/>
                    <a:pt x="324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7" name="Google Shape;1607;p37"/>
            <p:cNvSpPr/>
            <p:nvPr/>
          </p:nvSpPr>
          <p:spPr>
            <a:xfrm>
              <a:off x="7905363" y="751017"/>
              <a:ext cx="858441" cy="1948393"/>
            </a:xfrm>
            <a:custGeom>
              <a:rect b="b" l="l" r="r" t="t"/>
              <a:pathLst>
                <a:path extrusionOk="0" h="60873" w="26820">
                  <a:moveTo>
                    <a:pt x="11704" y="0"/>
                  </a:moveTo>
                  <a:cubicBezTo>
                    <a:pt x="10662" y="0"/>
                    <a:pt x="9608" y="163"/>
                    <a:pt x="8574" y="505"/>
                  </a:cubicBezTo>
                  <a:cubicBezTo>
                    <a:pt x="5738" y="1472"/>
                    <a:pt x="3670" y="3473"/>
                    <a:pt x="2336" y="6109"/>
                  </a:cubicBezTo>
                  <a:cubicBezTo>
                    <a:pt x="501" y="9878"/>
                    <a:pt x="1" y="14848"/>
                    <a:pt x="168" y="18985"/>
                  </a:cubicBezTo>
                  <a:lnTo>
                    <a:pt x="168" y="19051"/>
                  </a:lnTo>
                  <a:lnTo>
                    <a:pt x="701" y="19051"/>
                  </a:lnTo>
                  <a:cubicBezTo>
                    <a:pt x="501" y="15649"/>
                    <a:pt x="868" y="11546"/>
                    <a:pt x="2002" y="8310"/>
                  </a:cubicBezTo>
                  <a:cubicBezTo>
                    <a:pt x="2836" y="5775"/>
                    <a:pt x="4237" y="3373"/>
                    <a:pt x="6572" y="2006"/>
                  </a:cubicBezTo>
                  <a:cubicBezTo>
                    <a:pt x="8179" y="1038"/>
                    <a:pt x="9956" y="554"/>
                    <a:pt x="11727" y="554"/>
                  </a:cubicBezTo>
                  <a:cubicBezTo>
                    <a:pt x="13559" y="554"/>
                    <a:pt x="15385" y="1071"/>
                    <a:pt x="17013" y="2106"/>
                  </a:cubicBezTo>
                  <a:cubicBezTo>
                    <a:pt x="19815" y="3907"/>
                    <a:pt x="22017" y="7009"/>
                    <a:pt x="22517" y="10312"/>
                  </a:cubicBezTo>
                  <a:cubicBezTo>
                    <a:pt x="23051" y="13881"/>
                    <a:pt x="21916" y="17484"/>
                    <a:pt x="21516" y="21019"/>
                  </a:cubicBezTo>
                  <a:cubicBezTo>
                    <a:pt x="21349" y="22320"/>
                    <a:pt x="21249" y="23755"/>
                    <a:pt x="21750" y="25022"/>
                  </a:cubicBezTo>
                  <a:cubicBezTo>
                    <a:pt x="22350" y="26423"/>
                    <a:pt x="23217" y="27758"/>
                    <a:pt x="23985" y="29092"/>
                  </a:cubicBezTo>
                  <a:cubicBezTo>
                    <a:pt x="24819" y="30593"/>
                    <a:pt x="25586" y="32161"/>
                    <a:pt x="25986" y="33862"/>
                  </a:cubicBezTo>
                  <a:cubicBezTo>
                    <a:pt x="26353" y="35563"/>
                    <a:pt x="26186" y="37331"/>
                    <a:pt x="25652" y="38999"/>
                  </a:cubicBezTo>
                  <a:cubicBezTo>
                    <a:pt x="24652" y="42068"/>
                    <a:pt x="23051" y="44903"/>
                    <a:pt x="21883" y="47905"/>
                  </a:cubicBezTo>
                  <a:cubicBezTo>
                    <a:pt x="20649" y="51174"/>
                    <a:pt x="19682" y="54643"/>
                    <a:pt x="20215" y="58179"/>
                  </a:cubicBezTo>
                  <a:cubicBezTo>
                    <a:pt x="20349" y="59047"/>
                    <a:pt x="20549" y="59881"/>
                    <a:pt x="20882" y="60681"/>
                  </a:cubicBezTo>
                  <a:cubicBezTo>
                    <a:pt x="20935" y="60813"/>
                    <a:pt x="21051" y="60872"/>
                    <a:pt x="21163" y="60872"/>
                  </a:cubicBezTo>
                  <a:cubicBezTo>
                    <a:pt x="21334" y="60872"/>
                    <a:pt x="21497" y="60736"/>
                    <a:pt x="21416" y="60514"/>
                  </a:cubicBezTo>
                  <a:cubicBezTo>
                    <a:pt x="18748" y="53409"/>
                    <a:pt x="23418" y="46404"/>
                    <a:pt x="25886" y="40000"/>
                  </a:cubicBezTo>
                  <a:cubicBezTo>
                    <a:pt x="26420" y="38565"/>
                    <a:pt x="26820" y="37031"/>
                    <a:pt x="26720" y="35396"/>
                  </a:cubicBezTo>
                  <a:cubicBezTo>
                    <a:pt x="26653" y="33662"/>
                    <a:pt x="26053" y="31994"/>
                    <a:pt x="25252" y="30393"/>
                  </a:cubicBezTo>
                  <a:cubicBezTo>
                    <a:pt x="24518" y="28892"/>
                    <a:pt x="23551" y="27491"/>
                    <a:pt x="22817" y="25990"/>
                  </a:cubicBezTo>
                  <a:cubicBezTo>
                    <a:pt x="22484" y="25356"/>
                    <a:pt x="22183" y="24689"/>
                    <a:pt x="22050" y="23988"/>
                  </a:cubicBezTo>
                  <a:cubicBezTo>
                    <a:pt x="21916" y="23221"/>
                    <a:pt x="21916" y="22487"/>
                    <a:pt x="22017" y="21753"/>
                  </a:cubicBezTo>
                  <a:cubicBezTo>
                    <a:pt x="22317" y="18151"/>
                    <a:pt x="23518" y="14581"/>
                    <a:pt x="23184" y="10879"/>
                  </a:cubicBezTo>
                  <a:cubicBezTo>
                    <a:pt x="22850" y="7576"/>
                    <a:pt x="21016" y="4508"/>
                    <a:pt x="18414" y="2439"/>
                  </a:cubicBezTo>
                  <a:cubicBezTo>
                    <a:pt x="16479" y="878"/>
                    <a:pt x="14121" y="0"/>
                    <a:pt x="117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08" name="Google Shape;1608;p37"/>
            <p:cNvSpPr/>
            <p:nvPr/>
          </p:nvSpPr>
          <p:spPr>
            <a:xfrm>
              <a:off x="7980103" y="1085955"/>
              <a:ext cx="477296" cy="862250"/>
            </a:xfrm>
            <a:custGeom>
              <a:rect b="b" l="l" r="r" t="t"/>
              <a:pathLst>
                <a:path extrusionOk="0" h="26939" w="14912">
                  <a:moveTo>
                    <a:pt x="7980" y="0"/>
                  </a:moveTo>
                  <a:cubicBezTo>
                    <a:pt x="6192" y="0"/>
                    <a:pt x="4308" y="1022"/>
                    <a:pt x="3170" y="2350"/>
                  </a:cubicBezTo>
                  <a:cubicBezTo>
                    <a:pt x="1869" y="3851"/>
                    <a:pt x="568" y="6553"/>
                    <a:pt x="1" y="8687"/>
                  </a:cubicBezTo>
                  <a:lnTo>
                    <a:pt x="568" y="8687"/>
                  </a:lnTo>
                  <a:cubicBezTo>
                    <a:pt x="1068" y="7053"/>
                    <a:pt x="2002" y="5018"/>
                    <a:pt x="2803" y="3784"/>
                  </a:cubicBezTo>
                  <a:cubicBezTo>
                    <a:pt x="3503" y="2683"/>
                    <a:pt x="4504" y="1616"/>
                    <a:pt x="5738" y="1082"/>
                  </a:cubicBezTo>
                  <a:cubicBezTo>
                    <a:pt x="6412" y="784"/>
                    <a:pt x="7167" y="604"/>
                    <a:pt x="7905" y="604"/>
                  </a:cubicBezTo>
                  <a:cubicBezTo>
                    <a:pt x="8740" y="604"/>
                    <a:pt x="9554" y="834"/>
                    <a:pt x="10208" y="1382"/>
                  </a:cubicBezTo>
                  <a:cubicBezTo>
                    <a:pt x="12243" y="3050"/>
                    <a:pt x="11709" y="5919"/>
                    <a:pt x="11509" y="8220"/>
                  </a:cubicBezTo>
                  <a:cubicBezTo>
                    <a:pt x="11342" y="9688"/>
                    <a:pt x="11209" y="11122"/>
                    <a:pt x="11209" y="12624"/>
                  </a:cubicBezTo>
                  <a:cubicBezTo>
                    <a:pt x="11175" y="13891"/>
                    <a:pt x="11175" y="15225"/>
                    <a:pt x="11542" y="16460"/>
                  </a:cubicBezTo>
                  <a:cubicBezTo>
                    <a:pt x="11976" y="17861"/>
                    <a:pt x="13010" y="19061"/>
                    <a:pt x="13544" y="20396"/>
                  </a:cubicBezTo>
                  <a:cubicBezTo>
                    <a:pt x="14378" y="22431"/>
                    <a:pt x="14211" y="24532"/>
                    <a:pt x="13244" y="26533"/>
                  </a:cubicBezTo>
                  <a:cubicBezTo>
                    <a:pt x="13131" y="26759"/>
                    <a:pt x="13323" y="26939"/>
                    <a:pt x="13511" y="26939"/>
                  </a:cubicBezTo>
                  <a:cubicBezTo>
                    <a:pt x="13601" y="26939"/>
                    <a:pt x="13690" y="26898"/>
                    <a:pt x="13744" y="26800"/>
                  </a:cubicBezTo>
                  <a:cubicBezTo>
                    <a:pt x="14545" y="24932"/>
                    <a:pt x="14911" y="23064"/>
                    <a:pt x="14411" y="21196"/>
                  </a:cubicBezTo>
                  <a:cubicBezTo>
                    <a:pt x="14044" y="19695"/>
                    <a:pt x="13177" y="18361"/>
                    <a:pt x="12410" y="17027"/>
                  </a:cubicBezTo>
                  <a:cubicBezTo>
                    <a:pt x="11743" y="15859"/>
                    <a:pt x="11709" y="14458"/>
                    <a:pt x="11709" y="13124"/>
                  </a:cubicBezTo>
                  <a:cubicBezTo>
                    <a:pt x="11709" y="11556"/>
                    <a:pt x="11843" y="9955"/>
                    <a:pt x="12009" y="8387"/>
                  </a:cubicBezTo>
                  <a:cubicBezTo>
                    <a:pt x="12243" y="5919"/>
                    <a:pt x="12743" y="3117"/>
                    <a:pt x="10842" y="1182"/>
                  </a:cubicBezTo>
                  <a:cubicBezTo>
                    <a:pt x="10031" y="347"/>
                    <a:pt x="9022" y="0"/>
                    <a:pt x="798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1609" name="Google Shape;1609;p37"/>
          <p:cNvPicPr preferRelativeResize="0"/>
          <p:nvPr/>
        </p:nvPicPr>
        <p:blipFill rotWithShape="1">
          <a:blip r:embed="rId2">
            <a:alphaModFix/>
          </a:blip>
          <a:srcRect b="0" l="0" r="0" t="0"/>
          <a:stretch/>
        </p:blipFill>
        <p:spPr>
          <a:xfrm>
            <a:off x="14822" y="6"/>
            <a:ext cx="6828365" cy="9906001"/>
          </a:xfrm>
          <a:prstGeom prst="rect">
            <a:avLst/>
          </a:prstGeom>
          <a:noFill/>
          <a:ln>
            <a:noFill/>
          </a:ln>
        </p:spPr>
      </p:pic>
      <p:sp>
        <p:nvSpPr>
          <p:cNvPr id="1610" name="Google Shape;1610;p37"/>
          <p:cNvSpPr txBox="1"/>
          <p:nvPr>
            <p:ph type="title"/>
          </p:nvPr>
        </p:nvSpPr>
        <p:spPr>
          <a:xfrm>
            <a:off x="1717522" y="6549287"/>
            <a:ext cx="3422926" cy="1024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49"/>
            </a:lvl1pPr>
            <a:lvl2pPr lvl="1" algn="ctr">
              <a:lnSpc>
                <a:spcPct val="100000"/>
              </a:lnSpc>
              <a:spcBef>
                <a:spcPts val="0"/>
              </a:spcBef>
              <a:spcAft>
                <a:spcPts val="0"/>
              </a:spcAft>
              <a:buSzPts val="3000"/>
              <a:buNone/>
              <a:defRPr sz="298"/>
            </a:lvl2pPr>
            <a:lvl3pPr lvl="2" algn="ctr">
              <a:lnSpc>
                <a:spcPct val="100000"/>
              </a:lnSpc>
              <a:spcBef>
                <a:spcPts val="0"/>
              </a:spcBef>
              <a:spcAft>
                <a:spcPts val="0"/>
              </a:spcAft>
              <a:buSzPts val="3000"/>
              <a:buNone/>
              <a:defRPr sz="298"/>
            </a:lvl3pPr>
            <a:lvl4pPr lvl="3" algn="ctr">
              <a:lnSpc>
                <a:spcPct val="100000"/>
              </a:lnSpc>
              <a:spcBef>
                <a:spcPts val="0"/>
              </a:spcBef>
              <a:spcAft>
                <a:spcPts val="0"/>
              </a:spcAft>
              <a:buSzPts val="3000"/>
              <a:buNone/>
              <a:defRPr sz="298"/>
            </a:lvl4pPr>
            <a:lvl5pPr lvl="4" algn="ctr">
              <a:lnSpc>
                <a:spcPct val="100000"/>
              </a:lnSpc>
              <a:spcBef>
                <a:spcPts val="0"/>
              </a:spcBef>
              <a:spcAft>
                <a:spcPts val="0"/>
              </a:spcAft>
              <a:buSzPts val="3000"/>
              <a:buNone/>
              <a:defRPr sz="298"/>
            </a:lvl5pPr>
            <a:lvl6pPr lvl="5" algn="ctr">
              <a:lnSpc>
                <a:spcPct val="100000"/>
              </a:lnSpc>
              <a:spcBef>
                <a:spcPts val="0"/>
              </a:spcBef>
              <a:spcAft>
                <a:spcPts val="0"/>
              </a:spcAft>
              <a:buSzPts val="3000"/>
              <a:buNone/>
              <a:defRPr sz="298"/>
            </a:lvl6pPr>
            <a:lvl7pPr lvl="6" algn="ctr">
              <a:lnSpc>
                <a:spcPct val="100000"/>
              </a:lnSpc>
              <a:spcBef>
                <a:spcPts val="0"/>
              </a:spcBef>
              <a:spcAft>
                <a:spcPts val="0"/>
              </a:spcAft>
              <a:buSzPts val="3000"/>
              <a:buNone/>
              <a:defRPr sz="298"/>
            </a:lvl7pPr>
            <a:lvl8pPr lvl="7" algn="ctr">
              <a:lnSpc>
                <a:spcPct val="100000"/>
              </a:lnSpc>
              <a:spcBef>
                <a:spcPts val="0"/>
              </a:spcBef>
              <a:spcAft>
                <a:spcPts val="0"/>
              </a:spcAft>
              <a:buSzPts val="3000"/>
              <a:buNone/>
              <a:defRPr sz="298"/>
            </a:lvl8pPr>
            <a:lvl9pPr lvl="8" algn="ctr">
              <a:lnSpc>
                <a:spcPct val="100000"/>
              </a:lnSpc>
              <a:spcBef>
                <a:spcPts val="0"/>
              </a:spcBef>
              <a:spcAft>
                <a:spcPts val="0"/>
              </a:spcAft>
              <a:buSzPts val="3000"/>
              <a:buNone/>
              <a:defRPr sz="298"/>
            </a:lvl9pPr>
          </a:lstStyle>
          <a:p/>
        </p:txBody>
      </p:sp>
      <p:sp>
        <p:nvSpPr>
          <p:cNvPr id="1611" name="Google Shape;1611;p37"/>
          <p:cNvSpPr txBox="1"/>
          <p:nvPr>
            <p:ph idx="1" type="subTitle"/>
          </p:nvPr>
        </p:nvSpPr>
        <p:spPr>
          <a:xfrm>
            <a:off x="1349896" y="2728172"/>
            <a:ext cx="4153275" cy="3821422"/>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500"/>
              <a:buNone/>
              <a:defRPr sz="259"/>
            </a:lvl1pPr>
            <a:lvl2pPr lvl="1" algn="ctr">
              <a:lnSpc>
                <a:spcPct val="100000"/>
              </a:lnSpc>
              <a:spcBef>
                <a:spcPts val="0"/>
              </a:spcBef>
              <a:spcAft>
                <a:spcPts val="0"/>
              </a:spcAft>
              <a:buSzPts val="2500"/>
              <a:buNone/>
              <a:defRPr sz="249"/>
            </a:lvl2pPr>
            <a:lvl3pPr lvl="2" algn="ctr">
              <a:lnSpc>
                <a:spcPct val="100000"/>
              </a:lnSpc>
              <a:spcBef>
                <a:spcPts val="0"/>
              </a:spcBef>
              <a:spcAft>
                <a:spcPts val="0"/>
              </a:spcAft>
              <a:buSzPts val="2500"/>
              <a:buNone/>
              <a:defRPr sz="249"/>
            </a:lvl3pPr>
            <a:lvl4pPr lvl="3" algn="ctr">
              <a:lnSpc>
                <a:spcPct val="100000"/>
              </a:lnSpc>
              <a:spcBef>
                <a:spcPts val="0"/>
              </a:spcBef>
              <a:spcAft>
                <a:spcPts val="0"/>
              </a:spcAft>
              <a:buSzPts val="2500"/>
              <a:buNone/>
              <a:defRPr sz="249"/>
            </a:lvl4pPr>
            <a:lvl5pPr lvl="4" algn="ctr">
              <a:lnSpc>
                <a:spcPct val="100000"/>
              </a:lnSpc>
              <a:spcBef>
                <a:spcPts val="0"/>
              </a:spcBef>
              <a:spcAft>
                <a:spcPts val="0"/>
              </a:spcAft>
              <a:buSzPts val="2500"/>
              <a:buNone/>
              <a:defRPr sz="249"/>
            </a:lvl5pPr>
            <a:lvl6pPr lvl="5" algn="ctr">
              <a:lnSpc>
                <a:spcPct val="100000"/>
              </a:lnSpc>
              <a:spcBef>
                <a:spcPts val="0"/>
              </a:spcBef>
              <a:spcAft>
                <a:spcPts val="0"/>
              </a:spcAft>
              <a:buSzPts val="2500"/>
              <a:buNone/>
              <a:defRPr sz="249"/>
            </a:lvl6pPr>
            <a:lvl7pPr lvl="6" algn="ctr">
              <a:lnSpc>
                <a:spcPct val="100000"/>
              </a:lnSpc>
              <a:spcBef>
                <a:spcPts val="0"/>
              </a:spcBef>
              <a:spcAft>
                <a:spcPts val="0"/>
              </a:spcAft>
              <a:buSzPts val="2500"/>
              <a:buNone/>
              <a:defRPr sz="249"/>
            </a:lvl7pPr>
            <a:lvl8pPr lvl="7" algn="ctr">
              <a:lnSpc>
                <a:spcPct val="100000"/>
              </a:lnSpc>
              <a:spcBef>
                <a:spcPts val="0"/>
              </a:spcBef>
              <a:spcAft>
                <a:spcPts val="0"/>
              </a:spcAft>
              <a:buSzPts val="2500"/>
              <a:buNone/>
              <a:defRPr sz="249"/>
            </a:lvl8pPr>
            <a:lvl9pPr lvl="8" algn="ctr">
              <a:lnSpc>
                <a:spcPct val="100000"/>
              </a:lnSpc>
              <a:spcBef>
                <a:spcPts val="0"/>
              </a:spcBef>
              <a:spcAft>
                <a:spcPts val="0"/>
              </a:spcAft>
              <a:buSzPts val="2500"/>
              <a:buNone/>
              <a:defRPr sz="249"/>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1612" name="Shape 1612"/>
        <p:cNvGrpSpPr/>
        <p:nvPr/>
      </p:nvGrpSpPr>
      <p:grpSpPr>
        <a:xfrm>
          <a:off x="0" y="0"/>
          <a:ext cx="0" cy="0"/>
          <a:chOff x="0" y="0"/>
          <a:chExt cx="0" cy="0"/>
        </a:xfrm>
      </p:grpSpPr>
      <p:grpSp>
        <p:nvGrpSpPr>
          <p:cNvPr id="1613" name="Google Shape;1613;p38"/>
          <p:cNvGrpSpPr/>
          <p:nvPr/>
        </p:nvGrpSpPr>
        <p:grpSpPr>
          <a:xfrm rot="-1126758">
            <a:off x="6164808" y="7332716"/>
            <a:ext cx="1144926" cy="2903374"/>
            <a:chOff x="4045425" y="3839900"/>
            <a:chExt cx="559025" cy="552050"/>
          </a:xfrm>
        </p:grpSpPr>
        <p:sp>
          <p:nvSpPr>
            <p:cNvPr id="1614" name="Google Shape;1614;p38"/>
            <p:cNvSpPr/>
            <p:nvPr/>
          </p:nvSpPr>
          <p:spPr>
            <a:xfrm>
              <a:off x="4302300" y="3839900"/>
              <a:ext cx="67900" cy="274150"/>
            </a:xfrm>
            <a:custGeom>
              <a:rect b="b" l="l" r="r" t="t"/>
              <a:pathLst>
                <a:path extrusionOk="0" h="10966" w="2716">
                  <a:moveTo>
                    <a:pt x="406" y="0"/>
                  </a:moveTo>
                  <a:cubicBezTo>
                    <a:pt x="406" y="0"/>
                    <a:pt x="1" y="3572"/>
                    <a:pt x="156" y="5524"/>
                  </a:cubicBezTo>
                  <a:cubicBezTo>
                    <a:pt x="311" y="7477"/>
                    <a:pt x="1799" y="10966"/>
                    <a:pt x="1799" y="10966"/>
                  </a:cubicBezTo>
                  <a:cubicBezTo>
                    <a:pt x="1799" y="10966"/>
                    <a:pt x="2716" y="7525"/>
                    <a:pt x="2287" y="5524"/>
                  </a:cubicBezTo>
                  <a:cubicBezTo>
                    <a:pt x="1858" y="3524"/>
                    <a:pt x="406" y="0"/>
                    <a:pt x="40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15" name="Google Shape;1615;p38"/>
            <p:cNvSpPr/>
            <p:nvPr/>
          </p:nvSpPr>
          <p:spPr>
            <a:xfrm>
              <a:off x="4142475" y="3927100"/>
              <a:ext cx="196475" cy="194400"/>
            </a:xfrm>
            <a:custGeom>
              <a:rect b="b" l="l" r="r" t="t"/>
              <a:pathLst>
                <a:path extrusionOk="0" h="7776" w="7859">
                  <a:moveTo>
                    <a:pt x="0" y="1"/>
                  </a:moveTo>
                  <a:cubicBezTo>
                    <a:pt x="0" y="1"/>
                    <a:pt x="1882" y="3060"/>
                    <a:pt x="3215" y="4501"/>
                  </a:cubicBezTo>
                  <a:cubicBezTo>
                    <a:pt x="4537" y="5942"/>
                    <a:pt x="7858" y="7775"/>
                    <a:pt x="7858" y="7775"/>
                  </a:cubicBezTo>
                  <a:cubicBezTo>
                    <a:pt x="7858" y="7775"/>
                    <a:pt x="6453" y="4501"/>
                    <a:pt x="4882" y="3191"/>
                  </a:cubicBezTo>
                  <a:cubicBezTo>
                    <a:pt x="3322" y="1882"/>
                    <a:pt x="1" y="1"/>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16" name="Google Shape;1616;p38"/>
            <p:cNvSpPr/>
            <p:nvPr/>
          </p:nvSpPr>
          <p:spPr>
            <a:xfrm>
              <a:off x="4360050" y="3883050"/>
              <a:ext cx="113450" cy="228325"/>
            </a:xfrm>
            <a:custGeom>
              <a:rect b="b" l="l" r="r" t="t"/>
              <a:pathLst>
                <a:path extrusionOk="0" h="9133" w="4538">
                  <a:moveTo>
                    <a:pt x="4537" y="0"/>
                  </a:moveTo>
                  <a:cubicBezTo>
                    <a:pt x="4537" y="1"/>
                    <a:pt x="2346" y="2489"/>
                    <a:pt x="1465" y="4072"/>
                  </a:cubicBezTo>
                  <a:cubicBezTo>
                    <a:pt x="572" y="5644"/>
                    <a:pt x="1" y="9132"/>
                    <a:pt x="1" y="9132"/>
                  </a:cubicBezTo>
                  <a:cubicBezTo>
                    <a:pt x="1" y="9132"/>
                    <a:pt x="2537" y="7025"/>
                    <a:pt x="3227" y="5263"/>
                  </a:cubicBezTo>
                  <a:cubicBezTo>
                    <a:pt x="3906" y="3501"/>
                    <a:pt x="4537" y="1"/>
                    <a:pt x="453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17" name="Google Shape;1617;p38"/>
            <p:cNvSpPr/>
            <p:nvPr/>
          </p:nvSpPr>
          <p:spPr>
            <a:xfrm>
              <a:off x="4362450" y="4017875"/>
              <a:ext cx="235150" cy="128325"/>
            </a:xfrm>
            <a:custGeom>
              <a:rect b="b" l="l" r="r" t="t"/>
              <a:pathLst>
                <a:path extrusionOk="0" h="5133" w="9406">
                  <a:moveTo>
                    <a:pt x="9406" y="1"/>
                  </a:moveTo>
                  <a:cubicBezTo>
                    <a:pt x="9406" y="1"/>
                    <a:pt x="6036" y="870"/>
                    <a:pt x="4322" y="1692"/>
                  </a:cubicBezTo>
                  <a:cubicBezTo>
                    <a:pt x="2607" y="2513"/>
                    <a:pt x="0" y="5133"/>
                    <a:pt x="0" y="5133"/>
                  </a:cubicBezTo>
                  <a:cubicBezTo>
                    <a:pt x="0" y="5133"/>
                    <a:pt x="3441" y="4775"/>
                    <a:pt x="5096" y="3680"/>
                  </a:cubicBezTo>
                  <a:cubicBezTo>
                    <a:pt x="6739" y="2585"/>
                    <a:pt x="9406" y="1"/>
                    <a:pt x="940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18" name="Google Shape;1618;p38"/>
            <p:cNvSpPr/>
            <p:nvPr/>
          </p:nvSpPr>
          <p:spPr>
            <a:xfrm>
              <a:off x="4366000" y="4165700"/>
              <a:ext cx="238450" cy="53125"/>
            </a:xfrm>
            <a:custGeom>
              <a:rect b="b" l="l" r="r" t="t"/>
              <a:pathLst>
                <a:path extrusionOk="0" h="2125" w="9538">
                  <a:moveTo>
                    <a:pt x="4134" y="1"/>
                  </a:moveTo>
                  <a:cubicBezTo>
                    <a:pt x="2384" y="1"/>
                    <a:pt x="1" y="529"/>
                    <a:pt x="1" y="529"/>
                  </a:cubicBezTo>
                  <a:cubicBezTo>
                    <a:pt x="1" y="529"/>
                    <a:pt x="2668" y="2125"/>
                    <a:pt x="4454" y="2125"/>
                  </a:cubicBezTo>
                  <a:cubicBezTo>
                    <a:pt x="6228" y="2125"/>
                    <a:pt x="9538" y="1446"/>
                    <a:pt x="9538" y="1446"/>
                  </a:cubicBezTo>
                  <a:cubicBezTo>
                    <a:pt x="9538" y="1446"/>
                    <a:pt x="6645" y="315"/>
                    <a:pt x="4966" y="53"/>
                  </a:cubicBezTo>
                  <a:cubicBezTo>
                    <a:pt x="4718" y="16"/>
                    <a:pt x="4435" y="1"/>
                    <a:pt x="413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19" name="Google Shape;1619;p38"/>
            <p:cNvSpPr/>
            <p:nvPr/>
          </p:nvSpPr>
          <p:spPr>
            <a:xfrm>
              <a:off x="4360050" y="4217900"/>
              <a:ext cx="183375" cy="94975"/>
            </a:xfrm>
            <a:custGeom>
              <a:rect b="b" l="l" r="r" t="t"/>
              <a:pathLst>
                <a:path extrusionOk="0" h="3799" w="7335">
                  <a:moveTo>
                    <a:pt x="1" y="1"/>
                  </a:moveTo>
                  <a:cubicBezTo>
                    <a:pt x="1" y="1"/>
                    <a:pt x="1489" y="2275"/>
                    <a:pt x="2930" y="2823"/>
                  </a:cubicBezTo>
                  <a:cubicBezTo>
                    <a:pt x="4370" y="3382"/>
                    <a:pt x="7335" y="3799"/>
                    <a:pt x="7335" y="3799"/>
                  </a:cubicBezTo>
                  <a:cubicBezTo>
                    <a:pt x="7335" y="3799"/>
                    <a:pt x="5466" y="1882"/>
                    <a:pt x="4216" y="1120"/>
                  </a:cubicBezTo>
                  <a:cubicBezTo>
                    <a:pt x="2954" y="358"/>
                    <a:pt x="1" y="1"/>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20" name="Google Shape;1620;p38"/>
            <p:cNvSpPr/>
            <p:nvPr/>
          </p:nvSpPr>
          <p:spPr>
            <a:xfrm>
              <a:off x="4045425" y="4084900"/>
              <a:ext cx="293525" cy="61250"/>
            </a:xfrm>
            <a:custGeom>
              <a:rect b="b" l="l" r="r" t="t"/>
              <a:pathLst>
                <a:path extrusionOk="0" h="2450" w="11741">
                  <a:moveTo>
                    <a:pt x="3481" y="0"/>
                  </a:moveTo>
                  <a:cubicBezTo>
                    <a:pt x="1690" y="0"/>
                    <a:pt x="1" y="94"/>
                    <a:pt x="1" y="94"/>
                  </a:cubicBezTo>
                  <a:cubicBezTo>
                    <a:pt x="1" y="94"/>
                    <a:pt x="3561" y="1654"/>
                    <a:pt x="5633" y="2154"/>
                  </a:cubicBezTo>
                  <a:cubicBezTo>
                    <a:pt x="6594" y="2387"/>
                    <a:pt x="7988" y="2449"/>
                    <a:pt x="9202" y="2449"/>
                  </a:cubicBezTo>
                  <a:cubicBezTo>
                    <a:pt x="10589" y="2449"/>
                    <a:pt x="11740" y="2368"/>
                    <a:pt x="11740" y="2368"/>
                  </a:cubicBezTo>
                  <a:cubicBezTo>
                    <a:pt x="11740" y="2368"/>
                    <a:pt x="8466" y="368"/>
                    <a:pt x="6275" y="118"/>
                  </a:cubicBezTo>
                  <a:cubicBezTo>
                    <a:pt x="5491" y="29"/>
                    <a:pt x="4471" y="0"/>
                    <a:pt x="348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21" name="Google Shape;1621;p38"/>
            <p:cNvSpPr/>
            <p:nvPr/>
          </p:nvSpPr>
          <p:spPr>
            <a:xfrm>
              <a:off x="4068950" y="4163625"/>
              <a:ext cx="261075" cy="57450"/>
            </a:xfrm>
            <a:custGeom>
              <a:rect b="b" l="l" r="r" t="t"/>
              <a:pathLst>
                <a:path extrusionOk="0" h="2298" w="10443">
                  <a:moveTo>
                    <a:pt x="6522" y="1"/>
                  </a:moveTo>
                  <a:cubicBezTo>
                    <a:pt x="6068" y="1"/>
                    <a:pt x="5632" y="36"/>
                    <a:pt x="5251" y="124"/>
                  </a:cubicBezTo>
                  <a:cubicBezTo>
                    <a:pt x="3346" y="553"/>
                    <a:pt x="0" y="2041"/>
                    <a:pt x="0" y="2041"/>
                  </a:cubicBezTo>
                  <a:cubicBezTo>
                    <a:pt x="0" y="2041"/>
                    <a:pt x="2293" y="2297"/>
                    <a:pt x="4142" y="2297"/>
                  </a:cubicBezTo>
                  <a:cubicBezTo>
                    <a:pt x="4546" y="2297"/>
                    <a:pt x="4930" y="2285"/>
                    <a:pt x="5263" y="2255"/>
                  </a:cubicBezTo>
                  <a:cubicBezTo>
                    <a:pt x="7132" y="2089"/>
                    <a:pt x="10442" y="565"/>
                    <a:pt x="10442" y="565"/>
                  </a:cubicBezTo>
                  <a:cubicBezTo>
                    <a:pt x="10442" y="565"/>
                    <a:pt x="8339" y="1"/>
                    <a:pt x="652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22" name="Google Shape;1622;p38"/>
            <p:cNvSpPr/>
            <p:nvPr/>
          </p:nvSpPr>
          <p:spPr>
            <a:xfrm>
              <a:off x="4152900" y="4210775"/>
              <a:ext cx="175625" cy="118175"/>
            </a:xfrm>
            <a:custGeom>
              <a:rect b="b" l="l" r="r" t="t"/>
              <a:pathLst>
                <a:path extrusionOk="0" h="4727" w="7025">
                  <a:moveTo>
                    <a:pt x="7025" y="0"/>
                  </a:moveTo>
                  <a:lnTo>
                    <a:pt x="7025" y="0"/>
                  </a:lnTo>
                  <a:cubicBezTo>
                    <a:pt x="7024" y="0"/>
                    <a:pt x="4262" y="250"/>
                    <a:pt x="3060" y="1274"/>
                  </a:cubicBezTo>
                  <a:cubicBezTo>
                    <a:pt x="1845" y="2286"/>
                    <a:pt x="0" y="4727"/>
                    <a:pt x="0" y="4727"/>
                  </a:cubicBezTo>
                  <a:cubicBezTo>
                    <a:pt x="0" y="4727"/>
                    <a:pt x="2643" y="3965"/>
                    <a:pt x="3941" y="3215"/>
                  </a:cubicBezTo>
                  <a:cubicBezTo>
                    <a:pt x="5227" y="2453"/>
                    <a:pt x="7025" y="0"/>
                    <a:pt x="702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23" name="Google Shape;1623;p38"/>
            <p:cNvSpPr/>
            <p:nvPr/>
          </p:nvSpPr>
          <p:spPr>
            <a:xfrm>
              <a:off x="4177000" y="3962400"/>
              <a:ext cx="329100" cy="429550"/>
            </a:xfrm>
            <a:custGeom>
              <a:rect b="b" l="l" r="r" t="t"/>
              <a:pathLst>
                <a:path extrusionOk="0" h="17182" w="13164">
                  <a:moveTo>
                    <a:pt x="6209" y="0"/>
                  </a:moveTo>
                  <a:cubicBezTo>
                    <a:pt x="6202" y="0"/>
                    <a:pt x="6192" y="5"/>
                    <a:pt x="6192" y="5"/>
                  </a:cubicBezTo>
                  <a:cubicBezTo>
                    <a:pt x="6466" y="1160"/>
                    <a:pt x="6656" y="2327"/>
                    <a:pt x="6751" y="3518"/>
                  </a:cubicBezTo>
                  <a:cubicBezTo>
                    <a:pt x="6763" y="3923"/>
                    <a:pt x="6763" y="4339"/>
                    <a:pt x="6763" y="4756"/>
                  </a:cubicBezTo>
                  <a:cubicBezTo>
                    <a:pt x="6763" y="4982"/>
                    <a:pt x="6751" y="5220"/>
                    <a:pt x="6751" y="5447"/>
                  </a:cubicBezTo>
                  <a:lnTo>
                    <a:pt x="6751" y="5530"/>
                  </a:lnTo>
                  <a:cubicBezTo>
                    <a:pt x="6751" y="5887"/>
                    <a:pt x="6727" y="6256"/>
                    <a:pt x="6716" y="6625"/>
                  </a:cubicBezTo>
                  <a:cubicBezTo>
                    <a:pt x="6168" y="5911"/>
                    <a:pt x="5489" y="5316"/>
                    <a:pt x="4834" y="4696"/>
                  </a:cubicBezTo>
                  <a:cubicBezTo>
                    <a:pt x="4049" y="3946"/>
                    <a:pt x="3167" y="3149"/>
                    <a:pt x="2596" y="2220"/>
                  </a:cubicBezTo>
                  <a:cubicBezTo>
                    <a:pt x="2591" y="2211"/>
                    <a:pt x="2585" y="2207"/>
                    <a:pt x="2580" y="2207"/>
                  </a:cubicBezTo>
                  <a:cubicBezTo>
                    <a:pt x="2571" y="2207"/>
                    <a:pt x="2565" y="2217"/>
                    <a:pt x="2572" y="2232"/>
                  </a:cubicBezTo>
                  <a:cubicBezTo>
                    <a:pt x="3084" y="3101"/>
                    <a:pt x="3870" y="3851"/>
                    <a:pt x="4584" y="4565"/>
                  </a:cubicBezTo>
                  <a:cubicBezTo>
                    <a:pt x="5323" y="5304"/>
                    <a:pt x="6073" y="6018"/>
                    <a:pt x="6704" y="6851"/>
                  </a:cubicBezTo>
                  <a:cubicBezTo>
                    <a:pt x="6692" y="7018"/>
                    <a:pt x="6680" y="7185"/>
                    <a:pt x="6668" y="7340"/>
                  </a:cubicBezTo>
                  <a:cubicBezTo>
                    <a:pt x="5846" y="6887"/>
                    <a:pt x="4882" y="6744"/>
                    <a:pt x="3965" y="6554"/>
                  </a:cubicBezTo>
                  <a:cubicBezTo>
                    <a:pt x="2940" y="6344"/>
                    <a:pt x="1903" y="6077"/>
                    <a:pt x="843" y="6077"/>
                  </a:cubicBezTo>
                  <a:cubicBezTo>
                    <a:pt x="820" y="6077"/>
                    <a:pt x="797" y="6077"/>
                    <a:pt x="774" y="6078"/>
                  </a:cubicBezTo>
                  <a:lnTo>
                    <a:pt x="774" y="6089"/>
                  </a:lnTo>
                  <a:cubicBezTo>
                    <a:pt x="1846" y="6113"/>
                    <a:pt x="2906" y="6423"/>
                    <a:pt x="3941" y="6649"/>
                  </a:cubicBezTo>
                  <a:cubicBezTo>
                    <a:pt x="4382" y="6756"/>
                    <a:pt x="4846" y="6851"/>
                    <a:pt x="5299" y="6971"/>
                  </a:cubicBezTo>
                  <a:cubicBezTo>
                    <a:pt x="5763" y="7113"/>
                    <a:pt x="6227" y="7304"/>
                    <a:pt x="6656" y="7542"/>
                  </a:cubicBezTo>
                  <a:cubicBezTo>
                    <a:pt x="6632" y="7875"/>
                    <a:pt x="6596" y="8209"/>
                    <a:pt x="6561" y="8542"/>
                  </a:cubicBezTo>
                  <a:cubicBezTo>
                    <a:pt x="6277" y="8506"/>
                    <a:pt x="5987" y="8491"/>
                    <a:pt x="5694" y="8491"/>
                  </a:cubicBezTo>
                  <a:cubicBezTo>
                    <a:pt x="4930" y="8491"/>
                    <a:pt x="4149" y="8589"/>
                    <a:pt x="3418" y="8649"/>
                  </a:cubicBezTo>
                  <a:cubicBezTo>
                    <a:pt x="2263" y="8733"/>
                    <a:pt x="1132" y="8959"/>
                    <a:pt x="24" y="9304"/>
                  </a:cubicBezTo>
                  <a:cubicBezTo>
                    <a:pt x="0" y="9316"/>
                    <a:pt x="12" y="9352"/>
                    <a:pt x="36" y="9352"/>
                  </a:cubicBezTo>
                  <a:cubicBezTo>
                    <a:pt x="1132" y="9018"/>
                    <a:pt x="2275" y="8816"/>
                    <a:pt x="3418" y="8756"/>
                  </a:cubicBezTo>
                  <a:cubicBezTo>
                    <a:pt x="3941" y="8721"/>
                    <a:pt x="4465" y="8709"/>
                    <a:pt x="4977" y="8685"/>
                  </a:cubicBezTo>
                  <a:cubicBezTo>
                    <a:pt x="5220" y="8668"/>
                    <a:pt x="5463" y="8660"/>
                    <a:pt x="5705" y="8660"/>
                  </a:cubicBezTo>
                  <a:cubicBezTo>
                    <a:pt x="5985" y="8660"/>
                    <a:pt x="6263" y="8671"/>
                    <a:pt x="6537" y="8697"/>
                  </a:cubicBezTo>
                  <a:cubicBezTo>
                    <a:pt x="6501" y="9054"/>
                    <a:pt x="6454" y="9399"/>
                    <a:pt x="6382" y="9757"/>
                  </a:cubicBezTo>
                  <a:cubicBezTo>
                    <a:pt x="5727" y="9757"/>
                    <a:pt x="5132" y="10233"/>
                    <a:pt x="4620" y="10602"/>
                  </a:cubicBezTo>
                  <a:cubicBezTo>
                    <a:pt x="3941" y="11090"/>
                    <a:pt x="3322" y="11650"/>
                    <a:pt x="2679" y="12185"/>
                  </a:cubicBezTo>
                  <a:cubicBezTo>
                    <a:pt x="2661" y="12213"/>
                    <a:pt x="2678" y="12241"/>
                    <a:pt x="2703" y="12241"/>
                  </a:cubicBezTo>
                  <a:cubicBezTo>
                    <a:pt x="2711" y="12241"/>
                    <a:pt x="2719" y="12238"/>
                    <a:pt x="2727" y="12233"/>
                  </a:cubicBezTo>
                  <a:cubicBezTo>
                    <a:pt x="3287" y="11781"/>
                    <a:pt x="3882" y="11340"/>
                    <a:pt x="4477" y="10923"/>
                  </a:cubicBezTo>
                  <a:cubicBezTo>
                    <a:pt x="4977" y="10590"/>
                    <a:pt x="5680" y="10030"/>
                    <a:pt x="6335" y="10019"/>
                  </a:cubicBezTo>
                  <a:lnTo>
                    <a:pt x="6335" y="10019"/>
                  </a:lnTo>
                  <a:cubicBezTo>
                    <a:pt x="6323" y="10066"/>
                    <a:pt x="6311" y="10126"/>
                    <a:pt x="6299" y="10173"/>
                  </a:cubicBezTo>
                  <a:cubicBezTo>
                    <a:pt x="5858" y="12447"/>
                    <a:pt x="5025" y="14650"/>
                    <a:pt x="4251" y="16841"/>
                  </a:cubicBezTo>
                  <a:cubicBezTo>
                    <a:pt x="4180" y="17048"/>
                    <a:pt x="4348" y="17182"/>
                    <a:pt x="4520" y="17182"/>
                  </a:cubicBezTo>
                  <a:cubicBezTo>
                    <a:pt x="4634" y="17182"/>
                    <a:pt x="4751" y="17122"/>
                    <a:pt x="4799" y="16984"/>
                  </a:cubicBezTo>
                  <a:cubicBezTo>
                    <a:pt x="5549" y="14876"/>
                    <a:pt x="6287" y="12697"/>
                    <a:pt x="6680" y="10483"/>
                  </a:cubicBezTo>
                  <a:cubicBezTo>
                    <a:pt x="6807" y="10450"/>
                    <a:pt x="6938" y="10436"/>
                    <a:pt x="7071" y="10436"/>
                  </a:cubicBezTo>
                  <a:cubicBezTo>
                    <a:pt x="7670" y="10436"/>
                    <a:pt x="8304" y="10729"/>
                    <a:pt x="8811" y="10983"/>
                  </a:cubicBezTo>
                  <a:cubicBezTo>
                    <a:pt x="9418" y="11292"/>
                    <a:pt x="10002" y="11638"/>
                    <a:pt x="10549" y="12031"/>
                  </a:cubicBezTo>
                  <a:cubicBezTo>
                    <a:pt x="10555" y="12034"/>
                    <a:pt x="10561" y="12036"/>
                    <a:pt x="10566" y="12036"/>
                  </a:cubicBezTo>
                  <a:cubicBezTo>
                    <a:pt x="10595" y="12036"/>
                    <a:pt x="10615" y="11991"/>
                    <a:pt x="10585" y="11971"/>
                  </a:cubicBezTo>
                  <a:cubicBezTo>
                    <a:pt x="9918" y="11507"/>
                    <a:pt x="9287" y="10995"/>
                    <a:pt x="8549" y="10626"/>
                  </a:cubicBezTo>
                  <a:cubicBezTo>
                    <a:pt x="8082" y="10397"/>
                    <a:pt x="7557" y="10168"/>
                    <a:pt x="7029" y="10168"/>
                  </a:cubicBezTo>
                  <a:cubicBezTo>
                    <a:pt x="6924" y="10168"/>
                    <a:pt x="6820" y="10177"/>
                    <a:pt x="6716" y="10197"/>
                  </a:cubicBezTo>
                  <a:cubicBezTo>
                    <a:pt x="6727" y="10126"/>
                    <a:pt x="6739" y="10054"/>
                    <a:pt x="6751" y="9983"/>
                  </a:cubicBezTo>
                  <a:cubicBezTo>
                    <a:pt x="6811" y="9590"/>
                    <a:pt x="6858" y="9197"/>
                    <a:pt x="6894" y="8816"/>
                  </a:cubicBezTo>
                  <a:cubicBezTo>
                    <a:pt x="7363" y="8777"/>
                    <a:pt x="7837" y="8756"/>
                    <a:pt x="8311" y="8756"/>
                  </a:cubicBezTo>
                  <a:cubicBezTo>
                    <a:pt x="8849" y="8756"/>
                    <a:pt x="9387" y="8783"/>
                    <a:pt x="9918" y="8840"/>
                  </a:cubicBezTo>
                  <a:cubicBezTo>
                    <a:pt x="10966" y="8923"/>
                    <a:pt x="12097" y="8935"/>
                    <a:pt x="13109" y="9197"/>
                  </a:cubicBezTo>
                  <a:cubicBezTo>
                    <a:pt x="13112" y="9205"/>
                    <a:pt x="13117" y="9208"/>
                    <a:pt x="13122" y="9208"/>
                  </a:cubicBezTo>
                  <a:cubicBezTo>
                    <a:pt x="13139" y="9208"/>
                    <a:pt x="13163" y="9173"/>
                    <a:pt x="13145" y="9173"/>
                  </a:cubicBezTo>
                  <a:cubicBezTo>
                    <a:pt x="12145" y="8911"/>
                    <a:pt x="11097" y="8852"/>
                    <a:pt x="10085" y="8745"/>
                  </a:cubicBezTo>
                  <a:cubicBezTo>
                    <a:pt x="9445" y="8664"/>
                    <a:pt x="8800" y="8624"/>
                    <a:pt x="8154" y="8624"/>
                  </a:cubicBezTo>
                  <a:cubicBezTo>
                    <a:pt x="7742" y="8624"/>
                    <a:pt x="7330" y="8641"/>
                    <a:pt x="6918" y="8673"/>
                  </a:cubicBezTo>
                  <a:cubicBezTo>
                    <a:pt x="6942" y="8340"/>
                    <a:pt x="6954" y="8006"/>
                    <a:pt x="6966" y="7673"/>
                  </a:cubicBezTo>
                  <a:cubicBezTo>
                    <a:pt x="8966" y="6804"/>
                    <a:pt x="10764" y="5518"/>
                    <a:pt x="12621" y="4387"/>
                  </a:cubicBezTo>
                  <a:lnTo>
                    <a:pt x="12621" y="4387"/>
                  </a:lnTo>
                  <a:cubicBezTo>
                    <a:pt x="10716" y="5375"/>
                    <a:pt x="8954" y="6637"/>
                    <a:pt x="6977" y="7471"/>
                  </a:cubicBezTo>
                  <a:lnTo>
                    <a:pt x="6977" y="6923"/>
                  </a:lnTo>
                  <a:cubicBezTo>
                    <a:pt x="6977" y="6828"/>
                    <a:pt x="6989" y="6744"/>
                    <a:pt x="6977" y="6649"/>
                  </a:cubicBezTo>
                  <a:cubicBezTo>
                    <a:pt x="7537" y="5768"/>
                    <a:pt x="8073" y="4863"/>
                    <a:pt x="8597" y="3958"/>
                  </a:cubicBezTo>
                  <a:cubicBezTo>
                    <a:pt x="9085" y="3113"/>
                    <a:pt x="9585" y="2244"/>
                    <a:pt x="9859" y="1291"/>
                  </a:cubicBezTo>
                  <a:cubicBezTo>
                    <a:pt x="9859" y="1285"/>
                    <a:pt x="9856" y="1282"/>
                    <a:pt x="9851" y="1282"/>
                  </a:cubicBezTo>
                  <a:cubicBezTo>
                    <a:pt x="9847" y="1282"/>
                    <a:pt x="9841" y="1285"/>
                    <a:pt x="9835" y="1291"/>
                  </a:cubicBezTo>
                  <a:cubicBezTo>
                    <a:pt x="9514" y="2279"/>
                    <a:pt x="8966" y="3149"/>
                    <a:pt x="8430" y="4030"/>
                  </a:cubicBezTo>
                  <a:cubicBezTo>
                    <a:pt x="7954" y="4815"/>
                    <a:pt x="7466" y="5589"/>
                    <a:pt x="6966" y="6363"/>
                  </a:cubicBezTo>
                  <a:cubicBezTo>
                    <a:pt x="6954" y="5768"/>
                    <a:pt x="6918" y="5161"/>
                    <a:pt x="6882" y="4565"/>
                  </a:cubicBezTo>
                  <a:cubicBezTo>
                    <a:pt x="6894" y="4280"/>
                    <a:pt x="6906" y="4006"/>
                    <a:pt x="6894" y="3720"/>
                  </a:cubicBezTo>
                  <a:cubicBezTo>
                    <a:pt x="6823" y="2470"/>
                    <a:pt x="6525" y="1220"/>
                    <a:pt x="6215" y="5"/>
                  </a:cubicBezTo>
                  <a:cubicBezTo>
                    <a:pt x="6215" y="1"/>
                    <a:pt x="6213" y="0"/>
                    <a:pt x="620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624" name="Google Shape;1624;p38"/>
          <p:cNvGrpSpPr/>
          <p:nvPr/>
        </p:nvGrpSpPr>
        <p:grpSpPr>
          <a:xfrm flipH="1" rot="-2416688">
            <a:off x="6101943" y="7822256"/>
            <a:ext cx="700478" cy="2904626"/>
            <a:chOff x="3377800" y="4037825"/>
            <a:chExt cx="342025" cy="552300"/>
          </a:xfrm>
        </p:grpSpPr>
        <p:sp>
          <p:nvSpPr>
            <p:cNvPr id="1625" name="Google Shape;1625;p38"/>
            <p:cNvSpPr/>
            <p:nvPr/>
          </p:nvSpPr>
          <p:spPr>
            <a:xfrm>
              <a:off x="3377800" y="4038125"/>
              <a:ext cx="342025" cy="468300"/>
            </a:xfrm>
            <a:custGeom>
              <a:rect b="b" l="l" r="r" t="t"/>
              <a:pathLst>
                <a:path extrusionOk="0" h="18732" w="13681">
                  <a:moveTo>
                    <a:pt x="9894" y="1"/>
                  </a:moveTo>
                  <a:cubicBezTo>
                    <a:pt x="8477" y="667"/>
                    <a:pt x="7144" y="1513"/>
                    <a:pt x="5929" y="2501"/>
                  </a:cubicBezTo>
                  <a:cubicBezTo>
                    <a:pt x="5441" y="2894"/>
                    <a:pt x="5167" y="3489"/>
                    <a:pt x="5191" y="4108"/>
                  </a:cubicBezTo>
                  <a:lnTo>
                    <a:pt x="5191" y="4120"/>
                  </a:lnTo>
                  <a:cubicBezTo>
                    <a:pt x="5251" y="5466"/>
                    <a:pt x="5715" y="5811"/>
                    <a:pt x="5429" y="6442"/>
                  </a:cubicBezTo>
                  <a:cubicBezTo>
                    <a:pt x="5348" y="6630"/>
                    <a:pt x="5259" y="6706"/>
                    <a:pt x="5176" y="6706"/>
                  </a:cubicBezTo>
                  <a:cubicBezTo>
                    <a:pt x="4981" y="6706"/>
                    <a:pt x="4820" y="6282"/>
                    <a:pt x="4870" y="5906"/>
                  </a:cubicBezTo>
                  <a:cubicBezTo>
                    <a:pt x="4953" y="5370"/>
                    <a:pt x="5036" y="5358"/>
                    <a:pt x="4894" y="4692"/>
                  </a:cubicBezTo>
                  <a:cubicBezTo>
                    <a:pt x="4798" y="4311"/>
                    <a:pt x="4751" y="3942"/>
                    <a:pt x="4739" y="3561"/>
                  </a:cubicBezTo>
                  <a:cubicBezTo>
                    <a:pt x="4132" y="4156"/>
                    <a:pt x="3560" y="4811"/>
                    <a:pt x="3072" y="5525"/>
                  </a:cubicBezTo>
                  <a:cubicBezTo>
                    <a:pt x="2893" y="5775"/>
                    <a:pt x="2715" y="6037"/>
                    <a:pt x="2548" y="6299"/>
                  </a:cubicBezTo>
                  <a:cubicBezTo>
                    <a:pt x="2227" y="6811"/>
                    <a:pt x="2096" y="7430"/>
                    <a:pt x="2191" y="8037"/>
                  </a:cubicBezTo>
                  <a:lnTo>
                    <a:pt x="2191" y="8049"/>
                  </a:lnTo>
                  <a:cubicBezTo>
                    <a:pt x="2393" y="9335"/>
                    <a:pt x="2643" y="9645"/>
                    <a:pt x="3084" y="10180"/>
                  </a:cubicBezTo>
                  <a:cubicBezTo>
                    <a:pt x="3429" y="10597"/>
                    <a:pt x="3632" y="10740"/>
                    <a:pt x="3715" y="11109"/>
                  </a:cubicBezTo>
                  <a:cubicBezTo>
                    <a:pt x="3758" y="11286"/>
                    <a:pt x="3653" y="11373"/>
                    <a:pt x="3491" y="11373"/>
                  </a:cubicBezTo>
                  <a:cubicBezTo>
                    <a:pt x="3337" y="11373"/>
                    <a:pt x="3132" y="11295"/>
                    <a:pt x="2953" y="11145"/>
                  </a:cubicBezTo>
                  <a:cubicBezTo>
                    <a:pt x="2631" y="10895"/>
                    <a:pt x="2524" y="10335"/>
                    <a:pt x="2215" y="9895"/>
                  </a:cubicBezTo>
                  <a:cubicBezTo>
                    <a:pt x="1941" y="9514"/>
                    <a:pt x="1631" y="8978"/>
                    <a:pt x="1643" y="7859"/>
                  </a:cubicBezTo>
                  <a:lnTo>
                    <a:pt x="1643" y="7859"/>
                  </a:lnTo>
                  <a:cubicBezTo>
                    <a:pt x="1000" y="9073"/>
                    <a:pt x="524" y="10371"/>
                    <a:pt x="226" y="11716"/>
                  </a:cubicBezTo>
                  <a:cubicBezTo>
                    <a:pt x="95" y="12347"/>
                    <a:pt x="286" y="13014"/>
                    <a:pt x="738" y="13490"/>
                  </a:cubicBezTo>
                  <a:lnTo>
                    <a:pt x="750" y="13502"/>
                  </a:lnTo>
                  <a:cubicBezTo>
                    <a:pt x="1643" y="14431"/>
                    <a:pt x="1869" y="14395"/>
                    <a:pt x="2465" y="14598"/>
                  </a:cubicBezTo>
                  <a:cubicBezTo>
                    <a:pt x="3060" y="14800"/>
                    <a:pt x="3191" y="15121"/>
                    <a:pt x="2893" y="15431"/>
                  </a:cubicBezTo>
                  <a:cubicBezTo>
                    <a:pt x="2814" y="15511"/>
                    <a:pt x="2742" y="15544"/>
                    <a:pt x="2672" y="15544"/>
                  </a:cubicBezTo>
                  <a:cubicBezTo>
                    <a:pt x="2479" y="15544"/>
                    <a:pt x="2300" y="15291"/>
                    <a:pt x="2012" y="15038"/>
                  </a:cubicBezTo>
                  <a:cubicBezTo>
                    <a:pt x="1619" y="14681"/>
                    <a:pt x="1238" y="14657"/>
                    <a:pt x="631" y="14086"/>
                  </a:cubicBezTo>
                  <a:cubicBezTo>
                    <a:pt x="393" y="13824"/>
                    <a:pt x="191" y="13538"/>
                    <a:pt x="36" y="13228"/>
                  </a:cubicBezTo>
                  <a:lnTo>
                    <a:pt x="36" y="13228"/>
                  </a:lnTo>
                  <a:cubicBezTo>
                    <a:pt x="0" y="14419"/>
                    <a:pt x="250" y="15491"/>
                    <a:pt x="905" y="16288"/>
                  </a:cubicBezTo>
                  <a:cubicBezTo>
                    <a:pt x="1822" y="17421"/>
                    <a:pt x="2983" y="17644"/>
                    <a:pt x="3756" y="17644"/>
                  </a:cubicBezTo>
                  <a:cubicBezTo>
                    <a:pt x="4258" y="17644"/>
                    <a:pt x="4596" y="17550"/>
                    <a:pt x="4596" y="17550"/>
                  </a:cubicBezTo>
                  <a:cubicBezTo>
                    <a:pt x="4596" y="17550"/>
                    <a:pt x="6045" y="18732"/>
                    <a:pt x="8091" y="18732"/>
                  </a:cubicBezTo>
                  <a:cubicBezTo>
                    <a:pt x="9000" y="18732"/>
                    <a:pt x="10027" y="18498"/>
                    <a:pt x="11097" y="17824"/>
                  </a:cubicBezTo>
                  <a:cubicBezTo>
                    <a:pt x="11621" y="17491"/>
                    <a:pt x="12085" y="17074"/>
                    <a:pt x="12466" y="16586"/>
                  </a:cubicBezTo>
                  <a:lnTo>
                    <a:pt x="12466" y="16586"/>
                  </a:lnTo>
                  <a:cubicBezTo>
                    <a:pt x="11383" y="16907"/>
                    <a:pt x="8954" y="16776"/>
                    <a:pt x="8061" y="16884"/>
                  </a:cubicBezTo>
                  <a:cubicBezTo>
                    <a:pt x="7549" y="16952"/>
                    <a:pt x="7284" y="17016"/>
                    <a:pt x="7079" y="17016"/>
                  </a:cubicBezTo>
                  <a:cubicBezTo>
                    <a:pt x="6926" y="17016"/>
                    <a:pt x="6807" y="16980"/>
                    <a:pt x="6644" y="16884"/>
                  </a:cubicBezTo>
                  <a:cubicBezTo>
                    <a:pt x="6263" y="16669"/>
                    <a:pt x="6489" y="16110"/>
                    <a:pt x="6941" y="16026"/>
                  </a:cubicBezTo>
                  <a:cubicBezTo>
                    <a:pt x="6966" y="16021"/>
                    <a:pt x="6995" y="16018"/>
                    <a:pt x="7028" y="16018"/>
                  </a:cubicBezTo>
                  <a:cubicBezTo>
                    <a:pt x="7437" y="16018"/>
                    <a:pt x="8460" y="16400"/>
                    <a:pt x="9910" y="16400"/>
                  </a:cubicBezTo>
                  <a:cubicBezTo>
                    <a:pt x="10415" y="16400"/>
                    <a:pt x="10972" y="16354"/>
                    <a:pt x="11573" y="16229"/>
                  </a:cubicBezTo>
                  <a:lnTo>
                    <a:pt x="11585" y="16229"/>
                  </a:lnTo>
                  <a:cubicBezTo>
                    <a:pt x="12549" y="16026"/>
                    <a:pt x="13288" y="15252"/>
                    <a:pt x="13466" y="14288"/>
                  </a:cubicBezTo>
                  <a:cubicBezTo>
                    <a:pt x="13680" y="13109"/>
                    <a:pt x="13597" y="11776"/>
                    <a:pt x="13311" y="10347"/>
                  </a:cubicBezTo>
                  <a:cubicBezTo>
                    <a:pt x="12883" y="10990"/>
                    <a:pt x="12359" y="11550"/>
                    <a:pt x="11752" y="12026"/>
                  </a:cubicBezTo>
                  <a:cubicBezTo>
                    <a:pt x="11163" y="12488"/>
                    <a:pt x="10479" y="12595"/>
                    <a:pt x="9840" y="12595"/>
                  </a:cubicBezTo>
                  <a:cubicBezTo>
                    <a:pt x="9295" y="12595"/>
                    <a:pt x="8782" y="12518"/>
                    <a:pt x="8389" y="12518"/>
                  </a:cubicBezTo>
                  <a:cubicBezTo>
                    <a:pt x="8282" y="12518"/>
                    <a:pt x="8184" y="12523"/>
                    <a:pt x="8096" y="12538"/>
                  </a:cubicBezTo>
                  <a:cubicBezTo>
                    <a:pt x="7592" y="12614"/>
                    <a:pt x="7196" y="12926"/>
                    <a:pt x="6983" y="12926"/>
                  </a:cubicBezTo>
                  <a:cubicBezTo>
                    <a:pt x="6864" y="12926"/>
                    <a:pt x="6802" y="12828"/>
                    <a:pt x="6811" y="12538"/>
                  </a:cubicBezTo>
                  <a:cubicBezTo>
                    <a:pt x="6829" y="11907"/>
                    <a:pt x="7352" y="11684"/>
                    <a:pt x="8219" y="11684"/>
                  </a:cubicBezTo>
                  <a:cubicBezTo>
                    <a:pt x="8481" y="11684"/>
                    <a:pt x="8775" y="11704"/>
                    <a:pt x="9097" y="11740"/>
                  </a:cubicBezTo>
                  <a:cubicBezTo>
                    <a:pt x="9285" y="11761"/>
                    <a:pt x="9469" y="11772"/>
                    <a:pt x="9651" y="11772"/>
                  </a:cubicBezTo>
                  <a:cubicBezTo>
                    <a:pt x="10802" y="11772"/>
                    <a:pt x="11823" y="11324"/>
                    <a:pt x="12728" y="10121"/>
                  </a:cubicBezTo>
                  <a:cubicBezTo>
                    <a:pt x="12990" y="9764"/>
                    <a:pt x="13085" y="9299"/>
                    <a:pt x="12966" y="8859"/>
                  </a:cubicBezTo>
                  <a:cubicBezTo>
                    <a:pt x="12907" y="8621"/>
                    <a:pt x="12835" y="8383"/>
                    <a:pt x="12764" y="8144"/>
                  </a:cubicBezTo>
                  <a:cubicBezTo>
                    <a:pt x="12478" y="7156"/>
                    <a:pt x="12168" y="6192"/>
                    <a:pt x="11871" y="5299"/>
                  </a:cubicBezTo>
                  <a:cubicBezTo>
                    <a:pt x="11561" y="5727"/>
                    <a:pt x="11061" y="5894"/>
                    <a:pt x="10442" y="6370"/>
                  </a:cubicBezTo>
                  <a:cubicBezTo>
                    <a:pt x="9620" y="7001"/>
                    <a:pt x="9811" y="7299"/>
                    <a:pt x="9358" y="7597"/>
                  </a:cubicBezTo>
                  <a:cubicBezTo>
                    <a:pt x="9234" y="7679"/>
                    <a:pt x="9126" y="7718"/>
                    <a:pt x="9041" y="7718"/>
                  </a:cubicBezTo>
                  <a:cubicBezTo>
                    <a:pt x="8816" y="7718"/>
                    <a:pt x="8742" y="7445"/>
                    <a:pt x="8906" y="6954"/>
                  </a:cubicBezTo>
                  <a:cubicBezTo>
                    <a:pt x="9132" y="6275"/>
                    <a:pt x="9989" y="6478"/>
                    <a:pt x="10775" y="5287"/>
                  </a:cubicBezTo>
                  <a:cubicBezTo>
                    <a:pt x="11073" y="4823"/>
                    <a:pt x="11263" y="4299"/>
                    <a:pt x="11335" y="3751"/>
                  </a:cubicBezTo>
                  <a:cubicBezTo>
                    <a:pt x="10537" y="1513"/>
                    <a:pt x="9894" y="1"/>
                    <a:pt x="989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26" name="Google Shape;1626;p38"/>
            <p:cNvSpPr/>
            <p:nvPr/>
          </p:nvSpPr>
          <p:spPr>
            <a:xfrm>
              <a:off x="3377800" y="4037825"/>
              <a:ext cx="247675" cy="441175"/>
            </a:xfrm>
            <a:custGeom>
              <a:rect b="b" l="l" r="r" t="t"/>
              <a:pathLst>
                <a:path extrusionOk="0" h="17647" w="9907">
                  <a:moveTo>
                    <a:pt x="9906" y="1"/>
                  </a:moveTo>
                  <a:lnTo>
                    <a:pt x="9906" y="1"/>
                  </a:lnTo>
                  <a:cubicBezTo>
                    <a:pt x="8477" y="667"/>
                    <a:pt x="7144" y="1513"/>
                    <a:pt x="5929" y="2501"/>
                  </a:cubicBezTo>
                  <a:cubicBezTo>
                    <a:pt x="5453" y="2894"/>
                    <a:pt x="5179" y="3489"/>
                    <a:pt x="5203" y="4108"/>
                  </a:cubicBezTo>
                  <a:lnTo>
                    <a:pt x="5203" y="4120"/>
                  </a:lnTo>
                  <a:cubicBezTo>
                    <a:pt x="5251" y="5466"/>
                    <a:pt x="5727" y="5811"/>
                    <a:pt x="5441" y="6442"/>
                  </a:cubicBezTo>
                  <a:cubicBezTo>
                    <a:pt x="5360" y="6630"/>
                    <a:pt x="5271" y="6706"/>
                    <a:pt x="5188" y="6706"/>
                  </a:cubicBezTo>
                  <a:cubicBezTo>
                    <a:pt x="4993" y="6706"/>
                    <a:pt x="4832" y="6282"/>
                    <a:pt x="4882" y="5906"/>
                  </a:cubicBezTo>
                  <a:cubicBezTo>
                    <a:pt x="4953" y="5370"/>
                    <a:pt x="5048" y="5358"/>
                    <a:pt x="4906" y="4692"/>
                  </a:cubicBezTo>
                  <a:cubicBezTo>
                    <a:pt x="4810" y="4311"/>
                    <a:pt x="4763" y="3942"/>
                    <a:pt x="4751" y="3561"/>
                  </a:cubicBezTo>
                  <a:cubicBezTo>
                    <a:pt x="4132" y="4156"/>
                    <a:pt x="3572" y="4811"/>
                    <a:pt x="3072" y="5525"/>
                  </a:cubicBezTo>
                  <a:cubicBezTo>
                    <a:pt x="2893" y="5775"/>
                    <a:pt x="2727" y="6037"/>
                    <a:pt x="2560" y="6299"/>
                  </a:cubicBezTo>
                  <a:cubicBezTo>
                    <a:pt x="2227" y="6811"/>
                    <a:pt x="2096" y="7430"/>
                    <a:pt x="2203" y="8037"/>
                  </a:cubicBezTo>
                  <a:lnTo>
                    <a:pt x="2203" y="8049"/>
                  </a:lnTo>
                  <a:cubicBezTo>
                    <a:pt x="2405" y="9335"/>
                    <a:pt x="2655" y="9645"/>
                    <a:pt x="3096" y="10180"/>
                  </a:cubicBezTo>
                  <a:cubicBezTo>
                    <a:pt x="3441" y="10597"/>
                    <a:pt x="3643" y="10740"/>
                    <a:pt x="3727" y="11109"/>
                  </a:cubicBezTo>
                  <a:cubicBezTo>
                    <a:pt x="3763" y="11287"/>
                    <a:pt x="3659" y="11373"/>
                    <a:pt x="3498" y="11373"/>
                  </a:cubicBezTo>
                  <a:cubicBezTo>
                    <a:pt x="3346" y="11373"/>
                    <a:pt x="3144" y="11295"/>
                    <a:pt x="2965" y="11145"/>
                  </a:cubicBezTo>
                  <a:cubicBezTo>
                    <a:pt x="2643" y="10895"/>
                    <a:pt x="2536" y="10335"/>
                    <a:pt x="2215" y="9895"/>
                  </a:cubicBezTo>
                  <a:cubicBezTo>
                    <a:pt x="1953" y="9514"/>
                    <a:pt x="1643" y="8978"/>
                    <a:pt x="1655" y="7859"/>
                  </a:cubicBezTo>
                  <a:lnTo>
                    <a:pt x="1655" y="7859"/>
                  </a:lnTo>
                  <a:cubicBezTo>
                    <a:pt x="1012" y="9073"/>
                    <a:pt x="524" y="10371"/>
                    <a:pt x="226" y="11716"/>
                  </a:cubicBezTo>
                  <a:cubicBezTo>
                    <a:pt x="95" y="12347"/>
                    <a:pt x="286" y="13014"/>
                    <a:pt x="738" y="13490"/>
                  </a:cubicBezTo>
                  <a:lnTo>
                    <a:pt x="750" y="13502"/>
                  </a:lnTo>
                  <a:cubicBezTo>
                    <a:pt x="1643" y="14431"/>
                    <a:pt x="1869" y="14395"/>
                    <a:pt x="2477" y="14598"/>
                  </a:cubicBezTo>
                  <a:cubicBezTo>
                    <a:pt x="3072" y="14800"/>
                    <a:pt x="3203" y="15122"/>
                    <a:pt x="2905" y="15431"/>
                  </a:cubicBezTo>
                  <a:cubicBezTo>
                    <a:pt x="2826" y="15511"/>
                    <a:pt x="2754" y="15544"/>
                    <a:pt x="2684" y="15544"/>
                  </a:cubicBezTo>
                  <a:cubicBezTo>
                    <a:pt x="2491" y="15544"/>
                    <a:pt x="2312" y="15291"/>
                    <a:pt x="2024" y="15038"/>
                  </a:cubicBezTo>
                  <a:cubicBezTo>
                    <a:pt x="1631" y="14681"/>
                    <a:pt x="1250" y="14657"/>
                    <a:pt x="643" y="14086"/>
                  </a:cubicBezTo>
                  <a:cubicBezTo>
                    <a:pt x="393" y="13824"/>
                    <a:pt x="191" y="13538"/>
                    <a:pt x="48" y="13228"/>
                  </a:cubicBezTo>
                  <a:lnTo>
                    <a:pt x="48" y="13228"/>
                  </a:lnTo>
                  <a:cubicBezTo>
                    <a:pt x="0" y="14419"/>
                    <a:pt x="262" y="15491"/>
                    <a:pt x="905" y="16288"/>
                  </a:cubicBezTo>
                  <a:cubicBezTo>
                    <a:pt x="1602" y="17147"/>
                    <a:pt x="2643" y="17646"/>
                    <a:pt x="3735" y="17646"/>
                  </a:cubicBezTo>
                  <a:cubicBezTo>
                    <a:pt x="3930" y="17646"/>
                    <a:pt x="4126" y="17630"/>
                    <a:pt x="4322" y="17598"/>
                  </a:cubicBezTo>
                  <a:cubicBezTo>
                    <a:pt x="3715" y="8121"/>
                    <a:pt x="9906" y="1"/>
                    <a:pt x="990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27" name="Google Shape;1627;p38"/>
            <p:cNvSpPr/>
            <p:nvPr/>
          </p:nvSpPr>
          <p:spPr>
            <a:xfrm>
              <a:off x="3474525" y="4140925"/>
              <a:ext cx="92325" cy="449200"/>
            </a:xfrm>
            <a:custGeom>
              <a:rect b="b" l="l" r="r" t="t"/>
              <a:pathLst>
                <a:path extrusionOk="0" h="17968" w="3693">
                  <a:moveTo>
                    <a:pt x="3609" y="0"/>
                  </a:moveTo>
                  <a:cubicBezTo>
                    <a:pt x="3590" y="0"/>
                    <a:pt x="3572" y="10"/>
                    <a:pt x="3561" y="32"/>
                  </a:cubicBezTo>
                  <a:cubicBezTo>
                    <a:pt x="2084" y="2901"/>
                    <a:pt x="822" y="5914"/>
                    <a:pt x="310" y="9128"/>
                  </a:cubicBezTo>
                  <a:cubicBezTo>
                    <a:pt x="60" y="10617"/>
                    <a:pt x="1" y="12129"/>
                    <a:pt x="120" y="13641"/>
                  </a:cubicBezTo>
                  <a:cubicBezTo>
                    <a:pt x="179" y="14379"/>
                    <a:pt x="298" y="15117"/>
                    <a:pt x="453" y="15855"/>
                  </a:cubicBezTo>
                  <a:cubicBezTo>
                    <a:pt x="608" y="16534"/>
                    <a:pt x="739" y="17320"/>
                    <a:pt x="1179" y="17879"/>
                  </a:cubicBezTo>
                  <a:cubicBezTo>
                    <a:pt x="1227" y="17941"/>
                    <a:pt x="1291" y="17968"/>
                    <a:pt x="1357" y="17968"/>
                  </a:cubicBezTo>
                  <a:cubicBezTo>
                    <a:pt x="1507" y="17968"/>
                    <a:pt x="1668" y="17834"/>
                    <a:pt x="1668" y="17677"/>
                  </a:cubicBezTo>
                  <a:cubicBezTo>
                    <a:pt x="1656" y="17034"/>
                    <a:pt x="1346" y="16403"/>
                    <a:pt x="1203" y="15784"/>
                  </a:cubicBezTo>
                  <a:cubicBezTo>
                    <a:pt x="1025" y="15034"/>
                    <a:pt x="906" y="14272"/>
                    <a:pt x="834" y="13498"/>
                  </a:cubicBezTo>
                  <a:cubicBezTo>
                    <a:pt x="703" y="11998"/>
                    <a:pt x="751" y="10486"/>
                    <a:pt x="953" y="8985"/>
                  </a:cubicBezTo>
                  <a:cubicBezTo>
                    <a:pt x="1370" y="5902"/>
                    <a:pt x="2406" y="2925"/>
                    <a:pt x="3668" y="103"/>
                  </a:cubicBezTo>
                  <a:cubicBezTo>
                    <a:pt x="3692" y="46"/>
                    <a:pt x="3649" y="0"/>
                    <a:pt x="36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628" name="Google Shape;1628;p38"/>
          <p:cNvGrpSpPr/>
          <p:nvPr/>
        </p:nvGrpSpPr>
        <p:grpSpPr>
          <a:xfrm flipH="1" rot="-8220559">
            <a:off x="6376840" y="-1018375"/>
            <a:ext cx="628155" cy="3690076"/>
            <a:chOff x="5067575" y="3176425"/>
            <a:chExt cx="473000" cy="1081975"/>
          </a:xfrm>
        </p:grpSpPr>
        <p:sp>
          <p:nvSpPr>
            <p:cNvPr id="1629" name="Google Shape;1629;p38"/>
            <p:cNvSpPr/>
            <p:nvPr/>
          </p:nvSpPr>
          <p:spPr>
            <a:xfrm>
              <a:off x="5067875" y="3176425"/>
              <a:ext cx="472700" cy="964425"/>
            </a:xfrm>
            <a:custGeom>
              <a:rect b="b" l="l" r="r" t="t"/>
              <a:pathLst>
                <a:path extrusionOk="0" h="38577" w="18908">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30" name="Google Shape;1630;p38"/>
            <p:cNvSpPr/>
            <p:nvPr/>
          </p:nvSpPr>
          <p:spPr>
            <a:xfrm>
              <a:off x="5067575" y="3176425"/>
              <a:ext cx="403350" cy="964425"/>
            </a:xfrm>
            <a:custGeom>
              <a:rect b="b" l="l" r="r" t="t"/>
              <a:pathLst>
                <a:path extrusionOk="0" h="38577" w="16134">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31" name="Google Shape;1631;p38"/>
            <p:cNvSpPr/>
            <p:nvPr/>
          </p:nvSpPr>
          <p:spPr>
            <a:xfrm>
              <a:off x="5249150" y="3221450"/>
              <a:ext cx="178150" cy="1036950"/>
            </a:xfrm>
            <a:custGeom>
              <a:rect b="b" l="l" r="r" t="t"/>
              <a:pathLst>
                <a:path extrusionOk="0" h="41478" w="7126">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32" name="Google Shape;1632;p38"/>
            <p:cNvSpPr/>
            <p:nvPr/>
          </p:nvSpPr>
          <p:spPr>
            <a:xfrm>
              <a:off x="5111350" y="3176425"/>
              <a:ext cx="404525" cy="893625"/>
            </a:xfrm>
            <a:custGeom>
              <a:rect b="b" l="l" r="r" t="t"/>
              <a:pathLst>
                <a:path extrusionOk="0" h="35745" w="16181">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633" name="Google Shape;1633;p38"/>
          <p:cNvGrpSpPr/>
          <p:nvPr/>
        </p:nvGrpSpPr>
        <p:grpSpPr>
          <a:xfrm flipH="1" rot="-6064755">
            <a:off x="5912356" y="-426816"/>
            <a:ext cx="1972556" cy="1538893"/>
            <a:chOff x="3238525" y="2739250"/>
            <a:chExt cx="1148975" cy="2301800"/>
          </a:xfrm>
        </p:grpSpPr>
        <p:sp>
          <p:nvSpPr>
            <p:cNvPr id="1634" name="Google Shape;1634;p38"/>
            <p:cNvSpPr/>
            <p:nvPr/>
          </p:nvSpPr>
          <p:spPr>
            <a:xfrm>
              <a:off x="3865425" y="4776100"/>
              <a:ext cx="63400" cy="33125"/>
            </a:xfrm>
            <a:custGeom>
              <a:rect b="b" l="l" r="r" t="t"/>
              <a:pathLst>
                <a:path extrusionOk="0" h="1325" w="2536">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35" name="Google Shape;1635;p38"/>
            <p:cNvSpPr/>
            <p:nvPr/>
          </p:nvSpPr>
          <p:spPr>
            <a:xfrm>
              <a:off x="3852050" y="4694000"/>
              <a:ext cx="39250" cy="56825"/>
            </a:xfrm>
            <a:custGeom>
              <a:rect b="b" l="l" r="r" t="t"/>
              <a:pathLst>
                <a:path extrusionOk="0" h="2273" w="157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36" name="Google Shape;1636;p38"/>
            <p:cNvSpPr/>
            <p:nvPr/>
          </p:nvSpPr>
          <p:spPr>
            <a:xfrm>
              <a:off x="3924175" y="4454525"/>
              <a:ext cx="38850" cy="56750"/>
            </a:xfrm>
            <a:custGeom>
              <a:rect b="b" l="l" r="r" t="t"/>
              <a:pathLst>
                <a:path extrusionOk="0" h="2270" w="1554">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37" name="Google Shape;1637;p38"/>
            <p:cNvSpPr/>
            <p:nvPr/>
          </p:nvSpPr>
          <p:spPr>
            <a:xfrm>
              <a:off x="4021375" y="4250725"/>
              <a:ext cx="63400" cy="33125"/>
            </a:xfrm>
            <a:custGeom>
              <a:rect b="b" l="l" r="r" t="t"/>
              <a:pathLst>
                <a:path extrusionOk="0" h="1325" w="2536">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38" name="Google Shape;1638;p38"/>
            <p:cNvSpPr/>
            <p:nvPr/>
          </p:nvSpPr>
          <p:spPr>
            <a:xfrm>
              <a:off x="4006325" y="4168625"/>
              <a:ext cx="39250" cy="56825"/>
            </a:xfrm>
            <a:custGeom>
              <a:rect b="b" l="l" r="r" t="t"/>
              <a:pathLst>
                <a:path extrusionOk="0" h="2273" w="157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39" name="Google Shape;1639;p38"/>
            <p:cNvSpPr/>
            <p:nvPr/>
          </p:nvSpPr>
          <p:spPr>
            <a:xfrm>
              <a:off x="4046400" y="4152075"/>
              <a:ext cx="63400" cy="32550"/>
            </a:xfrm>
            <a:custGeom>
              <a:rect b="b" l="l" r="r" t="t"/>
              <a:pathLst>
                <a:path extrusionOk="0" h="1302" w="2536">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0" name="Google Shape;1640;p38"/>
            <p:cNvSpPr/>
            <p:nvPr/>
          </p:nvSpPr>
          <p:spPr>
            <a:xfrm>
              <a:off x="3540200" y="4546800"/>
              <a:ext cx="45350" cy="48875"/>
            </a:xfrm>
            <a:custGeom>
              <a:rect b="b" l="l" r="r" t="t"/>
              <a:pathLst>
                <a:path extrusionOk="0" h="1955" w="1814">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1" name="Google Shape;1641;p38"/>
            <p:cNvSpPr/>
            <p:nvPr/>
          </p:nvSpPr>
          <p:spPr>
            <a:xfrm>
              <a:off x="3465150" y="4536350"/>
              <a:ext cx="64225" cy="30600"/>
            </a:xfrm>
            <a:custGeom>
              <a:rect b="b" l="l" r="r" t="t"/>
              <a:pathLst>
                <a:path extrusionOk="0" h="1224" w="2569">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2" name="Google Shape;1642;p38"/>
            <p:cNvSpPr/>
            <p:nvPr/>
          </p:nvSpPr>
          <p:spPr>
            <a:xfrm>
              <a:off x="3390100" y="4280575"/>
              <a:ext cx="63400" cy="31150"/>
            </a:xfrm>
            <a:custGeom>
              <a:rect b="b" l="l" r="r" t="t"/>
              <a:pathLst>
                <a:path extrusionOk="0" h="1246" w="2536">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3" name="Google Shape;1643;p38"/>
            <p:cNvSpPr/>
            <p:nvPr/>
          </p:nvSpPr>
          <p:spPr>
            <a:xfrm>
              <a:off x="3644450" y="4762350"/>
              <a:ext cx="34200" cy="61575"/>
            </a:xfrm>
            <a:custGeom>
              <a:rect b="b" l="l" r="r" t="t"/>
              <a:pathLst>
                <a:path extrusionOk="0" h="2463" w="1368">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4" name="Google Shape;1644;p38"/>
            <p:cNvSpPr/>
            <p:nvPr/>
          </p:nvSpPr>
          <p:spPr>
            <a:xfrm>
              <a:off x="3661125" y="4796575"/>
              <a:ext cx="35050" cy="59250"/>
            </a:xfrm>
            <a:custGeom>
              <a:rect b="b" l="l" r="r" t="t"/>
              <a:pathLst>
                <a:path extrusionOk="0" h="2370" w="1402">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5" name="Google Shape;1645;p38"/>
            <p:cNvSpPr/>
            <p:nvPr/>
          </p:nvSpPr>
          <p:spPr>
            <a:xfrm>
              <a:off x="3869600" y="4152075"/>
              <a:ext cx="63400" cy="32725"/>
            </a:xfrm>
            <a:custGeom>
              <a:rect b="b" l="l" r="r" t="t"/>
              <a:pathLst>
                <a:path extrusionOk="0" h="1309" w="2536">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6" name="Google Shape;1646;p38"/>
            <p:cNvSpPr/>
            <p:nvPr/>
          </p:nvSpPr>
          <p:spPr>
            <a:xfrm>
              <a:off x="3812900" y="4564275"/>
              <a:ext cx="63400" cy="33150"/>
            </a:xfrm>
            <a:custGeom>
              <a:rect b="b" l="l" r="r" t="t"/>
              <a:pathLst>
                <a:path extrusionOk="0" h="1326" w="2536">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7" name="Google Shape;1647;p38"/>
            <p:cNvSpPr/>
            <p:nvPr/>
          </p:nvSpPr>
          <p:spPr>
            <a:xfrm>
              <a:off x="3831075" y="4084000"/>
              <a:ext cx="49400" cy="44150"/>
            </a:xfrm>
            <a:custGeom>
              <a:rect b="b" l="l" r="r" t="t"/>
              <a:pathLst>
                <a:path extrusionOk="0" h="1766" w="1976">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8" name="Google Shape;1648;p38"/>
            <p:cNvSpPr/>
            <p:nvPr/>
          </p:nvSpPr>
          <p:spPr>
            <a:xfrm>
              <a:off x="3895200" y="3817100"/>
              <a:ext cx="46150" cy="50050"/>
            </a:xfrm>
            <a:custGeom>
              <a:rect b="b" l="l" r="r" t="t"/>
              <a:pathLst>
                <a:path extrusionOk="0" h="2002" w="1846">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49" name="Google Shape;1649;p38"/>
            <p:cNvSpPr/>
            <p:nvPr/>
          </p:nvSpPr>
          <p:spPr>
            <a:xfrm>
              <a:off x="3756350" y="4817825"/>
              <a:ext cx="46550" cy="50025"/>
            </a:xfrm>
            <a:custGeom>
              <a:rect b="b" l="l" r="r" t="t"/>
              <a:pathLst>
                <a:path extrusionOk="0" h="2001" w="1862">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0" name="Google Shape;1650;p38"/>
            <p:cNvSpPr/>
            <p:nvPr/>
          </p:nvSpPr>
          <p:spPr>
            <a:xfrm>
              <a:off x="3974675" y="3702100"/>
              <a:ext cx="65075" cy="30575"/>
            </a:xfrm>
            <a:custGeom>
              <a:rect b="b" l="l" r="r" t="t"/>
              <a:pathLst>
                <a:path extrusionOk="0" h="1223" w="2603">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1" name="Google Shape;1651;p38"/>
            <p:cNvSpPr/>
            <p:nvPr/>
          </p:nvSpPr>
          <p:spPr>
            <a:xfrm>
              <a:off x="3960800" y="3593075"/>
              <a:ext cx="43100" cy="52900"/>
            </a:xfrm>
            <a:custGeom>
              <a:rect b="b" l="l" r="r" t="t"/>
              <a:pathLst>
                <a:path extrusionOk="0" h="2116" w="1724">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2" name="Google Shape;1652;p38"/>
            <p:cNvSpPr/>
            <p:nvPr/>
          </p:nvSpPr>
          <p:spPr>
            <a:xfrm>
              <a:off x="4003875" y="3598350"/>
              <a:ext cx="63400" cy="32625"/>
            </a:xfrm>
            <a:custGeom>
              <a:rect b="b" l="l" r="r" t="t"/>
              <a:pathLst>
                <a:path extrusionOk="0" h="1305" w="2536">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3" name="Google Shape;1653;p38"/>
            <p:cNvSpPr/>
            <p:nvPr/>
          </p:nvSpPr>
          <p:spPr>
            <a:xfrm>
              <a:off x="3715325" y="4746150"/>
              <a:ext cx="50500" cy="43325"/>
            </a:xfrm>
            <a:custGeom>
              <a:rect b="b" l="l" r="r" t="t"/>
              <a:pathLst>
                <a:path extrusionOk="0" h="1733" w="202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4" name="Google Shape;1654;p38"/>
            <p:cNvSpPr/>
            <p:nvPr/>
          </p:nvSpPr>
          <p:spPr>
            <a:xfrm>
              <a:off x="3632775" y="4646275"/>
              <a:ext cx="59225" cy="33700"/>
            </a:xfrm>
            <a:custGeom>
              <a:rect b="b" l="l" r="r" t="t"/>
              <a:pathLst>
                <a:path extrusionOk="0" h="1348" w="2369">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5" name="Google Shape;1655;p38"/>
            <p:cNvSpPr/>
            <p:nvPr/>
          </p:nvSpPr>
          <p:spPr>
            <a:xfrm>
              <a:off x="3591075" y="4400125"/>
              <a:ext cx="65900" cy="31200"/>
            </a:xfrm>
            <a:custGeom>
              <a:rect b="b" l="l" r="r" t="t"/>
              <a:pathLst>
                <a:path extrusionOk="0" h="1248" w="2636">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6" name="Google Shape;1656;p38"/>
            <p:cNvSpPr/>
            <p:nvPr/>
          </p:nvSpPr>
          <p:spPr>
            <a:xfrm>
              <a:off x="3637775" y="4178000"/>
              <a:ext cx="51200" cy="43225"/>
            </a:xfrm>
            <a:custGeom>
              <a:rect b="b" l="l" r="r" t="t"/>
              <a:pathLst>
                <a:path extrusionOk="0" h="1729" w="2048">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7" name="Google Shape;1657;p38"/>
            <p:cNvSpPr/>
            <p:nvPr/>
          </p:nvSpPr>
          <p:spPr>
            <a:xfrm>
              <a:off x="3589250" y="4145725"/>
              <a:ext cx="49375" cy="44100"/>
            </a:xfrm>
            <a:custGeom>
              <a:rect b="b" l="l" r="r" t="t"/>
              <a:pathLst>
                <a:path extrusionOk="0" h="1764" w="1975">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8" name="Google Shape;1658;p38"/>
            <p:cNvSpPr/>
            <p:nvPr/>
          </p:nvSpPr>
          <p:spPr>
            <a:xfrm>
              <a:off x="3632775" y="3790225"/>
              <a:ext cx="50525" cy="43225"/>
            </a:xfrm>
            <a:custGeom>
              <a:rect b="b" l="l" r="r" t="t"/>
              <a:pathLst>
                <a:path extrusionOk="0" h="1729" w="2021">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59" name="Google Shape;1659;p38"/>
            <p:cNvSpPr/>
            <p:nvPr/>
          </p:nvSpPr>
          <p:spPr>
            <a:xfrm>
              <a:off x="3728675" y="4679200"/>
              <a:ext cx="47925" cy="45825"/>
            </a:xfrm>
            <a:custGeom>
              <a:rect b="b" l="l" r="r" t="t"/>
              <a:pathLst>
                <a:path extrusionOk="0" h="1833" w="1917">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0" name="Google Shape;1660;p38"/>
            <p:cNvSpPr/>
            <p:nvPr/>
          </p:nvSpPr>
          <p:spPr>
            <a:xfrm>
              <a:off x="3648600" y="4535975"/>
              <a:ext cx="64250" cy="30050"/>
            </a:xfrm>
            <a:custGeom>
              <a:rect b="b" l="l" r="r" t="t"/>
              <a:pathLst>
                <a:path extrusionOk="0" h="1202" w="257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1" name="Google Shape;1661;p38"/>
            <p:cNvSpPr/>
            <p:nvPr/>
          </p:nvSpPr>
          <p:spPr>
            <a:xfrm>
              <a:off x="3698650" y="4327975"/>
              <a:ext cx="55650" cy="38975"/>
            </a:xfrm>
            <a:custGeom>
              <a:rect b="b" l="l" r="r" t="t"/>
              <a:pathLst>
                <a:path extrusionOk="0" h="1559" w="2226">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2" name="Google Shape;1662;p38"/>
            <p:cNvSpPr/>
            <p:nvPr/>
          </p:nvSpPr>
          <p:spPr>
            <a:xfrm>
              <a:off x="3700325" y="4049150"/>
              <a:ext cx="63400" cy="30800"/>
            </a:xfrm>
            <a:custGeom>
              <a:rect b="b" l="l" r="r" t="t"/>
              <a:pathLst>
                <a:path extrusionOk="0" h="1232" w="2536">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3" name="Google Shape;1663;p38"/>
            <p:cNvSpPr/>
            <p:nvPr/>
          </p:nvSpPr>
          <p:spPr>
            <a:xfrm>
              <a:off x="3747025" y="3580900"/>
              <a:ext cx="64225" cy="31200"/>
            </a:xfrm>
            <a:custGeom>
              <a:rect b="b" l="l" r="r" t="t"/>
              <a:pathLst>
                <a:path extrusionOk="0" h="1248" w="2569">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4" name="Google Shape;1664;p38"/>
            <p:cNvSpPr/>
            <p:nvPr/>
          </p:nvSpPr>
          <p:spPr>
            <a:xfrm>
              <a:off x="3798725" y="3332800"/>
              <a:ext cx="63400" cy="30800"/>
            </a:xfrm>
            <a:custGeom>
              <a:rect b="b" l="l" r="r" t="t"/>
              <a:pathLst>
                <a:path extrusionOk="0" h="1232" w="2536">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5" name="Google Shape;1665;p38"/>
            <p:cNvSpPr/>
            <p:nvPr/>
          </p:nvSpPr>
          <p:spPr>
            <a:xfrm>
              <a:off x="3657700" y="3898350"/>
              <a:ext cx="51800" cy="39725"/>
            </a:xfrm>
            <a:custGeom>
              <a:rect b="b" l="l" r="r" t="t"/>
              <a:pathLst>
                <a:path extrusionOk="0" h="1589" w="2072">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6" name="Google Shape;1666;p38"/>
            <p:cNvSpPr/>
            <p:nvPr/>
          </p:nvSpPr>
          <p:spPr>
            <a:xfrm>
              <a:off x="3714800" y="3468875"/>
              <a:ext cx="52250" cy="39725"/>
            </a:xfrm>
            <a:custGeom>
              <a:rect b="b" l="l" r="r" t="t"/>
              <a:pathLst>
                <a:path extrusionOk="0" h="1589" w="209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7" name="Google Shape;1667;p38"/>
            <p:cNvSpPr/>
            <p:nvPr/>
          </p:nvSpPr>
          <p:spPr>
            <a:xfrm>
              <a:off x="3789475" y="3143250"/>
              <a:ext cx="52625" cy="40125"/>
            </a:xfrm>
            <a:custGeom>
              <a:rect b="b" l="l" r="r" t="t"/>
              <a:pathLst>
                <a:path extrusionOk="0" h="1605" w="2105">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8" name="Google Shape;1668;p38"/>
            <p:cNvSpPr/>
            <p:nvPr/>
          </p:nvSpPr>
          <p:spPr>
            <a:xfrm>
              <a:off x="3631100" y="4037075"/>
              <a:ext cx="48250" cy="45825"/>
            </a:xfrm>
            <a:custGeom>
              <a:rect b="b" l="l" r="r" t="t"/>
              <a:pathLst>
                <a:path extrusionOk="0" h="1833" w="193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69" name="Google Shape;1669;p38"/>
            <p:cNvSpPr/>
            <p:nvPr/>
          </p:nvSpPr>
          <p:spPr>
            <a:xfrm>
              <a:off x="3790375" y="3384525"/>
              <a:ext cx="308575" cy="1645375"/>
            </a:xfrm>
            <a:custGeom>
              <a:rect b="b" l="l" r="r" t="t"/>
              <a:pathLst>
                <a:path extrusionOk="0" fill="none" h="65815" w="12343">
                  <a:moveTo>
                    <a:pt x="12343" y="1"/>
                  </a:moveTo>
                  <a:cubicBezTo>
                    <a:pt x="12343" y="1"/>
                    <a:pt x="1068" y="21850"/>
                    <a:pt x="1" y="65815"/>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0" name="Google Shape;1670;p38"/>
            <p:cNvSpPr/>
            <p:nvPr/>
          </p:nvSpPr>
          <p:spPr>
            <a:xfrm>
              <a:off x="3534350" y="3032625"/>
              <a:ext cx="353625" cy="1996450"/>
            </a:xfrm>
            <a:custGeom>
              <a:rect b="b" l="l" r="r" t="t"/>
              <a:pathLst>
                <a:path extrusionOk="0" fill="none" h="79858" w="14145">
                  <a:moveTo>
                    <a:pt x="10275" y="79857"/>
                  </a:moveTo>
                  <a:cubicBezTo>
                    <a:pt x="1" y="38661"/>
                    <a:pt x="14144" y="0"/>
                    <a:pt x="14144"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1" name="Google Shape;1671;p38"/>
            <p:cNvSpPr/>
            <p:nvPr/>
          </p:nvSpPr>
          <p:spPr>
            <a:xfrm>
              <a:off x="3791200" y="4011650"/>
              <a:ext cx="297750" cy="1017425"/>
            </a:xfrm>
            <a:custGeom>
              <a:rect b="b" l="l" r="r" t="t"/>
              <a:pathLst>
                <a:path extrusionOk="0" fill="none" h="40697" w="11910">
                  <a:moveTo>
                    <a:pt x="11909" y="0"/>
                  </a:moveTo>
                  <a:cubicBezTo>
                    <a:pt x="11909" y="0"/>
                    <a:pt x="8974" y="14211"/>
                    <a:pt x="1" y="4069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2" name="Google Shape;1672;p38"/>
            <p:cNvSpPr/>
            <p:nvPr/>
          </p:nvSpPr>
          <p:spPr>
            <a:xfrm>
              <a:off x="3415100" y="4094200"/>
              <a:ext cx="376125" cy="935700"/>
            </a:xfrm>
            <a:custGeom>
              <a:rect b="b" l="l" r="r" t="t"/>
              <a:pathLst>
                <a:path extrusionOk="0" fill="none" h="37428" w="15045">
                  <a:moveTo>
                    <a:pt x="1" y="1"/>
                  </a:moveTo>
                  <a:cubicBezTo>
                    <a:pt x="1" y="1"/>
                    <a:pt x="1902" y="20782"/>
                    <a:pt x="15045" y="3742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3" name="Google Shape;1673;p38"/>
            <p:cNvSpPr/>
            <p:nvPr/>
          </p:nvSpPr>
          <p:spPr>
            <a:xfrm>
              <a:off x="3579400" y="3682250"/>
              <a:ext cx="211000" cy="1346825"/>
            </a:xfrm>
            <a:custGeom>
              <a:rect b="b" l="l" r="r" t="t"/>
              <a:pathLst>
                <a:path extrusionOk="0" fill="none" h="53873" w="8440">
                  <a:moveTo>
                    <a:pt x="2469" y="0"/>
                  </a:moveTo>
                  <a:cubicBezTo>
                    <a:pt x="2469" y="0"/>
                    <a:pt x="0" y="32557"/>
                    <a:pt x="8440" y="53872"/>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4" name="Google Shape;1674;p38"/>
            <p:cNvSpPr/>
            <p:nvPr/>
          </p:nvSpPr>
          <p:spPr>
            <a:xfrm>
              <a:off x="3757850" y="4761350"/>
              <a:ext cx="267725" cy="275225"/>
            </a:xfrm>
            <a:custGeom>
              <a:rect b="b" l="l" r="r" t="t"/>
              <a:pathLst>
                <a:path extrusionOk="0" h="11009" w="10709">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5" name="Google Shape;1675;p38"/>
            <p:cNvSpPr/>
            <p:nvPr/>
          </p:nvSpPr>
          <p:spPr>
            <a:xfrm>
              <a:off x="3792875" y="4821400"/>
              <a:ext cx="177650" cy="197650"/>
            </a:xfrm>
            <a:custGeom>
              <a:rect b="b" l="l" r="r" t="t"/>
              <a:pathLst>
                <a:path extrusionOk="0" fill="none" h="7906" w="7106">
                  <a:moveTo>
                    <a:pt x="7106" y="0"/>
                  </a:moveTo>
                  <a:cubicBezTo>
                    <a:pt x="6739" y="467"/>
                    <a:pt x="1" y="7906"/>
                    <a:pt x="1" y="790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6" name="Google Shape;1676;p38"/>
            <p:cNvSpPr/>
            <p:nvPr/>
          </p:nvSpPr>
          <p:spPr>
            <a:xfrm>
              <a:off x="3508500" y="4787200"/>
              <a:ext cx="277725" cy="253850"/>
            </a:xfrm>
            <a:custGeom>
              <a:rect b="b" l="l" r="r" t="t"/>
              <a:pathLst>
                <a:path extrusionOk="0" h="10154" w="11109">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7" name="Google Shape;1677;p38"/>
            <p:cNvSpPr/>
            <p:nvPr/>
          </p:nvSpPr>
          <p:spPr>
            <a:xfrm>
              <a:off x="3562725" y="4842250"/>
              <a:ext cx="196000" cy="178475"/>
            </a:xfrm>
            <a:custGeom>
              <a:rect b="b" l="l" r="r" t="t"/>
              <a:pathLst>
                <a:path extrusionOk="0" fill="none" h="7139" w="7840">
                  <a:moveTo>
                    <a:pt x="0" y="0"/>
                  </a:moveTo>
                  <a:cubicBezTo>
                    <a:pt x="434" y="434"/>
                    <a:pt x="7839" y="7139"/>
                    <a:pt x="7839" y="7139"/>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8" name="Google Shape;1678;p38"/>
            <p:cNvSpPr/>
            <p:nvPr/>
          </p:nvSpPr>
          <p:spPr>
            <a:xfrm>
              <a:off x="3480150" y="3518800"/>
              <a:ext cx="331925" cy="316475"/>
            </a:xfrm>
            <a:custGeom>
              <a:rect b="b" l="l" r="r" t="t"/>
              <a:pathLst>
                <a:path extrusionOk="0" h="12659" w="13277">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79" name="Google Shape;1679;p38"/>
            <p:cNvSpPr/>
            <p:nvPr/>
          </p:nvSpPr>
          <p:spPr>
            <a:xfrm>
              <a:off x="3365900" y="3427325"/>
              <a:ext cx="545425" cy="511425"/>
            </a:xfrm>
            <a:custGeom>
              <a:rect b="b" l="l" r="r" t="t"/>
              <a:pathLst>
                <a:path extrusionOk="0" h="20457" w="21817">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0" name="Google Shape;1680;p38"/>
            <p:cNvSpPr/>
            <p:nvPr/>
          </p:nvSpPr>
          <p:spPr>
            <a:xfrm>
              <a:off x="3586075" y="3659350"/>
              <a:ext cx="91750" cy="73275"/>
            </a:xfrm>
            <a:custGeom>
              <a:rect b="b" l="l" r="r" t="t"/>
              <a:pathLst>
                <a:path extrusionOk="0" h="2931" w="367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1" name="Google Shape;1681;p38"/>
            <p:cNvSpPr/>
            <p:nvPr/>
          </p:nvSpPr>
          <p:spPr>
            <a:xfrm>
              <a:off x="3952150" y="3200075"/>
              <a:ext cx="302750" cy="348775"/>
            </a:xfrm>
            <a:custGeom>
              <a:rect b="b" l="l" r="r" t="t"/>
              <a:pathLst>
                <a:path extrusionOk="0" h="13951" w="1211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2" name="Google Shape;1682;p38"/>
            <p:cNvSpPr/>
            <p:nvPr/>
          </p:nvSpPr>
          <p:spPr>
            <a:xfrm>
              <a:off x="3769525" y="3087425"/>
              <a:ext cx="617975" cy="523525"/>
            </a:xfrm>
            <a:custGeom>
              <a:rect b="b" l="l" r="r" t="t"/>
              <a:pathLst>
                <a:path extrusionOk="0" h="20941" w="24719">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3" name="Google Shape;1683;p38"/>
            <p:cNvSpPr/>
            <p:nvPr/>
          </p:nvSpPr>
          <p:spPr>
            <a:xfrm>
              <a:off x="4058900" y="3342550"/>
              <a:ext cx="81750" cy="90650"/>
            </a:xfrm>
            <a:custGeom>
              <a:rect b="b" l="l" r="r" t="t"/>
              <a:pathLst>
                <a:path extrusionOk="0" h="3626" w="327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4" name="Google Shape;1684;p38"/>
            <p:cNvSpPr/>
            <p:nvPr/>
          </p:nvSpPr>
          <p:spPr>
            <a:xfrm>
              <a:off x="3316700" y="3983950"/>
              <a:ext cx="207675" cy="209300"/>
            </a:xfrm>
            <a:custGeom>
              <a:rect b="b" l="l" r="r" t="t"/>
              <a:pathLst>
                <a:path extrusionOk="0" h="8372" w="8307">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5" name="Google Shape;1685;p38"/>
            <p:cNvSpPr/>
            <p:nvPr/>
          </p:nvSpPr>
          <p:spPr>
            <a:xfrm>
              <a:off x="3238525" y="3909675"/>
              <a:ext cx="358400" cy="366375"/>
            </a:xfrm>
            <a:custGeom>
              <a:rect b="b" l="l" r="r" t="t"/>
              <a:pathLst>
                <a:path extrusionOk="0" h="14655" w="14336">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6" name="Google Shape;1686;p38"/>
            <p:cNvSpPr/>
            <p:nvPr/>
          </p:nvSpPr>
          <p:spPr>
            <a:xfrm>
              <a:off x="3380075" y="4076775"/>
              <a:ext cx="62575" cy="52550"/>
            </a:xfrm>
            <a:custGeom>
              <a:rect b="b" l="l" r="r" t="t"/>
              <a:pathLst>
                <a:path extrusionOk="0" h="2102" w="2503">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7" name="Google Shape;1687;p38"/>
            <p:cNvSpPr/>
            <p:nvPr/>
          </p:nvSpPr>
          <p:spPr>
            <a:xfrm>
              <a:off x="3965500" y="3922550"/>
              <a:ext cx="227700" cy="211525"/>
            </a:xfrm>
            <a:custGeom>
              <a:rect b="b" l="l" r="r" t="t"/>
              <a:pathLst>
                <a:path extrusionOk="0" h="8461" w="9108">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8" name="Google Shape;1688;p38"/>
            <p:cNvSpPr/>
            <p:nvPr/>
          </p:nvSpPr>
          <p:spPr>
            <a:xfrm>
              <a:off x="3869600" y="3817550"/>
              <a:ext cx="386050" cy="388375"/>
            </a:xfrm>
            <a:custGeom>
              <a:rect b="b" l="l" r="r" t="t"/>
              <a:pathLst>
                <a:path extrusionOk="0" h="15535" w="15442">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89" name="Google Shape;1689;p38"/>
            <p:cNvSpPr/>
            <p:nvPr/>
          </p:nvSpPr>
          <p:spPr>
            <a:xfrm>
              <a:off x="4051400" y="3997250"/>
              <a:ext cx="65900" cy="51900"/>
            </a:xfrm>
            <a:custGeom>
              <a:rect b="b" l="l" r="r" t="t"/>
              <a:pathLst>
                <a:path extrusionOk="0" h="2076" w="2636">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90" name="Google Shape;1690;p38"/>
            <p:cNvSpPr/>
            <p:nvPr/>
          </p:nvSpPr>
          <p:spPr>
            <a:xfrm>
              <a:off x="3732000" y="2830600"/>
              <a:ext cx="311925" cy="309700"/>
            </a:xfrm>
            <a:custGeom>
              <a:rect b="b" l="l" r="r" t="t"/>
              <a:pathLst>
                <a:path extrusionOk="0" h="12388" w="12477">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91" name="Google Shape;1691;p38"/>
            <p:cNvSpPr/>
            <p:nvPr/>
          </p:nvSpPr>
          <p:spPr>
            <a:xfrm>
              <a:off x="3601175" y="2739250"/>
              <a:ext cx="573675" cy="512350"/>
            </a:xfrm>
            <a:custGeom>
              <a:rect b="b" l="l" r="r" t="t"/>
              <a:pathLst>
                <a:path extrusionOk="0" h="20494" w="22947">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692" name="Google Shape;1692;p38"/>
            <p:cNvSpPr/>
            <p:nvPr/>
          </p:nvSpPr>
          <p:spPr>
            <a:xfrm>
              <a:off x="3861250" y="2953700"/>
              <a:ext cx="90100" cy="84450"/>
            </a:xfrm>
            <a:custGeom>
              <a:rect b="b" l="l" r="r" t="t"/>
              <a:pathLst>
                <a:path extrusionOk="0" h="3378" w="3604">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693" name="Google Shape;1693;p38"/>
          <p:cNvSpPr/>
          <p:nvPr/>
        </p:nvSpPr>
        <p:spPr>
          <a:xfrm>
            <a:off x="-1297419" y="-577341"/>
            <a:ext cx="3969230" cy="11437384"/>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pic>
        <p:nvPicPr>
          <p:cNvPr id="1694" name="Google Shape;1694;p38"/>
          <p:cNvPicPr preferRelativeResize="0"/>
          <p:nvPr/>
        </p:nvPicPr>
        <p:blipFill rotWithShape="1">
          <a:blip r:embed="rId2">
            <a:alphaModFix amt="50000"/>
          </a:blip>
          <a:srcRect b="0" l="0" r="0" t="0"/>
          <a:stretch/>
        </p:blipFill>
        <p:spPr>
          <a:xfrm>
            <a:off x="5649320" y="-1858658"/>
            <a:ext cx="1995846" cy="4584861"/>
          </a:xfrm>
          <a:prstGeom prst="rect">
            <a:avLst/>
          </a:prstGeom>
          <a:noFill/>
          <a:ln>
            <a:noFill/>
          </a:ln>
        </p:spPr>
      </p:pic>
      <p:pic>
        <p:nvPicPr>
          <p:cNvPr id="1695" name="Google Shape;1695;p38"/>
          <p:cNvPicPr preferRelativeResize="0"/>
          <p:nvPr/>
        </p:nvPicPr>
        <p:blipFill rotWithShape="1">
          <a:blip r:embed="rId2">
            <a:alphaModFix amt="50000"/>
          </a:blip>
          <a:srcRect b="0" l="0" r="0" t="0"/>
          <a:stretch/>
        </p:blipFill>
        <p:spPr>
          <a:xfrm>
            <a:off x="5649320" y="6693128"/>
            <a:ext cx="1995846" cy="4584861"/>
          </a:xfrm>
          <a:prstGeom prst="rect">
            <a:avLst/>
          </a:prstGeom>
          <a:noFill/>
          <a:ln>
            <a:noFill/>
          </a:ln>
        </p:spPr>
      </p:pic>
      <p:sp>
        <p:nvSpPr>
          <p:cNvPr id="1696" name="Google Shape;1696;p38"/>
          <p:cNvSpPr txBox="1"/>
          <p:nvPr>
            <p:ph idx="1" type="subTitle"/>
          </p:nvPr>
        </p:nvSpPr>
        <p:spPr>
          <a:xfrm>
            <a:off x="3439369" y="5372471"/>
            <a:ext cx="2878650" cy="16200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697" name="Google Shape;1697;p38"/>
          <p:cNvSpPr txBox="1"/>
          <p:nvPr>
            <p:ph type="title"/>
          </p:nvPr>
        </p:nvSpPr>
        <p:spPr>
          <a:xfrm>
            <a:off x="3439446" y="2942818"/>
            <a:ext cx="2878650" cy="2429556"/>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sz="708">
                <a:solidFill>
                  <a:srgbClr val="578A36"/>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1698" name="Google Shape;1698;p38"/>
          <p:cNvPicPr preferRelativeResize="0"/>
          <p:nvPr/>
        </p:nvPicPr>
        <p:blipFill rotWithShape="1">
          <a:blip r:embed="rId2">
            <a:alphaModFix amt="50000"/>
          </a:blip>
          <a:srcRect b="0" l="0" r="0" t="0"/>
          <a:stretch/>
        </p:blipFill>
        <p:spPr>
          <a:xfrm>
            <a:off x="-197397" y="4830000"/>
            <a:ext cx="2806894" cy="6447988"/>
          </a:xfrm>
          <a:prstGeom prst="rect">
            <a:avLst/>
          </a:prstGeom>
          <a:noFill/>
          <a:ln>
            <a:noFill/>
          </a:ln>
        </p:spPr>
      </p:pic>
      <p:pic>
        <p:nvPicPr>
          <p:cNvPr id="1699" name="Google Shape;1699;p38"/>
          <p:cNvPicPr preferRelativeResize="0"/>
          <p:nvPr/>
        </p:nvPicPr>
        <p:blipFill rotWithShape="1">
          <a:blip r:embed="rId2">
            <a:alphaModFix amt="50000"/>
          </a:blip>
          <a:srcRect b="0" l="0" r="0" t="0"/>
          <a:stretch/>
        </p:blipFill>
        <p:spPr>
          <a:xfrm>
            <a:off x="-197397" y="-1590076"/>
            <a:ext cx="2806894" cy="6447988"/>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Title and text 1">
    <p:spTree>
      <p:nvGrpSpPr>
        <p:cNvPr id="1700" name="Shape 1700"/>
        <p:cNvGrpSpPr/>
        <p:nvPr/>
      </p:nvGrpSpPr>
      <p:grpSpPr>
        <a:xfrm>
          <a:off x="0" y="0"/>
          <a:ext cx="0" cy="0"/>
          <a:chOff x="0" y="0"/>
          <a:chExt cx="0" cy="0"/>
        </a:xfrm>
      </p:grpSpPr>
      <p:sp>
        <p:nvSpPr>
          <p:cNvPr id="1701" name="Google Shape;1701;p39"/>
          <p:cNvSpPr txBox="1"/>
          <p:nvPr>
            <p:ph idx="1" type="subTitle"/>
          </p:nvPr>
        </p:nvSpPr>
        <p:spPr>
          <a:xfrm>
            <a:off x="1977379" y="7459882"/>
            <a:ext cx="2901149" cy="1308669"/>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2" name="Google Shape;1702;p39"/>
          <p:cNvSpPr txBox="1"/>
          <p:nvPr>
            <p:ph type="title"/>
          </p:nvPr>
        </p:nvSpPr>
        <p:spPr>
          <a:xfrm>
            <a:off x="1515346" y="1026778"/>
            <a:ext cx="3827475" cy="1943644"/>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703" name="Google Shape;1703;p39"/>
          <p:cNvSpPr txBox="1"/>
          <p:nvPr>
            <p:ph idx="2" type="subTitle"/>
          </p:nvPr>
        </p:nvSpPr>
        <p:spPr>
          <a:xfrm>
            <a:off x="1168353" y="3564027"/>
            <a:ext cx="4526550" cy="1477956"/>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000"/>
              <a:buFont typeface="Denk One"/>
              <a:buNone/>
              <a:defRPr sz="199">
                <a:solidFill>
                  <a:schemeClr val="dk1"/>
                </a:solidFill>
                <a:latin typeface="Denk One"/>
                <a:ea typeface="Denk One"/>
                <a:cs typeface="Denk One"/>
                <a:sym typeface="Denk 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704" name="Google Shape;1704;p39"/>
          <p:cNvGrpSpPr/>
          <p:nvPr/>
        </p:nvGrpSpPr>
        <p:grpSpPr>
          <a:xfrm rot="-3265395">
            <a:off x="5775992" y="8667956"/>
            <a:ext cx="1584659" cy="894958"/>
            <a:chOff x="3066525" y="648600"/>
            <a:chExt cx="1270100" cy="1841975"/>
          </a:xfrm>
        </p:grpSpPr>
        <p:sp>
          <p:nvSpPr>
            <p:cNvPr id="1705" name="Google Shape;1705;p39"/>
            <p:cNvSpPr/>
            <p:nvPr/>
          </p:nvSpPr>
          <p:spPr>
            <a:xfrm>
              <a:off x="4012200" y="1479000"/>
              <a:ext cx="295250" cy="302750"/>
            </a:xfrm>
            <a:custGeom>
              <a:rect b="b" l="l" r="r" t="t"/>
              <a:pathLst>
                <a:path extrusionOk="0" h="12110" w="11810">
                  <a:moveTo>
                    <a:pt x="11409" y="1"/>
                  </a:moveTo>
                  <a:lnTo>
                    <a:pt x="11409" y="1"/>
                  </a:lnTo>
                  <a:cubicBezTo>
                    <a:pt x="8540" y="668"/>
                    <a:pt x="4137" y="3270"/>
                    <a:pt x="2035" y="5404"/>
                  </a:cubicBezTo>
                  <a:cubicBezTo>
                    <a:pt x="1" y="7539"/>
                    <a:pt x="401" y="9207"/>
                    <a:pt x="868" y="12109"/>
                  </a:cubicBezTo>
                  <a:cubicBezTo>
                    <a:pt x="3903" y="12076"/>
                    <a:pt x="5371" y="12076"/>
                    <a:pt x="7373" y="9774"/>
                  </a:cubicBezTo>
                  <a:cubicBezTo>
                    <a:pt x="9374" y="7439"/>
                    <a:pt x="11809" y="3036"/>
                    <a:pt x="1140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06" name="Google Shape;1706;p39"/>
            <p:cNvSpPr/>
            <p:nvPr/>
          </p:nvSpPr>
          <p:spPr>
            <a:xfrm>
              <a:off x="4033050" y="1545725"/>
              <a:ext cx="212675" cy="235175"/>
            </a:xfrm>
            <a:custGeom>
              <a:rect b="b" l="l" r="r" t="t"/>
              <a:pathLst>
                <a:path extrusionOk="0" fill="none" h="9407" w="8507">
                  <a:moveTo>
                    <a:pt x="8507" y="0"/>
                  </a:moveTo>
                  <a:cubicBezTo>
                    <a:pt x="8073" y="500"/>
                    <a:pt x="1" y="9407"/>
                    <a:pt x="1" y="9407"/>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07" name="Google Shape;1707;p39"/>
            <p:cNvSpPr/>
            <p:nvPr/>
          </p:nvSpPr>
          <p:spPr>
            <a:xfrm>
              <a:off x="3775375" y="1667475"/>
              <a:ext cx="280225" cy="330250"/>
            </a:xfrm>
            <a:custGeom>
              <a:rect b="b" l="l" r="r" t="t"/>
              <a:pathLst>
                <a:path extrusionOk="0" h="13210" w="11209">
                  <a:moveTo>
                    <a:pt x="701" y="0"/>
                  </a:moveTo>
                  <a:cubicBezTo>
                    <a:pt x="0" y="2936"/>
                    <a:pt x="1968" y="7639"/>
                    <a:pt x="3636" y="10174"/>
                  </a:cubicBezTo>
                  <a:cubicBezTo>
                    <a:pt x="5371" y="12676"/>
                    <a:pt x="6805" y="12843"/>
                    <a:pt x="9841" y="13210"/>
                  </a:cubicBezTo>
                  <a:cubicBezTo>
                    <a:pt x="10641" y="10374"/>
                    <a:pt x="11208" y="8740"/>
                    <a:pt x="9407" y="6405"/>
                  </a:cubicBezTo>
                  <a:cubicBezTo>
                    <a:pt x="7639" y="4070"/>
                    <a:pt x="3503" y="968"/>
                    <a:pt x="7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08" name="Google Shape;1708;p39"/>
            <p:cNvSpPr/>
            <p:nvPr/>
          </p:nvSpPr>
          <p:spPr>
            <a:xfrm>
              <a:off x="3837075" y="1739175"/>
              <a:ext cx="185150" cy="257725"/>
            </a:xfrm>
            <a:custGeom>
              <a:rect b="b" l="l" r="r" t="t"/>
              <a:pathLst>
                <a:path extrusionOk="0" fill="none" h="10309" w="7406">
                  <a:moveTo>
                    <a:pt x="1" y="1"/>
                  </a:moveTo>
                  <a:cubicBezTo>
                    <a:pt x="368" y="535"/>
                    <a:pt x="7406" y="10308"/>
                    <a:pt x="7406" y="1030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09" name="Google Shape;1709;p39"/>
            <p:cNvSpPr/>
            <p:nvPr/>
          </p:nvSpPr>
          <p:spPr>
            <a:xfrm>
              <a:off x="3410950" y="1129575"/>
              <a:ext cx="846450" cy="1361000"/>
            </a:xfrm>
            <a:custGeom>
              <a:rect b="b" l="l" r="r" t="t"/>
              <a:pathLst>
                <a:path extrusionOk="0" fill="none" h="54440" w="33858">
                  <a:moveTo>
                    <a:pt x="0" y="22350"/>
                  </a:moveTo>
                  <a:cubicBezTo>
                    <a:pt x="0" y="22350"/>
                    <a:pt x="18413" y="38895"/>
                    <a:pt x="17513" y="54073"/>
                  </a:cubicBezTo>
                  <a:cubicBezTo>
                    <a:pt x="17513" y="54340"/>
                    <a:pt x="17846" y="54440"/>
                    <a:pt x="17946" y="54240"/>
                  </a:cubicBezTo>
                  <a:cubicBezTo>
                    <a:pt x="33858" y="28188"/>
                    <a:pt x="17546" y="1"/>
                    <a:pt x="17546" y="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0" name="Google Shape;1710;p39"/>
            <p:cNvSpPr/>
            <p:nvPr/>
          </p:nvSpPr>
          <p:spPr>
            <a:xfrm>
              <a:off x="3066525" y="1346825"/>
              <a:ext cx="688025" cy="679375"/>
            </a:xfrm>
            <a:custGeom>
              <a:rect b="b" l="l" r="r" t="t"/>
              <a:pathLst>
                <a:path extrusionOk="0" h="27175" w="27521">
                  <a:moveTo>
                    <a:pt x="15161" y="0"/>
                  </a:moveTo>
                  <a:cubicBezTo>
                    <a:pt x="14489" y="0"/>
                    <a:pt x="13832" y="177"/>
                    <a:pt x="13310" y="584"/>
                  </a:cubicBezTo>
                  <a:cubicBezTo>
                    <a:pt x="12209" y="1418"/>
                    <a:pt x="12209" y="3153"/>
                    <a:pt x="12176" y="4354"/>
                  </a:cubicBezTo>
                  <a:cubicBezTo>
                    <a:pt x="12143" y="5254"/>
                    <a:pt x="12176" y="6188"/>
                    <a:pt x="12309" y="7089"/>
                  </a:cubicBezTo>
                  <a:cubicBezTo>
                    <a:pt x="11976" y="6388"/>
                    <a:pt x="11609" y="5721"/>
                    <a:pt x="11209" y="5054"/>
                  </a:cubicBezTo>
                  <a:cubicBezTo>
                    <a:pt x="10463" y="3802"/>
                    <a:pt x="9292" y="1830"/>
                    <a:pt x="7622" y="1830"/>
                  </a:cubicBezTo>
                  <a:cubicBezTo>
                    <a:pt x="7424" y="1830"/>
                    <a:pt x="7218" y="1858"/>
                    <a:pt x="7006" y="1918"/>
                  </a:cubicBezTo>
                  <a:cubicBezTo>
                    <a:pt x="5705" y="2319"/>
                    <a:pt x="4504" y="3353"/>
                    <a:pt x="4304" y="4720"/>
                  </a:cubicBezTo>
                  <a:cubicBezTo>
                    <a:pt x="4137" y="6055"/>
                    <a:pt x="5304" y="7256"/>
                    <a:pt x="6138" y="8190"/>
                  </a:cubicBezTo>
                  <a:cubicBezTo>
                    <a:pt x="6772" y="8857"/>
                    <a:pt x="7473" y="9491"/>
                    <a:pt x="8173" y="10058"/>
                  </a:cubicBezTo>
                  <a:cubicBezTo>
                    <a:pt x="7439" y="9757"/>
                    <a:pt x="6672" y="9557"/>
                    <a:pt x="5972" y="9357"/>
                  </a:cubicBezTo>
                  <a:cubicBezTo>
                    <a:pt x="5183" y="9144"/>
                    <a:pt x="4151" y="8873"/>
                    <a:pt x="3188" y="8873"/>
                  </a:cubicBezTo>
                  <a:cubicBezTo>
                    <a:pt x="2196" y="8873"/>
                    <a:pt x="1276" y="9160"/>
                    <a:pt x="768" y="10091"/>
                  </a:cubicBezTo>
                  <a:cubicBezTo>
                    <a:pt x="134" y="11258"/>
                    <a:pt x="1" y="12860"/>
                    <a:pt x="801" y="13994"/>
                  </a:cubicBezTo>
                  <a:cubicBezTo>
                    <a:pt x="1602" y="15061"/>
                    <a:pt x="3303" y="15128"/>
                    <a:pt x="4504" y="15161"/>
                  </a:cubicBezTo>
                  <a:cubicBezTo>
                    <a:pt x="4729" y="15170"/>
                    <a:pt x="4956" y="15174"/>
                    <a:pt x="5185" y="15174"/>
                  </a:cubicBezTo>
                  <a:cubicBezTo>
                    <a:pt x="5869" y="15174"/>
                    <a:pt x="6564" y="15136"/>
                    <a:pt x="7239" y="15061"/>
                  </a:cubicBezTo>
                  <a:lnTo>
                    <a:pt x="7239" y="15061"/>
                  </a:lnTo>
                  <a:cubicBezTo>
                    <a:pt x="6539" y="15395"/>
                    <a:pt x="5871" y="15728"/>
                    <a:pt x="5204" y="16129"/>
                  </a:cubicBezTo>
                  <a:cubicBezTo>
                    <a:pt x="3803" y="16896"/>
                    <a:pt x="1468" y="18263"/>
                    <a:pt x="2035" y="20298"/>
                  </a:cubicBezTo>
                  <a:cubicBezTo>
                    <a:pt x="2436" y="21532"/>
                    <a:pt x="3403" y="22800"/>
                    <a:pt x="4804" y="23000"/>
                  </a:cubicBezTo>
                  <a:cubicBezTo>
                    <a:pt x="4907" y="23016"/>
                    <a:pt x="5008" y="23023"/>
                    <a:pt x="5109" y="23023"/>
                  </a:cubicBezTo>
                  <a:cubicBezTo>
                    <a:pt x="6321" y="23023"/>
                    <a:pt x="7411" y="21969"/>
                    <a:pt x="8273" y="21199"/>
                  </a:cubicBezTo>
                  <a:cubicBezTo>
                    <a:pt x="8907" y="20565"/>
                    <a:pt x="9541" y="19898"/>
                    <a:pt x="10141" y="19197"/>
                  </a:cubicBezTo>
                  <a:lnTo>
                    <a:pt x="10141" y="19197"/>
                  </a:lnTo>
                  <a:cubicBezTo>
                    <a:pt x="9841" y="19931"/>
                    <a:pt x="9641" y="20699"/>
                    <a:pt x="9441" y="21399"/>
                  </a:cubicBezTo>
                  <a:cubicBezTo>
                    <a:pt x="9007" y="23000"/>
                    <a:pt x="8307" y="25635"/>
                    <a:pt x="10141" y="26636"/>
                  </a:cubicBezTo>
                  <a:cubicBezTo>
                    <a:pt x="10745" y="26981"/>
                    <a:pt x="11456" y="27175"/>
                    <a:pt x="12159" y="27175"/>
                  </a:cubicBezTo>
                  <a:cubicBezTo>
                    <a:pt x="12815" y="27175"/>
                    <a:pt x="13463" y="27006"/>
                    <a:pt x="14011" y="26636"/>
                  </a:cubicBezTo>
                  <a:cubicBezTo>
                    <a:pt x="15111" y="25836"/>
                    <a:pt x="15145" y="24134"/>
                    <a:pt x="15211" y="22900"/>
                  </a:cubicBezTo>
                  <a:cubicBezTo>
                    <a:pt x="15278" y="21999"/>
                    <a:pt x="15211" y="21065"/>
                    <a:pt x="15145" y="20165"/>
                  </a:cubicBezTo>
                  <a:lnTo>
                    <a:pt x="15145" y="20165"/>
                  </a:lnTo>
                  <a:cubicBezTo>
                    <a:pt x="15478" y="20865"/>
                    <a:pt x="15812" y="21532"/>
                    <a:pt x="16179" y="22200"/>
                  </a:cubicBezTo>
                  <a:cubicBezTo>
                    <a:pt x="16926" y="23455"/>
                    <a:pt x="18076" y="25488"/>
                    <a:pt x="19747" y="25488"/>
                  </a:cubicBezTo>
                  <a:cubicBezTo>
                    <a:pt x="19940" y="25488"/>
                    <a:pt x="20141" y="25461"/>
                    <a:pt x="20348" y="25402"/>
                  </a:cubicBezTo>
                  <a:cubicBezTo>
                    <a:pt x="21649" y="25068"/>
                    <a:pt x="22850" y="24034"/>
                    <a:pt x="23117" y="22700"/>
                  </a:cubicBezTo>
                  <a:cubicBezTo>
                    <a:pt x="23351" y="21366"/>
                    <a:pt x="22183" y="20098"/>
                    <a:pt x="21349" y="19197"/>
                  </a:cubicBezTo>
                  <a:cubicBezTo>
                    <a:pt x="20715" y="18497"/>
                    <a:pt x="20048" y="17863"/>
                    <a:pt x="19348" y="17263"/>
                  </a:cubicBezTo>
                  <a:lnTo>
                    <a:pt x="19348" y="17263"/>
                  </a:lnTo>
                  <a:cubicBezTo>
                    <a:pt x="20048" y="17563"/>
                    <a:pt x="20815" y="17830"/>
                    <a:pt x="21516" y="18030"/>
                  </a:cubicBezTo>
                  <a:cubicBezTo>
                    <a:pt x="22328" y="18267"/>
                    <a:pt x="23389" y="18564"/>
                    <a:pt x="24373" y="18564"/>
                  </a:cubicBezTo>
                  <a:cubicBezTo>
                    <a:pt x="25328" y="18564"/>
                    <a:pt x="26210" y="18284"/>
                    <a:pt x="26720" y="17396"/>
                  </a:cubicBezTo>
                  <a:cubicBezTo>
                    <a:pt x="27353" y="16295"/>
                    <a:pt x="27520" y="14661"/>
                    <a:pt x="26820" y="13493"/>
                  </a:cubicBezTo>
                  <a:cubicBezTo>
                    <a:pt x="26019" y="12359"/>
                    <a:pt x="24318" y="12326"/>
                    <a:pt x="23084" y="12226"/>
                  </a:cubicBezTo>
                  <a:cubicBezTo>
                    <a:pt x="22740" y="12200"/>
                    <a:pt x="22391" y="12189"/>
                    <a:pt x="22041" y="12189"/>
                  </a:cubicBezTo>
                  <a:cubicBezTo>
                    <a:pt x="21474" y="12189"/>
                    <a:pt x="20905" y="12218"/>
                    <a:pt x="20348" y="12259"/>
                  </a:cubicBezTo>
                  <a:cubicBezTo>
                    <a:pt x="21049" y="11992"/>
                    <a:pt x="21716" y="11659"/>
                    <a:pt x="22383" y="11258"/>
                  </a:cubicBezTo>
                  <a:cubicBezTo>
                    <a:pt x="23851" y="10491"/>
                    <a:pt x="26186" y="9157"/>
                    <a:pt x="25652" y="7156"/>
                  </a:cubicBezTo>
                  <a:cubicBezTo>
                    <a:pt x="25319" y="5888"/>
                    <a:pt x="24251" y="4654"/>
                    <a:pt x="22917" y="4387"/>
                  </a:cubicBezTo>
                  <a:cubicBezTo>
                    <a:pt x="22799" y="4366"/>
                    <a:pt x="22682" y="4357"/>
                    <a:pt x="22566" y="4357"/>
                  </a:cubicBezTo>
                  <a:cubicBezTo>
                    <a:pt x="21367" y="4357"/>
                    <a:pt x="20266" y="5389"/>
                    <a:pt x="19414" y="6088"/>
                  </a:cubicBezTo>
                  <a:cubicBezTo>
                    <a:pt x="18514" y="6855"/>
                    <a:pt x="17747" y="7723"/>
                    <a:pt x="17013" y="8657"/>
                  </a:cubicBezTo>
                  <a:cubicBezTo>
                    <a:pt x="17413" y="7689"/>
                    <a:pt x="17713" y="6689"/>
                    <a:pt x="17980" y="5721"/>
                  </a:cubicBezTo>
                  <a:cubicBezTo>
                    <a:pt x="18380" y="4087"/>
                    <a:pt x="19014" y="1518"/>
                    <a:pt x="17180" y="517"/>
                  </a:cubicBezTo>
                  <a:cubicBezTo>
                    <a:pt x="16583" y="193"/>
                    <a:pt x="15864" y="0"/>
                    <a:pt x="1516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1" name="Google Shape;1711;p39"/>
            <p:cNvSpPr/>
            <p:nvPr/>
          </p:nvSpPr>
          <p:spPr>
            <a:xfrm>
              <a:off x="3346725" y="1700000"/>
              <a:ext cx="58400" cy="283550"/>
            </a:xfrm>
            <a:custGeom>
              <a:rect b="b" l="l" r="r" t="t"/>
              <a:pathLst>
                <a:path extrusionOk="0" fill="none" h="11342" w="2336">
                  <a:moveTo>
                    <a:pt x="1602" y="8606"/>
                  </a:moveTo>
                  <a:cubicBezTo>
                    <a:pt x="1969" y="5738"/>
                    <a:pt x="2336" y="2869"/>
                    <a:pt x="1869" y="0"/>
                  </a:cubicBezTo>
                  <a:cubicBezTo>
                    <a:pt x="1602" y="3836"/>
                    <a:pt x="968" y="7606"/>
                    <a:pt x="1" y="1134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2" name="Google Shape;1712;p39"/>
            <p:cNvSpPr/>
            <p:nvPr/>
          </p:nvSpPr>
          <p:spPr>
            <a:xfrm>
              <a:off x="3198300" y="1710825"/>
              <a:ext cx="193475" cy="174325"/>
            </a:xfrm>
            <a:custGeom>
              <a:rect b="b" l="l" r="r" t="t"/>
              <a:pathLst>
                <a:path extrusionOk="0" fill="none" h="6973" w="7739">
                  <a:moveTo>
                    <a:pt x="167" y="6972"/>
                  </a:moveTo>
                  <a:cubicBezTo>
                    <a:pt x="2835" y="4804"/>
                    <a:pt x="5371" y="2503"/>
                    <a:pt x="7739" y="1"/>
                  </a:cubicBezTo>
                  <a:cubicBezTo>
                    <a:pt x="5070" y="1735"/>
                    <a:pt x="2502" y="3603"/>
                    <a:pt x="0" y="5505"/>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3" name="Google Shape;1713;p39"/>
            <p:cNvSpPr/>
            <p:nvPr/>
          </p:nvSpPr>
          <p:spPr>
            <a:xfrm>
              <a:off x="3188275" y="1699150"/>
              <a:ext cx="193500" cy="122625"/>
            </a:xfrm>
            <a:custGeom>
              <a:rect b="b" l="l" r="r" t="t"/>
              <a:pathLst>
                <a:path extrusionOk="0" fill="none" h="4905" w="7740">
                  <a:moveTo>
                    <a:pt x="7740" y="1"/>
                  </a:moveTo>
                  <a:cubicBezTo>
                    <a:pt x="5004" y="1402"/>
                    <a:pt x="2436" y="3003"/>
                    <a:pt x="1" y="4904"/>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4" name="Google Shape;1714;p39"/>
            <p:cNvSpPr/>
            <p:nvPr/>
          </p:nvSpPr>
          <p:spPr>
            <a:xfrm>
              <a:off x="3379250" y="1689150"/>
              <a:ext cx="180150" cy="245200"/>
            </a:xfrm>
            <a:custGeom>
              <a:rect b="b" l="l" r="r" t="t"/>
              <a:pathLst>
                <a:path extrusionOk="0" fill="none" h="9808" w="7206">
                  <a:moveTo>
                    <a:pt x="7206" y="9808"/>
                  </a:moveTo>
                  <a:cubicBezTo>
                    <a:pt x="4304" y="6972"/>
                    <a:pt x="1835" y="3636"/>
                    <a:pt x="1" y="1"/>
                  </a:cubicBezTo>
                  <a:cubicBezTo>
                    <a:pt x="2369" y="2035"/>
                    <a:pt x="4270" y="4570"/>
                    <a:pt x="5871" y="727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5" name="Google Shape;1715;p39"/>
            <p:cNvSpPr/>
            <p:nvPr/>
          </p:nvSpPr>
          <p:spPr>
            <a:xfrm>
              <a:off x="3412600" y="1705000"/>
              <a:ext cx="180150" cy="184325"/>
            </a:xfrm>
            <a:custGeom>
              <a:rect b="b" l="l" r="r" t="t"/>
              <a:pathLst>
                <a:path extrusionOk="0" fill="none" h="7373" w="7206">
                  <a:moveTo>
                    <a:pt x="7206" y="7372"/>
                  </a:moveTo>
                  <a:cubicBezTo>
                    <a:pt x="5138" y="4637"/>
                    <a:pt x="2703" y="2169"/>
                    <a:pt x="1"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6" name="Google Shape;1716;p39"/>
            <p:cNvSpPr/>
            <p:nvPr/>
          </p:nvSpPr>
          <p:spPr>
            <a:xfrm>
              <a:off x="3430125" y="1694150"/>
              <a:ext cx="239350" cy="38400"/>
            </a:xfrm>
            <a:custGeom>
              <a:rect b="b" l="l" r="r" t="t"/>
              <a:pathLst>
                <a:path extrusionOk="0" fill="none" h="1536" w="9574">
                  <a:moveTo>
                    <a:pt x="7906" y="1"/>
                  </a:moveTo>
                  <a:cubicBezTo>
                    <a:pt x="5304" y="34"/>
                    <a:pt x="2602" y="201"/>
                    <a:pt x="0" y="268"/>
                  </a:cubicBezTo>
                  <a:cubicBezTo>
                    <a:pt x="3103" y="1168"/>
                    <a:pt x="6338" y="1535"/>
                    <a:pt x="9574" y="1368"/>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7" name="Google Shape;1717;p39"/>
            <p:cNvSpPr/>
            <p:nvPr/>
          </p:nvSpPr>
          <p:spPr>
            <a:xfrm>
              <a:off x="3421775" y="1706675"/>
              <a:ext cx="172650" cy="57550"/>
            </a:xfrm>
            <a:custGeom>
              <a:rect b="b" l="l" r="r" t="t"/>
              <a:pathLst>
                <a:path extrusionOk="0" fill="none" h="2302" w="6906">
                  <a:moveTo>
                    <a:pt x="6906" y="2302"/>
                  </a:moveTo>
                  <a:cubicBezTo>
                    <a:pt x="4471" y="1935"/>
                    <a:pt x="2136" y="1134"/>
                    <a:pt x="1"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8" name="Google Shape;1718;p39"/>
            <p:cNvSpPr/>
            <p:nvPr/>
          </p:nvSpPr>
          <p:spPr>
            <a:xfrm>
              <a:off x="3415100" y="1530700"/>
              <a:ext cx="223525" cy="160975"/>
            </a:xfrm>
            <a:custGeom>
              <a:rect b="b" l="l" r="r" t="t"/>
              <a:pathLst>
                <a:path extrusionOk="0" fill="none" h="6439" w="8941">
                  <a:moveTo>
                    <a:pt x="8941" y="1"/>
                  </a:moveTo>
                  <a:lnTo>
                    <a:pt x="7206" y="1368"/>
                  </a:lnTo>
                  <a:cubicBezTo>
                    <a:pt x="4904" y="3203"/>
                    <a:pt x="2569" y="5038"/>
                    <a:pt x="1" y="6439"/>
                  </a:cubicBezTo>
                  <a:cubicBezTo>
                    <a:pt x="1735" y="4104"/>
                    <a:pt x="3904" y="2002"/>
                    <a:pt x="6272" y="30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19" name="Google Shape;1719;p39"/>
            <p:cNvSpPr/>
            <p:nvPr/>
          </p:nvSpPr>
          <p:spPr>
            <a:xfrm>
              <a:off x="3444300" y="1576575"/>
              <a:ext cx="183475" cy="120100"/>
            </a:xfrm>
            <a:custGeom>
              <a:rect b="b" l="l" r="r" t="t"/>
              <a:pathLst>
                <a:path extrusionOk="0" fill="none" h="4804" w="7339">
                  <a:moveTo>
                    <a:pt x="7339" y="0"/>
                  </a:moveTo>
                  <a:cubicBezTo>
                    <a:pt x="6071" y="868"/>
                    <a:pt x="4770" y="1802"/>
                    <a:pt x="3536" y="2669"/>
                  </a:cubicBezTo>
                  <a:cubicBezTo>
                    <a:pt x="2402" y="3469"/>
                    <a:pt x="1268" y="4270"/>
                    <a:pt x="0" y="4804"/>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0" name="Google Shape;1720;p39"/>
            <p:cNvSpPr/>
            <p:nvPr/>
          </p:nvSpPr>
          <p:spPr>
            <a:xfrm>
              <a:off x="3423450" y="1403125"/>
              <a:ext cx="59225" cy="260200"/>
            </a:xfrm>
            <a:custGeom>
              <a:rect b="b" l="l" r="r" t="t"/>
              <a:pathLst>
                <a:path extrusionOk="0" fill="none" h="10408" w="2369">
                  <a:moveTo>
                    <a:pt x="2269" y="1468"/>
                  </a:moveTo>
                  <a:cubicBezTo>
                    <a:pt x="2369" y="4570"/>
                    <a:pt x="1535" y="7672"/>
                    <a:pt x="0" y="10407"/>
                  </a:cubicBezTo>
                  <a:cubicBezTo>
                    <a:pt x="534" y="6938"/>
                    <a:pt x="768" y="3503"/>
                    <a:pt x="467"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1" name="Google Shape;1721;p39"/>
            <p:cNvSpPr/>
            <p:nvPr/>
          </p:nvSpPr>
          <p:spPr>
            <a:xfrm>
              <a:off x="3399275" y="1448150"/>
              <a:ext cx="22525" cy="246875"/>
            </a:xfrm>
            <a:custGeom>
              <a:rect b="b" l="l" r="r" t="t"/>
              <a:pathLst>
                <a:path extrusionOk="0" fill="none" h="9875" w="901">
                  <a:moveTo>
                    <a:pt x="634" y="0"/>
                  </a:moveTo>
                  <a:cubicBezTo>
                    <a:pt x="901" y="3303"/>
                    <a:pt x="701" y="6638"/>
                    <a:pt x="0" y="9874"/>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2" name="Google Shape;1722;p39"/>
            <p:cNvSpPr/>
            <p:nvPr/>
          </p:nvSpPr>
          <p:spPr>
            <a:xfrm>
              <a:off x="3231650" y="1459825"/>
              <a:ext cx="164300" cy="216850"/>
            </a:xfrm>
            <a:custGeom>
              <a:rect b="b" l="l" r="r" t="t"/>
              <a:pathLst>
                <a:path extrusionOk="0" fill="none" h="8674" w="6572">
                  <a:moveTo>
                    <a:pt x="100" y="0"/>
                  </a:moveTo>
                  <a:cubicBezTo>
                    <a:pt x="2169" y="3002"/>
                    <a:pt x="4270" y="5871"/>
                    <a:pt x="6572" y="8673"/>
                  </a:cubicBezTo>
                  <a:cubicBezTo>
                    <a:pt x="4203" y="6705"/>
                    <a:pt x="2002" y="4637"/>
                    <a:pt x="0" y="230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3" name="Google Shape;1723;p39"/>
            <p:cNvSpPr/>
            <p:nvPr/>
          </p:nvSpPr>
          <p:spPr>
            <a:xfrm>
              <a:off x="3312525" y="1509850"/>
              <a:ext cx="106775" cy="171825"/>
            </a:xfrm>
            <a:custGeom>
              <a:rect b="b" l="l" r="r" t="t"/>
              <a:pathLst>
                <a:path extrusionOk="0" fill="none" h="6873" w="4271">
                  <a:moveTo>
                    <a:pt x="4271" y="6872"/>
                  </a:moveTo>
                  <a:cubicBezTo>
                    <a:pt x="3270" y="4371"/>
                    <a:pt x="1802" y="2002"/>
                    <a:pt x="1"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4" name="Google Shape;1724;p39"/>
            <p:cNvSpPr/>
            <p:nvPr/>
          </p:nvSpPr>
          <p:spPr>
            <a:xfrm>
              <a:off x="3129075" y="1652450"/>
              <a:ext cx="246875" cy="30900"/>
            </a:xfrm>
            <a:custGeom>
              <a:rect b="b" l="l" r="r" t="t"/>
              <a:pathLst>
                <a:path extrusionOk="0" fill="none" h="1236" w="9875">
                  <a:moveTo>
                    <a:pt x="9874" y="1235"/>
                  </a:moveTo>
                  <a:cubicBezTo>
                    <a:pt x="6638" y="468"/>
                    <a:pt x="3336" y="101"/>
                    <a:pt x="0"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5" name="Google Shape;1725;p39"/>
            <p:cNvSpPr/>
            <p:nvPr/>
          </p:nvSpPr>
          <p:spPr>
            <a:xfrm>
              <a:off x="3195775" y="1624950"/>
              <a:ext cx="163475" cy="45875"/>
            </a:xfrm>
            <a:custGeom>
              <a:rect b="b" l="l" r="r" t="t"/>
              <a:pathLst>
                <a:path extrusionOk="0" fill="none" h="1835" w="6539">
                  <a:moveTo>
                    <a:pt x="6539" y="1835"/>
                  </a:moveTo>
                  <a:cubicBezTo>
                    <a:pt x="4437" y="1034"/>
                    <a:pt x="2269" y="400"/>
                    <a:pt x="1"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6" name="Google Shape;1726;p39"/>
            <p:cNvSpPr/>
            <p:nvPr/>
          </p:nvSpPr>
          <p:spPr>
            <a:xfrm>
              <a:off x="3233325" y="1679975"/>
              <a:ext cx="125925" cy="12525"/>
            </a:xfrm>
            <a:custGeom>
              <a:rect b="b" l="l" r="r" t="t"/>
              <a:pathLst>
                <a:path extrusionOk="0" fill="none" h="501" w="5037">
                  <a:moveTo>
                    <a:pt x="5037" y="501"/>
                  </a:moveTo>
                  <a:cubicBezTo>
                    <a:pt x="3436" y="134"/>
                    <a:pt x="1668" y="1"/>
                    <a:pt x="0" y="20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7" name="Google Shape;1727;p39"/>
            <p:cNvSpPr/>
            <p:nvPr/>
          </p:nvSpPr>
          <p:spPr>
            <a:xfrm>
              <a:off x="3316700" y="1594075"/>
              <a:ext cx="187675" cy="187675"/>
            </a:xfrm>
            <a:custGeom>
              <a:rect b="b" l="l" r="r" t="t"/>
              <a:pathLst>
                <a:path extrusionOk="0" h="7507" w="7507">
                  <a:moveTo>
                    <a:pt x="3770" y="1"/>
                  </a:moveTo>
                  <a:cubicBezTo>
                    <a:pt x="1669" y="1"/>
                    <a:pt x="1" y="1702"/>
                    <a:pt x="1" y="3770"/>
                  </a:cubicBezTo>
                  <a:cubicBezTo>
                    <a:pt x="1" y="5838"/>
                    <a:pt x="1669" y="7506"/>
                    <a:pt x="3770" y="7506"/>
                  </a:cubicBezTo>
                  <a:cubicBezTo>
                    <a:pt x="5838" y="7506"/>
                    <a:pt x="7506" y="5838"/>
                    <a:pt x="7506" y="3770"/>
                  </a:cubicBezTo>
                  <a:cubicBezTo>
                    <a:pt x="7506" y="1702"/>
                    <a:pt x="5838" y="1"/>
                    <a:pt x="3770"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8" name="Google Shape;1728;p39"/>
            <p:cNvSpPr/>
            <p:nvPr/>
          </p:nvSpPr>
          <p:spPr>
            <a:xfrm>
              <a:off x="3335875" y="1613275"/>
              <a:ext cx="149300" cy="150125"/>
            </a:xfrm>
            <a:custGeom>
              <a:rect b="b" l="l" r="r" t="t"/>
              <a:pathLst>
                <a:path extrusionOk="0" h="6005" w="5972">
                  <a:moveTo>
                    <a:pt x="3003" y="0"/>
                  </a:moveTo>
                  <a:cubicBezTo>
                    <a:pt x="1335" y="0"/>
                    <a:pt x="1" y="1334"/>
                    <a:pt x="1" y="3002"/>
                  </a:cubicBezTo>
                  <a:cubicBezTo>
                    <a:pt x="1" y="4637"/>
                    <a:pt x="1335" y="6004"/>
                    <a:pt x="3003" y="6004"/>
                  </a:cubicBezTo>
                  <a:cubicBezTo>
                    <a:pt x="4638" y="6004"/>
                    <a:pt x="5972" y="4637"/>
                    <a:pt x="5972" y="3002"/>
                  </a:cubicBezTo>
                  <a:cubicBezTo>
                    <a:pt x="5972" y="1334"/>
                    <a:pt x="4638" y="0"/>
                    <a:pt x="300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29" name="Google Shape;1729;p39"/>
            <p:cNvSpPr/>
            <p:nvPr/>
          </p:nvSpPr>
          <p:spPr>
            <a:xfrm>
              <a:off x="3363400" y="648600"/>
              <a:ext cx="973225" cy="956600"/>
            </a:xfrm>
            <a:custGeom>
              <a:rect b="b" l="l" r="r" t="t"/>
              <a:pathLst>
                <a:path extrusionOk="0" h="38264" w="38929">
                  <a:moveTo>
                    <a:pt x="21403" y="1"/>
                  </a:moveTo>
                  <a:cubicBezTo>
                    <a:pt x="20460" y="1"/>
                    <a:pt x="19536" y="252"/>
                    <a:pt x="18781" y="827"/>
                  </a:cubicBezTo>
                  <a:cubicBezTo>
                    <a:pt x="17213" y="1961"/>
                    <a:pt x="17180" y="4329"/>
                    <a:pt x="17146" y="6097"/>
                  </a:cubicBezTo>
                  <a:cubicBezTo>
                    <a:pt x="17113" y="7398"/>
                    <a:pt x="17146" y="8666"/>
                    <a:pt x="17313" y="9967"/>
                  </a:cubicBezTo>
                  <a:cubicBezTo>
                    <a:pt x="16846" y="8966"/>
                    <a:pt x="16346" y="7998"/>
                    <a:pt x="15812" y="7098"/>
                  </a:cubicBezTo>
                  <a:cubicBezTo>
                    <a:pt x="14772" y="5315"/>
                    <a:pt x="13098" y="2528"/>
                    <a:pt x="10765" y="2528"/>
                  </a:cubicBezTo>
                  <a:cubicBezTo>
                    <a:pt x="10478" y="2528"/>
                    <a:pt x="10181" y="2570"/>
                    <a:pt x="9874" y="2661"/>
                  </a:cubicBezTo>
                  <a:cubicBezTo>
                    <a:pt x="8107" y="3228"/>
                    <a:pt x="6372" y="4663"/>
                    <a:pt x="6105" y="6597"/>
                  </a:cubicBezTo>
                  <a:cubicBezTo>
                    <a:pt x="5805" y="8465"/>
                    <a:pt x="7473" y="10233"/>
                    <a:pt x="8640" y="11468"/>
                  </a:cubicBezTo>
                  <a:cubicBezTo>
                    <a:pt x="9508" y="12402"/>
                    <a:pt x="10508" y="13269"/>
                    <a:pt x="11509" y="14103"/>
                  </a:cubicBezTo>
                  <a:cubicBezTo>
                    <a:pt x="10475" y="13736"/>
                    <a:pt x="9441" y="13402"/>
                    <a:pt x="8440" y="13135"/>
                  </a:cubicBezTo>
                  <a:cubicBezTo>
                    <a:pt x="7318" y="12855"/>
                    <a:pt x="5853" y="12477"/>
                    <a:pt x="4490" y="12477"/>
                  </a:cubicBezTo>
                  <a:cubicBezTo>
                    <a:pt x="3097" y="12477"/>
                    <a:pt x="1810" y="12872"/>
                    <a:pt x="1102" y="14170"/>
                  </a:cubicBezTo>
                  <a:cubicBezTo>
                    <a:pt x="168" y="15804"/>
                    <a:pt x="1" y="18072"/>
                    <a:pt x="1135" y="19640"/>
                  </a:cubicBezTo>
                  <a:cubicBezTo>
                    <a:pt x="2269" y="21175"/>
                    <a:pt x="4637" y="21241"/>
                    <a:pt x="6372" y="21308"/>
                  </a:cubicBezTo>
                  <a:cubicBezTo>
                    <a:pt x="6741" y="21336"/>
                    <a:pt x="7110" y="21349"/>
                    <a:pt x="7478" y="21349"/>
                  </a:cubicBezTo>
                  <a:cubicBezTo>
                    <a:pt x="8410" y="21349"/>
                    <a:pt x="9343" y="21270"/>
                    <a:pt x="10275" y="21175"/>
                  </a:cubicBezTo>
                  <a:lnTo>
                    <a:pt x="10275" y="21175"/>
                  </a:lnTo>
                  <a:cubicBezTo>
                    <a:pt x="9274" y="21608"/>
                    <a:pt x="8307" y="22109"/>
                    <a:pt x="7373" y="22642"/>
                  </a:cubicBezTo>
                  <a:cubicBezTo>
                    <a:pt x="5371" y="23810"/>
                    <a:pt x="2102" y="25778"/>
                    <a:pt x="2936" y="28580"/>
                  </a:cubicBezTo>
                  <a:cubicBezTo>
                    <a:pt x="3437" y="30348"/>
                    <a:pt x="4871" y="32082"/>
                    <a:pt x="6806" y="32416"/>
                  </a:cubicBezTo>
                  <a:cubicBezTo>
                    <a:pt x="6973" y="32445"/>
                    <a:pt x="7140" y="32459"/>
                    <a:pt x="7305" y="32459"/>
                  </a:cubicBezTo>
                  <a:cubicBezTo>
                    <a:pt x="9009" y="32459"/>
                    <a:pt x="10553" y="30979"/>
                    <a:pt x="11709" y="29914"/>
                  </a:cubicBezTo>
                  <a:cubicBezTo>
                    <a:pt x="12676" y="29014"/>
                    <a:pt x="13544" y="28080"/>
                    <a:pt x="14378" y="27079"/>
                  </a:cubicBezTo>
                  <a:lnTo>
                    <a:pt x="14378" y="27079"/>
                  </a:lnTo>
                  <a:cubicBezTo>
                    <a:pt x="14011" y="28113"/>
                    <a:pt x="13677" y="29114"/>
                    <a:pt x="13377" y="30148"/>
                  </a:cubicBezTo>
                  <a:cubicBezTo>
                    <a:pt x="12777" y="32349"/>
                    <a:pt x="11809" y="36085"/>
                    <a:pt x="14344" y="37486"/>
                  </a:cubicBezTo>
                  <a:cubicBezTo>
                    <a:pt x="15201" y="37976"/>
                    <a:pt x="16222" y="38264"/>
                    <a:pt x="17231" y="38264"/>
                  </a:cubicBezTo>
                  <a:cubicBezTo>
                    <a:pt x="18147" y="38264"/>
                    <a:pt x="19053" y="38026"/>
                    <a:pt x="19815" y="37486"/>
                  </a:cubicBezTo>
                  <a:cubicBezTo>
                    <a:pt x="21349" y="36385"/>
                    <a:pt x="21449" y="33984"/>
                    <a:pt x="21516" y="32249"/>
                  </a:cubicBezTo>
                  <a:cubicBezTo>
                    <a:pt x="21549" y="30948"/>
                    <a:pt x="21516" y="29647"/>
                    <a:pt x="21383" y="28380"/>
                  </a:cubicBezTo>
                  <a:lnTo>
                    <a:pt x="21383" y="28380"/>
                  </a:lnTo>
                  <a:cubicBezTo>
                    <a:pt x="21850" y="29414"/>
                    <a:pt x="22350" y="30348"/>
                    <a:pt x="22850" y="31282"/>
                  </a:cubicBezTo>
                  <a:cubicBezTo>
                    <a:pt x="23896" y="33103"/>
                    <a:pt x="25502" y="35941"/>
                    <a:pt x="27862" y="35941"/>
                  </a:cubicBezTo>
                  <a:cubicBezTo>
                    <a:pt x="28138" y="35941"/>
                    <a:pt x="28424" y="35902"/>
                    <a:pt x="28721" y="35818"/>
                  </a:cubicBezTo>
                  <a:cubicBezTo>
                    <a:pt x="30523" y="35318"/>
                    <a:pt x="32290" y="33917"/>
                    <a:pt x="32624" y="31982"/>
                  </a:cubicBezTo>
                  <a:cubicBezTo>
                    <a:pt x="32958" y="30114"/>
                    <a:pt x="31323" y="28380"/>
                    <a:pt x="30156" y="27079"/>
                  </a:cubicBezTo>
                  <a:cubicBezTo>
                    <a:pt x="29288" y="26078"/>
                    <a:pt x="28321" y="25211"/>
                    <a:pt x="27320" y="24377"/>
                  </a:cubicBezTo>
                  <a:lnTo>
                    <a:pt x="27320" y="24377"/>
                  </a:lnTo>
                  <a:cubicBezTo>
                    <a:pt x="28354" y="24777"/>
                    <a:pt x="29355" y="25111"/>
                    <a:pt x="30389" y="25411"/>
                  </a:cubicBezTo>
                  <a:cubicBezTo>
                    <a:pt x="31512" y="25730"/>
                    <a:pt x="32998" y="26132"/>
                    <a:pt x="34385" y="26132"/>
                  </a:cubicBezTo>
                  <a:cubicBezTo>
                    <a:pt x="35756" y="26132"/>
                    <a:pt x="37031" y="25738"/>
                    <a:pt x="37761" y="24477"/>
                  </a:cubicBezTo>
                  <a:cubicBezTo>
                    <a:pt x="38662" y="22876"/>
                    <a:pt x="38929" y="20608"/>
                    <a:pt x="37794" y="18973"/>
                  </a:cubicBezTo>
                  <a:cubicBezTo>
                    <a:pt x="36694" y="17405"/>
                    <a:pt x="34292" y="17338"/>
                    <a:pt x="32557" y="17238"/>
                  </a:cubicBezTo>
                  <a:cubicBezTo>
                    <a:pt x="32057" y="17199"/>
                    <a:pt x="31552" y="17180"/>
                    <a:pt x="31044" y="17180"/>
                  </a:cubicBezTo>
                  <a:cubicBezTo>
                    <a:pt x="30263" y="17180"/>
                    <a:pt x="29476" y="17224"/>
                    <a:pt x="28688" y="17305"/>
                  </a:cubicBezTo>
                  <a:cubicBezTo>
                    <a:pt x="29722" y="16905"/>
                    <a:pt x="30689" y="16404"/>
                    <a:pt x="31623" y="15904"/>
                  </a:cubicBezTo>
                  <a:cubicBezTo>
                    <a:pt x="33658" y="14770"/>
                    <a:pt x="36960" y="12902"/>
                    <a:pt x="36193" y="10067"/>
                  </a:cubicBezTo>
                  <a:cubicBezTo>
                    <a:pt x="35693" y="8232"/>
                    <a:pt x="34292" y="6464"/>
                    <a:pt x="32357" y="6130"/>
                  </a:cubicBezTo>
                  <a:cubicBezTo>
                    <a:pt x="32186" y="6101"/>
                    <a:pt x="32017" y="6086"/>
                    <a:pt x="31848" y="6086"/>
                  </a:cubicBezTo>
                  <a:cubicBezTo>
                    <a:pt x="30142" y="6086"/>
                    <a:pt x="28571" y="7533"/>
                    <a:pt x="27387" y="8566"/>
                  </a:cubicBezTo>
                  <a:cubicBezTo>
                    <a:pt x="26153" y="9633"/>
                    <a:pt x="25052" y="10834"/>
                    <a:pt x="24018" y="12135"/>
                  </a:cubicBezTo>
                  <a:cubicBezTo>
                    <a:pt x="24552" y="10800"/>
                    <a:pt x="25019" y="9399"/>
                    <a:pt x="25352" y="8065"/>
                  </a:cubicBezTo>
                  <a:cubicBezTo>
                    <a:pt x="25886" y="5797"/>
                    <a:pt x="26820" y="2094"/>
                    <a:pt x="24218" y="727"/>
                  </a:cubicBezTo>
                  <a:cubicBezTo>
                    <a:pt x="23371" y="269"/>
                    <a:pt x="22377" y="1"/>
                    <a:pt x="2140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0" name="Google Shape;1730;p39"/>
            <p:cNvSpPr/>
            <p:nvPr/>
          </p:nvSpPr>
          <p:spPr>
            <a:xfrm>
              <a:off x="3872925" y="889400"/>
              <a:ext cx="337775" cy="248550"/>
            </a:xfrm>
            <a:custGeom>
              <a:rect b="b" l="l" r="r" t="t"/>
              <a:pathLst>
                <a:path extrusionOk="0" fill="none" h="9942" w="13511">
                  <a:moveTo>
                    <a:pt x="9107" y="1269"/>
                  </a:moveTo>
                  <a:cubicBezTo>
                    <a:pt x="5805" y="3837"/>
                    <a:pt x="2436" y="6506"/>
                    <a:pt x="1" y="9941"/>
                  </a:cubicBezTo>
                  <a:cubicBezTo>
                    <a:pt x="4237" y="6272"/>
                    <a:pt x="8774" y="2936"/>
                    <a:pt x="13511"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1" name="Google Shape;1731;p39"/>
            <p:cNvSpPr/>
            <p:nvPr/>
          </p:nvSpPr>
          <p:spPr>
            <a:xfrm>
              <a:off x="3887125" y="1122925"/>
              <a:ext cx="375275" cy="60050"/>
            </a:xfrm>
            <a:custGeom>
              <a:rect b="b" l="l" r="r" t="t"/>
              <a:pathLst>
                <a:path extrusionOk="0" fill="none" h="2402" w="15011">
                  <a:moveTo>
                    <a:pt x="15011" y="667"/>
                  </a:moveTo>
                  <a:cubicBezTo>
                    <a:pt x="10007" y="167"/>
                    <a:pt x="5004" y="0"/>
                    <a:pt x="0" y="167"/>
                  </a:cubicBezTo>
                  <a:cubicBezTo>
                    <a:pt x="4503" y="1134"/>
                    <a:pt x="9107" y="1835"/>
                    <a:pt x="13710" y="240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2" name="Google Shape;1732;p39"/>
            <p:cNvSpPr/>
            <p:nvPr/>
          </p:nvSpPr>
          <p:spPr>
            <a:xfrm>
              <a:off x="3886275" y="1151275"/>
              <a:ext cx="325250" cy="68400"/>
            </a:xfrm>
            <a:custGeom>
              <a:rect b="b" l="l" r="r" t="t"/>
              <a:pathLst>
                <a:path extrusionOk="0" fill="none" h="2736" w="13010">
                  <a:moveTo>
                    <a:pt x="1" y="0"/>
                  </a:moveTo>
                  <a:cubicBezTo>
                    <a:pt x="4204" y="1368"/>
                    <a:pt x="8573" y="2302"/>
                    <a:pt x="13010" y="2735"/>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3" name="Google Shape;1733;p39"/>
            <p:cNvSpPr/>
            <p:nvPr/>
          </p:nvSpPr>
          <p:spPr>
            <a:xfrm>
              <a:off x="3867100" y="724300"/>
              <a:ext cx="75075" cy="439500"/>
            </a:xfrm>
            <a:custGeom>
              <a:rect b="b" l="l" r="r" t="t"/>
              <a:pathLst>
                <a:path extrusionOk="0" fill="none" h="17580" w="3003">
                  <a:moveTo>
                    <a:pt x="2869" y="0"/>
                  </a:moveTo>
                  <a:cubicBezTo>
                    <a:pt x="3003" y="5938"/>
                    <a:pt x="2135" y="11909"/>
                    <a:pt x="367" y="17580"/>
                  </a:cubicBezTo>
                  <a:cubicBezTo>
                    <a:pt x="0" y="13043"/>
                    <a:pt x="634" y="8506"/>
                    <a:pt x="1635" y="4036"/>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4" name="Google Shape;1734;p39"/>
            <p:cNvSpPr/>
            <p:nvPr/>
          </p:nvSpPr>
          <p:spPr>
            <a:xfrm>
              <a:off x="3842925" y="737625"/>
              <a:ext cx="15850" cy="375300"/>
            </a:xfrm>
            <a:custGeom>
              <a:rect b="b" l="l" r="r" t="t"/>
              <a:pathLst>
                <a:path extrusionOk="0" fill="none" h="15012" w="634">
                  <a:moveTo>
                    <a:pt x="634" y="1"/>
                  </a:moveTo>
                  <a:cubicBezTo>
                    <a:pt x="0" y="4971"/>
                    <a:pt x="0" y="10041"/>
                    <a:pt x="634" y="1501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5" name="Google Shape;1735;p39"/>
            <p:cNvSpPr/>
            <p:nvPr/>
          </p:nvSpPr>
          <p:spPr>
            <a:xfrm>
              <a:off x="3616925" y="825200"/>
              <a:ext cx="220175" cy="272725"/>
            </a:xfrm>
            <a:custGeom>
              <a:rect b="b" l="l" r="r" t="t"/>
              <a:pathLst>
                <a:path extrusionOk="0" fill="none" h="10909" w="8807">
                  <a:moveTo>
                    <a:pt x="334" y="3169"/>
                  </a:moveTo>
                  <a:cubicBezTo>
                    <a:pt x="3103" y="5738"/>
                    <a:pt x="6038" y="8340"/>
                    <a:pt x="8807" y="10908"/>
                  </a:cubicBezTo>
                  <a:cubicBezTo>
                    <a:pt x="6505" y="6839"/>
                    <a:pt x="3503" y="3136"/>
                    <a:pt x="0" y="0"/>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6" name="Google Shape;1736;p39"/>
            <p:cNvSpPr/>
            <p:nvPr/>
          </p:nvSpPr>
          <p:spPr>
            <a:xfrm>
              <a:off x="3729500" y="866900"/>
              <a:ext cx="120950" cy="234350"/>
            </a:xfrm>
            <a:custGeom>
              <a:rect b="b" l="l" r="r" t="t"/>
              <a:pathLst>
                <a:path extrusionOk="0" fill="none" h="9374" w="4838">
                  <a:moveTo>
                    <a:pt x="1" y="0"/>
                  </a:moveTo>
                  <a:cubicBezTo>
                    <a:pt x="2135" y="2836"/>
                    <a:pt x="3770" y="6038"/>
                    <a:pt x="4837" y="9374"/>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7" name="Google Shape;1737;p39"/>
            <p:cNvSpPr/>
            <p:nvPr/>
          </p:nvSpPr>
          <p:spPr>
            <a:xfrm>
              <a:off x="3445125" y="1062875"/>
              <a:ext cx="397825" cy="76750"/>
            </a:xfrm>
            <a:custGeom>
              <a:rect b="b" l="l" r="r" t="t"/>
              <a:pathLst>
                <a:path extrusionOk="0" fill="none" h="3070" w="15913">
                  <a:moveTo>
                    <a:pt x="1" y="0"/>
                  </a:moveTo>
                  <a:cubicBezTo>
                    <a:pt x="1068" y="100"/>
                    <a:pt x="2169" y="200"/>
                    <a:pt x="3236" y="334"/>
                  </a:cubicBezTo>
                  <a:cubicBezTo>
                    <a:pt x="7506" y="767"/>
                    <a:pt x="11809" y="1235"/>
                    <a:pt x="15912" y="2435"/>
                  </a:cubicBezTo>
                  <a:cubicBezTo>
                    <a:pt x="11676" y="3069"/>
                    <a:pt x="7339" y="3069"/>
                    <a:pt x="3070" y="2402"/>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8" name="Google Shape;1738;p39"/>
            <p:cNvSpPr/>
            <p:nvPr/>
          </p:nvSpPr>
          <p:spPr>
            <a:xfrm>
              <a:off x="3504350" y="1026175"/>
              <a:ext cx="315250" cy="61725"/>
            </a:xfrm>
            <a:custGeom>
              <a:rect b="b" l="l" r="r" t="t"/>
              <a:pathLst>
                <a:path extrusionOk="0" fill="none" h="2469" w="12610">
                  <a:moveTo>
                    <a:pt x="0" y="1"/>
                  </a:moveTo>
                  <a:cubicBezTo>
                    <a:pt x="2268" y="367"/>
                    <a:pt x="4470" y="734"/>
                    <a:pt x="6705" y="1068"/>
                  </a:cubicBezTo>
                  <a:cubicBezTo>
                    <a:pt x="8706" y="1402"/>
                    <a:pt x="10708" y="1735"/>
                    <a:pt x="12609" y="2469"/>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39" name="Google Shape;1739;p39"/>
            <p:cNvSpPr/>
            <p:nvPr/>
          </p:nvSpPr>
          <p:spPr>
            <a:xfrm>
              <a:off x="3519350" y="1147100"/>
              <a:ext cx="286075" cy="256050"/>
            </a:xfrm>
            <a:custGeom>
              <a:rect b="b" l="l" r="r" t="t"/>
              <a:pathLst>
                <a:path extrusionOk="0" fill="none" h="10242" w="11443">
                  <a:moveTo>
                    <a:pt x="1" y="6939"/>
                  </a:moveTo>
                  <a:cubicBezTo>
                    <a:pt x="3069" y="3636"/>
                    <a:pt x="7106" y="1168"/>
                    <a:pt x="11442" y="0"/>
                  </a:cubicBezTo>
                  <a:cubicBezTo>
                    <a:pt x="7339" y="3103"/>
                    <a:pt x="3603" y="6338"/>
                    <a:pt x="334" y="1024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0" name="Google Shape;1740;p39"/>
            <p:cNvSpPr/>
            <p:nvPr/>
          </p:nvSpPr>
          <p:spPr>
            <a:xfrm>
              <a:off x="3595250" y="1136250"/>
              <a:ext cx="267700" cy="241025"/>
            </a:xfrm>
            <a:custGeom>
              <a:rect b="b" l="l" r="r" t="t"/>
              <a:pathLst>
                <a:path extrusionOk="0" fill="none" h="9641" w="10708">
                  <a:moveTo>
                    <a:pt x="0" y="9641"/>
                  </a:moveTo>
                  <a:cubicBezTo>
                    <a:pt x="3036" y="5905"/>
                    <a:pt x="6671" y="2636"/>
                    <a:pt x="10708"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1" name="Google Shape;1741;p39"/>
            <p:cNvSpPr/>
            <p:nvPr/>
          </p:nvSpPr>
          <p:spPr>
            <a:xfrm>
              <a:off x="3794550" y="1159600"/>
              <a:ext cx="69250" cy="391150"/>
            </a:xfrm>
            <a:custGeom>
              <a:rect b="b" l="l" r="r" t="t"/>
              <a:pathLst>
                <a:path extrusionOk="0" fill="none" h="15646" w="2770">
                  <a:moveTo>
                    <a:pt x="0" y="15645"/>
                  </a:moveTo>
                  <a:cubicBezTo>
                    <a:pt x="934" y="10475"/>
                    <a:pt x="1668" y="5271"/>
                    <a:pt x="2102" y="1"/>
                  </a:cubicBezTo>
                  <a:cubicBezTo>
                    <a:pt x="2569" y="4504"/>
                    <a:pt x="2769" y="8874"/>
                    <a:pt x="2435" y="13377"/>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2" name="Google Shape;1742;p39"/>
            <p:cNvSpPr/>
            <p:nvPr/>
          </p:nvSpPr>
          <p:spPr>
            <a:xfrm>
              <a:off x="3762850" y="1130425"/>
              <a:ext cx="65925" cy="287725"/>
            </a:xfrm>
            <a:custGeom>
              <a:rect b="b" l="l" r="r" t="t"/>
              <a:pathLst>
                <a:path extrusionOk="0" fill="none" h="11509" w="2637">
                  <a:moveTo>
                    <a:pt x="2636" y="0"/>
                  </a:moveTo>
                  <a:cubicBezTo>
                    <a:pt x="1135" y="3670"/>
                    <a:pt x="201" y="7539"/>
                    <a:pt x="1" y="11508"/>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3" name="Google Shape;1743;p39"/>
            <p:cNvSpPr/>
            <p:nvPr/>
          </p:nvSpPr>
          <p:spPr>
            <a:xfrm>
              <a:off x="3874600" y="1172950"/>
              <a:ext cx="226025" cy="285225"/>
            </a:xfrm>
            <a:custGeom>
              <a:rect b="b" l="l" r="r" t="t"/>
              <a:pathLst>
                <a:path extrusionOk="0" fill="none" h="11409" w="9041">
                  <a:moveTo>
                    <a:pt x="1" y="0"/>
                  </a:moveTo>
                  <a:cubicBezTo>
                    <a:pt x="2636" y="4103"/>
                    <a:pt x="5671" y="7906"/>
                    <a:pt x="9040" y="11409"/>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4" name="Google Shape;1744;p39"/>
            <p:cNvSpPr/>
            <p:nvPr/>
          </p:nvSpPr>
          <p:spPr>
            <a:xfrm>
              <a:off x="3878775" y="1203800"/>
              <a:ext cx="122600" cy="214350"/>
            </a:xfrm>
            <a:custGeom>
              <a:rect b="b" l="l" r="r" t="t"/>
              <a:pathLst>
                <a:path extrusionOk="0" fill="none" h="8574" w="4904">
                  <a:moveTo>
                    <a:pt x="0" y="1"/>
                  </a:moveTo>
                  <a:cubicBezTo>
                    <a:pt x="1401" y="3003"/>
                    <a:pt x="3036" y="5872"/>
                    <a:pt x="4904" y="8573"/>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5" name="Google Shape;1745;p39"/>
            <p:cNvSpPr/>
            <p:nvPr/>
          </p:nvSpPr>
          <p:spPr>
            <a:xfrm>
              <a:off x="3901300" y="1180450"/>
              <a:ext cx="123425" cy="136800"/>
            </a:xfrm>
            <a:custGeom>
              <a:rect b="b" l="l" r="r" t="t"/>
              <a:pathLst>
                <a:path extrusionOk="0" fill="none" h="5472" w="4937">
                  <a:moveTo>
                    <a:pt x="0" y="1"/>
                  </a:moveTo>
                  <a:cubicBezTo>
                    <a:pt x="1334" y="2102"/>
                    <a:pt x="3002" y="3937"/>
                    <a:pt x="4937" y="547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6" name="Google Shape;1746;p39"/>
            <p:cNvSpPr/>
            <p:nvPr/>
          </p:nvSpPr>
          <p:spPr>
            <a:xfrm>
              <a:off x="3717000" y="996150"/>
              <a:ext cx="265200" cy="264375"/>
            </a:xfrm>
            <a:custGeom>
              <a:rect b="b" l="l" r="r" t="t"/>
              <a:pathLst>
                <a:path extrusionOk="0" h="10575" w="10608">
                  <a:moveTo>
                    <a:pt x="5304" y="1"/>
                  </a:moveTo>
                  <a:cubicBezTo>
                    <a:pt x="2369" y="1"/>
                    <a:pt x="0" y="2369"/>
                    <a:pt x="0" y="5305"/>
                  </a:cubicBezTo>
                  <a:cubicBezTo>
                    <a:pt x="0" y="8207"/>
                    <a:pt x="2369" y="10575"/>
                    <a:pt x="5304" y="10575"/>
                  </a:cubicBezTo>
                  <a:cubicBezTo>
                    <a:pt x="8206" y="10575"/>
                    <a:pt x="10608" y="8207"/>
                    <a:pt x="10608" y="5305"/>
                  </a:cubicBezTo>
                  <a:cubicBezTo>
                    <a:pt x="10608" y="2369"/>
                    <a:pt x="8206" y="1"/>
                    <a:pt x="5304"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7" name="Google Shape;1747;p39"/>
            <p:cNvSpPr/>
            <p:nvPr/>
          </p:nvSpPr>
          <p:spPr>
            <a:xfrm>
              <a:off x="3732825" y="1022025"/>
              <a:ext cx="233525" cy="212650"/>
            </a:xfrm>
            <a:custGeom>
              <a:rect b="b" l="l" r="r" t="t"/>
              <a:pathLst>
                <a:path extrusionOk="0" h="8506" w="9341">
                  <a:moveTo>
                    <a:pt x="4684" y="0"/>
                  </a:moveTo>
                  <a:cubicBezTo>
                    <a:pt x="2725" y="0"/>
                    <a:pt x="963" y="1343"/>
                    <a:pt x="501" y="3336"/>
                  </a:cubicBezTo>
                  <a:cubicBezTo>
                    <a:pt x="1" y="5604"/>
                    <a:pt x="1469" y="7905"/>
                    <a:pt x="3737" y="8406"/>
                  </a:cubicBezTo>
                  <a:cubicBezTo>
                    <a:pt x="4046" y="8473"/>
                    <a:pt x="4355" y="8505"/>
                    <a:pt x="4658" y="8505"/>
                  </a:cubicBezTo>
                  <a:cubicBezTo>
                    <a:pt x="6616" y="8505"/>
                    <a:pt x="8374" y="7163"/>
                    <a:pt x="8807" y="5170"/>
                  </a:cubicBezTo>
                  <a:cubicBezTo>
                    <a:pt x="9341" y="2869"/>
                    <a:pt x="7873" y="600"/>
                    <a:pt x="5605" y="100"/>
                  </a:cubicBezTo>
                  <a:cubicBezTo>
                    <a:pt x="5296" y="33"/>
                    <a:pt x="4987" y="0"/>
                    <a:pt x="468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8" name="Google Shape;1748;p39"/>
            <p:cNvSpPr/>
            <p:nvPr/>
          </p:nvSpPr>
          <p:spPr>
            <a:xfrm>
              <a:off x="3569375" y="2192850"/>
              <a:ext cx="298575" cy="294425"/>
            </a:xfrm>
            <a:custGeom>
              <a:rect b="b" l="l" r="r" t="t"/>
              <a:pathLst>
                <a:path extrusionOk="0" h="11777" w="11943">
                  <a:moveTo>
                    <a:pt x="268" y="0"/>
                  </a:moveTo>
                  <a:lnTo>
                    <a:pt x="268" y="0"/>
                  </a:lnTo>
                  <a:cubicBezTo>
                    <a:pt x="1" y="3036"/>
                    <a:pt x="2569" y="7372"/>
                    <a:pt x="4671" y="9641"/>
                  </a:cubicBezTo>
                  <a:cubicBezTo>
                    <a:pt x="6356" y="11462"/>
                    <a:pt x="7643" y="11777"/>
                    <a:pt x="9705" y="11777"/>
                  </a:cubicBezTo>
                  <a:cubicBezTo>
                    <a:pt x="10173" y="11777"/>
                    <a:pt x="10681" y="11761"/>
                    <a:pt x="11242" y="11742"/>
                  </a:cubicBezTo>
                  <a:cubicBezTo>
                    <a:pt x="11609" y="8807"/>
                    <a:pt x="11943" y="7139"/>
                    <a:pt x="9841" y="5071"/>
                  </a:cubicBezTo>
                  <a:cubicBezTo>
                    <a:pt x="7706" y="3036"/>
                    <a:pt x="3203" y="534"/>
                    <a:pt x="26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49" name="Google Shape;1749;p39"/>
            <p:cNvSpPr/>
            <p:nvPr/>
          </p:nvSpPr>
          <p:spPr>
            <a:xfrm>
              <a:off x="3629425" y="2257050"/>
              <a:ext cx="221025" cy="228525"/>
            </a:xfrm>
            <a:custGeom>
              <a:rect b="b" l="l" r="r" t="t"/>
              <a:pathLst>
                <a:path extrusionOk="0" fill="none" h="9141" w="8841">
                  <a:moveTo>
                    <a:pt x="1" y="1"/>
                  </a:moveTo>
                  <a:cubicBezTo>
                    <a:pt x="434" y="468"/>
                    <a:pt x="8840" y="9141"/>
                    <a:pt x="8840" y="914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50" name="Google Shape;1750;p39"/>
            <p:cNvSpPr/>
            <p:nvPr/>
          </p:nvSpPr>
          <p:spPr>
            <a:xfrm>
              <a:off x="3845425" y="2202025"/>
              <a:ext cx="303575" cy="285650"/>
            </a:xfrm>
            <a:custGeom>
              <a:rect b="b" l="l" r="r" t="t"/>
              <a:pathLst>
                <a:path extrusionOk="0" h="11426" w="12143">
                  <a:moveTo>
                    <a:pt x="11909" y="0"/>
                  </a:moveTo>
                  <a:lnTo>
                    <a:pt x="11909" y="0"/>
                  </a:lnTo>
                  <a:cubicBezTo>
                    <a:pt x="9007" y="467"/>
                    <a:pt x="4403" y="2802"/>
                    <a:pt x="2202" y="4770"/>
                  </a:cubicBezTo>
                  <a:cubicBezTo>
                    <a:pt x="0" y="6705"/>
                    <a:pt x="334" y="8440"/>
                    <a:pt x="567" y="11342"/>
                  </a:cubicBezTo>
                  <a:cubicBezTo>
                    <a:pt x="1356" y="11385"/>
                    <a:pt x="2036" y="11425"/>
                    <a:pt x="2648" y="11425"/>
                  </a:cubicBezTo>
                  <a:cubicBezTo>
                    <a:pt x="4419" y="11425"/>
                    <a:pt x="5619" y="11085"/>
                    <a:pt x="7205" y="9474"/>
                  </a:cubicBezTo>
                  <a:cubicBezTo>
                    <a:pt x="9374" y="7305"/>
                    <a:pt x="12142" y="3036"/>
                    <a:pt x="119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51" name="Google Shape;1751;p39"/>
            <p:cNvSpPr/>
            <p:nvPr/>
          </p:nvSpPr>
          <p:spPr>
            <a:xfrm>
              <a:off x="3859600" y="2264575"/>
              <a:ext cx="228525" cy="221000"/>
            </a:xfrm>
            <a:custGeom>
              <a:rect b="b" l="l" r="r" t="t"/>
              <a:pathLst>
                <a:path extrusionOk="0" fill="none" h="8840" w="9141">
                  <a:moveTo>
                    <a:pt x="9140" y="0"/>
                  </a:moveTo>
                  <a:cubicBezTo>
                    <a:pt x="8673" y="467"/>
                    <a:pt x="0" y="8840"/>
                    <a:pt x="0" y="884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752" name="Google Shape;1752;p39"/>
          <p:cNvGrpSpPr/>
          <p:nvPr/>
        </p:nvGrpSpPr>
        <p:grpSpPr>
          <a:xfrm>
            <a:off x="5694902" y="5"/>
            <a:ext cx="931255" cy="4332852"/>
            <a:chOff x="7507550" y="0"/>
            <a:chExt cx="1241675" cy="2249750"/>
          </a:xfrm>
        </p:grpSpPr>
        <p:sp>
          <p:nvSpPr>
            <p:cNvPr id="1753" name="Google Shape;1753;p39"/>
            <p:cNvSpPr/>
            <p:nvPr/>
          </p:nvSpPr>
          <p:spPr>
            <a:xfrm>
              <a:off x="7977525" y="678925"/>
              <a:ext cx="170625" cy="145600"/>
            </a:xfrm>
            <a:custGeom>
              <a:rect b="b" l="l" r="r" t="t"/>
              <a:pathLst>
                <a:path extrusionOk="0" h="5824" w="6825">
                  <a:moveTo>
                    <a:pt x="4192" y="0"/>
                  </a:moveTo>
                  <a:cubicBezTo>
                    <a:pt x="2752" y="0"/>
                    <a:pt x="2752" y="1659"/>
                    <a:pt x="2752" y="1659"/>
                  </a:cubicBezTo>
                  <a:cubicBezTo>
                    <a:pt x="2478" y="1558"/>
                    <a:pt x="2217" y="1512"/>
                    <a:pt x="1976" y="1512"/>
                  </a:cubicBezTo>
                  <a:cubicBezTo>
                    <a:pt x="696" y="1512"/>
                    <a:pt x="0" y="2821"/>
                    <a:pt x="1050" y="4151"/>
                  </a:cubicBezTo>
                  <a:cubicBezTo>
                    <a:pt x="2296" y="5732"/>
                    <a:pt x="5275" y="5823"/>
                    <a:pt x="5275" y="5823"/>
                  </a:cubicBezTo>
                  <a:cubicBezTo>
                    <a:pt x="6825" y="2783"/>
                    <a:pt x="6156" y="230"/>
                    <a:pt x="4454" y="17"/>
                  </a:cubicBezTo>
                  <a:cubicBezTo>
                    <a:pt x="4361" y="6"/>
                    <a:pt x="4274" y="0"/>
                    <a:pt x="419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54" name="Google Shape;1754;p39"/>
            <p:cNvSpPr/>
            <p:nvPr/>
          </p:nvSpPr>
          <p:spPr>
            <a:xfrm>
              <a:off x="7977525" y="716700"/>
              <a:ext cx="131875" cy="107825"/>
            </a:xfrm>
            <a:custGeom>
              <a:rect b="b" l="l" r="r" t="t"/>
              <a:pathLst>
                <a:path extrusionOk="0" h="4313" w="5275">
                  <a:moveTo>
                    <a:pt x="1976" y="1"/>
                  </a:moveTo>
                  <a:cubicBezTo>
                    <a:pt x="696" y="1"/>
                    <a:pt x="0" y="1310"/>
                    <a:pt x="1050" y="2640"/>
                  </a:cubicBezTo>
                  <a:cubicBezTo>
                    <a:pt x="2296" y="4221"/>
                    <a:pt x="5275" y="4312"/>
                    <a:pt x="5275" y="4312"/>
                  </a:cubicBezTo>
                  <a:cubicBezTo>
                    <a:pt x="5275" y="4312"/>
                    <a:pt x="4636" y="2306"/>
                    <a:pt x="2752" y="148"/>
                  </a:cubicBezTo>
                  <a:cubicBezTo>
                    <a:pt x="2478" y="47"/>
                    <a:pt x="2217" y="1"/>
                    <a:pt x="197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55" name="Google Shape;1755;p39"/>
            <p:cNvSpPr/>
            <p:nvPr/>
          </p:nvSpPr>
          <p:spPr>
            <a:xfrm>
              <a:off x="7756775" y="869325"/>
              <a:ext cx="608700" cy="398975"/>
            </a:xfrm>
            <a:custGeom>
              <a:rect b="b" l="l" r="r" t="t"/>
              <a:pathLst>
                <a:path extrusionOk="0" h="15959" w="24348">
                  <a:moveTo>
                    <a:pt x="1" y="0"/>
                  </a:moveTo>
                  <a:cubicBezTo>
                    <a:pt x="1" y="274"/>
                    <a:pt x="1" y="578"/>
                    <a:pt x="31" y="851"/>
                  </a:cubicBezTo>
                  <a:cubicBezTo>
                    <a:pt x="31" y="912"/>
                    <a:pt x="31" y="1003"/>
                    <a:pt x="31" y="1064"/>
                  </a:cubicBezTo>
                  <a:cubicBezTo>
                    <a:pt x="31" y="1095"/>
                    <a:pt x="31" y="1125"/>
                    <a:pt x="31" y="1186"/>
                  </a:cubicBezTo>
                  <a:cubicBezTo>
                    <a:pt x="31" y="1399"/>
                    <a:pt x="62" y="1581"/>
                    <a:pt x="62" y="1794"/>
                  </a:cubicBezTo>
                  <a:cubicBezTo>
                    <a:pt x="92" y="1854"/>
                    <a:pt x="92" y="1915"/>
                    <a:pt x="92" y="1946"/>
                  </a:cubicBezTo>
                  <a:cubicBezTo>
                    <a:pt x="92" y="2006"/>
                    <a:pt x="92" y="2067"/>
                    <a:pt x="92" y="2128"/>
                  </a:cubicBezTo>
                  <a:cubicBezTo>
                    <a:pt x="123" y="2341"/>
                    <a:pt x="153" y="2554"/>
                    <a:pt x="183" y="2766"/>
                  </a:cubicBezTo>
                  <a:cubicBezTo>
                    <a:pt x="183" y="2858"/>
                    <a:pt x="214" y="2979"/>
                    <a:pt x="214" y="3070"/>
                  </a:cubicBezTo>
                  <a:lnTo>
                    <a:pt x="214" y="3161"/>
                  </a:lnTo>
                  <a:cubicBezTo>
                    <a:pt x="244" y="3344"/>
                    <a:pt x="274" y="3526"/>
                    <a:pt x="305" y="3678"/>
                  </a:cubicBezTo>
                  <a:cubicBezTo>
                    <a:pt x="305" y="3709"/>
                    <a:pt x="305" y="3709"/>
                    <a:pt x="305" y="3709"/>
                  </a:cubicBezTo>
                  <a:cubicBezTo>
                    <a:pt x="335" y="3800"/>
                    <a:pt x="335" y="3921"/>
                    <a:pt x="366" y="4013"/>
                  </a:cubicBezTo>
                  <a:cubicBezTo>
                    <a:pt x="396" y="4225"/>
                    <a:pt x="426" y="4408"/>
                    <a:pt x="487" y="4590"/>
                  </a:cubicBezTo>
                  <a:cubicBezTo>
                    <a:pt x="487" y="4620"/>
                    <a:pt x="487" y="4620"/>
                    <a:pt x="487" y="4651"/>
                  </a:cubicBezTo>
                  <a:cubicBezTo>
                    <a:pt x="518" y="4772"/>
                    <a:pt x="548" y="4864"/>
                    <a:pt x="548" y="4985"/>
                  </a:cubicBezTo>
                  <a:cubicBezTo>
                    <a:pt x="609" y="5198"/>
                    <a:pt x="670" y="5411"/>
                    <a:pt x="730" y="5624"/>
                  </a:cubicBezTo>
                  <a:cubicBezTo>
                    <a:pt x="761" y="5715"/>
                    <a:pt x="791" y="5836"/>
                    <a:pt x="791" y="5927"/>
                  </a:cubicBezTo>
                  <a:cubicBezTo>
                    <a:pt x="852" y="6049"/>
                    <a:pt x="882" y="6201"/>
                    <a:pt x="913" y="6323"/>
                  </a:cubicBezTo>
                  <a:cubicBezTo>
                    <a:pt x="943" y="6414"/>
                    <a:pt x="974" y="6475"/>
                    <a:pt x="1004" y="6566"/>
                  </a:cubicBezTo>
                  <a:cubicBezTo>
                    <a:pt x="1034" y="6657"/>
                    <a:pt x="1065" y="6779"/>
                    <a:pt x="1095" y="6870"/>
                  </a:cubicBezTo>
                  <a:cubicBezTo>
                    <a:pt x="1126" y="6991"/>
                    <a:pt x="1186" y="7113"/>
                    <a:pt x="1217" y="7204"/>
                  </a:cubicBezTo>
                  <a:cubicBezTo>
                    <a:pt x="1247" y="7326"/>
                    <a:pt x="1278" y="7417"/>
                    <a:pt x="1338" y="7508"/>
                  </a:cubicBezTo>
                  <a:cubicBezTo>
                    <a:pt x="1369" y="7630"/>
                    <a:pt x="1399" y="7721"/>
                    <a:pt x="1460" y="7842"/>
                  </a:cubicBezTo>
                  <a:cubicBezTo>
                    <a:pt x="1521" y="8055"/>
                    <a:pt x="1612" y="8268"/>
                    <a:pt x="1703" y="8450"/>
                  </a:cubicBezTo>
                  <a:cubicBezTo>
                    <a:pt x="1764" y="8572"/>
                    <a:pt x="1794" y="8693"/>
                    <a:pt x="1855" y="8785"/>
                  </a:cubicBezTo>
                  <a:cubicBezTo>
                    <a:pt x="1855" y="8785"/>
                    <a:pt x="1855" y="8815"/>
                    <a:pt x="1855" y="8815"/>
                  </a:cubicBezTo>
                  <a:cubicBezTo>
                    <a:pt x="1885" y="8876"/>
                    <a:pt x="1916" y="8906"/>
                    <a:pt x="1916" y="8967"/>
                  </a:cubicBezTo>
                  <a:cubicBezTo>
                    <a:pt x="2007" y="9119"/>
                    <a:pt x="2068" y="9271"/>
                    <a:pt x="2159" y="9423"/>
                  </a:cubicBezTo>
                  <a:cubicBezTo>
                    <a:pt x="2189" y="9514"/>
                    <a:pt x="2250" y="9636"/>
                    <a:pt x="2311" y="9727"/>
                  </a:cubicBezTo>
                  <a:cubicBezTo>
                    <a:pt x="2311" y="9788"/>
                    <a:pt x="2341" y="9818"/>
                    <a:pt x="2372" y="9849"/>
                  </a:cubicBezTo>
                  <a:cubicBezTo>
                    <a:pt x="2463" y="10031"/>
                    <a:pt x="2554" y="10213"/>
                    <a:pt x="2645" y="10365"/>
                  </a:cubicBezTo>
                  <a:cubicBezTo>
                    <a:pt x="2706" y="10487"/>
                    <a:pt x="2767" y="10578"/>
                    <a:pt x="2828" y="10700"/>
                  </a:cubicBezTo>
                  <a:cubicBezTo>
                    <a:pt x="2949" y="10912"/>
                    <a:pt x="3071" y="11125"/>
                    <a:pt x="3223" y="11308"/>
                  </a:cubicBezTo>
                  <a:cubicBezTo>
                    <a:pt x="3284" y="11429"/>
                    <a:pt x="3344" y="11520"/>
                    <a:pt x="3375" y="11581"/>
                  </a:cubicBezTo>
                  <a:cubicBezTo>
                    <a:pt x="3405" y="11611"/>
                    <a:pt x="3405" y="11642"/>
                    <a:pt x="3436" y="11642"/>
                  </a:cubicBezTo>
                  <a:cubicBezTo>
                    <a:pt x="3557" y="11855"/>
                    <a:pt x="3709" y="12067"/>
                    <a:pt x="3861" y="12280"/>
                  </a:cubicBezTo>
                  <a:cubicBezTo>
                    <a:pt x="3922" y="12341"/>
                    <a:pt x="3952" y="12402"/>
                    <a:pt x="4013" y="12493"/>
                  </a:cubicBezTo>
                  <a:cubicBezTo>
                    <a:pt x="4044" y="12523"/>
                    <a:pt x="4074" y="12554"/>
                    <a:pt x="4104" y="12584"/>
                  </a:cubicBezTo>
                  <a:cubicBezTo>
                    <a:pt x="4256" y="12827"/>
                    <a:pt x="4408" y="13040"/>
                    <a:pt x="4591" y="13222"/>
                  </a:cubicBezTo>
                  <a:cubicBezTo>
                    <a:pt x="4682" y="13344"/>
                    <a:pt x="4773" y="13435"/>
                    <a:pt x="4864" y="13557"/>
                  </a:cubicBezTo>
                  <a:cubicBezTo>
                    <a:pt x="5016" y="13739"/>
                    <a:pt x="5199" y="13952"/>
                    <a:pt x="5351" y="14104"/>
                  </a:cubicBezTo>
                  <a:cubicBezTo>
                    <a:pt x="5381" y="14134"/>
                    <a:pt x="5381" y="14165"/>
                    <a:pt x="5411" y="14165"/>
                  </a:cubicBezTo>
                  <a:cubicBezTo>
                    <a:pt x="5411" y="14195"/>
                    <a:pt x="5442" y="14195"/>
                    <a:pt x="5442" y="14225"/>
                  </a:cubicBezTo>
                  <a:cubicBezTo>
                    <a:pt x="5563" y="14317"/>
                    <a:pt x="5624" y="14408"/>
                    <a:pt x="5715" y="14499"/>
                  </a:cubicBezTo>
                  <a:cubicBezTo>
                    <a:pt x="5958" y="14742"/>
                    <a:pt x="6171" y="14955"/>
                    <a:pt x="6354" y="15107"/>
                  </a:cubicBezTo>
                  <a:cubicBezTo>
                    <a:pt x="6354" y="15137"/>
                    <a:pt x="6354" y="15137"/>
                    <a:pt x="6354" y="15137"/>
                  </a:cubicBezTo>
                  <a:cubicBezTo>
                    <a:pt x="6506" y="15259"/>
                    <a:pt x="6627" y="15350"/>
                    <a:pt x="6718" y="15441"/>
                  </a:cubicBezTo>
                  <a:cubicBezTo>
                    <a:pt x="7114" y="15806"/>
                    <a:pt x="7357" y="15958"/>
                    <a:pt x="7357" y="15958"/>
                  </a:cubicBezTo>
                  <a:lnTo>
                    <a:pt x="16992" y="15958"/>
                  </a:lnTo>
                  <a:cubicBezTo>
                    <a:pt x="16992" y="15958"/>
                    <a:pt x="17235" y="15806"/>
                    <a:pt x="17630" y="15441"/>
                  </a:cubicBezTo>
                  <a:cubicBezTo>
                    <a:pt x="17752" y="15350"/>
                    <a:pt x="17874" y="15259"/>
                    <a:pt x="17995" y="15137"/>
                  </a:cubicBezTo>
                  <a:cubicBezTo>
                    <a:pt x="17995" y="15137"/>
                    <a:pt x="17995" y="15137"/>
                    <a:pt x="17995" y="15107"/>
                  </a:cubicBezTo>
                  <a:cubicBezTo>
                    <a:pt x="18178" y="14955"/>
                    <a:pt x="18421" y="14742"/>
                    <a:pt x="18633" y="14499"/>
                  </a:cubicBezTo>
                  <a:cubicBezTo>
                    <a:pt x="18725" y="14408"/>
                    <a:pt x="18816" y="14317"/>
                    <a:pt x="18907" y="14225"/>
                  </a:cubicBezTo>
                  <a:cubicBezTo>
                    <a:pt x="18907" y="14195"/>
                    <a:pt x="18937" y="14195"/>
                    <a:pt x="18937" y="14165"/>
                  </a:cubicBezTo>
                  <a:cubicBezTo>
                    <a:pt x="19120" y="13982"/>
                    <a:pt x="19302" y="13770"/>
                    <a:pt x="19515" y="13557"/>
                  </a:cubicBezTo>
                  <a:cubicBezTo>
                    <a:pt x="19576" y="13435"/>
                    <a:pt x="19667" y="13344"/>
                    <a:pt x="19758" y="13222"/>
                  </a:cubicBezTo>
                  <a:cubicBezTo>
                    <a:pt x="19941" y="13040"/>
                    <a:pt x="20092" y="12827"/>
                    <a:pt x="20275" y="12584"/>
                  </a:cubicBezTo>
                  <a:cubicBezTo>
                    <a:pt x="20275" y="12554"/>
                    <a:pt x="20305" y="12523"/>
                    <a:pt x="20336" y="12493"/>
                  </a:cubicBezTo>
                  <a:cubicBezTo>
                    <a:pt x="20396" y="12402"/>
                    <a:pt x="20457" y="12341"/>
                    <a:pt x="20488" y="12280"/>
                  </a:cubicBezTo>
                  <a:cubicBezTo>
                    <a:pt x="20640" y="12067"/>
                    <a:pt x="20792" y="11855"/>
                    <a:pt x="20944" y="11642"/>
                  </a:cubicBezTo>
                  <a:cubicBezTo>
                    <a:pt x="20944" y="11642"/>
                    <a:pt x="20944" y="11611"/>
                    <a:pt x="20974" y="11581"/>
                  </a:cubicBezTo>
                  <a:cubicBezTo>
                    <a:pt x="21035" y="11520"/>
                    <a:pt x="21065" y="11429"/>
                    <a:pt x="21126" y="11308"/>
                  </a:cubicBezTo>
                  <a:cubicBezTo>
                    <a:pt x="21278" y="11125"/>
                    <a:pt x="21399" y="10912"/>
                    <a:pt x="21521" y="10700"/>
                  </a:cubicBezTo>
                  <a:cubicBezTo>
                    <a:pt x="21582" y="10578"/>
                    <a:pt x="21643" y="10487"/>
                    <a:pt x="21703" y="10365"/>
                  </a:cubicBezTo>
                  <a:cubicBezTo>
                    <a:pt x="21795" y="10213"/>
                    <a:pt x="21886" y="10031"/>
                    <a:pt x="21977" y="9849"/>
                  </a:cubicBezTo>
                  <a:cubicBezTo>
                    <a:pt x="22007" y="9818"/>
                    <a:pt x="22038" y="9788"/>
                    <a:pt x="22038" y="9727"/>
                  </a:cubicBezTo>
                  <a:cubicBezTo>
                    <a:pt x="22099" y="9636"/>
                    <a:pt x="22159" y="9514"/>
                    <a:pt x="22220" y="9423"/>
                  </a:cubicBezTo>
                  <a:cubicBezTo>
                    <a:pt x="22281" y="9271"/>
                    <a:pt x="22342" y="9119"/>
                    <a:pt x="22433" y="8967"/>
                  </a:cubicBezTo>
                  <a:cubicBezTo>
                    <a:pt x="22433" y="8906"/>
                    <a:pt x="22463" y="8876"/>
                    <a:pt x="22494" y="8815"/>
                  </a:cubicBezTo>
                  <a:cubicBezTo>
                    <a:pt x="22494" y="8815"/>
                    <a:pt x="22494" y="8785"/>
                    <a:pt x="22494" y="8785"/>
                  </a:cubicBezTo>
                  <a:cubicBezTo>
                    <a:pt x="22555" y="8693"/>
                    <a:pt x="22615" y="8572"/>
                    <a:pt x="22646" y="8450"/>
                  </a:cubicBezTo>
                  <a:cubicBezTo>
                    <a:pt x="22737" y="8268"/>
                    <a:pt x="22828" y="8055"/>
                    <a:pt x="22919" y="7842"/>
                  </a:cubicBezTo>
                  <a:cubicBezTo>
                    <a:pt x="22950" y="7721"/>
                    <a:pt x="22980" y="7630"/>
                    <a:pt x="23041" y="7508"/>
                  </a:cubicBezTo>
                  <a:cubicBezTo>
                    <a:pt x="23071" y="7417"/>
                    <a:pt x="23102" y="7326"/>
                    <a:pt x="23132" y="7204"/>
                  </a:cubicBezTo>
                  <a:cubicBezTo>
                    <a:pt x="23162" y="7113"/>
                    <a:pt x="23223" y="6991"/>
                    <a:pt x="23254" y="6870"/>
                  </a:cubicBezTo>
                  <a:cubicBezTo>
                    <a:pt x="23284" y="6779"/>
                    <a:pt x="23314" y="6657"/>
                    <a:pt x="23345" y="6566"/>
                  </a:cubicBezTo>
                  <a:cubicBezTo>
                    <a:pt x="23375" y="6475"/>
                    <a:pt x="23406" y="6414"/>
                    <a:pt x="23436" y="6323"/>
                  </a:cubicBezTo>
                  <a:cubicBezTo>
                    <a:pt x="23466" y="6201"/>
                    <a:pt x="23497" y="6049"/>
                    <a:pt x="23558" y="5927"/>
                  </a:cubicBezTo>
                  <a:cubicBezTo>
                    <a:pt x="23588" y="5836"/>
                    <a:pt x="23618" y="5715"/>
                    <a:pt x="23649" y="5624"/>
                  </a:cubicBezTo>
                  <a:cubicBezTo>
                    <a:pt x="23679" y="5411"/>
                    <a:pt x="23740" y="5198"/>
                    <a:pt x="23801" y="4985"/>
                  </a:cubicBezTo>
                  <a:cubicBezTo>
                    <a:pt x="23801" y="4864"/>
                    <a:pt x="23831" y="4772"/>
                    <a:pt x="23862" y="4651"/>
                  </a:cubicBezTo>
                  <a:cubicBezTo>
                    <a:pt x="23862" y="4620"/>
                    <a:pt x="23862" y="4620"/>
                    <a:pt x="23892" y="4590"/>
                  </a:cubicBezTo>
                  <a:cubicBezTo>
                    <a:pt x="23922" y="4408"/>
                    <a:pt x="23953" y="4225"/>
                    <a:pt x="23983" y="4013"/>
                  </a:cubicBezTo>
                  <a:cubicBezTo>
                    <a:pt x="24014" y="3921"/>
                    <a:pt x="24014" y="3800"/>
                    <a:pt x="24044" y="3709"/>
                  </a:cubicBezTo>
                  <a:lnTo>
                    <a:pt x="24044" y="3678"/>
                  </a:lnTo>
                  <a:cubicBezTo>
                    <a:pt x="24074" y="3526"/>
                    <a:pt x="24105" y="3344"/>
                    <a:pt x="24135" y="3161"/>
                  </a:cubicBezTo>
                  <a:lnTo>
                    <a:pt x="24135" y="3070"/>
                  </a:lnTo>
                  <a:cubicBezTo>
                    <a:pt x="24166" y="2979"/>
                    <a:pt x="24166" y="2858"/>
                    <a:pt x="24196" y="2766"/>
                  </a:cubicBezTo>
                  <a:cubicBezTo>
                    <a:pt x="24226" y="2554"/>
                    <a:pt x="24226" y="2341"/>
                    <a:pt x="24257" y="2128"/>
                  </a:cubicBezTo>
                  <a:cubicBezTo>
                    <a:pt x="24257" y="2067"/>
                    <a:pt x="24257" y="2006"/>
                    <a:pt x="24257" y="1946"/>
                  </a:cubicBezTo>
                  <a:lnTo>
                    <a:pt x="24287" y="1794"/>
                  </a:lnTo>
                  <a:cubicBezTo>
                    <a:pt x="24287" y="1581"/>
                    <a:pt x="24317" y="1399"/>
                    <a:pt x="24317" y="1186"/>
                  </a:cubicBezTo>
                  <a:lnTo>
                    <a:pt x="24317" y="1064"/>
                  </a:lnTo>
                  <a:cubicBezTo>
                    <a:pt x="24317" y="1003"/>
                    <a:pt x="24317" y="912"/>
                    <a:pt x="24317" y="851"/>
                  </a:cubicBezTo>
                  <a:cubicBezTo>
                    <a:pt x="24348" y="578"/>
                    <a:pt x="24348" y="274"/>
                    <a:pt x="2434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56" name="Google Shape;1756;p39"/>
            <p:cNvSpPr/>
            <p:nvPr/>
          </p:nvSpPr>
          <p:spPr>
            <a:xfrm>
              <a:off x="7762100" y="948350"/>
              <a:ext cx="598075" cy="141375"/>
            </a:xfrm>
            <a:custGeom>
              <a:rect b="b" l="l" r="r" t="t"/>
              <a:pathLst>
                <a:path extrusionOk="0" h="5655" w="23923">
                  <a:moveTo>
                    <a:pt x="1" y="0"/>
                  </a:moveTo>
                  <a:cubicBezTo>
                    <a:pt x="31" y="183"/>
                    <a:pt x="61" y="365"/>
                    <a:pt x="92" y="548"/>
                  </a:cubicBezTo>
                  <a:cubicBezTo>
                    <a:pt x="122" y="669"/>
                    <a:pt x="122" y="760"/>
                    <a:pt x="153" y="882"/>
                  </a:cubicBezTo>
                  <a:cubicBezTo>
                    <a:pt x="183" y="1064"/>
                    <a:pt x="213" y="1247"/>
                    <a:pt x="274" y="1429"/>
                  </a:cubicBezTo>
                  <a:cubicBezTo>
                    <a:pt x="274" y="1459"/>
                    <a:pt x="274" y="1459"/>
                    <a:pt x="274" y="1490"/>
                  </a:cubicBezTo>
                  <a:cubicBezTo>
                    <a:pt x="305" y="1611"/>
                    <a:pt x="335" y="1703"/>
                    <a:pt x="335" y="1824"/>
                  </a:cubicBezTo>
                  <a:cubicBezTo>
                    <a:pt x="396" y="2037"/>
                    <a:pt x="457" y="2250"/>
                    <a:pt x="517" y="2463"/>
                  </a:cubicBezTo>
                  <a:cubicBezTo>
                    <a:pt x="548" y="2554"/>
                    <a:pt x="578" y="2675"/>
                    <a:pt x="578" y="2766"/>
                  </a:cubicBezTo>
                  <a:cubicBezTo>
                    <a:pt x="639" y="2888"/>
                    <a:pt x="669" y="3040"/>
                    <a:pt x="700" y="3162"/>
                  </a:cubicBezTo>
                  <a:cubicBezTo>
                    <a:pt x="730" y="3253"/>
                    <a:pt x="761" y="3314"/>
                    <a:pt x="791" y="3405"/>
                  </a:cubicBezTo>
                  <a:cubicBezTo>
                    <a:pt x="821" y="3496"/>
                    <a:pt x="852" y="3618"/>
                    <a:pt x="882" y="3709"/>
                  </a:cubicBezTo>
                  <a:cubicBezTo>
                    <a:pt x="913" y="3830"/>
                    <a:pt x="973" y="3952"/>
                    <a:pt x="1004" y="4043"/>
                  </a:cubicBezTo>
                  <a:cubicBezTo>
                    <a:pt x="1034" y="4165"/>
                    <a:pt x="1065" y="4256"/>
                    <a:pt x="1125" y="4347"/>
                  </a:cubicBezTo>
                  <a:cubicBezTo>
                    <a:pt x="1156" y="4469"/>
                    <a:pt x="1186" y="4560"/>
                    <a:pt x="1247" y="4681"/>
                  </a:cubicBezTo>
                  <a:cubicBezTo>
                    <a:pt x="1308" y="4894"/>
                    <a:pt x="1399" y="5107"/>
                    <a:pt x="1490" y="5289"/>
                  </a:cubicBezTo>
                  <a:cubicBezTo>
                    <a:pt x="1551" y="5411"/>
                    <a:pt x="1581" y="5532"/>
                    <a:pt x="1642" y="5624"/>
                  </a:cubicBezTo>
                  <a:cubicBezTo>
                    <a:pt x="1642" y="5624"/>
                    <a:pt x="1642" y="5654"/>
                    <a:pt x="1642" y="5654"/>
                  </a:cubicBezTo>
                  <a:lnTo>
                    <a:pt x="22281" y="5654"/>
                  </a:lnTo>
                  <a:cubicBezTo>
                    <a:pt x="22281" y="5654"/>
                    <a:pt x="22281" y="5624"/>
                    <a:pt x="22281" y="5624"/>
                  </a:cubicBezTo>
                  <a:cubicBezTo>
                    <a:pt x="22342" y="5532"/>
                    <a:pt x="22402" y="5411"/>
                    <a:pt x="22433" y="5289"/>
                  </a:cubicBezTo>
                  <a:cubicBezTo>
                    <a:pt x="22524" y="5107"/>
                    <a:pt x="22615" y="4894"/>
                    <a:pt x="22706" y="4681"/>
                  </a:cubicBezTo>
                  <a:cubicBezTo>
                    <a:pt x="22737" y="4560"/>
                    <a:pt x="22767" y="4469"/>
                    <a:pt x="22828" y="4347"/>
                  </a:cubicBezTo>
                  <a:cubicBezTo>
                    <a:pt x="22858" y="4256"/>
                    <a:pt x="22889" y="4165"/>
                    <a:pt x="22919" y="4043"/>
                  </a:cubicBezTo>
                  <a:cubicBezTo>
                    <a:pt x="22949" y="3952"/>
                    <a:pt x="23010" y="3830"/>
                    <a:pt x="23041" y="3709"/>
                  </a:cubicBezTo>
                  <a:cubicBezTo>
                    <a:pt x="23071" y="3618"/>
                    <a:pt x="23101" y="3496"/>
                    <a:pt x="23132" y="3405"/>
                  </a:cubicBezTo>
                  <a:cubicBezTo>
                    <a:pt x="23162" y="3314"/>
                    <a:pt x="23193" y="3253"/>
                    <a:pt x="23223" y="3162"/>
                  </a:cubicBezTo>
                  <a:cubicBezTo>
                    <a:pt x="23253" y="3040"/>
                    <a:pt x="23284" y="2888"/>
                    <a:pt x="23345" y="2766"/>
                  </a:cubicBezTo>
                  <a:cubicBezTo>
                    <a:pt x="23375" y="2675"/>
                    <a:pt x="23405" y="2554"/>
                    <a:pt x="23436" y="2463"/>
                  </a:cubicBezTo>
                  <a:cubicBezTo>
                    <a:pt x="23466" y="2250"/>
                    <a:pt x="23527" y="2037"/>
                    <a:pt x="23588" y="1824"/>
                  </a:cubicBezTo>
                  <a:cubicBezTo>
                    <a:pt x="23588" y="1703"/>
                    <a:pt x="23618" y="1611"/>
                    <a:pt x="23649" y="1490"/>
                  </a:cubicBezTo>
                  <a:cubicBezTo>
                    <a:pt x="23649" y="1459"/>
                    <a:pt x="23649" y="1459"/>
                    <a:pt x="23679" y="1429"/>
                  </a:cubicBezTo>
                  <a:cubicBezTo>
                    <a:pt x="23709" y="1247"/>
                    <a:pt x="23740" y="1064"/>
                    <a:pt x="23770" y="882"/>
                  </a:cubicBezTo>
                  <a:cubicBezTo>
                    <a:pt x="23801" y="760"/>
                    <a:pt x="23801" y="669"/>
                    <a:pt x="23831" y="548"/>
                  </a:cubicBezTo>
                  <a:cubicBezTo>
                    <a:pt x="23861" y="365"/>
                    <a:pt x="23892" y="183"/>
                    <a:pt x="2392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57" name="Google Shape;1757;p39"/>
            <p:cNvSpPr/>
            <p:nvPr/>
          </p:nvSpPr>
          <p:spPr>
            <a:xfrm>
              <a:off x="7813025" y="912625"/>
              <a:ext cx="552450" cy="354150"/>
            </a:xfrm>
            <a:custGeom>
              <a:rect b="b" l="l" r="r" t="t"/>
              <a:pathLst>
                <a:path extrusionOk="0" h="14166" w="22098">
                  <a:moveTo>
                    <a:pt x="22098" y="1"/>
                  </a:moveTo>
                  <a:cubicBezTo>
                    <a:pt x="22098" y="1"/>
                    <a:pt x="18330" y="8011"/>
                    <a:pt x="2181" y="8011"/>
                  </a:cubicBezTo>
                  <a:cubicBezTo>
                    <a:pt x="1478" y="8011"/>
                    <a:pt x="751" y="7996"/>
                    <a:pt x="0" y="7965"/>
                  </a:cubicBezTo>
                  <a:lnTo>
                    <a:pt x="0" y="7965"/>
                  </a:lnTo>
                  <a:cubicBezTo>
                    <a:pt x="31" y="7995"/>
                    <a:pt x="61" y="8025"/>
                    <a:pt x="61" y="8056"/>
                  </a:cubicBezTo>
                  <a:cubicBezTo>
                    <a:pt x="152" y="8238"/>
                    <a:pt x="243" y="8420"/>
                    <a:pt x="335" y="8572"/>
                  </a:cubicBezTo>
                  <a:cubicBezTo>
                    <a:pt x="395" y="8694"/>
                    <a:pt x="456" y="8785"/>
                    <a:pt x="517" y="8907"/>
                  </a:cubicBezTo>
                  <a:cubicBezTo>
                    <a:pt x="669" y="9120"/>
                    <a:pt x="790" y="9332"/>
                    <a:pt x="912" y="9545"/>
                  </a:cubicBezTo>
                  <a:cubicBezTo>
                    <a:pt x="973" y="9636"/>
                    <a:pt x="1034" y="9727"/>
                    <a:pt x="1094" y="9819"/>
                  </a:cubicBezTo>
                  <a:cubicBezTo>
                    <a:pt x="1094" y="9819"/>
                    <a:pt x="1125" y="9849"/>
                    <a:pt x="1125" y="9849"/>
                  </a:cubicBezTo>
                  <a:cubicBezTo>
                    <a:pt x="1277" y="10062"/>
                    <a:pt x="1429" y="10275"/>
                    <a:pt x="1550" y="10487"/>
                  </a:cubicBezTo>
                  <a:cubicBezTo>
                    <a:pt x="1611" y="10548"/>
                    <a:pt x="1672" y="10639"/>
                    <a:pt x="1733" y="10700"/>
                  </a:cubicBezTo>
                  <a:cubicBezTo>
                    <a:pt x="1733" y="10731"/>
                    <a:pt x="1763" y="10761"/>
                    <a:pt x="1794" y="10822"/>
                  </a:cubicBezTo>
                  <a:cubicBezTo>
                    <a:pt x="1976" y="11034"/>
                    <a:pt x="2128" y="11247"/>
                    <a:pt x="2310" y="11430"/>
                  </a:cubicBezTo>
                  <a:cubicBezTo>
                    <a:pt x="2401" y="11551"/>
                    <a:pt x="2462" y="11642"/>
                    <a:pt x="2553" y="11764"/>
                  </a:cubicBezTo>
                  <a:cubicBezTo>
                    <a:pt x="2736" y="11977"/>
                    <a:pt x="2888" y="12159"/>
                    <a:pt x="3070" y="12342"/>
                  </a:cubicBezTo>
                  <a:cubicBezTo>
                    <a:pt x="3101" y="12342"/>
                    <a:pt x="3101" y="12372"/>
                    <a:pt x="3131" y="12402"/>
                  </a:cubicBezTo>
                  <a:cubicBezTo>
                    <a:pt x="3131" y="12402"/>
                    <a:pt x="3161" y="12433"/>
                    <a:pt x="3161" y="12433"/>
                  </a:cubicBezTo>
                  <a:cubicBezTo>
                    <a:pt x="3253" y="12524"/>
                    <a:pt x="3344" y="12615"/>
                    <a:pt x="3435" y="12706"/>
                  </a:cubicBezTo>
                  <a:cubicBezTo>
                    <a:pt x="3648" y="12949"/>
                    <a:pt x="3891" y="13162"/>
                    <a:pt x="4073" y="13345"/>
                  </a:cubicBezTo>
                  <a:cubicBezTo>
                    <a:pt x="4225" y="13466"/>
                    <a:pt x="4347" y="13557"/>
                    <a:pt x="4438" y="13649"/>
                  </a:cubicBezTo>
                  <a:cubicBezTo>
                    <a:pt x="4833" y="14013"/>
                    <a:pt x="5076" y="14165"/>
                    <a:pt x="5076" y="14165"/>
                  </a:cubicBezTo>
                  <a:lnTo>
                    <a:pt x="14773" y="14165"/>
                  </a:lnTo>
                  <a:cubicBezTo>
                    <a:pt x="14773" y="14165"/>
                    <a:pt x="15016" y="14013"/>
                    <a:pt x="15411" y="13649"/>
                  </a:cubicBezTo>
                  <a:cubicBezTo>
                    <a:pt x="15532" y="13557"/>
                    <a:pt x="15654" y="13466"/>
                    <a:pt x="15776" y="13345"/>
                  </a:cubicBezTo>
                  <a:cubicBezTo>
                    <a:pt x="15988" y="13162"/>
                    <a:pt x="16201" y="12949"/>
                    <a:pt x="16414" y="12706"/>
                  </a:cubicBezTo>
                  <a:cubicBezTo>
                    <a:pt x="16505" y="12615"/>
                    <a:pt x="16596" y="12524"/>
                    <a:pt x="16687" y="12433"/>
                  </a:cubicBezTo>
                  <a:cubicBezTo>
                    <a:pt x="16687" y="12433"/>
                    <a:pt x="16718" y="12402"/>
                    <a:pt x="16748" y="12402"/>
                  </a:cubicBezTo>
                  <a:cubicBezTo>
                    <a:pt x="16900" y="12190"/>
                    <a:pt x="17113" y="11977"/>
                    <a:pt x="17295" y="11764"/>
                  </a:cubicBezTo>
                  <a:cubicBezTo>
                    <a:pt x="17387" y="11642"/>
                    <a:pt x="17478" y="11551"/>
                    <a:pt x="17569" y="11430"/>
                  </a:cubicBezTo>
                  <a:cubicBezTo>
                    <a:pt x="17721" y="11247"/>
                    <a:pt x="17873" y="11034"/>
                    <a:pt x="18055" y="10822"/>
                  </a:cubicBezTo>
                  <a:cubicBezTo>
                    <a:pt x="18086" y="10761"/>
                    <a:pt x="18116" y="10731"/>
                    <a:pt x="18146" y="10700"/>
                  </a:cubicBezTo>
                  <a:cubicBezTo>
                    <a:pt x="18177" y="10639"/>
                    <a:pt x="18238" y="10548"/>
                    <a:pt x="18298" y="10487"/>
                  </a:cubicBezTo>
                  <a:cubicBezTo>
                    <a:pt x="18420" y="10275"/>
                    <a:pt x="18572" y="10062"/>
                    <a:pt x="18724" y="9849"/>
                  </a:cubicBezTo>
                  <a:cubicBezTo>
                    <a:pt x="18754" y="9849"/>
                    <a:pt x="18754" y="9819"/>
                    <a:pt x="18754" y="9819"/>
                  </a:cubicBezTo>
                  <a:cubicBezTo>
                    <a:pt x="18815" y="9727"/>
                    <a:pt x="18876" y="9636"/>
                    <a:pt x="18937" y="9545"/>
                  </a:cubicBezTo>
                  <a:cubicBezTo>
                    <a:pt x="19058" y="9332"/>
                    <a:pt x="19210" y="9120"/>
                    <a:pt x="19332" y="8907"/>
                  </a:cubicBezTo>
                  <a:cubicBezTo>
                    <a:pt x="19393" y="8785"/>
                    <a:pt x="19453" y="8694"/>
                    <a:pt x="19514" y="8572"/>
                  </a:cubicBezTo>
                  <a:cubicBezTo>
                    <a:pt x="19605" y="8420"/>
                    <a:pt x="19697" y="8238"/>
                    <a:pt x="19788" y="8056"/>
                  </a:cubicBezTo>
                  <a:cubicBezTo>
                    <a:pt x="19818" y="8025"/>
                    <a:pt x="19849" y="7995"/>
                    <a:pt x="19849" y="7965"/>
                  </a:cubicBezTo>
                  <a:cubicBezTo>
                    <a:pt x="19909" y="7843"/>
                    <a:pt x="19970" y="7721"/>
                    <a:pt x="20031" y="7630"/>
                  </a:cubicBezTo>
                  <a:cubicBezTo>
                    <a:pt x="20092" y="7478"/>
                    <a:pt x="20153" y="7326"/>
                    <a:pt x="20244" y="7174"/>
                  </a:cubicBezTo>
                  <a:cubicBezTo>
                    <a:pt x="20244" y="7113"/>
                    <a:pt x="20274" y="7053"/>
                    <a:pt x="20305" y="6992"/>
                  </a:cubicBezTo>
                  <a:cubicBezTo>
                    <a:pt x="20365" y="6901"/>
                    <a:pt x="20396" y="6779"/>
                    <a:pt x="20457" y="6688"/>
                  </a:cubicBezTo>
                  <a:cubicBezTo>
                    <a:pt x="20548" y="6475"/>
                    <a:pt x="20639" y="6262"/>
                    <a:pt x="20730" y="6050"/>
                  </a:cubicBezTo>
                  <a:cubicBezTo>
                    <a:pt x="20760" y="5928"/>
                    <a:pt x="20791" y="5837"/>
                    <a:pt x="20852" y="5715"/>
                  </a:cubicBezTo>
                  <a:cubicBezTo>
                    <a:pt x="20882" y="5624"/>
                    <a:pt x="20912" y="5533"/>
                    <a:pt x="20943" y="5442"/>
                  </a:cubicBezTo>
                  <a:cubicBezTo>
                    <a:pt x="20973" y="5320"/>
                    <a:pt x="21034" y="5199"/>
                    <a:pt x="21064" y="5107"/>
                  </a:cubicBezTo>
                  <a:cubicBezTo>
                    <a:pt x="21095" y="4986"/>
                    <a:pt x="21125" y="4895"/>
                    <a:pt x="21156" y="4773"/>
                  </a:cubicBezTo>
                  <a:cubicBezTo>
                    <a:pt x="21186" y="4682"/>
                    <a:pt x="21216" y="4621"/>
                    <a:pt x="21247" y="4530"/>
                  </a:cubicBezTo>
                  <a:cubicBezTo>
                    <a:pt x="21277" y="4408"/>
                    <a:pt x="21338" y="4287"/>
                    <a:pt x="21368" y="4135"/>
                  </a:cubicBezTo>
                  <a:cubicBezTo>
                    <a:pt x="21399" y="4044"/>
                    <a:pt x="21429" y="3922"/>
                    <a:pt x="21460" y="3831"/>
                  </a:cubicBezTo>
                  <a:cubicBezTo>
                    <a:pt x="21490" y="3618"/>
                    <a:pt x="21551" y="3405"/>
                    <a:pt x="21612" y="3192"/>
                  </a:cubicBezTo>
                  <a:cubicBezTo>
                    <a:pt x="21642" y="3071"/>
                    <a:pt x="21672" y="2980"/>
                    <a:pt x="21672" y="2858"/>
                  </a:cubicBezTo>
                  <a:cubicBezTo>
                    <a:pt x="21672" y="2858"/>
                    <a:pt x="21672" y="2828"/>
                    <a:pt x="21703" y="2797"/>
                  </a:cubicBezTo>
                  <a:cubicBezTo>
                    <a:pt x="21733" y="2615"/>
                    <a:pt x="21764" y="2433"/>
                    <a:pt x="21794" y="2250"/>
                  </a:cubicBezTo>
                  <a:cubicBezTo>
                    <a:pt x="21824" y="2129"/>
                    <a:pt x="21855" y="2037"/>
                    <a:pt x="21855" y="1916"/>
                  </a:cubicBezTo>
                  <a:cubicBezTo>
                    <a:pt x="21885" y="1703"/>
                    <a:pt x="21916" y="1490"/>
                    <a:pt x="21976" y="1278"/>
                  </a:cubicBezTo>
                  <a:cubicBezTo>
                    <a:pt x="21976" y="1186"/>
                    <a:pt x="21976" y="1065"/>
                    <a:pt x="22007" y="974"/>
                  </a:cubicBezTo>
                  <a:cubicBezTo>
                    <a:pt x="22037" y="761"/>
                    <a:pt x="22067" y="548"/>
                    <a:pt x="22067" y="335"/>
                  </a:cubicBezTo>
                  <a:cubicBezTo>
                    <a:pt x="22067" y="274"/>
                    <a:pt x="22067" y="214"/>
                    <a:pt x="22098" y="153"/>
                  </a:cubicBezTo>
                  <a:cubicBezTo>
                    <a:pt x="22098" y="122"/>
                    <a:pt x="22098" y="62"/>
                    <a:pt x="22098" y="1"/>
                  </a:cubicBezTo>
                  <a:close/>
                </a:path>
              </a:pathLst>
            </a:custGeom>
            <a:solidFill>
              <a:srgbClr val="F2B6B6">
                <a:alpha val="66666"/>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58" name="Google Shape;1758;p39"/>
            <p:cNvSpPr/>
            <p:nvPr/>
          </p:nvSpPr>
          <p:spPr>
            <a:xfrm>
              <a:off x="7738550" y="848050"/>
              <a:ext cx="645175" cy="34225"/>
            </a:xfrm>
            <a:custGeom>
              <a:rect b="b" l="l" r="r" t="t"/>
              <a:pathLst>
                <a:path extrusionOk="0" h="1369" w="25807">
                  <a:moveTo>
                    <a:pt x="608" y="0"/>
                  </a:moveTo>
                  <a:cubicBezTo>
                    <a:pt x="274" y="0"/>
                    <a:pt x="0" y="243"/>
                    <a:pt x="0" y="578"/>
                  </a:cubicBezTo>
                  <a:lnTo>
                    <a:pt x="0" y="760"/>
                  </a:lnTo>
                  <a:cubicBezTo>
                    <a:pt x="0" y="1095"/>
                    <a:pt x="274" y="1368"/>
                    <a:pt x="608" y="1368"/>
                  </a:cubicBezTo>
                  <a:lnTo>
                    <a:pt x="25198" y="1368"/>
                  </a:lnTo>
                  <a:cubicBezTo>
                    <a:pt x="25533" y="1368"/>
                    <a:pt x="25806" y="1095"/>
                    <a:pt x="25806" y="760"/>
                  </a:cubicBezTo>
                  <a:lnTo>
                    <a:pt x="25806" y="578"/>
                  </a:lnTo>
                  <a:cubicBezTo>
                    <a:pt x="25806" y="243"/>
                    <a:pt x="25533" y="0"/>
                    <a:pt x="2519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59" name="Google Shape;1759;p39"/>
            <p:cNvSpPr/>
            <p:nvPr/>
          </p:nvSpPr>
          <p:spPr>
            <a:xfrm>
              <a:off x="7933850" y="980275"/>
              <a:ext cx="255350" cy="293325"/>
            </a:xfrm>
            <a:custGeom>
              <a:rect b="b" l="l" r="r" t="t"/>
              <a:pathLst>
                <a:path extrusionOk="0" h="11733" w="10214">
                  <a:moveTo>
                    <a:pt x="5107" y="973"/>
                  </a:moveTo>
                  <a:lnTo>
                    <a:pt x="9605" y="11338"/>
                  </a:lnTo>
                  <a:lnTo>
                    <a:pt x="578" y="11338"/>
                  </a:lnTo>
                  <a:lnTo>
                    <a:pt x="5107" y="973"/>
                  </a:lnTo>
                  <a:close/>
                  <a:moveTo>
                    <a:pt x="5107" y="0"/>
                  </a:moveTo>
                  <a:lnTo>
                    <a:pt x="0" y="11733"/>
                  </a:lnTo>
                  <a:lnTo>
                    <a:pt x="10213" y="11733"/>
                  </a:lnTo>
                  <a:lnTo>
                    <a:pt x="5107"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0" name="Google Shape;1760;p39"/>
            <p:cNvSpPr/>
            <p:nvPr/>
          </p:nvSpPr>
          <p:spPr>
            <a:xfrm>
              <a:off x="7769700" y="0"/>
              <a:ext cx="588175" cy="1273600"/>
            </a:xfrm>
            <a:custGeom>
              <a:rect b="b" l="l" r="r" t="t"/>
              <a:pathLst>
                <a:path extrusionOk="0" h="50944" w="23527">
                  <a:moveTo>
                    <a:pt x="11673" y="1338"/>
                  </a:moveTo>
                  <a:lnTo>
                    <a:pt x="23101" y="40062"/>
                  </a:lnTo>
                  <a:lnTo>
                    <a:pt x="16384" y="50549"/>
                  </a:lnTo>
                  <a:lnTo>
                    <a:pt x="6961" y="50549"/>
                  </a:lnTo>
                  <a:lnTo>
                    <a:pt x="396" y="40366"/>
                  </a:lnTo>
                  <a:lnTo>
                    <a:pt x="11673" y="1338"/>
                  </a:lnTo>
                  <a:close/>
                  <a:moveTo>
                    <a:pt x="11642" y="1"/>
                  </a:moveTo>
                  <a:lnTo>
                    <a:pt x="31" y="40336"/>
                  </a:lnTo>
                  <a:lnTo>
                    <a:pt x="1" y="40427"/>
                  </a:lnTo>
                  <a:lnTo>
                    <a:pt x="6748" y="50944"/>
                  </a:lnTo>
                  <a:lnTo>
                    <a:pt x="16566" y="50944"/>
                  </a:lnTo>
                  <a:lnTo>
                    <a:pt x="23466" y="40214"/>
                  </a:lnTo>
                  <a:lnTo>
                    <a:pt x="23527" y="40123"/>
                  </a:lnTo>
                  <a:lnTo>
                    <a:pt x="1164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1" name="Google Shape;1761;p39"/>
            <p:cNvSpPr/>
            <p:nvPr/>
          </p:nvSpPr>
          <p:spPr>
            <a:xfrm>
              <a:off x="8056175" y="16725"/>
              <a:ext cx="9900" cy="975725"/>
            </a:xfrm>
            <a:custGeom>
              <a:rect b="b" l="l" r="r" t="t"/>
              <a:pathLst>
                <a:path extrusionOk="0" h="39029" w="396">
                  <a:moveTo>
                    <a:pt x="1" y="1"/>
                  </a:moveTo>
                  <a:lnTo>
                    <a:pt x="1" y="39028"/>
                  </a:lnTo>
                  <a:lnTo>
                    <a:pt x="396" y="39028"/>
                  </a:lnTo>
                  <a:lnTo>
                    <a:pt x="396"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2" name="Google Shape;1762;p39"/>
            <p:cNvSpPr/>
            <p:nvPr/>
          </p:nvSpPr>
          <p:spPr>
            <a:xfrm>
              <a:off x="7756775" y="987875"/>
              <a:ext cx="38800" cy="38000"/>
            </a:xfrm>
            <a:custGeom>
              <a:rect b="b" l="l" r="r" t="t"/>
              <a:pathLst>
                <a:path extrusionOk="0" h="1520" w="1552">
                  <a:moveTo>
                    <a:pt x="761" y="0"/>
                  </a:moveTo>
                  <a:cubicBezTo>
                    <a:pt x="335" y="0"/>
                    <a:pt x="1" y="334"/>
                    <a:pt x="1" y="760"/>
                  </a:cubicBezTo>
                  <a:cubicBezTo>
                    <a:pt x="1" y="1185"/>
                    <a:pt x="335" y="1520"/>
                    <a:pt x="761" y="1520"/>
                  </a:cubicBezTo>
                  <a:cubicBezTo>
                    <a:pt x="1186" y="1520"/>
                    <a:pt x="1551" y="1185"/>
                    <a:pt x="1551" y="760"/>
                  </a:cubicBezTo>
                  <a:cubicBezTo>
                    <a:pt x="1551" y="334"/>
                    <a:pt x="1186" y="0"/>
                    <a:pt x="76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3" name="Google Shape;1763;p39"/>
            <p:cNvSpPr/>
            <p:nvPr/>
          </p:nvSpPr>
          <p:spPr>
            <a:xfrm>
              <a:off x="8041750" y="987875"/>
              <a:ext cx="38775" cy="38000"/>
            </a:xfrm>
            <a:custGeom>
              <a:rect b="b" l="l" r="r" t="t"/>
              <a:pathLst>
                <a:path extrusionOk="0" h="1520" w="1551">
                  <a:moveTo>
                    <a:pt x="791" y="0"/>
                  </a:moveTo>
                  <a:cubicBezTo>
                    <a:pt x="365" y="0"/>
                    <a:pt x="0" y="334"/>
                    <a:pt x="0" y="760"/>
                  </a:cubicBezTo>
                  <a:cubicBezTo>
                    <a:pt x="0" y="1185"/>
                    <a:pt x="365" y="1520"/>
                    <a:pt x="791" y="1520"/>
                  </a:cubicBezTo>
                  <a:cubicBezTo>
                    <a:pt x="1216" y="1520"/>
                    <a:pt x="1550" y="1185"/>
                    <a:pt x="1550" y="760"/>
                  </a:cubicBezTo>
                  <a:cubicBezTo>
                    <a:pt x="1550" y="334"/>
                    <a:pt x="1216" y="0"/>
                    <a:pt x="79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4" name="Google Shape;1764;p39"/>
            <p:cNvSpPr/>
            <p:nvPr/>
          </p:nvSpPr>
          <p:spPr>
            <a:xfrm>
              <a:off x="7921675" y="1242425"/>
              <a:ext cx="38025" cy="38775"/>
            </a:xfrm>
            <a:custGeom>
              <a:rect b="b" l="l" r="r" t="t"/>
              <a:pathLst>
                <a:path extrusionOk="0" h="1551" w="1521">
                  <a:moveTo>
                    <a:pt x="761" y="1"/>
                  </a:moveTo>
                  <a:cubicBezTo>
                    <a:pt x="335" y="1"/>
                    <a:pt x="1" y="365"/>
                    <a:pt x="1" y="791"/>
                  </a:cubicBezTo>
                  <a:cubicBezTo>
                    <a:pt x="1" y="1186"/>
                    <a:pt x="335" y="1551"/>
                    <a:pt x="761" y="1551"/>
                  </a:cubicBezTo>
                  <a:cubicBezTo>
                    <a:pt x="1186" y="1551"/>
                    <a:pt x="1521" y="1186"/>
                    <a:pt x="1521" y="791"/>
                  </a:cubicBezTo>
                  <a:cubicBezTo>
                    <a:pt x="1521" y="365"/>
                    <a:pt x="1186" y="1"/>
                    <a:pt x="761" y="1"/>
                  </a:cubicBezTo>
                  <a:close/>
                </a:path>
              </a:pathLst>
            </a:custGeom>
            <a:solidFill>
              <a:srgbClr val="76604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5" name="Google Shape;1765;p39"/>
            <p:cNvSpPr/>
            <p:nvPr/>
          </p:nvSpPr>
          <p:spPr>
            <a:xfrm>
              <a:off x="8162575" y="1242425"/>
              <a:ext cx="38000" cy="38775"/>
            </a:xfrm>
            <a:custGeom>
              <a:rect b="b" l="l" r="r" t="t"/>
              <a:pathLst>
                <a:path extrusionOk="0" h="1551" w="1520">
                  <a:moveTo>
                    <a:pt x="760" y="1"/>
                  </a:moveTo>
                  <a:cubicBezTo>
                    <a:pt x="335" y="1"/>
                    <a:pt x="0" y="365"/>
                    <a:pt x="0" y="791"/>
                  </a:cubicBezTo>
                  <a:cubicBezTo>
                    <a:pt x="0" y="1186"/>
                    <a:pt x="335" y="1551"/>
                    <a:pt x="760" y="1551"/>
                  </a:cubicBezTo>
                  <a:cubicBezTo>
                    <a:pt x="1186" y="1551"/>
                    <a:pt x="1520" y="1186"/>
                    <a:pt x="1520" y="791"/>
                  </a:cubicBezTo>
                  <a:cubicBezTo>
                    <a:pt x="1520" y="365"/>
                    <a:pt x="1186" y="1"/>
                    <a:pt x="76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6" name="Google Shape;1766;p39"/>
            <p:cNvSpPr/>
            <p:nvPr/>
          </p:nvSpPr>
          <p:spPr>
            <a:xfrm>
              <a:off x="8327475" y="987875"/>
              <a:ext cx="38000" cy="38000"/>
            </a:xfrm>
            <a:custGeom>
              <a:rect b="b" l="l" r="r" t="t"/>
              <a:pathLst>
                <a:path extrusionOk="0" h="1520" w="1520">
                  <a:moveTo>
                    <a:pt x="760" y="0"/>
                  </a:moveTo>
                  <a:cubicBezTo>
                    <a:pt x="334" y="0"/>
                    <a:pt x="0" y="334"/>
                    <a:pt x="0" y="760"/>
                  </a:cubicBezTo>
                  <a:cubicBezTo>
                    <a:pt x="0" y="1185"/>
                    <a:pt x="334" y="1520"/>
                    <a:pt x="760" y="1520"/>
                  </a:cubicBezTo>
                  <a:cubicBezTo>
                    <a:pt x="1186" y="1520"/>
                    <a:pt x="1520" y="1185"/>
                    <a:pt x="1520" y="760"/>
                  </a:cubicBezTo>
                  <a:cubicBezTo>
                    <a:pt x="1520" y="334"/>
                    <a:pt x="1186" y="0"/>
                    <a:pt x="76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7" name="Google Shape;1767;p39"/>
            <p:cNvSpPr/>
            <p:nvPr/>
          </p:nvSpPr>
          <p:spPr>
            <a:xfrm>
              <a:off x="8027300" y="746975"/>
              <a:ext cx="403525" cy="1228000"/>
            </a:xfrm>
            <a:custGeom>
              <a:rect b="b" l="l" r="r" t="t"/>
              <a:pathLst>
                <a:path extrusionOk="0" fill="none" h="49120" w="16141">
                  <a:moveTo>
                    <a:pt x="2736" y="4043"/>
                  </a:moveTo>
                  <a:cubicBezTo>
                    <a:pt x="2736" y="4043"/>
                    <a:pt x="4530" y="1004"/>
                    <a:pt x="7539" y="639"/>
                  </a:cubicBezTo>
                  <a:cubicBezTo>
                    <a:pt x="13223" y="1"/>
                    <a:pt x="16141" y="9697"/>
                    <a:pt x="11095" y="22311"/>
                  </a:cubicBezTo>
                  <a:cubicBezTo>
                    <a:pt x="6019" y="34956"/>
                    <a:pt x="1" y="44439"/>
                    <a:pt x="6171" y="49120"/>
                  </a:cubicBezTo>
                </a:path>
              </a:pathLst>
            </a:custGeom>
            <a:solidFill>
              <a:schemeClr val="accent2"/>
            </a:solid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8" name="Google Shape;1768;p39"/>
            <p:cNvSpPr/>
            <p:nvPr/>
          </p:nvSpPr>
          <p:spPr>
            <a:xfrm>
              <a:off x="7829725" y="793325"/>
              <a:ext cx="199125" cy="1321475"/>
            </a:xfrm>
            <a:custGeom>
              <a:rect b="b" l="l" r="r" t="t"/>
              <a:pathLst>
                <a:path extrusionOk="0" fill="none" h="52859" w="7965">
                  <a:moveTo>
                    <a:pt x="7965" y="2189"/>
                  </a:moveTo>
                  <a:cubicBezTo>
                    <a:pt x="7965" y="2189"/>
                    <a:pt x="5867" y="1"/>
                    <a:pt x="3679" y="1186"/>
                  </a:cubicBezTo>
                  <a:cubicBezTo>
                    <a:pt x="1" y="3192"/>
                    <a:pt x="882" y="20943"/>
                    <a:pt x="3162" y="27387"/>
                  </a:cubicBezTo>
                  <a:cubicBezTo>
                    <a:pt x="6323" y="38907"/>
                    <a:pt x="3679" y="52859"/>
                    <a:pt x="3679" y="52859"/>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69" name="Google Shape;1769;p39"/>
            <p:cNvSpPr/>
            <p:nvPr/>
          </p:nvSpPr>
          <p:spPr>
            <a:xfrm>
              <a:off x="7756025" y="1979525"/>
              <a:ext cx="309250" cy="270225"/>
            </a:xfrm>
            <a:custGeom>
              <a:rect b="b" l="l" r="r" t="t"/>
              <a:pathLst>
                <a:path extrusionOk="0" h="10809" w="12370">
                  <a:moveTo>
                    <a:pt x="7387" y="0"/>
                  </a:moveTo>
                  <a:cubicBezTo>
                    <a:pt x="1733" y="3070"/>
                    <a:pt x="1" y="7782"/>
                    <a:pt x="2463" y="9940"/>
                  </a:cubicBezTo>
                  <a:cubicBezTo>
                    <a:pt x="3138" y="10531"/>
                    <a:pt x="3774" y="10746"/>
                    <a:pt x="4341" y="10746"/>
                  </a:cubicBezTo>
                  <a:cubicBezTo>
                    <a:pt x="5845" y="10746"/>
                    <a:pt x="6870" y="9241"/>
                    <a:pt x="6870" y="9241"/>
                  </a:cubicBezTo>
                  <a:cubicBezTo>
                    <a:pt x="7647" y="10308"/>
                    <a:pt x="8645" y="10808"/>
                    <a:pt x="9569" y="10808"/>
                  </a:cubicBezTo>
                  <a:cubicBezTo>
                    <a:pt x="11067" y="10808"/>
                    <a:pt x="12370" y="9493"/>
                    <a:pt x="12220" y="7143"/>
                  </a:cubicBezTo>
                  <a:cubicBezTo>
                    <a:pt x="11976" y="3344"/>
                    <a:pt x="7387" y="0"/>
                    <a:pt x="738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0" name="Google Shape;1770;p39"/>
            <p:cNvSpPr/>
            <p:nvPr/>
          </p:nvSpPr>
          <p:spPr>
            <a:xfrm>
              <a:off x="7911800" y="1979525"/>
              <a:ext cx="153475" cy="270225"/>
            </a:xfrm>
            <a:custGeom>
              <a:rect b="b" l="l" r="r" t="t"/>
              <a:pathLst>
                <a:path extrusionOk="0" h="10809" w="6139">
                  <a:moveTo>
                    <a:pt x="1156" y="0"/>
                  </a:moveTo>
                  <a:cubicBezTo>
                    <a:pt x="1156" y="0"/>
                    <a:pt x="1" y="3800"/>
                    <a:pt x="639" y="9241"/>
                  </a:cubicBezTo>
                  <a:cubicBezTo>
                    <a:pt x="1416" y="10308"/>
                    <a:pt x="2414" y="10808"/>
                    <a:pt x="3338" y="10808"/>
                  </a:cubicBezTo>
                  <a:cubicBezTo>
                    <a:pt x="4836" y="10808"/>
                    <a:pt x="6139" y="9493"/>
                    <a:pt x="5989" y="7143"/>
                  </a:cubicBezTo>
                  <a:cubicBezTo>
                    <a:pt x="5745" y="3344"/>
                    <a:pt x="1156" y="0"/>
                    <a:pt x="115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1" name="Google Shape;1771;p39"/>
            <p:cNvSpPr/>
            <p:nvPr/>
          </p:nvSpPr>
          <p:spPr>
            <a:xfrm>
              <a:off x="8074425" y="1863250"/>
              <a:ext cx="294850" cy="251250"/>
            </a:xfrm>
            <a:custGeom>
              <a:rect b="b" l="l" r="r" t="t"/>
              <a:pathLst>
                <a:path extrusionOk="0" h="10050" w="11794">
                  <a:moveTo>
                    <a:pt x="5806" y="1"/>
                  </a:moveTo>
                  <a:cubicBezTo>
                    <a:pt x="4195" y="274"/>
                    <a:pt x="2250" y="973"/>
                    <a:pt x="2006" y="1065"/>
                  </a:cubicBezTo>
                  <a:lnTo>
                    <a:pt x="1976" y="1065"/>
                  </a:lnTo>
                  <a:cubicBezTo>
                    <a:pt x="1976" y="1065"/>
                    <a:pt x="0" y="4834"/>
                    <a:pt x="2493" y="8116"/>
                  </a:cubicBezTo>
                  <a:cubicBezTo>
                    <a:pt x="3608" y="9585"/>
                    <a:pt x="4838" y="10050"/>
                    <a:pt x="5904" y="10050"/>
                  </a:cubicBezTo>
                  <a:cubicBezTo>
                    <a:pt x="7221" y="10050"/>
                    <a:pt x="8286" y="9340"/>
                    <a:pt x="8572" y="8937"/>
                  </a:cubicBezTo>
                  <a:cubicBezTo>
                    <a:pt x="9119" y="8208"/>
                    <a:pt x="8967" y="6931"/>
                    <a:pt x="7903" y="5776"/>
                  </a:cubicBezTo>
                  <a:lnTo>
                    <a:pt x="7903" y="5776"/>
                  </a:lnTo>
                  <a:cubicBezTo>
                    <a:pt x="7947" y="5790"/>
                    <a:pt x="8457" y="5986"/>
                    <a:pt x="9084" y="5986"/>
                  </a:cubicBezTo>
                  <a:cubicBezTo>
                    <a:pt x="9767" y="5986"/>
                    <a:pt x="10588" y="5754"/>
                    <a:pt x="11095" y="4803"/>
                  </a:cubicBezTo>
                  <a:cubicBezTo>
                    <a:pt x="11125" y="4742"/>
                    <a:pt x="11125" y="4712"/>
                    <a:pt x="11156" y="4651"/>
                  </a:cubicBezTo>
                  <a:cubicBezTo>
                    <a:pt x="11156" y="4621"/>
                    <a:pt x="11186" y="4590"/>
                    <a:pt x="11186" y="4530"/>
                  </a:cubicBezTo>
                  <a:cubicBezTo>
                    <a:pt x="11794" y="2676"/>
                    <a:pt x="8511" y="426"/>
                    <a:pt x="6961" y="183"/>
                  </a:cubicBezTo>
                  <a:cubicBezTo>
                    <a:pt x="6596" y="62"/>
                    <a:pt x="6201" y="31"/>
                    <a:pt x="580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2" name="Google Shape;1772;p39"/>
            <p:cNvSpPr/>
            <p:nvPr/>
          </p:nvSpPr>
          <p:spPr>
            <a:xfrm>
              <a:off x="8123825" y="1863250"/>
              <a:ext cx="245450" cy="149675"/>
            </a:xfrm>
            <a:custGeom>
              <a:rect b="b" l="l" r="r" t="t"/>
              <a:pathLst>
                <a:path extrusionOk="0" h="5987" w="9818">
                  <a:moveTo>
                    <a:pt x="3830" y="1"/>
                  </a:moveTo>
                  <a:cubicBezTo>
                    <a:pt x="2097" y="1"/>
                    <a:pt x="243" y="943"/>
                    <a:pt x="30" y="1065"/>
                  </a:cubicBezTo>
                  <a:lnTo>
                    <a:pt x="0" y="1065"/>
                  </a:lnTo>
                  <a:cubicBezTo>
                    <a:pt x="0" y="1065"/>
                    <a:pt x="1885" y="3344"/>
                    <a:pt x="5927" y="5776"/>
                  </a:cubicBezTo>
                  <a:cubicBezTo>
                    <a:pt x="5971" y="5790"/>
                    <a:pt x="6481" y="5986"/>
                    <a:pt x="7108" y="5986"/>
                  </a:cubicBezTo>
                  <a:cubicBezTo>
                    <a:pt x="7791" y="5986"/>
                    <a:pt x="8612" y="5754"/>
                    <a:pt x="9119" y="4803"/>
                  </a:cubicBezTo>
                  <a:cubicBezTo>
                    <a:pt x="9149" y="4742"/>
                    <a:pt x="9149" y="4712"/>
                    <a:pt x="9180" y="4651"/>
                  </a:cubicBezTo>
                  <a:cubicBezTo>
                    <a:pt x="9180" y="4621"/>
                    <a:pt x="9210" y="4590"/>
                    <a:pt x="9210" y="4530"/>
                  </a:cubicBezTo>
                  <a:cubicBezTo>
                    <a:pt x="9818" y="2676"/>
                    <a:pt x="6535" y="426"/>
                    <a:pt x="4985" y="183"/>
                  </a:cubicBezTo>
                  <a:cubicBezTo>
                    <a:pt x="4620" y="62"/>
                    <a:pt x="4225" y="31"/>
                    <a:pt x="383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3" name="Google Shape;1773;p39"/>
            <p:cNvSpPr/>
            <p:nvPr/>
          </p:nvSpPr>
          <p:spPr>
            <a:xfrm>
              <a:off x="8335075" y="1232550"/>
              <a:ext cx="50175" cy="115525"/>
            </a:xfrm>
            <a:custGeom>
              <a:rect b="b" l="l" r="r" t="t"/>
              <a:pathLst>
                <a:path extrusionOk="0" fill="none" h="4621" w="2007">
                  <a:moveTo>
                    <a:pt x="2006" y="4621"/>
                  </a:moveTo>
                  <a:cubicBezTo>
                    <a:pt x="2006" y="4621"/>
                    <a:pt x="638" y="3921"/>
                    <a:pt x="699" y="2280"/>
                  </a:cubicBezTo>
                  <a:cubicBezTo>
                    <a:pt x="760" y="669"/>
                    <a:pt x="0" y="0"/>
                    <a:pt x="0" y="0"/>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4" name="Google Shape;1774;p39"/>
            <p:cNvSpPr/>
            <p:nvPr/>
          </p:nvSpPr>
          <p:spPr>
            <a:xfrm>
              <a:off x="8302400" y="1335900"/>
              <a:ext cx="326775" cy="281125"/>
            </a:xfrm>
            <a:custGeom>
              <a:rect b="b" l="l" r="r" t="t"/>
              <a:pathLst>
                <a:path extrusionOk="0" h="11245" w="13071">
                  <a:moveTo>
                    <a:pt x="2948" y="0"/>
                  </a:moveTo>
                  <a:cubicBezTo>
                    <a:pt x="2948" y="0"/>
                    <a:pt x="0" y="5016"/>
                    <a:pt x="1337" y="8693"/>
                  </a:cubicBezTo>
                  <a:cubicBezTo>
                    <a:pt x="1975" y="10432"/>
                    <a:pt x="3171" y="11245"/>
                    <a:pt x="4332" y="11245"/>
                  </a:cubicBezTo>
                  <a:cubicBezTo>
                    <a:pt x="5606" y="11245"/>
                    <a:pt x="6836" y="10264"/>
                    <a:pt x="7234" y="8450"/>
                  </a:cubicBezTo>
                  <a:cubicBezTo>
                    <a:pt x="7234" y="8450"/>
                    <a:pt x="8147" y="9028"/>
                    <a:pt x="9204" y="9028"/>
                  </a:cubicBezTo>
                  <a:cubicBezTo>
                    <a:pt x="10057" y="9028"/>
                    <a:pt x="11004" y="8652"/>
                    <a:pt x="11642" y="7295"/>
                  </a:cubicBezTo>
                  <a:cubicBezTo>
                    <a:pt x="13070" y="4256"/>
                    <a:pt x="9514" y="578"/>
                    <a:pt x="294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5" name="Google Shape;1775;p39"/>
            <p:cNvSpPr/>
            <p:nvPr/>
          </p:nvSpPr>
          <p:spPr>
            <a:xfrm>
              <a:off x="8302400" y="1335900"/>
              <a:ext cx="180875" cy="281125"/>
            </a:xfrm>
            <a:custGeom>
              <a:rect b="b" l="l" r="r" t="t"/>
              <a:pathLst>
                <a:path extrusionOk="0" h="11245" w="7235">
                  <a:moveTo>
                    <a:pt x="2948" y="0"/>
                  </a:moveTo>
                  <a:cubicBezTo>
                    <a:pt x="2948" y="0"/>
                    <a:pt x="0" y="5016"/>
                    <a:pt x="1337" y="8693"/>
                  </a:cubicBezTo>
                  <a:cubicBezTo>
                    <a:pt x="1975" y="10432"/>
                    <a:pt x="3171" y="11245"/>
                    <a:pt x="4332" y="11245"/>
                  </a:cubicBezTo>
                  <a:cubicBezTo>
                    <a:pt x="5606" y="11245"/>
                    <a:pt x="6836" y="10264"/>
                    <a:pt x="7234" y="8450"/>
                  </a:cubicBezTo>
                  <a:cubicBezTo>
                    <a:pt x="5562" y="3101"/>
                    <a:pt x="2948" y="0"/>
                    <a:pt x="294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6" name="Google Shape;1776;p39"/>
            <p:cNvSpPr/>
            <p:nvPr/>
          </p:nvSpPr>
          <p:spPr>
            <a:xfrm>
              <a:off x="8286425" y="1045625"/>
              <a:ext cx="83625" cy="51700"/>
            </a:xfrm>
            <a:custGeom>
              <a:rect b="b" l="l" r="r" t="t"/>
              <a:pathLst>
                <a:path extrusionOk="0" fill="none" h="2068" w="3345">
                  <a:moveTo>
                    <a:pt x="1" y="2067"/>
                  </a:moveTo>
                  <a:cubicBezTo>
                    <a:pt x="1" y="2067"/>
                    <a:pt x="1855" y="1945"/>
                    <a:pt x="2128" y="1094"/>
                  </a:cubicBezTo>
                  <a:cubicBezTo>
                    <a:pt x="2432" y="274"/>
                    <a:pt x="3344" y="0"/>
                    <a:pt x="3344" y="0"/>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7" name="Google Shape;1777;p39"/>
            <p:cNvSpPr/>
            <p:nvPr/>
          </p:nvSpPr>
          <p:spPr>
            <a:xfrm>
              <a:off x="8059975" y="1040300"/>
              <a:ext cx="252325" cy="228875"/>
            </a:xfrm>
            <a:custGeom>
              <a:rect b="b" l="l" r="r" t="t"/>
              <a:pathLst>
                <a:path extrusionOk="0" h="9155" w="10093">
                  <a:moveTo>
                    <a:pt x="4313" y="0"/>
                  </a:moveTo>
                  <a:cubicBezTo>
                    <a:pt x="2364" y="0"/>
                    <a:pt x="955" y="858"/>
                    <a:pt x="609" y="2341"/>
                  </a:cubicBezTo>
                  <a:cubicBezTo>
                    <a:pt x="1" y="5076"/>
                    <a:pt x="2949" y="5380"/>
                    <a:pt x="2949" y="5380"/>
                  </a:cubicBezTo>
                  <a:cubicBezTo>
                    <a:pt x="1987" y="7397"/>
                    <a:pt x="3046" y="9155"/>
                    <a:pt x="4798" y="9155"/>
                  </a:cubicBezTo>
                  <a:cubicBezTo>
                    <a:pt x="5370" y="9155"/>
                    <a:pt x="6015" y="8968"/>
                    <a:pt x="6688" y="8542"/>
                  </a:cubicBezTo>
                  <a:cubicBezTo>
                    <a:pt x="9454" y="6809"/>
                    <a:pt x="10092" y="1976"/>
                    <a:pt x="10092" y="1976"/>
                  </a:cubicBezTo>
                  <a:cubicBezTo>
                    <a:pt x="7991" y="612"/>
                    <a:pt x="5959" y="0"/>
                    <a:pt x="431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8" name="Google Shape;1778;p39"/>
            <p:cNvSpPr/>
            <p:nvPr/>
          </p:nvSpPr>
          <p:spPr>
            <a:xfrm>
              <a:off x="8109625" y="1089700"/>
              <a:ext cx="202675" cy="179475"/>
            </a:xfrm>
            <a:custGeom>
              <a:rect b="b" l="l" r="r" t="t"/>
              <a:pathLst>
                <a:path extrusionOk="0" h="7179" w="8107">
                  <a:moveTo>
                    <a:pt x="8106" y="0"/>
                  </a:moveTo>
                  <a:cubicBezTo>
                    <a:pt x="8106" y="0"/>
                    <a:pt x="4793" y="699"/>
                    <a:pt x="963" y="3404"/>
                  </a:cubicBezTo>
                  <a:cubicBezTo>
                    <a:pt x="1" y="5421"/>
                    <a:pt x="1060" y="7179"/>
                    <a:pt x="2812" y="7179"/>
                  </a:cubicBezTo>
                  <a:cubicBezTo>
                    <a:pt x="3384" y="7179"/>
                    <a:pt x="4029" y="6992"/>
                    <a:pt x="4702" y="6566"/>
                  </a:cubicBezTo>
                  <a:cubicBezTo>
                    <a:pt x="7468" y="4833"/>
                    <a:pt x="8106" y="0"/>
                    <a:pt x="810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79" name="Google Shape;1779;p39"/>
            <p:cNvSpPr/>
            <p:nvPr/>
          </p:nvSpPr>
          <p:spPr>
            <a:xfrm>
              <a:off x="8167125" y="1619325"/>
              <a:ext cx="42575" cy="59300"/>
            </a:xfrm>
            <a:custGeom>
              <a:rect b="b" l="l" r="r" t="t"/>
              <a:pathLst>
                <a:path extrusionOk="0" fill="none" h="2372" w="1703">
                  <a:moveTo>
                    <a:pt x="1703" y="2372"/>
                  </a:moveTo>
                  <a:cubicBezTo>
                    <a:pt x="1703" y="2372"/>
                    <a:pt x="1520" y="1004"/>
                    <a:pt x="882" y="821"/>
                  </a:cubicBezTo>
                  <a:cubicBezTo>
                    <a:pt x="244" y="669"/>
                    <a:pt x="1" y="1"/>
                    <a:pt x="1" y="1"/>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0" name="Google Shape;1780;p39"/>
            <p:cNvSpPr/>
            <p:nvPr/>
          </p:nvSpPr>
          <p:spPr>
            <a:xfrm>
              <a:off x="8153450" y="1659600"/>
              <a:ext cx="206650" cy="177800"/>
            </a:xfrm>
            <a:custGeom>
              <a:rect b="b" l="l" r="r" t="t"/>
              <a:pathLst>
                <a:path extrusionOk="0" h="7112" w="8266">
                  <a:moveTo>
                    <a:pt x="1976" y="1"/>
                  </a:moveTo>
                  <a:lnTo>
                    <a:pt x="1976" y="1"/>
                  </a:lnTo>
                  <a:cubicBezTo>
                    <a:pt x="0" y="3618"/>
                    <a:pt x="669" y="6749"/>
                    <a:pt x="2766" y="7083"/>
                  </a:cubicBezTo>
                  <a:cubicBezTo>
                    <a:pt x="2899" y="7102"/>
                    <a:pt x="3023" y="7112"/>
                    <a:pt x="3140" y="7112"/>
                  </a:cubicBezTo>
                  <a:cubicBezTo>
                    <a:pt x="4841" y="7112"/>
                    <a:pt x="4894" y="5168"/>
                    <a:pt x="4894" y="5168"/>
                  </a:cubicBezTo>
                  <a:cubicBezTo>
                    <a:pt x="5243" y="5306"/>
                    <a:pt x="5576" y="5370"/>
                    <a:pt x="5883" y="5370"/>
                  </a:cubicBezTo>
                  <a:cubicBezTo>
                    <a:pt x="7398" y="5370"/>
                    <a:pt x="8265" y="3832"/>
                    <a:pt x="7052" y="2189"/>
                  </a:cubicBezTo>
                  <a:cubicBezTo>
                    <a:pt x="5624" y="214"/>
                    <a:pt x="1977" y="1"/>
                    <a:pt x="197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1" name="Google Shape;1781;p39"/>
            <p:cNvSpPr/>
            <p:nvPr/>
          </p:nvSpPr>
          <p:spPr>
            <a:xfrm>
              <a:off x="8202850" y="1659600"/>
              <a:ext cx="157250" cy="134250"/>
            </a:xfrm>
            <a:custGeom>
              <a:rect b="b" l="l" r="r" t="t"/>
              <a:pathLst>
                <a:path extrusionOk="0" h="5370" w="6290">
                  <a:moveTo>
                    <a:pt x="0" y="1"/>
                  </a:moveTo>
                  <a:cubicBezTo>
                    <a:pt x="0" y="1"/>
                    <a:pt x="699" y="2432"/>
                    <a:pt x="2918" y="5168"/>
                  </a:cubicBezTo>
                  <a:cubicBezTo>
                    <a:pt x="3267" y="5306"/>
                    <a:pt x="3600" y="5370"/>
                    <a:pt x="3907" y="5370"/>
                  </a:cubicBezTo>
                  <a:cubicBezTo>
                    <a:pt x="5422" y="5370"/>
                    <a:pt x="6289" y="3832"/>
                    <a:pt x="5076" y="2189"/>
                  </a:cubicBezTo>
                  <a:cubicBezTo>
                    <a:pt x="3648" y="214"/>
                    <a:pt x="1" y="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2" name="Google Shape;1782;p39"/>
            <p:cNvSpPr/>
            <p:nvPr/>
          </p:nvSpPr>
          <p:spPr>
            <a:xfrm>
              <a:off x="8167125" y="1453675"/>
              <a:ext cx="77525" cy="45625"/>
            </a:xfrm>
            <a:custGeom>
              <a:rect b="b" l="l" r="r" t="t"/>
              <a:pathLst>
                <a:path extrusionOk="0" fill="none" h="1825" w="3101">
                  <a:moveTo>
                    <a:pt x="1" y="1824"/>
                  </a:moveTo>
                  <a:cubicBezTo>
                    <a:pt x="1" y="1824"/>
                    <a:pt x="1125" y="61"/>
                    <a:pt x="3101" y="1"/>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3" name="Google Shape;1783;p39"/>
            <p:cNvSpPr/>
            <p:nvPr/>
          </p:nvSpPr>
          <p:spPr>
            <a:xfrm>
              <a:off x="7996375" y="1480675"/>
              <a:ext cx="236125" cy="178100"/>
            </a:xfrm>
            <a:custGeom>
              <a:rect b="b" l="l" r="r" t="t"/>
              <a:pathLst>
                <a:path extrusionOk="0" h="7124" w="9445">
                  <a:moveTo>
                    <a:pt x="7195" y="1"/>
                  </a:moveTo>
                  <a:cubicBezTo>
                    <a:pt x="3895" y="1"/>
                    <a:pt x="0" y="2821"/>
                    <a:pt x="964" y="4574"/>
                  </a:cubicBezTo>
                  <a:cubicBezTo>
                    <a:pt x="1337" y="5388"/>
                    <a:pt x="1957" y="5568"/>
                    <a:pt x="2542" y="5568"/>
                  </a:cubicBezTo>
                  <a:cubicBezTo>
                    <a:pt x="3006" y="5568"/>
                    <a:pt x="3448" y="5456"/>
                    <a:pt x="3730" y="5456"/>
                  </a:cubicBezTo>
                  <a:cubicBezTo>
                    <a:pt x="4245" y="5480"/>
                    <a:pt x="4345" y="7124"/>
                    <a:pt x="5637" y="7124"/>
                  </a:cubicBezTo>
                  <a:cubicBezTo>
                    <a:pt x="5948" y="7124"/>
                    <a:pt x="6329" y="7029"/>
                    <a:pt x="6800" y="6793"/>
                  </a:cubicBezTo>
                  <a:cubicBezTo>
                    <a:pt x="9445" y="4544"/>
                    <a:pt x="7590" y="15"/>
                    <a:pt x="7590" y="15"/>
                  </a:cubicBezTo>
                  <a:cubicBezTo>
                    <a:pt x="7460" y="5"/>
                    <a:pt x="7328" y="1"/>
                    <a:pt x="719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4" name="Google Shape;1784;p39"/>
            <p:cNvSpPr/>
            <p:nvPr/>
          </p:nvSpPr>
          <p:spPr>
            <a:xfrm>
              <a:off x="8089625" y="1481025"/>
              <a:ext cx="142875" cy="177750"/>
            </a:xfrm>
            <a:custGeom>
              <a:rect b="b" l="l" r="r" t="t"/>
              <a:pathLst>
                <a:path extrusionOk="0" h="7110" w="5715">
                  <a:moveTo>
                    <a:pt x="3860" y="1"/>
                  </a:moveTo>
                  <a:lnTo>
                    <a:pt x="3860" y="1"/>
                  </a:lnTo>
                  <a:cubicBezTo>
                    <a:pt x="3860" y="1"/>
                    <a:pt x="1429" y="1977"/>
                    <a:pt x="0" y="5442"/>
                  </a:cubicBezTo>
                  <a:cubicBezTo>
                    <a:pt x="515" y="5466"/>
                    <a:pt x="615" y="7110"/>
                    <a:pt x="1907" y="7110"/>
                  </a:cubicBezTo>
                  <a:cubicBezTo>
                    <a:pt x="2218" y="7110"/>
                    <a:pt x="2599" y="7015"/>
                    <a:pt x="3070" y="6779"/>
                  </a:cubicBezTo>
                  <a:cubicBezTo>
                    <a:pt x="5715" y="4530"/>
                    <a:pt x="3861" y="1"/>
                    <a:pt x="386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5" name="Google Shape;1785;p39"/>
            <p:cNvSpPr/>
            <p:nvPr/>
          </p:nvSpPr>
          <p:spPr>
            <a:xfrm>
              <a:off x="7875325" y="1342725"/>
              <a:ext cx="95775" cy="42575"/>
            </a:xfrm>
            <a:custGeom>
              <a:rect b="b" l="l" r="r" t="t"/>
              <a:pathLst>
                <a:path extrusionOk="0" fill="none" h="1703" w="3831">
                  <a:moveTo>
                    <a:pt x="3831" y="1703"/>
                  </a:moveTo>
                  <a:cubicBezTo>
                    <a:pt x="3831" y="1703"/>
                    <a:pt x="2372" y="1703"/>
                    <a:pt x="1672" y="852"/>
                  </a:cubicBezTo>
                  <a:cubicBezTo>
                    <a:pt x="1004" y="1"/>
                    <a:pt x="305" y="244"/>
                    <a:pt x="1" y="305"/>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6" name="Google Shape;1786;p39"/>
            <p:cNvSpPr/>
            <p:nvPr/>
          </p:nvSpPr>
          <p:spPr>
            <a:xfrm>
              <a:off x="7948275" y="1344875"/>
              <a:ext cx="263700" cy="216725"/>
            </a:xfrm>
            <a:custGeom>
              <a:rect b="b" l="l" r="r" t="t"/>
              <a:pathLst>
                <a:path extrusionOk="0" h="8669" w="10548">
                  <a:moveTo>
                    <a:pt x="5311" y="1"/>
                  </a:moveTo>
                  <a:cubicBezTo>
                    <a:pt x="3478" y="1"/>
                    <a:pt x="1495" y="431"/>
                    <a:pt x="1" y="1374"/>
                  </a:cubicBezTo>
                  <a:cubicBezTo>
                    <a:pt x="1" y="1374"/>
                    <a:pt x="669" y="7726"/>
                    <a:pt x="5046" y="8669"/>
                  </a:cubicBezTo>
                  <a:cubicBezTo>
                    <a:pt x="8633" y="8608"/>
                    <a:pt x="7052" y="5690"/>
                    <a:pt x="7752" y="5295"/>
                  </a:cubicBezTo>
                  <a:cubicBezTo>
                    <a:pt x="8481" y="4869"/>
                    <a:pt x="10548" y="4626"/>
                    <a:pt x="10396" y="2559"/>
                  </a:cubicBezTo>
                  <a:cubicBezTo>
                    <a:pt x="10414" y="944"/>
                    <a:pt x="8027" y="1"/>
                    <a:pt x="531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7" name="Google Shape;1787;p39"/>
            <p:cNvSpPr/>
            <p:nvPr/>
          </p:nvSpPr>
          <p:spPr>
            <a:xfrm>
              <a:off x="7948275" y="1379200"/>
              <a:ext cx="215850" cy="182400"/>
            </a:xfrm>
            <a:custGeom>
              <a:rect b="b" l="l" r="r" t="t"/>
              <a:pathLst>
                <a:path extrusionOk="0" h="7296" w="8634">
                  <a:moveTo>
                    <a:pt x="1" y="1"/>
                  </a:moveTo>
                  <a:lnTo>
                    <a:pt x="1" y="1"/>
                  </a:lnTo>
                  <a:cubicBezTo>
                    <a:pt x="1" y="1"/>
                    <a:pt x="669" y="6353"/>
                    <a:pt x="5046" y="7296"/>
                  </a:cubicBezTo>
                  <a:cubicBezTo>
                    <a:pt x="8633" y="7235"/>
                    <a:pt x="7052" y="4317"/>
                    <a:pt x="7752" y="3922"/>
                  </a:cubicBezTo>
                  <a:cubicBezTo>
                    <a:pt x="3983" y="822"/>
                    <a:pt x="1" y="1"/>
                    <a:pt x="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8" name="Google Shape;1788;p39"/>
            <p:cNvSpPr/>
            <p:nvPr/>
          </p:nvSpPr>
          <p:spPr>
            <a:xfrm>
              <a:off x="7803900" y="1314625"/>
              <a:ext cx="69925" cy="43325"/>
            </a:xfrm>
            <a:custGeom>
              <a:rect b="b" l="l" r="r" t="t"/>
              <a:pathLst>
                <a:path extrusionOk="0" fill="none" h="1733" w="2797">
                  <a:moveTo>
                    <a:pt x="0" y="1733"/>
                  </a:moveTo>
                  <a:cubicBezTo>
                    <a:pt x="0" y="1733"/>
                    <a:pt x="1216" y="61"/>
                    <a:pt x="2797" y="0"/>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89" name="Google Shape;1789;p39"/>
            <p:cNvSpPr/>
            <p:nvPr/>
          </p:nvSpPr>
          <p:spPr>
            <a:xfrm>
              <a:off x="7625550" y="1346950"/>
              <a:ext cx="236125" cy="178450"/>
            </a:xfrm>
            <a:custGeom>
              <a:rect b="b" l="l" r="r" t="t"/>
              <a:pathLst>
                <a:path extrusionOk="0" h="7138" w="9445">
                  <a:moveTo>
                    <a:pt x="7198" y="0"/>
                  </a:moveTo>
                  <a:cubicBezTo>
                    <a:pt x="3898" y="0"/>
                    <a:pt x="1" y="2850"/>
                    <a:pt x="995" y="4604"/>
                  </a:cubicBezTo>
                  <a:cubicBezTo>
                    <a:pt x="1351" y="5418"/>
                    <a:pt x="1972" y="5598"/>
                    <a:pt x="2563" y="5598"/>
                  </a:cubicBezTo>
                  <a:cubicBezTo>
                    <a:pt x="3030" y="5598"/>
                    <a:pt x="3478" y="5485"/>
                    <a:pt x="3761" y="5485"/>
                  </a:cubicBezTo>
                  <a:cubicBezTo>
                    <a:pt x="4273" y="5510"/>
                    <a:pt x="4354" y="7138"/>
                    <a:pt x="5637" y="7138"/>
                  </a:cubicBezTo>
                  <a:cubicBezTo>
                    <a:pt x="5954" y="7138"/>
                    <a:pt x="6343" y="7039"/>
                    <a:pt x="6830" y="6792"/>
                  </a:cubicBezTo>
                  <a:cubicBezTo>
                    <a:pt x="9445" y="4574"/>
                    <a:pt x="7590" y="14"/>
                    <a:pt x="7590" y="14"/>
                  </a:cubicBezTo>
                  <a:cubicBezTo>
                    <a:pt x="7461" y="5"/>
                    <a:pt x="7330" y="0"/>
                    <a:pt x="719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0" name="Google Shape;1790;p39"/>
            <p:cNvSpPr/>
            <p:nvPr/>
          </p:nvSpPr>
          <p:spPr>
            <a:xfrm>
              <a:off x="7719550" y="1347300"/>
              <a:ext cx="142125" cy="178100"/>
            </a:xfrm>
            <a:custGeom>
              <a:rect b="b" l="l" r="r" t="t"/>
              <a:pathLst>
                <a:path extrusionOk="0" h="7124" w="5685">
                  <a:moveTo>
                    <a:pt x="3830" y="0"/>
                  </a:moveTo>
                  <a:cubicBezTo>
                    <a:pt x="3830" y="0"/>
                    <a:pt x="1429" y="2006"/>
                    <a:pt x="1" y="5471"/>
                  </a:cubicBezTo>
                  <a:cubicBezTo>
                    <a:pt x="513" y="5496"/>
                    <a:pt x="594" y="7124"/>
                    <a:pt x="1877" y="7124"/>
                  </a:cubicBezTo>
                  <a:cubicBezTo>
                    <a:pt x="2194" y="7124"/>
                    <a:pt x="2583" y="7025"/>
                    <a:pt x="3070" y="6778"/>
                  </a:cubicBezTo>
                  <a:cubicBezTo>
                    <a:pt x="5684" y="4560"/>
                    <a:pt x="3831" y="0"/>
                    <a:pt x="383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1" name="Google Shape;1791;p39"/>
            <p:cNvSpPr/>
            <p:nvPr/>
          </p:nvSpPr>
          <p:spPr>
            <a:xfrm>
              <a:off x="7847225" y="1563100"/>
              <a:ext cx="79800" cy="121600"/>
            </a:xfrm>
            <a:custGeom>
              <a:rect b="b" l="l" r="r" t="t"/>
              <a:pathLst>
                <a:path extrusionOk="0" fill="none" h="4864" w="3192">
                  <a:moveTo>
                    <a:pt x="91" y="4864"/>
                  </a:moveTo>
                  <a:cubicBezTo>
                    <a:pt x="91" y="4864"/>
                    <a:pt x="0" y="3344"/>
                    <a:pt x="1277" y="2523"/>
                  </a:cubicBezTo>
                  <a:cubicBezTo>
                    <a:pt x="2523" y="1703"/>
                    <a:pt x="3161" y="760"/>
                    <a:pt x="3192" y="1"/>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2" name="Google Shape;1792;p39"/>
            <p:cNvSpPr/>
            <p:nvPr/>
          </p:nvSpPr>
          <p:spPr>
            <a:xfrm>
              <a:off x="7588925" y="1652750"/>
              <a:ext cx="363925" cy="298050"/>
            </a:xfrm>
            <a:custGeom>
              <a:rect b="b" l="l" r="r" t="t"/>
              <a:pathLst>
                <a:path extrusionOk="0" h="11922" w="14557">
                  <a:moveTo>
                    <a:pt x="10663" y="0"/>
                  </a:moveTo>
                  <a:cubicBezTo>
                    <a:pt x="9676" y="0"/>
                    <a:pt x="3114" y="156"/>
                    <a:pt x="1456" y="4257"/>
                  </a:cubicBezTo>
                  <a:cubicBezTo>
                    <a:pt x="1" y="7834"/>
                    <a:pt x="2330" y="8948"/>
                    <a:pt x="3845" y="8948"/>
                  </a:cubicBezTo>
                  <a:cubicBezTo>
                    <a:pt x="4196" y="8948"/>
                    <a:pt x="4503" y="8889"/>
                    <a:pt x="4709" y="8786"/>
                  </a:cubicBezTo>
                  <a:cubicBezTo>
                    <a:pt x="5014" y="8633"/>
                    <a:pt x="5259" y="8564"/>
                    <a:pt x="5460" y="8564"/>
                  </a:cubicBezTo>
                  <a:cubicBezTo>
                    <a:pt x="5579" y="8564"/>
                    <a:pt x="5682" y="8588"/>
                    <a:pt x="5773" y="8634"/>
                  </a:cubicBezTo>
                  <a:cubicBezTo>
                    <a:pt x="6077" y="8816"/>
                    <a:pt x="6198" y="9333"/>
                    <a:pt x="6229" y="10245"/>
                  </a:cubicBezTo>
                  <a:cubicBezTo>
                    <a:pt x="6261" y="11070"/>
                    <a:pt x="7311" y="11922"/>
                    <a:pt x="8635" y="11922"/>
                  </a:cubicBezTo>
                  <a:cubicBezTo>
                    <a:pt x="9796" y="11922"/>
                    <a:pt x="11167" y="11266"/>
                    <a:pt x="12247" y="9363"/>
                  </a:cubicBezTo>
                  <a:cubicBezTo>
                    <a:pt x="14557" y="5290"/>
                    <a:pt x="10788" y="1"/>
                    <a:pt x="10788" y="1"/>
                  </a:cubicBezTo>
                  <a:cubicBezTo>
                    <a:pt x="10788" y="1"/>
                    <a:pt x="10744" y="0"/>
                    <a:pt x="1066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3" name="Google Shape;1793;p39"/>
            <p:cNvSpPr/>
            <p:nvPr/>
          </p:nvSpPr>
          <p:spPr>
            <a:xfrm>
              <a:off x="7733225" y="1652775"/>
              <a:ext cx="219625" cy="298025"/>
            </a:xfrm>
            <a:custGeom>
              <a:rect b="b" l="l" r="r" t="t"/>
              <a:pathLst>
                <a:path extrusionOk="0" h="11921" w="8785">
                  <a:moveTo>
                    <a:pt x="5016" y="0"/>
                  </a:moveTo>
                  <a:cubicBezTo>
                    <a:pt x="5016" y="0"/>
                    <a:pt x="2767" y="5654"/>
                    <a:pt x="1" y="8633"/>
                  </a:cubicBezTo>
                  <a:cubicBezTo>
                    <a:pt x="305" y="8815"/>
                    <a:pt x="426" y="9332"/>
                    <a:pt x="457" y="10244"/>
                  </a:cubicBezTo>
                  <a:cubicBezTo>
                    <a:pt x="489" y="11069"/>
                    <a:pt x="1539" y="11921"/>
                    <a:pt x="2863" y="11921"/>
                  </a:cubicBezTo>
                  <a:cubicBezTo>
                    <a:pt x="4024" y="11921"/>
                    <a:pt x="5395" y="11265"/>
                    <a:pt x="6475" y="9362"/>
                  </a:cubicBezTo>
                  <a:cubicBezTo>
                    <a:pt x="8785" y="5289"/>
                    <a:pt x="5016" y="0"/>
                    <a:pt x="501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4" name="Google Shape;1794;p39"/>
            <p:cNvSpPr/>
            <p:nvPr/>
          </p:nvSpPr>
          <p:spPr>
            <a:xfrm>
              <a:off x="8358625" y="894400"/>
              <a:ext cx="92725" cy="63850"/>
            </a:xfrm>
            <a:custGeom>
              <a:rect b="b" l="l" r="r" t="t"/>
              <a:pathLst>
                <a:path extrusionOk="0" fill="none" h="2554" w="3709">
                  <a:moveTo>
                    <a:pt x="3709" y="2189"/>
                  </a:moveTo>
                  <a:cubicBezTo>
                    <a:pt x="3709" y="2189"/>
                    <a:pt x="2098" y="2554"/>
                    <a:pt x="1368" y="1277"/>
                  </a:cubicBezTo>
                  <a:cubicBezTo>
                    <a:pt x="639" y="0"/>
                    <a:pt x="0" y="274"/>
                    <a:pt x="0" y="274"/>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5" name="Google Shape;1795;p39"/>
            <p:cNvSpPr/>
            <p:nvPr/>
          </p:nvSpPr>
          <p:spPr>
            <a:xfrm>
              <a:off x="8427775" y="868275"/>
              <a:ext cx="321450" cy="257150"/>
            </a:xfrm>
            <a:custGeom>
              <a:rect b="b" l="l" r="r" t="t"/>
              <a:pathLst>
                <a:path extrusionOk="0" h="10286" w="12858">
                  <a:moveTo>
                    <a:pt x="8281" y="0"/>
                  </a:moveTo>
                  <a:cubicBezTo>
                    <a:pt x="5566" y="0"/>
                    <a:pt x="2087" y="1134"/>
                    <a:pt x="0" y="3203"/>
                  </a:cubicBezTo>
                  <a:cubicBezTo>
                    <a:pt x="0" y="3203"/>
                    <a:pt x="2331" y="10286"/>
                    <a:pt x="7566" y="10286"/>
                  </a:cubicBezTo>
                  <a:cubicBezTo>
                    <a:pt x="7577" y="10286"/>
                    <a:pt x="7588" y="10286"/>
                    <a:pt x="7599" y="10286"/>
                  </a:cubicBezTo>
                  <a:cubicBezTo>
                    <a:pt x="11672" y="9313"/>
                    <a:pt x="9119" y="6395"/>
                    <a:pt x="9849" y="5726"/>
                  </a:cubicBezTo>
                  <a:cubicBezTo>
                    <a:pt x="10578" y="5088"/>
                    <a:pt x="12858" y="4298"/>
                    <a:pt x="12189" y="1988"/>
                  </a:cubicBezTo>
                  <a:cubicBezTo>
                    <a:pt x="11916" y="635"/>
                    <a:pt x="10312" y="0"/>
                    <a:pt x="828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6" name="Google Shape;1796;p39"/>
            <p:cNvSpPr/>
            <p:nvPr/>
          </p:nvSpPr>
          <p:spPr>
            <a:xfrm>
              <a:off x="8427775" y="948350"/>
              <a:ext cx="291825" cy="177075"/>
            </a:xfrm>
            <a:custGeom>
              <a:rect b="b" l="l" r="r" t="t"/>
              <a:pathLst>
                <a:path extrusionOk="0" h="7083" w="11673">
                  <a:moveTo>
                    <a:pt x="29" y="0"/>
                  </a:moveTo>
                  <a:cubicBezTo>
                    <a:pt x="10" y="0"/>
                    <a:pt x="0" y="0"/>
                    <a:pt x="0" y="0"/>
                  </a:cubicBezTo>
                  <a:cubicBezTo>
                    <a:pt x="0" y="0"/>
                    <a:pt x="2331" y="7083"/>
                    <a:pt x="7566" y="7083"/>
                  </a:cubicBezTo>
                  <a:cubicBezTo>
                    <a:pt x="7577" y="7083"/>
                    <a:pt x="7588" y="7083"/>
                    <a:pt x="7599" y="7083"/>
                  </a:cubicBezTo>
                  <a:cubicBezTo>
                    <a:pt x="11672" y="6110"/>
                    <a:pt x="9119" y="3192"/>
                    <a:pt x="9849" y="2523"/>
                  </a:cubicBezTo>
                  <a:cubicBezTo>
                    <a:pt x="5001" y="56"/>
                    <a:pt x="430" y="0"/>
                    <a:pt x="2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7" name="Google Shape;1797;p39"/>
            <p:cNvSpPr/>
            <p:nvPr/>
          </p:nvSpPr>
          <p:spPr>
            <a:xfrm>
              <a:off x="8189175" y="704425"/>
              <a:ext cx="43325" cy="64625"/>
            </a:xfrm>
            <a:custGeom>
              <a:rect b="b" l="l" r="r" t="t"/>
              <a:pathLst>
                <a:path extrusionOk="0" fill="none" h="2585" w="1733">
                  <a:moveTo>
                    <a:pt x="1733" y="1"/>
                  </a:moveTo>
                  <a:cubicBezTo>
                    <a:pt x="1733" y="1"/>
                    <a:pt x="669" y="1034"/>
                    <a:pt x="0" y="2584"/>
                  </a:cubicBezTo>
                </a:path>
              </a:pathLst>
            </a:custGeom>
            <a:noFill/>
            <a:ln cap="flat" cmpd="sng" w="9875">
              <a:solidFill>
                <a:srgbClr val="414C37"/>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8" name="Google Shape;1798;p39"/>
            <p:cNvSpPr/>
            <p:nvPr/>
          </p:nvSpPr>
          <p:spPr>
            <a:xfrm>
              <a:off x="8196525" y="503500"/>
              <a:ext cx="263950" cy="224300"/>
            </a:xfrm>
            <a:custGeom>
              <a:rect b="b" l="l" r="r" t="t"/>
              <a:pathLst>
                <a:path extrusionOk="0" h="8972" w="10558">
                  <a:moveTo>
                    <a:pt x="4587" y="1"/>
                  </a:moveTo>
                  <a:cubicBezTo>
                    <a:pt x="2230" y="1"/>
                    <a:pt x="1" y="4809"/>
                    <a:pt x="983" y="8737"/>
                  </a:cubicBezTo>
                  <a:cubicBezTo>
                    <a:pt x="983" y="8737"/>
                    <a:pt x="2055" y="8972"/>
                    <a:pt x="3472" y="8972"/>
                  </a:cubicBezTo>
                  <a:cubicBezTo>
                    <a:pt x="5472" y="8972"/>
                    <a:pt x="8159" y="8503"/>
                    <a:pt x="9493" y="6244"/>
                  </a:cubicBezTo>
                  <a:cubicBezTo>
                    <a:pt x="10557" y="2840"/>
                    <a:pt x="7305" y="3417"/>
                    <a:pt x="7123" y="2597"/>
                  </a:cubicBezTo>
                  <a:cubicBezTo>
                    <a:pt x="6971" y="1776"/>
                    <a:pt x="7183" y="621"/>
                    <a:pt x="5177" y="104"/>
                  </a:cubicBezTo>
                  <a:cubicBezTo>
                    <a:pt x="4981" y="34"/>
                    <a:pt x="4783" y="1"/>
                    <a:pt x="4587"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799" name="Google Shape;1799;p39"/>
            <p:cNvSpPr/>
            <p:nvPr/>
          </p:nvSpPr>
          <p:spPr>
            <a:xfrm>
              <a:off x="8221075" y="568400"/>
              <a:ext cx="239400" cy="159400"/>
            </a:xfrm>
            <a:custGeom>
              <a:rect b="b" l="l" r="r" t="t"/>
              <a:pathLst>
                <a:path extrusionOk="0" h="6376" w="9576">
                  <a:moveTo>
                    <a:pt x="6141" y="1"/>
                  </a:moveTo>
                  <a:cubicBezTo>
                    <a:pt x="2007" y="2615"/>
                    <a:pt x="1" y="6141"/>
                    <a:pt x="1" y="6141"/>
                  </a:cubicBezTo>
                  <a:cubicBezTo>
                    <a:pt x="1" y="6141"/>
                    <a:pt x="1073" y="6376"/>
                    <a:pt x="2490" y="6376"/>
                  </a:cubicBezTo>
                  <a:cubicBezTo>
                    <a:pt x="4490" y="6376"/>
                    <a:pt x="7177" y="5907"/>
                    <a:pt x="8511" y="3648"/>
                  </a:cubicBezTo>
                  <a:cubicBezTo>
                    <a:pt x="9575" y="244"/>
                    <a:pt x="6323" y="821"/>
                    <a:pt x="614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0" name="Google Shape;1800;p39"/>
            <p:cNvSpPr/>
            <p:nvPr/>
          </p:nvSpPr>
          <p:spPr>
            <a:xfrm>
              <a:off x="7865450" y="784975"/>
              <a:ext cx="86650" cy="28900"/>
            </a:xfrm>
            <a:custGeom>
              <a:rect b="b" l="l" r="r" t="t"/>
              <a:pathLst>
                <a:path extrusionOk="0" fill="none" h="1156" w="3466">
                  <a:moveTo>
                    <a:pt x="1" y="0"/>
                  </a:moveTo>
                  <a:cubicBezTo>
                    <a:pt x="1" y="0"/>
                    <a:pt x="396" y="791"/>
                    <a:pt x="1703" y="760"/>
                  </a:cubicBezTo>
                  <a:cubicBezTo>
                    <a:pt x="2979" y="730"/>
                    <a:pt x="3466" y="1155"/>
                    <a:pt x="3466" y="1155"/>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1" name="Google Shape;1801;p39"/>
            <p:cNvSpPr/>
            <p:nvPr/>
          </p:nvSpPr>
          <p:spPr>
            <a:xfrm>
              <a:off x="7525775" y="565200"/>
              <a:ext cx="354150" cy="295375"/>
            </a:xfrm>
            <a:custGeom>
              <a:rect b="b" l="l" r="r" t="t"/>
              <a:pathLst>
                <a:path extrusionOk="0" h="11815" w="14166">
                  <a:moveTo>
                    <a:pt x="7474" y="0"/>
                  </a:moveTo>
                  <a:cubicBezTo>
                    <a:pt x="4936" y="0"/>
                    <a:pt x="3833" y="2327"/>
                    <a:pt x="4499" y="3351"/>
                  </a:cubicBezTo>
                  <a:cubicBezTo>
                    <a:pt x="4986" y="4080"/>
                    <a:pt x="5168" y="4597"/>
                    <a:pt x="5016" y="4901"/>
                  </a:cubicBezTo>
                  <a:cubicBezTo>
                    <a:pt x="4925" y="5174"/>
                    <a:pt x="4621" y="5326"/>
                    <a:pt x="4074" y="5387"/>
                  </a:cubicBezTo>
                  <a:cubicBezTo>
                    <a:pt x="2858" y="5570"/>
                    <a:pt x="1" y="8427"/>
                    <a:pt x="4013" y="11010"/>
                  </a:cubicBezTo>
                  <a:cubicBezTo>
                    <a:pt x="4913" y="11590"/>
                    <a:pt x="5917" y="11815"/>
                    <a:pt x="6932" y="11815"/>
                  </a:cubicBezTo>
                  <a:cubicBezTo>
                    <a:pt x="10446" y="11815"/>
                    <a:pt x="14104" y="9126"/>
                    <a:pt x="14104" y="9126"/>
                  </a:cubicBezTo>
                  <a:cubicBezTo>
                    <a:pt x="14104" y="9126"/>
                    <a:pt x="14165" y="2621"/>
                    <a:pt x="9910" y="615"/>
                  </a:cubicBezTo>
                  <a:cubicBezTo>
                    <a:pt x="8992" y="179"/>
                    <a:pt x="8178" y="0"/>
                    <a:pt x="747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2" name="Google Shape;1802;p39"/>
            <p:cNvSpPr/>
            <p:nvPr/>
          </p:nvSpPr>
          <p:spPr>
            <a:xfrm>
              <a:off x="7621575" y="565200"/>
              <a:ext cx="258350" cy="228150"/>
            </a:xfrm>
            <a:custGeom>
              <a:rect b="b" l="l" r="r" t="t"/>
              <a:pathLst>
                <a:path extrusionOk="0" h="9126" w="10334">
                  <a:moveTo>
                    <a:pt x="3642" y="0"/>
                  </a:moveTo>
                  <a:cubicBezTo>
                    <a:pt x="1104" y="0"/>
                    <a:pt x="1" y="2327"/>
                    <a:pt x="667" y="3351"/>
                  </a:cubicBezTo>
                  <a:cubicBezTo>
                    <a:pt x="1154" y="4080"/>
                    <a:pt x="1336" y="4597"/>
                    <a:pt x="1184" y="4901"/>
                  </a:cubicBezTo>
                  <a:cubicBezTo>
                    <a:pt x="5196" y="5782"/>
                    <a:pt x="10272" y="9126"/>
                    <a:pt x="10272" y="9126"/>
                  </a:cubicBezTo>
                  <a:cubicBezTo>
                    <a:pt x="10272" y="9126"/>
                    <a:pt x="10333" y="2621"/>
                    <a:pt x="6078" y="615"/>
                  </a:cubicBezTo>
                  <a:cubicBezTo>
                    <a:pt x="5160" y="179"/>
                    <a:pt x="4346" y="0"/>
                    <a:pt x="364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3" name="Google Shape;1803;p39"/>
            <p:cNvSpPr/>
            <p:nvPr/>
          </p:nvSpPr>
          <p:spPr>
            <a:xfrm>
              <a:off x="7811500" y="971900"/>
              <a:ext cx="53975" cy="91975"/>
            </a:xfrm>
            <a:custGeom>
              <a:rect b="b" l="l" r="r" t="t"/>
              <a:pathLst>
                <a:path extrusionOk="0" fill="none" h="3679" w="2159">
                  <a:moveTo>
                    <a:pt x="0" y="3435"/>
                  </a:moveTo>
                  <a:cubicBezTo>
                    <a:pt x="0" y="3435"/>
                    <a:pt x="851" y="3679"/>
                    <a:pt x="1064" y="2128"/>
                  </a:cubicBezTo>
                  <a:cubicBezTo>
                    <a:pt x="1277" y="548"/>
                    <a:pt x="1551" y="1"/>
                    <a:pt x="2159" y="31"/>
                  </a:cubicBezTo>
                </a:path>
              </a:pathLst>
            </a:custGeom>
            <a:noFill/>
            <a:ln cap="flat" cmpd="sng" w="9875">
              <a:solidFill>
                <a:schemeClr val="accent2"/>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4" name="Google Shape;1804;p39"/>
            <p:cNvSpPr/>
            <p:nvPr/>
          </p:nvSpPr>
          <p:spPr>
            <a:xfrm>
              <a:off x="7507550" y="946650"/>
              <a:ext cx="317650" cy="301675"/>
            </a:xfrm>
            <a:custGeom>
              <a:rect b="b" l="l" r="r" t="t"/>
              <a:pathLst>
                <a:path extrusionOk="0" h="12067" w="12706">
                  <a:moveTo>
                    <a:pt x="5713" y="1"/>
                  </a:moveTo>
                  <a:cubicBezTo>
                    <a:pt x="5603" y="1"/>
                    <a:pt x="5492" y="3"/>
                    <a:pt x="5380" y="8"/>
                  </a:cubicBezTo>
                  <a:cubicBezTo>
                    <a:pt x="395" y="220"/>
                    <a:pt x="0" y="4415"/>
                    <a:pt x="334" y="5449"/>
                  </a:cubicBezTo>
                  <a:cubicBezTo>
                    <a:pt x="647" y="6360"/>
                    <a:pt x="1696" y="7026"/>
                    <a:pt x="3175" y="7026"/>
                  </a:cubicBezTo>
                  <a:cubicBezTo>
                    <a:pt x="3422" y="7026"/>
                    <a:pt x="3682" y="7007"/>
                    <a:pt x="3952" y="6968"/>
                  </a:cubicBezTo>
                  <a:lnTo>
                    <a:pt x="3952" y="6968"/>
                  </a:lnTo>
                  <a:cubicBezTo>
                    <a:pt x="3830" y="7029"/>
                    <a:pt x="1581" y="8579"/>
                    <a:pt x="2736" y="10798"/>
                  </a:cubicBezTo>
                  <a:cubicBezTo>
                    <a:pt x="3212" y="11714"/>
                    <a:pt x="4283" y="12066"/>
                    <a:pt x="5480" y="12066"/>
                  </a:cubicBezTo>
                  <a:cubicBezTo>
                    <a:pt x="7261" y="12066"/>
                    <a:pt x="9322" y="11288"/>
                    <a:pt x="10122" y="10433"/>
                  </a:cubicBezTo>
                  <a:cubicBezTo>
                    <a:pt x="11459" y="9005"/>
                    <a:pt x="12706" y="4385"/>
                    <a:pt x="12706" y="4385"/>
                  </a:cubicBezTo>
                  <a:cubicBezTo>
                    <a:pt x="12706" y="4385"/>
                    <a:pt x="10441" y="1"/>
                    <a:pt x="571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5" name="Google Shape;1805;p39"/>
            <p:cNvSpPr/>
            <p:nvPr/>
          </p:nvSpPr>
          <p:spPr>
            <a:xfrm>
              <a:off x="7547050" y="1056250"/>
              <a:ext cx="278150" cy="192075"/>
            </a:xfrm>
            <a:custGeom>
              <a:rect b="b" l="l" r="r" t="t"/>
              <a:pathLst>
                <a:path extrusionOk="0" h="7683" w="11126">
                  <a:moveTo>
                    <a:pt x="11126" y="1"/>
                  </a:moveTo>
                  <a:cubicBezTo>
                    <a:pt x="11125" y="1"/>
                    <a:pt x="7569" y="274"/>
                    <a:pt x="2372" y="2584"/>
                  </a:cubicBezTo>
                  <a:cubicBezTo>
                    <a:pt x="2250" y="2645"/>
                    <a:pt x="1" y="4195"/>
                    <a:pt x="1156" y="6414"/>
                  </a:cubicBezTo>
                  <a:cubicBezTo>
                    <a:pt x="1632" y="7330"/>
                    <a:pt x="2703" y="7682"/>
                    <a:pt x="3900" y="7682"/>
                  </a:cubicBezTo>
                  <a:cubicBezTo>
                    <a:pt x="5681" y="7682"/>
                    <a:pt x="7742" y="6904"/>
                    <a:pt x="8542" y="6049"/>
                  </a:cubicBezTo>
                  <a:cubicBezTo>
                    <a:pt x="9879" y="4621"/>
                    <a:pt x="11126" y="1"/>
                    <a:pt x="1112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6" name="Google Shape;1806;p39"/>
            <p:cNvSpPr/>
            <p:nvPr/>
          </p:nvSpPr>
          <p:spPr>
            <a:xfrm>
              <a:off x="7859375" y="1071450"/>
              <a:ext cx="63850" cy="51700"/>
            </a:xfrm>
            <a:custGeom>
              <a:rect b="b" l="l" r="r" t="t"/>
              <a:pathLst>
                <a:path extrusionOk="0" fill="none" h="2068" w="2554">
                  <a:moveTo>
                    <a:pt x="2554" y="2067"/>
                  </a:moveTo>
                  <a:cubicBezTo>
                    <a:pt x="2554" y="2067"/>
                    <a:pt x="1520" y="244"/>
                    <a:pt x="0" y="1"/>
                  </a:cubicBezTo>
                </a:path>
              </a:pathLst>
            </a:custGeom>
            <a:noFill/>
            <a:ln cap="flat" cmpd="sng" w="9875">
              <a:solidFill>
                <a:srgbClr val="414C37"/>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7" name="Google Shape;1807;p39"/>
            <p:cNvSpPr/>
            <p:nvPr/>
          </p:nvSpPr>
          <p:spPr>
            <a:xfrm>
              <a:off x="7854050" y="1111725"/>
              <a:ext cx="240150" cy="182425"/>
            </a:xfrm>
            <a:custGeom>
              <a:rect b="b" l="l" r="r" t="t"/>
              <a:pathLst>
                <a:path extrusionOk="0" h="7297" w="9606">
                  <a:moveTo>
                    <a:pt x="2341" y="1"/>
                  </a:moveTo>
                  <a:cubicBezTo>
                    <a:pt x="2341" y="1"/>
                    <a:pt x="1" y="4286"/>
                    <a:pt x="2341" y="6809"/>
                  </a:cubicBezTo>
                  <a:cubicBezTo>
                    <a:pt x="2870" y="7162"/>
                    <a:pt x="3291" y="7297"/>
                    <a:pt x="3634" y="7297"/>
                  </a:cubicBezTo>
                  <a:cubicBezTo>
                    <a:pt x="4750" y="7297"/>
                    <a:pt x="5034" y="5866"/>
                    <a:pt x="5510" y="5866"/>
                  </a:cubicBezTo>
                  <a:cubicBezTo>
                    <a:pt x="5517" y="5866"/>
                    <a:pt x="5525" y="5866"/>
                    <a:pt x="5533" y="5867"/>
                  </a:cubicBezTo>
                  <a:cubicBezTo>
                    <a:pt x="5868" y="5899"/>
                    <a:pt x="6413" y="6115"/>
                    <a:pt x="6974" y="6115"/>
                  </a:cubicBezTo>
                  <a:cubicBezTo>
                    <a:pt x="7481" y="6115"/>
                    <a:pt x="8000" y="5939"/>
                    <a:pt x="8390" y="5289"/>
                  </a:cubicBezTo>
                  <a:cubicBezTo>
                    <a:pt x="9606" y="3618"/>
                    <a:pt x="5715" y="153"/>
                    <a:pt x="234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08" name="Google Shape;1808;p39"/>
            <p:cNvSpPr/>
            <p:nvPr/>
          </p:nvSpPr>
          <p:spPr>
            <a:xfrm>
              <a:off x="7854050" y="1111725"/>
              <a:ext cx="138325" cy="182425"/>
            </a:xfrm>
            <a:custGeom>
              <a:rect b="b" l="l" r="r" t="t"/>
              <a:pathLst>
                <a:path extrusionOk="0" h="7297" w="5533">
                  <a:moveTo>
                    <a:pt x="2341" y="1"/>
                  </a:moveTo>
                  <a:cubicBezTo>
                    <a:pt x="2341" y="1"/>
                    <a:pt x="1" y="4286"/>
                    <a:pt x="2341" y="6809"/>
                  </a:cubicBezTo>
                  <a:cubicBezTo>
                    <a:pt x="2870" y="7162"/>
                    <a:pt x="3291" y="7297"/>
                    <a:pt x="3634" y="7297"/>
                  </a:cubicBezTo>
                  <a:cubicBezTo>
                    <a:pt x="4750" y="7297"/>
                    <a:pt x="5034" y="5866"/>
                    <a:pt x="5510" y="5866"/>
                  </a:cubicBezTo>
                  <a:cubicBezTo>
                    <a:pt x="5517" y="5866"/>
                    <a:pt x="5525" y="5866"/>
                    <a:pt x="5533" y="5867"/>
                  </a:cubicBezTo>
                  <a:cubicBezTo>
                    <a:pt x="4530" y="2250"/>
                    <a:pt x="2341" y="1"/>
                    <a:pt x="234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809" name="Google Shape;1809;p39"/>
          <p:cNvSpPr/>
          <p:nvPr/>
        </p:nvSpPr>
        <p:spPr>
          <a:xfrm rot="-1121181">
            <a:off x="-1086602" y="2060960"/>
            <a:ext cx="2417857" cy="9546617"/>
          </a:xfrm>
          <a:custGeom>
            <a:rect b="b" l="l" r="r" t="t"/>
            <a:pathLst>
              <a:path extrusionOk="0" h="46528" w="46234">
                <a:moveTo>
                  <a:pt x="25849" y="0"/>
                </a:moveTo>
                <a:cubicBezTo>
                  <a:pt x="24318" y="0"/>
                  <a:pt x="22209" y="712"/>
                  <a:pt x="20882" y="1007"/>
                </a:cubicBezTo>
                <a:cubicBezTo>
                  <a:pt x="16346" y="1974"/>
                  <a:pt x="11943" y="4009"/>
                  <a:pt x="8440" y="7111"/>
                </a:cubicBezTo>
                <a:cubicBezTo>
                  <a:pt x="3737" y="11214"/>
                  <a:pt x="601" y="17219"/>
                  <a:pt x="268" y="23490"/>
                </a:cubicBezTo>
                <a:cubicBezTo>
                  <a:pt x="1" y="29794"/>
                  <a:pt x="2536" y="36199"/>
                  <a:pt x="7339" y="40235"/>
                </a:cubicBezTo>
                <a:cubicBezTo>
                  <a:pt x="11075" y="43437"/>
                  <a:pt x="15912" y="45072"/>
                  <a:pt x="20749" y="45906"/>
                </a:cubicBezTo>
                <a:cubicBezTo>
                  <a:pt x="22937" y="46293"/>
                  <a:pt x="25159" y="46527"/>
                  <a:pt x="27367" y="46527"/>
                </a:cubicBezTo>
                <a:cubicBezTo>
                  <a:pt x="29536" y="46527"/>
                  <a:pt x="31693" y="46301"/>
                  <a:pt x="33792" y="45772"/>
                </a:cubicBezTo>
                <a:cubicBezTo>
                  <a:pt x="38061" y="44738"/>
                  <a:pt x="42097" y="42337"/>
                  <a:pt x="44533" y="38701"/>
                </a:cubicBezTo>
                <a:cubicBezTo>
                  <a:pt x="45400" y="37400"/>
                  <a:pt x="46100" y="35865"/>
                  <a:pt x="46134" y="34264"/>
                </a:cubicBezTo>
                <a:cubicBezTo>
                  <a:pt x="46234" y="31562"/>
                  <a:pt x="44533" y="29060"/>
                  <a:pt x="42398" y="27359"/>
                </a:cubicBezTo>
                <a:cubicBezTo>
                  <a:pt x="40263" y="25658"/>
                  <a:pt x="37728" y="24524"/>
                  <a:pt x="35426" y="23123"/>
                </a:cubicBezTo>
                <a:cubicBezTo>
                  <a:pt x="33091" y="21688"/>
                  <a:pt x="30889" y="19820"/>
                  <a:pt x="29989" y="17285"/>
                </a:cubicBezTo>
                <a:cubicBezTo>
                  <a:pt x="29255" y="15284"/>
                  <a:pt x="29388" y="13116"/>
                  <a:pt x="29655" y="10981"/>
                </a:cubicBezTo>
                <a:cubicBezTo>
                  <a:pt x="29889" y="8879"/>
                  <a:pt x="30189" y="6711"/>
                  <a:pt x="29822" y="4643"/>
                </a:cubicBezTo>
                <a:cubicBezTo>
                  <a:pt x="29488" y="2942"/>
                  <a:pt x="28388" y="440"/>
                  <a:pt x="26420" y="40"/>
                </a:cubicBezTo>
                <a:cubicBezTo>
                  <a:pt x="26242" y="12"/>
                  <a:pt x="26050" y="0"/>
                  <a:pt x="25849"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pic>
        <p:nvPicPr>
          <p:cNvPr id="1810" name="Google Shape;1810;p39"/>
          <p:cNvPicPr preferRelativeResize="0"/>
          <p:nvPr/>
        </p:nvPicPr>
        <p:blipFill rotWithShape="1">
          <a:blip r:embed="rId2">
            <a:alphaModFix amt="51000"/>
          </a:blip>
          <a:srcRect b="0" l="0" r="0" t="0"/>
          <a:stretch/>
        </p:blipFill>
        <p:spPr>
          <a:xfrm>
            <a:off x="-1167445" y="3458015"/>
            <a:ext cx="2806894" cy="6447988"/>
          </a:xfrm>
          <a:prstGeom prst="rect">
            <a:avLst/>
          </a:prstGeom>
          <a:noFill/>
          <a:ln>
            <a:noFill/>
          </a:ln>
        </p:spPr>
      </p:pic>
      <p:pic>
        <p:nvPicPr>
          <p:cNvPr id="1811" name="Google Shape;1811;p39"/>
          <p:cNvPicPr preferRelativeResize="0"/>
          <p:nvPr/>
        </p:nvPicPr>
        <p:blipFill rotWithShape="1">
          <a:blip r:embed="rId2">
            <a:alphaModFix amt="51000"/>
          </a:blip>
          <a:srcRect b="0" l="0" r="0" t="0"/>
          <a:stretch/>
        </p:blipFill>
        <p:spPr>
          <a:xfrm>
            <a:off x="5649320" y="-1858646"/>
            <a:ext cx="2806894" cy="6447988"/>
          </a:xfrm>
          <a:prstGeom prst="rect">
            <a:avLst/>
          </a:prstGeom>
          <a:noFill/>
          <a:ln>
            <a:noFill/>
          </a:ln>
        </p:spPr>
      </p:pic>
      <p:pic>
        <p:nvPicPr>
          <p:cNvPr id="1812" name="Google Shape;1812;p39"/>
          <p:cNvPicPr preferRelativeResize="0"/>
          <p:nvPr/>
        </p:nvPicPr>
        <p:blipFill rotWithShape="1">
          <a:blip r:embed="rId2">
            <a:alphaModFix amt="51000"/>
          </a:blip>
          <a:srcRect b="0" l="0" r="0" t="0"/>
          <a:stretch/>
        </p:blipFill>
        <p:spPr>
          <a:xfrm>
            <a:off x="5797819" y="7109853"/>
            <a:ext cx="1746113" cy="401117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Title and text 2">
    <p:spTree>
      <p:nvGrpSpPr>
        <p:cNvPr id="1813" name="Shape 1813"/>
        <p:cNvGrpSpPr/>
        <p:nvPr/>
      </p:nvGrpSpPr>
      <p:grpSpPr>
        <a:xfrm>
          <a:off x="0" y="0"/>
          <a:ext cx="0" cy="0"/>
          <a:chOff x="0" y="0"/>
          <a:chExt cx="0" cy="0"/>
        </a:xfrm>
      </p:grpSpPr>
      <p:sp>
        <p:nvSpPr>
          <p:cNvPr id="1814" name="Google Shape;1814;p40"/>
          <p:cNvSpPr/>
          <p:nvPr/>
        </p:nvSpPr>
        <p:spPr>
          <a:xfrm rot="3793880">
            <a:off x="-3294795" y="-243610"/>
            <a:ext cx="9272263" cy="5154527"/>
          </a:xfrm>
          <a:custGeom>
            <a:rect b="b" l="l" r="r" t="t"/>
            <a:pathLst>
              <a:path extrusionOk="0" h="46528" w="46234">
                <a:moveTo>
                  <a:pt x="25849" y="0"/>
                </a:moveTo>
                <a:cubicBezTo>
                  <a:pt x="24318" y="0"/>
                  <a:pt x="22209" y="712"/>
                  <a:pt x="20882" y="1007"/>
                </a:cubicBezTo>
                <a:cubicBezTo>
                  <a:pt x="16346" y="1974"/>
                  <a:pt x="11943" y="4009"/>
                  <a:pt x="8440" y="7111"/>
                </a:cubicBezTo>
                <a:cubicBezTo>
                  <a:pt x="3737" y="11214"/>
                  <a:pt x="601" y="17219"/>
                  <a:pt x="268" y="23490"/>
                </a:cubicBezTo>
                <a:cubicBezTo>
                  <a:pt x="1" y="29794"/>
                  <a:pt x="2536" y="36199"/>
                  <a:pt x="7339" y="40235"/>
                </a:cubicBezTo>
                <a:cubicBezTo>
                  <a:pt x="11075" y="43437"/>
                  <a:pt x="15912" y="45072"/>
                  <a:pt x="20749" y="45906"/>
                </a:cubicBezTo>
                <a:cubicBezTo>
                  <a:pt x="22937" y="46293"/>
                  <a:pt x="25159" y="46527"/>
                  <a:pt x="27367" y="46527"/>
                </a:cubicBezTo>
                <a:cubicBezTo>
                  <a:pt x="29536" y="46527"/>
                  <a:pt x="31693" y="46301"/>
                  <a:pt x="33792" y="45772"/>
                </a:cubicBezTo>
                <a:cubicBezTo>
                  <a:pt x="38061" y="44738"/>
                  <a:pt x="42097" y="42337"/>
                  <a:pt x="44533" y="38701"/>
                </a:cubicBezTo>
                <a:cubicBezTo>
                  <a:pt x="45400" y="37400"/>
                  <a:pt x="46100" y="35865"/>
                  <a:pt x="46134" y="34264"/>
                </a:cubicBezTo>
                <a:cubicBezTo>
                  <a:pt x="46234" y="31562"/>
                  <a:pt x="44533" y="29060"/>
                  <a:pt x="42398" y="27359"/>
                </a:cubicBezTo>
                <a:cubicBezTo>
                  <a:pt x="40263" y="25658"/>
                  <a:pt x="37728" y="24524"/>
                  <a:pt x="35426" y="23123"/>
                </a:cubicBezTo>
                <a:cubicBezTo>
                  <a:pt x="33091" y="21688"/>
                  <a:pt x="30889" y="19820"/>
                  <a:pt x="29989" y="17285"/>
                </a:cubicBezTo>
                <a:cubicBezTo>
                  <a:pt x="29255" y="15284"/>
                  <a:pt x="29388" y="13116"/>
                  <a:pt x="29655" y="10981"/>
                </a:cubicBezTo>
                <a:cubicBezTo>
                  <a:pt x="29889" y="8879"/>
                  <a:pt x="30189" y="6711"/>
                  <a:pt x="29822" y="4643"/>
                </a:cubicBezTo>
                <a:cubicBezTo>
                  <a:pt x="29488" y="2942"/>
                  <a:pt x="28388" y="440"/>
                  <a:pt x="26420" y="40"/>
                </a:cubicBezTo>
                <a:cubicBezTo>
                  <a:pt x="26242" y="12"/>
                  <a:pt x="26050" y="0"/>
                  <a:pt x="25849"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815" name="Google Shape;1815;p40"/>
          <p:cNvGrpSpPr/>
          <p:nvPr/>
        </p:nvGrpSpPr>
        <p:grpSpPr>
          <a:xfrm>
            <a:off x="-132898" y="117334"/>
            <a:ext cx="1648124" cy="3864105"/>
            <a:chOff x="5019350" y="2191648"/>
            <a:chExt cx="2575293" cy="2351298"/>
          </a:xfrm>
        </p:grpSpPr>
        <p:sp>
          <p:nvSpPr>
            <p:cNvPr id="1816" name="Google Shape;1816;p40"/>
            <p:cNvSpPr/>
            <p:nvPr/>
          </p:nvSpPr>
          <p:spPr>
            <a:xfrm>
              <a:off x="5019350" y="2675422"/>
              <a:ext cx="1556361" cy="1867524"/>
            </a:xfrm>
            <a:custGeom>
              <a:rect b="b" l="l" r="r" t="t"/>
              <a:pathLst>
                <a:path extrusionOk="0" h="30639" w="25534">
                  <a:moveTo>
                    <a:pt x="25260" y="0"/>
                  </a:moveTo>
                  <a:cubicBezTo>
                    <a:pt x="25047" y="91"/>
                    <a:pt x="19849" y="2219"/>
                    <a:pt x="14135" y="7022"/>
                  </a:cubicBezTo>
                  <a:cubicBezTo>
                    <a:pt x="8846" y="11490"/>
                    <a:pt x="2068" y="19149"/>
                    <a:pt x="1" y="30365"/>
                  </a:cubicBezTo>
                  <a:lnTo>
                    <a:pt x="1460" y="30639"/>
                  </a:lnTo>
                  <a:cubicBezTo>
                    <a:pt x="5259" y="9940"/>
                    <a:pt x="25320" y="730"/>
                    <a:pt x="25533" y="638"/>
                  </a:cubicBezTo>
                  <a:lnTo>
                    <a:pt x="2526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17" name="Google Shape;1817;p40"/>
            <p:cNvSpPr/>
            <p:nvPr/>
          </p:nvSpPr>
          <p:spPr>
            <a:xfrm>
              <a:off x="6032796" y="2191648"/>
              <a:ext cx="1561847" cy="1758480"/>
            </a:xfrm>
            <a:custGeom>
              <a:rect b="b" l="l" r="r" t="t"/>
              <a:pathLst>
                <a:path extrusionOk="0" h="28850" w="25624">
                  <a:moveTo>
                    <a:pt x="13771" y="5124"/>
                  </a:moveTo>
                  <a:cubicBezTo>
                    <a:pt x="14064" y="5124"/>
                    <a:pt x="14332" y="5394"/>
                    <a:pt x="14225" y="5688"/>
                  </a:cubicBezTo>
                  <a:cubicBezTo>
                    <a:pt x="14013" y="6265"/>
                    <a:pt x="13405" y="6509"/>
                    <a:pt x="12918" y="6752"/>
                  </a:cubicBezTo>
                  <a:lnTo>
                    <a:pt x="12888" y="6752"/>
                  </a:lnTo>
                  <a:cubicBezTo>
                    <a:pt x="12888" y="6752"/>
                    <a:pt x="12888" y="6782"/>
                    <a:pt x="12858" y="6782"/>
                  </a:cubicBezTo>
                  <a:cubicBezTo>
                    <a:pt x="12785" y="6884"/>
                    <a:pt x="12669" y="6931"/>
                    <a:pt x="12552" y="6931"/>
                  </a:cubicBezTo>
                  <a:cubicBezTo>
                    <a:pt x="12426" y="6931"/>
                    <a:pt x="12298" y="6877"/>
                    <a:pt x="12219" y="6782"/>
                  </a:cubicBezTo>
                  <a:cubicBezTo>
                    <a:pt x="12007" y="6600"/>
                    <a:pt x="12037" y="6326"/>
                    <a:pt x="12219" y="6144"/>
                  </a:cubicBezTo>
                  <a:cubicBezTo>
                    <a:pt x="12584" y="5657"/>
                    <a:pt x="13070" y="5293"/>
                    <a:pt x="13648" y="5141"/>
                  </a:cubicBezTo>
                  <a:cubicBezTo>
                    <a:pt x="13689" y="5130"/>
                    <a:pt x="13730" y="5124"/>
                    <a:pt x="13771" y="5124"/>
                  </a:cubicBezTo>
                  <a:close/>
                  <a:moveTo>
                    <a:pt x="14952" y="9381"/>
                  </a:moveTo>
                  <a:cubicBezTo>
                    <a:pt x="14993" y="9381"/>
                    <a:pt x="15035" y="9386"/>
                    <a:pt x="15076" y="9396"/>
                  </a:cubicBezTo>
                  <a:cubicBezTo>
                    <a:pt x="15228" y="9411"/>
                    <a:pt x="15380" y="9411"/>
                    <a:pt x="15532" y="9411"/>
                  </a:cubicBezTo>
                  <a:cubicBezTo>
                    <a:pt x="15684" y="9411"/>
                    <a:pt x="15836" y="9411"/>
                    <a:pt x="15988" y="9427"/>
                  </a:cubicBezTo>
                  <a:cubicBezTo>
                    <a:pt x="16232" y="9457"/>
                    <a:pt x="16444" y="9639"/>
                    <a:pt x="16444" y="9882"/>
                  </a:cubicBezTo>
                  <a:cubicBezTo>
                    <a:pt x="16444" y="10113"/>
                    <a:pt x="16253" y="10371"/>
                    <a:pt x="16026" y="10371"/>
                  </a:cubicBezTo>
                  <a:cubicBezTo>
                    <a:pt x="16013" y="10371"/>
                    <a:pt x="16001" y="10370"/>
                    <a:pt x="15988" y="10369"/>
                  </a:cubicBezTo>
                  <a:cubicBezTo>
                    <a:pt x="15593" y="10308"/>
                    <a:pt x="15228" y="10338"/>
                    <a:pt x="14833" y="10278"/>
                  </a:cubicBezTo>
                  <a:cubicBezTo>
                    <a:pt x="14590" y="10217"/>
                    <a:pt x="14438" y="9943"/>
                    <a:pt x="14499" y="9700"/>
                  </a:cubicBezTo>
                  <a:cubicBezTo>
                    <a:pt x="14575" y="9499"/>
                    <a:pt x="14754" y="9381"/>
                    <a:pt x="14952" y="9381"/>
                  </a:cubicBezTo>
                  <a:close/>
                  <a:moveTo>
                    <a:pt x="9763" y="9866"/>
                  </a:moveTo>
                  <a:cubicBezTo>
                    <a:pt x="9840" y="9866"/>
                    <a:pt x="9919" y="9871"/>
                    <a:pt x="10000" y="9882"/>
                  </a:cubicBezTo>
                  <a:cubicBezTo>
                    <a:pt x="10304" y="9943"/>
                    <a:pt x="10517" y="10156"/>
                    <a:pt x="10456" y="10490"/>
                  </a:cubicBezTo>
                  <a:cubicBezTo>
                    <a:pt x="10304" y="11159"/>
                    <a:pt x="9727" y="11585"/>
                    <a:pt x="9362" y="12132"/>
                  </a:cubicBezTo>
                  <a:cubicBezTo>
                    <a:pt x="8845" y="12922"/>
                    <a:pt x="8633" y="13834"/>
                    <a:pt x="8389" y="14715"/>
                  </a:cubicBezTo>
                  <a:cubicBezTo>
                    <a:pt x="8326" y="14932"/>
                    <a:pt x="8150" y="15026"/>
                    <a:pt x="7969" y="15026"/>
                  </a:cubicBezTo>
                  <a:cubicBezTo>
                    <a:pt x="7719" y="15026"/>
                    <a:pt x="7460" y="14846"/>
                    <a:pt x="7478" y="14563"/>
                  </a:cubicBezTo>
                  <a:cubicBezTo>
                    <a:pt x="7386" y="14472"/>
                    <a:pt x="7326" y="14320"/>
                    <a:pt x="7356" y="14138"/>
                  </a:cubicBezTo>
                  <a:cubicBezTo>
                    <a:pt x="7560" y="12855"/>
                    <a:pt x="7960" y="9866"/>
                    <a:pt x="9763" y="9866"/>
                  </a:cubicBezTo>
                  <a:close/>
                  <a:moveTo>
                    <a:pt x="15790" y="0"/>
                  </a:moveTo>
                  <a:cubicBezTo>
                    <a:pt x="12474" y="0"/>
                    <a:pt x="10700" y="6478"/>
                    <a:pt x="10700" y="6478"/>
                  </a:cubicBezTo>
                  <a:cubicBezTo>
                    <a:pt x="10700" y="6478"/>
                    <a:pt x="10700" y="6478"/>
                    <a:pt x="10700" y="6448"/>
                  </a:cubicBezTo>
                  <a:cubicBezTo>
                    <a:pt x="10608" y="6326"/>
                    <a:pt x="10152" y="5749"/>
                    <a:pt x="9484" y="5202"/>
                  </a:cubicBezTo>
                  <a:cubicBezTo>
                    <a:pt x="8746" y="4587"/>
                    <a:pt x="7735" y="3993"/>
                    <a:pt x="6562" y="3993"/>
                  </a:cubicBezTo>
                  <a:cubicBezTo>
                    <a:pt x="5703" y="3993"/>
                    <a:pt x="4758" y="4311"/>
                    <a:pt x="3769" y="5171"/>
                  </a:cubicBezTo>
                  <a:cubicBezTo>
                    <a:pt x="0" y="8454"/>
                    <a:pt x="1398" y="16630"/>
                    <a:pt x="6809" y="20035"/>
                  </a:cubicBezTo>
                  <a:cubicBezTo>
                    <a:pt x="8754" y="21250"/>
                    <a:pt x="10791" y="22314"/>
                    <a:pt x="12614" y="23348"/>
                  </a:cubicBezTo>
                  <a:cubicBezTo>
                    <a:pt x="12189" y="22071"/>
                    <a:pt x="11885" y="20764"/>
                    <a:pt x="11885" y="19396"/>
                  </a:cubicBezTo>
                  <a:cubicBezTo>
                    <a:pt x="11915" y="18515"/>
                    <a:pt x="11885" y="16448"/>
                    <a:pt x="12797" y="15931"/>
                  </a:cubicBezTo>
                  <a:cubicBezTo>
                    <a:pt x="12984" y="15814"/>
                    <a:pt x="13147" y="15763"/>
                    <a:pt x="13287" y="15763"/>
                  </a:cubicBezTo>
                  <a:cubicBezTo>
                    <a:pt x="13873" y="15763"/>
                    <a:pt x="14062" y="16649"/>
                    <a:pt x="14013" y="17238"/>
                  </a:cubicBezTo>
                  <a:cubicBezTo>
                    <a:pt x="13769" y="19396"/>
                    <a:pt x="13131" y="23044"/>
                    <a:pt x="15046" y="24776"/>
                  </a:cubicBezTo>
                  <a:cubicBezTo>
                    <a:pt x="15350" y="24959"/>
                    <a:pt x="15624" y="25141"/>
                    <a:pt x="15897" y="25323"/>
                  </a:cubicBezTo>
                  <a:lnTo>
                    <a:pt x="15928" y="25323"/>
                  </a:lnTo>
                  <a:cubicBezTo>
                    <a:pt x="15988" y="25354"/>
                    <a:pt x="16049" y="25415"/>
                    <a:pt x="16080" y="25445"/>
                  </a:cubicBezTo>
                  <a:cubicBezTo>
                    <a:pt x="17630" y="26539"/>
                    <a:pt x="18754" y="27603"/>
                    <a:pt x="19089" y="28849"/>
                  </a:cubicBezTo>
                  <a:cubicBezTo>
                    <a:pt x="19089" y="28849"/>
                    <a:pt x="23405" y="24533"/>
                    <a:pt x="24985" y="17603"/>
                  </a:cubicBezTo>
                  <a:cubicBezTo>
                    <a:pt x="24104" y="16509"/>
                    <a:pt x="22007" y="15901"/>
                    <a:pt x="20821" y="15414"/>
                  </a:cubicBezTo>
                  <a:cubicBezTo>
                    <a:pt x="19818" y="14989"/>
                    <a:pt x="18663" y="14715"/>
                    <a:pt x="17721" y="14168"/>
                  </a:cubicBezTo>
                  <a:cubicBezTo>
                    <a:pt x="17113" y="13834"/>
                    <a:pt x="15928" y="12496"/>
                    <a:pt x="17265" y="12162"/>
                  </a:cubicBezTo>
                  <a:cubicBezTo>
                    <a:pt x="17347" y="12141"/>
                    <a:pt x="17437" y="12131"/>
                    <a:pt x="17533" y="12131"/>
                  </a:cubicBezTo>
                  <a:cubicBezTo>
                    <a:pt x="18255" y="12131"/>
                    <a:pt x="19312" y="12677"/>
                    <a:pt x="19849" y="12892"/>
                  </a:cubicBezTo>
                  <a:cubicBezTo>
                    <a:pt x="20730" y="13226"/>
                    <a:pt x="21581" y="13621"/>
                    <a:pt x="22402" y="14047"/>
                  </a:cubicBezTo>
                  <a:cubicBezTo>
                    <a:pt x="23466" y="14624"/>
                    <a:pt x="24499" y="15323"/>
                    <a:pt x="25259" y="16235"/>
                  </a:cubicBezTo>
                  <a:cubicBezTo>
                    <a:pt x="25502" y="14715"/>
                    <a:pt x="25624" y="13104"/>
                    <a:pt x="25533" y="11372"/>
                  </a:cubicBezTo>
                  <a:cubicBezTo>
                    <a:pt x="25502" y="10612"/>
                    <a:pt x="25381" y="9882"/>
                    <a:pt x="25198" y="9183"/>
                  </a:cubicBezTo>
                  <a:cubicBezTo>
                    <a:pt x="23982" y="8454"/>
                    <a:pt x="22797" y="8089"/>
                    <a:pt x="21277" y="7998"/>
                  </a:cubicBezTo>
                  <a:cubicBezTo>
                    <a:pt x="21047" y="7984"/>
                    <a:pt x="20805" y="7981"/>
                    <a:pt x="20556" y="7981"/>
                  </a:cubicBezTo>
                  <a:cubicBezTo>
                    <a:pt x="20392" y="7981"/>
                    <a:pt x="20226" y="7982"/>
                    <a:pt x="20058" y="7982"/>
                  </a:cubicBezTo>
                  <a:cubicBezTo>
                    <a:pt x="19367" y="7982"/>
                    <a:pt x="18659" y="7962"/>
                    <a:pt x="18055" y="7755"/>
                  </a:cubicBezTo>
                  <a:cubicBezTo>
                    <a:pt x="17356" y="7512"/>
                    <a:pt x="16596" y="6782"/>
                    <a:pt x="17265" y="6083"/>
                  </a:cubicBezTo>
                  <a:cubicBezTo>
                    <a:pt x="17566" y="5782"/>
                    <a:pt x="18056" y="5691"/>
                    <a:pt x="18569" y="5691"/>
                  </a:cubicBezTo>
                  <a:cubicBezTo>
                    <a:pt x="19145" y="5691"/>
                    <a:pt x="19751" y="5806"/>
                    <a:pt x="20153" y="5870"/>
                  </a:cubicBezTo>
                  <a:cubicBezTo>
                    <a:pt x="21581" y="6113"/>
                    <a:pt x="23253" y="6600"/>
                    <a:pt x="24621" y="7360"/>
                  </a:cubicBezTo>
                  <a:cubicBezTo>
                    <a:pt x="22767" y="2831"/>
                    <a:pt x="18633" y="156"/>
                    <a:pt x="15928" y="4"/>
                  </a:cubicBezTo>
                  <a:cubicBezTo>
                    <a:pt x="15882" y="1"/>
                    <a:pt x="15836" y="0"/>
                    <a:pt x="1579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18" name="Google Shape;1818;p40"/>
            <p:cNvSpPr/>
            <p:nvPr/>
          </p:nvSpPr>
          <p:spPr>
            <a:xfrm>
              <a:off x="6032796" y="2434846"/>
              <a:ext cx="1163522" cy="1515279"/>
            </a:xfrm>
            <a:custGeom>
              <a:rect b="b" l="l" r="r" t="t"/>
              <a:pathLst>
                <a:path extrusionOk="0" h="24860" w="19089">
                  <a:moveTo>
                    <a:pt x="9763" y="5876"/>
                  </a:moveTo>
                  <a:cubicBezTo>
                    <a:pt x="9840" y="5876"/>
                    <a:pt x="9919" y="5881"/>
                    <a:pt x="10000" y="5892"/>
                  </a:cubicBezTo>
                  <a:cubicBezTo>
                    <a:pt x="10304" y="5953"/>
                    <a:pt x="10517" y="6166"/>
                    <a:pt x="10456" y="6500"/>
                  </a:cubicBezTo>
                  <a:cubicBezTo>
                    <a:pt x="10304" y="7169"/>
                    <a:pt x="9727" y="7595"/>
                    <a:pt x="9362" y="8142"/>
                  </a:cubicBezTo>
                  <a:cubicBezTo>
                    <a:pt x="8845" y="8932"/>
                    <a:pt x="8633" y="9844"/>
                    <a:pt x="8389" y="10725"/>
                  </a:cubicBezTo>
                  <a:cubicBezTo>
                    <a:pt x="8326" y="10942"/>
                    <a:pt x="8150" y="11036"/>
                    <a:pt x="7969" y="11036"/>
                  </a:cubicBezTo>
                  <a:cubicBezTo>
                    <a:pt x="7719" y="11036"/>
                    <a:pt x="7460" y="10856"/>
                    <a:pt x="7478" y="10573"/>
                  </a:cubicBezTo>
                  <a:cubicBezTo>
                    <a:pt x="7386" y="10482"/>
                    <a:pt x="7326" y="10330"/>
                    <a:pt x="7356" y="10148"/>
                  </a:cubicBezTo>
                  <a:cubicBezTo>
                    <a:pt x="7560" y="8865"/>
                    <a:pt x="7960" y="5876"/>
                    <a:pt x="9763" y="5876"/>
                  </a:cubicBezTo>
                  <a:close/>
                  <a:moveTo>
                    <a:pt x="6571" y="1"/>
                  </a:moveTo>
                  <a:cubicBezTo>
                    <a:pt x="5710" y="1"/>
                    <a:pt x="4762" y="318"/>
                    <a:pt x="3769" y="1181"/>
                  </a:cubicBezTo>
                  <a:cubicBezTo>
                    <a:pt x="0" y="4464"/>
                    <a:pt x="1398" y="12640"/>
                    <a:pt x="6809" y="16045"/>
                  </a:cubicBezTo>
                  <a:cubicBezTo>
                    <a:pt x="8754" y="17260"/>
                    <a:pt x="10791" y="18324"/>
                    <a:pt x="12614" y="19358"/>
                  </a:cubicBezTo>
                  <a:cubicBezTo>
                    <a:pt x="12189" y="18081"/>
                    <a:pt x="11885" y="16774"/>
                    <a:pt x="11885" y="15406"/>
                  </a:cubicBezTo>
                  <a:cubicBezTo>
                    <a:pt x="11915" y="14525"/>
                    <a:pt x="11885" y="12458"/>
                    <a:pt x="12797" y="11941"/>
                  </a:cubicBezTo>
                  <a:cubicBezTo>
                    <a:pt x="12984" y="11824"/>
                    <a:pt x="13147" y="11773"/>
                    <a:pt x="13287" y="11773"/>
                  </a:cubicBezTo>
                  <a:cubicBezTo>
                    <a:pt x="13873" y="11773"/>
                    <a:pt x="14062" y="12659"/>
                    <a:pt x="14013" y="13248"/>
                  </a:cubicBezTo>
                  <a:cubicBezTo>
                    <a:pt x="13769" y="15406"/>
                    <a:pt x="13131" y="19054"/>
                    <a:pt x="15046" y="20786"/>
                  </a:cubicBezTo>
                  <a:cubicBezTo>
                    <a:pt x="15350" y="20969"/>
                    <a:pt x="15624" y="21151"/>
                    <a:pt x="15897" y="21333"/>
                  </a:cubicBezTo>
                  <a:lnTo>
                    <a:pt x="15928" y="21333"/>
                  </a:lnTo>
                  <a:cubicBezTo>
                    <a:pt x="15988" y="21364"/>
                    <a:pt x="16049" y="21425"/>
                    <a:pt x="16080" y="21455"/>
                  </a:cubicBezTo>
                  <a:cubicBezTo>
                    <a:pt x="17630" y="22549"/>
                    <a:pt x="18754" y="23613"/>
                    <a:pt x="19089" y="24859"/>
                  </a:cubicBezTo>
                  <a:cubicBezTo>
                    <a:pt x="19089" y="24859"/>
                    <a:pt x="18663" y="11455"/>
                    <a:pt x="10700" y="2488"/>
                  </a:cubicBezTo>
                  <a:cubicBezTo>
                    <a:pt x="10700" y="2488"/>
                    <a:pt x="10700" y="2488"/>
                    <a:pt x="10700" y="2458"/>
                  </a:cubicBezTo>
                  <a:cubicBezTo>
                    <a:pt x="10274" y="2002"/>
                    <a:pt x="9879" y="1576"/>
                    <a:pt x="9484" y="1181"/>
                  </a:cubicBezTo>
                  <a:cubicBezTo>
                    <a:pt x="8748" y="586"/>
                    <a:pt x="7741" y="1"/>
                    <a:pt x="657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819" name="Google Shape;1819;p40"/>
          <p:cNvGrpSpPr/>
          <p:nvPr/>
        </p:nvGrpSpPr>
        <p:grpSpPr>
          <a:xfrm flipH="1">
            <a:off x="-75745" y="1863873"/>
            <a:ext cx="957803" cy="2698318"/>
            <a:chOff x="4307325" y="3844500"/>
            <a:chExt cx="681650" cy="747825"/>
          </a:xfrm>
        </p:grpSpPr>
        <p:sp>
          <p:nvSpPr>
            <p:cNvPr id="1820" name="Google Shape;1820;p40"/>
            <p:cNvSpPr/>
            <p:nvPr/>
          </p:nvSpPr>
          <p:spPr>
            <a:xfrm>
              <a:off x="4649300" y="3916750"/>
              <a:ext cx="339675" cy="675575"/>
            </a:xfrm>
            <a:custGeom>
              <a:rect b="b" l="l" r="r" t="t"/>
              <a:pathLst>
                <a:path extrusionOk="0" h="27023" w="13587">
                  <a:moveTo>
                    <a:pt x="304" y="1"/>
                  </a:moveTo>
                  <a:lnTo>
                    <a:pt x="0" y="305"/>
                  </a:lnTo>
                  <a:cubicBezTo>
                    <a:pt x="122" y="426"/>
                    <a:pt x="11490" y="12190"/>
                    <a:pt x="12493" y="27023"/>
                  </a:cubicBezTo>
                  <a:lnTo>
                    <a:pt x="13587" y="26962"/>
                  </a:lnTo>
                  <a:cubicBezTo>
                    <a:pt x="12553" y="11703"/>
                    <a:pt x="426" y="123"/>
                    <a:pt x="30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21" name="Google Shape;1821;p40"/>
            <p:cNvSpPr/>
            <p:nvPr/>
          </p:nvSpPr>
          <p:spPr>
            <a:xfrm>
              <a:off x="4307325" y="3844500"/>
              <a:ext cx="529675" cy="375475"/>
            </a:xfrm>
            <a:custGeom>
              <a:rect b="b" l="l" r="r" t="t"/>
              <a:pathLst>
                <a:path extrusionOk="0" h="15019" w="21187">
                  <a:moveTo>
                    <a:pt x="9219" y="1"/>
                  </a:moveTo>
                  <a:cubicBezTo>
                    <a:pt x="8445" y="1"/>
                    <a:pt x="7456" y="311"/>
                    <a:pt x="6202" y="1158"/>
                  </a:cubicBezTo>
                  <a:cubicBezTo>
                    <a:pt x="4773" y="2101"/>
                    <a:pt x="3648" y="3772"/>
                    <a:pt x="2767" y="5627"/>
                  </a:cubicBezTo>
                  <a:cubicBezTo>
                    <a:pt x="3397" y="5324"/>
                    <a:pt x="4109" y="5147"/>
                    <a:pt x="4819" y="5147"/>
                  </a:cubicBezTo>
                  <a:cubicBezTo>
                    <a:pt x="4967" y="5147"/>
                    <a:pt x="5113" y="5155"/>
                    <a:pt x="5259" y="5171"/>
                  </a:cubicBezTo>
                  <a:cubicBezTo>
                    <a:pt x="5624" y="5201"/>
                    <a:pt x="5746" y="5839"/>
                    <a:pt x="5411" y="6022"/>
                  </a:cubicBezTo>
                  <a:cubicBezTo>
                    <a:pt x="4804" y="6326"/>
                    <a:pt x="4165" y="6447"/>
                    <a:pt x="3527" y="6660"/>
                  </a:cubicBezTo>
                  <a:cubicBezTo>
                    <a:pt x="2858" y="6842"/>
                    <a:pt x="2372" y="7207"/>
                    <a:pt x="1916" y="7663"/>
                  </a:cubicBezTo>
                  <a:cubicBezTo>
                    <a:pt x="548" y="11341"/>
                    <a:pt x="1" y="15019"/>
                    <a:pt x="1" y="15019"/>
                  </a:cubicBezTo>
                  <a:cubicBezTo>
                    <a:pt x="1" y="15019"/>
                    <a:pt x="5837" y="11189"/>
                    <a:pt x="12463" y="10885"/>
                  </a:cubicBezTo>
                  <a:cubicBezTo>
                    <a:pt x="12646" y="10855"/>
                    <a:pt x="12798" y="10855"/>
                    <a:pt x="12950" y="10855"/>
                  </a:cubicBezTo>
                  <a:cubicBezTo>
                    <a:pt x="13041" y="9791"/>
                    <a:pt x="12585" y="9000"/>
                    <a:pt x="12190" y="8058"/>
                  </a:cubicBezTo>
                  <a:cubicBezTo>
                    <a:pt x="11886" y="7420"/>
                    <a:pt x="11551" y="6751"/>
                    <a:pt x="11734" y="6052"/>
                  </a:cubicBezTo>
                  <a:cubicBezTo>
                    <a:pt x="11804" y="5842"/>
                    <a:pt x="12000" y="5667"/>
                    <a:pt x="12211" y="5667"/>
                  </a:cubicBezTo>
                  <a:cubicBezTo>
                    <a:pt x="12275" y="5667"/>
                    <a:pt x="12339" y="5683"/>
                    <a:pt x="12402" y="5718"/>
                  </a:cubicBezTo>
                  <a:cubicBezTo>
                    <a:pt x="13223" y="6204"/>
                    <a:pt x="13466" y="7146"/>
                    <a:pt x="13740" y="7997"/>
                  </a:cubicBezTo>
                  <a:cubicBezTo>
                    <a:pt x="14013" y="8940"/>
                    <a:pt x="14135" y="9791"/>
                    <a:pt x="13983" y="10703"/>
                  </a:cubicBezTo>
                  <a:cubicBezTo>
                    <a:pt x="19454" y="9791"/>
                    <a:pt x="21187" y="5383"/>
                    <a:pt x="18542" y="2557"/>
                  </a:cubicBezTo>
                  <a:cubicBezTo>
                    <a:pt x="17525" y="1481"/>
                    <a:pt x="16393" y="1131"/>
                    <a:pt x="15356" y="1131"/>
                  </a:cubicBezTo>
                  <a:cubicBezTo>
                    <a:pt x="13726" y="1131"/>
                    <a:pt x="12330" y="1993"/>
                    <a:pt x="11977" y="2253"/>
                  </a:cubicBezTo>
                  <a:cubicBezTo>
                    <a:pt x="11916" y="2253"/>
                    <a:pt x="11886" y="2283"/>
                    <a:pt x="11855" y="2313"/>
                  </a:cubicBezTo>
                  <a:cubicBezTo>
                    <a:pt x="11855" y="2313"/>
                    <a:pt x="11334" y="1"/>
                    <a:pt x="921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22" name="Google Shape;1822;p40"/>
            <p:cNvSpPr/>
            <p:nvPr/>
          </p:nvSpPr>
          <p:spPr>
            <a:xfrm>
              <a:off x="4307325" y="3872775"/>
              <a:ext cx="529675" cy="347200"/>
            </a:xfrm>
            <a:custGeom>
              <a:rect b="b" l="l" r="r" t="t"/>
              <a:pathLst>
                <a:path extrusionOk="0" h="13888" w="21187">
                  <a:moveTo>
                    <a:pt x="15356" y="0"/>
                  </a:moveTo>
                  <a:cubicBezTo>
                    <a:pt x="13726" y="0"/>
                    <a:pt x="12330" y="862"/>
                    <a:pt x="11977" y="1122"/>
                  </a:cubicBezTo>
                  <a:cubicBezTo>
                    <a:pt x="11916" y="1122"/>
                    <a:pt x="11886" y="1152"/>
                    <a:pt x="11855" y="1182"/>
                  </a:cubicBezTo>
                  <a:cubicBezTo>
                    <a:pt x="4469" y="6532"/>
                    <a:pt x="1" y="13888"/>
                    <a:pt x="1" y="13888"/>
                  </a:cubicBezTo>
                  <a:cubicBezTo>
                    <a:pt x="1" y="13888"/>
                    <a:pt x="5837" y="10058"/>
                    <a:pt x="12463" y="9754"/>
                  </a:cubicBezTo>
                  <a:cubicBezTo>
                    <a:pt x="12646" y="9724"/>
                    <a:pt x="12798" y="9724"/>
                    <a:pt x="12950" y="9724"/>
                  </a:cubicBezTo>
                  <a:cubicBezTo>
                    <a:pt x="13041" y="8660"/>
                    <a:pt x="12585" y="7869"/>
                    <a:pt x="12190" y="6927"/>
                  </a:cubicBezTo>
                  <a:cubicBezTo>
                    <a:pt x="11886" y="6289"/>
                    <a:pt x="11551" y="5620"/>
                    <a:pt x="11734" y="4921"/>
                  </a:cubicBezTo>
                  <a:cubicBezTo>
                    <a:pt x="11804" y="4711"/>
                    <a:pt x="12000" y="4536"/>
                    <a:pt x="12211" y="4536"/>
                  </a:cubicBezTo>
                  <a:cubicBezTo>
                    <a:pt x="12275" y="4536"/>
                    <a:pt x="12339" y="4552"/>
                    <a:pt x="12402" y="4587"/>
                  </a:cubicBezTo>
                  <a:cubicBezTo>
                    <a:pt x="13223" y="5073"/>
                    <a:pt x="13466" y="6015"/>
                    <a:pt x="13740" y="6866"/>
                  </a:cubicBezTo>
                  <a:cubicBezTo>
                    <a:pt x="14013" y="7809"/>
                    <a:pt x="14135" y="8660"/>
                    <a:pt x="13983" y="9572"/>
                  </a:cubicBezTo>
                  <a:cubicBezTo>
                    <a:pt x="19454" y="8660"/>
                    <a:pt x="21187" y="4252"/>
                    <a:pt x="18542" y="1426"/>
                  </a:cubicBezTo>
                  <a:cubicBezTo>
                    <a:pt x="17525" y="350"/>
                    <a:pt x="16393" y="0"/>
                    <a:pt x="1535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1823" name="Google Shape;1823;p40"/>
          <p:cNvPicPr preferRelativeResize="0"/>
          <p:nvPr/>
        </p:nvPicPr>
        <p:blipFill rotWithShape="1">
          <a:blip r:embed="rId2">
            <a:alphaModFix amt="50000"/>
          </a:blip>
          <a:srcRect b="0" l="0" r="0" t="0"/>
          <a:stretch/>
        </p:blipFill>
        <p:spPr>
          <a:xfrm rot="2700000">
            <a:off x="-3320865" y="3347994"/>
            <a:ext cx="7207829" cy="2510996"/>
          </a:xfrm>
          <a:prstGeom prst="rect">
            <a:avLst/>
          </a:prstGeom>
          <a:noFill/>
          <a:ln>
            <a:noFill/>
          </a:ln>
        </p:spPr>
      </p:pic>
      <p:pic>
        <p:nvPicPr>
          <p:cNvPr id="1824" name="Google Shape;1824;p40"/>
          <p:cNvPicPr preferRelativeResize="0"/>
          <p:nvPr/>
        </p:nvPicPr>
        <p:blipFill rotWithShape="1">
          <a:blip r:embed="rId2">
            <a:alphaModFix amt="50000"/>
          </a:blip>
          <a:srcRect b="0" l="0" r="0" t="0"/>
          <a:stretch/>
        </p:blipFill>
        <p:spPr>
          <a:xfrm rot="2700000">
            <a:off x="-1553010" y="-1191682"/>
            <a:ext cx="7207829" cy="2510996"/>
          </a:xfrm>
          <a:prstGeom prst="rect">
            <a:avLst/>
          </a:prstGeom>
          <a:noFill/>
          <a:ln>
            <a:noFill/>
          </a:ln>
        </p:spPr>
      </p:pic>
      <p:sp>
        <p:nvSpPr>
          <p:cNvPr id="1825" name="Google Shape;1825;p40"/>
          <p:cNvSpPr txBox="1"/>
          <p:nvPr>
            <p:ph type="title"/>
          </p:nvPr>
        </p:nvSpPr>
        <p:spPr>
          <a:xfrm>
            <a:off x="544820" y="4417104"/>
            <a:ext cx="2880000" cy="1336978"/>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2800"/>
              <a:buNone/>
              <a:defRPr/>
            </a:lvl1pPr>
            <a:lvl2pPr lvl="1" algn="r">
              <a:lnSpc>
                <a:spcPct val="100000"/>
              </a:lnSpc>
              <a:spcBef>
                <a:spcPts val="0"/>
              </a:spcBef>
              <a:spcAft>
                <a:spcPts val="0"/>
              </a:spcAft>
              <a:buSzPts val="3000"/>
              <a:buNone/>
              <a:defRPr/>
            </a:lvl2pPr>
            <a:lvl3pPr lvl="2" algn="r">
              <a:lnSpc>
                <a:spcPct val="100000"/>
              </a:lnSpc>
              <a:spcBef>
                <a:spcPts val="0"/>
              </a:spcBef>
              <a:spcAft>
                <a:spcPts val="0"/>
              </a:spcAft>
              <a:buSzPts val="3000"/>
              <a:buNone/>
              <a:defRPr/>
            </a:lvl3pPr>
            <a:lvl4pPr lvl="3" algn="r">
              <a:lnSpc>
                <a:spcPct val="100000"/>
              </a:lnSpc>
              <a:spcBef>
                <a:spcPts val="0"/>
              </a:spcBef>
              <a:spcAft>
                <a:spcPts val="0"/>
              </a:spcAft>
              <a:buSzPts val="3000"/>
              <a:buNone/>
              <a:defRPr/>
            </a:lvl4pPr>
            <a:lvl5pPr lvl="4" algn="r">
              <a:lnSpc>
                <a:spcPct val="100000"/>
              </a:lnSpc>
              <a:spcBef>
                <a:spcPts val="0"/>
              </a:spcBef>
              <a:spcAft>
                <a:spcPts val="0"/>
              </a:spcAft>
              <a:buSzPts val="3000"/>
              <a:buNone/>
              <a:defRPr/>
            </a:lvl5pPr>
            <a:lvl6pPr lvl="5" algn="r">
              <a:lnSpc>
                <a:spcPct val="100000"/>
              </a:lnSpc>
              <a:spcBef>
                <a:spcPts val="0"/>
              </a:spcBef>
              <a:spcAft>
                <a:spcPts val="0"/>
              </a:spcAft>
              <a:buSzPts val="3000"/>
              <a:buNone/>
              <a:defRPr/>
            </a:lvl6pPr>
            <a:lvl7pPr lvl="6" algn="r">
              <a:lnSpc>
                <a:spcPct val="100000"/>
              </a:lnSpc>
              <a:spcBef>
                <a:spcPts val="0"/>
              </a:spcBef>
              <a:spcAft>
                <a:spcPts val="0"/>
              </a:spcAft>
              <a:buSzPts val="3000"/>
              <a:buNone/>
              <a:defRPr/>
            </a:lvl7pPr>
            <a:lvl8pPr lvl="7" algn="r">
              <a:lnSpc>
                <a:spcPct val="100000"/>
              </a:lnSpc>
              <a:spcBef>
                <a:spcPts val="0"/>
              </a:spcBef>
              <a:spcAft>
                <a:spcPts val="0"/>
              </a:spcAft>
              <a:buSzPts val="3000"/>
              <a:buNone/>
              <a:defRPr/>
            </a:lvl8pPr>
            <a:lvl9pPr lvl="8" algn="r">
              <a:lnSpc>
                <a:spcPct val="100000"/>
              </a:lnSpc>
              <a:spcBef>
                <a:spcPts val="0"/>
              </a:spcBef>
              <a:spcAft>
                <a:spcPts val="0"/>
              </a:spcAft>
              <a:buSzPts val="3000"/>
              <a:buNone/>
              <a:defRPr/>
            </a:lvl9pPr>
          </a:lstStyle>
          <a:p/>
        </p:txBody>
      </p:sp>
      <p:sp>
        <p:nvSpPr>
          <p:cNvPr id="1826" name="Google Shape;1826;p40"/>
          <p:cNvSpPr txBox="1"/>
          <p:nvPr>
            <p:ph idx="1" type="subTitle"/>
          </p:nvPr>
        </p:nvSpPr>
        <p:spPr>
          <a:xfrm>
            <a:off x="544820" y="5607323"/>
            <a:ext cx="2880000" cy="2210578"/>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4" name="Google Shape;24;p1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 and text 3">
    <p:spTree>
      <p:nvGrpSpPr>
        <p:cNvPr id="1827" name="Shape 1827"/>
        <p:cNvGrpSpPr/>
        <p:nvPr/>
      </p:nvGrpSpPr>
      <p:grpSpPr>
        <a:xfrm>
          <a:off x="0" y="0"/>
          <a:ext cx="0" cy="0"/>
          <a:chOff x="0" y="0"/>
          <a:chExt cx="0" cy="0"/>
        </a:xfrm>
      </p:grpSpPr>
      <p:sp>
        <p:nvSpPr>
          <p:cNvPr id="1828" name="Google Shape;1828;p41"/>
          <p:cNvSpPr txBox="1"/>
          <p:nvPr>
            <p:ph type="title"/>
          </p:nvPr>
        </p:nvSpPr>
        <p:spPr>
          <a:xfrm>
            <a:off x="1515343" y="2517957"/>
            <a:ext cx="3827251" cy="848756"/>
          </a:xfrm>
          <a:prstGeom prst="rect">
            <a:avLst/>
          </a:prstGeom>
          <a:noFill/>
          <a:ln>
            <a:noFill/>
          </a:ln>
        </p:spPr>
        <p:txBody>
          <a:bodyPr anchorCtr="0" anchor="ctr" bIns="0" lIns="0" spcFirstLastPara="1" rIns="0" wrap="square" tIns="182875">
            <a:noAutofit/>
          </a:bodyPr>
          <a:lstStyle>
            <a:lvl1pPr lvl="0" algn="ctr">
              <a:lnSpc>
                <a:spcPct val="100000"/>
              </a:lnSpc>
              <a:spcBef>
                <a:spcPts val="0"/>
              </a:spcBef>
              <a:spcAft>
                <a:spcPts val="0"/>
              </a:spcAft>
              <a:buSzPts val="2000"/>
              <a:buNone/>
              <a:defRPr b="0" sz="139">
                <a:solidFill>
                  <a:schemeClr val="lt2"/>
                </a:solidFill>
                <a:latin typeface="Poppins"/>
                <a:ea typeface="Poppins"/>
                <a:cs typeface="Poppins"/>
                <a:sym typeface="Poppins"/>
              </a:defRPr>
            </a:lvl1pPr>
            <a:lvl2pPr lvl="1" algn="ctr">
              <a:lnSpc>
                <a:spcPct val="100000"/>
              </a:lnSpc>
              <a:spcBef>
                <a:spcPts val="0"/>
              </a:spcBef>
              <a:spcAft>
                <a:spcPts val="0"/>
              </a:spcAft>
              <a:buClr>
                <a:schemeClr val="dk1"/>
              </a:buClr>
              <a:buSzPts val="2000"/>
              <a:buNone/>
              <a:defRPr sz="199">
                <a:solidFill>
                  <a:schemeClr val="dk1"/>
                </a:solidFill>
              </a:defRPr>
            </a:lvl2pPr>
            <a:lvl3pPr lvl="2" algn="ctr">
              <a:lnSpc>
                <a:spcPct val="100000"/>
              </a:lnSpc>
              <a:spcBef>
                <a:spcPts val="0"/>
              </a:spcBef>
              <a:spcAft>
                <a:spcPts val="0"/>
              </a:spcAft>
              <a:buClr>
                <a:schemeClr val="dk1"/>
              </a:buClr>
              <a:buSzPts val="2000"/>
              <a:buNone/>
              <a:defRPr sz="199">
                <a:solidFill>
                  <a:schemeClr val="dk1"/>
                </a:solidFill>
              </a:defRPr>
            </a:lvl3pPr>
            <a:lvl4pPr lvl="3" algn="ctr">
              <a:lnSpc>
                <a:spcPct val="100000"/>
              </a:lnSpc>
              <a:spcBef>
                <a:spcPts val="0"/>
              </a:spcBef>
              <a:spcAft>
                <a:spcPts val="0"/>
              </a:spcAft>
              <a:buClr>
                <a:schemeClr val="dk1"/>
              </a:buClr>
              <a:buSzPts val="2000"/>
              <a:buNone/>
              <a:defRPr sz="199">
                <a:solidFill>
                  <a:schemeClr val="dk1"/>
                </a:solidFill>
              </a:defRPr>
            </a:lvl4pPr>
            <a:lvl5pPr lvl="4" algn="ctr">
              <a:lnSpc>
                <a:spcPct val="100000"/>
              </a:lnSpc>
              <a:spcBef>
                <a:spcPts val="0"/>
              </a:spcBef>
              <a:spcAft>
                <a:spcPts val="0"/>
              </a:spcAft>
              <a:buClr>
                <a:schemeClr val="dk1"/>
              </a:buClr>
              <a:buSzPts val="2000"/>
              <a:buNone/>
              <a:defRPr sz="199">
                <a:solidFill>
                  <a:schemeClr val="dk1"/>
                </a:solidFill>
              </a:defRPr>
            </a:lvl5pPr>
            <a:lvl6pPr lvl="5" algn="ctr">
              <a:lnSpc>
                <a:spcPct val="100000"/>
              </a:lnSpc>
              <a:spcBef>
                <a:spcPts val="0"/>
              </a:spcBef>
              <a:spcAft>
                <a:spcPts val="0"/>
              </a:spcAft>
              <a:buClr>
                <a:schemeClr val="dk1"/>
              </a:buClr>
              <a:buSzPts val="2000"/>
              <a:buNone/>
              <a:defRPr sz="199">
                <a:solidFill>
                  <a:schemeClr val="dk1"/>
                </a:solidFill>
              </a:defRPr>
            </a:lvl6pPr>
            <a:lvl7pPr lvl="6" algn="ctr">
              <a:lnSpc>
                <a:spcPct val="100000"/>
              </a:lnSpc>
              <a:spcBef>
                <a:spcPts val="0"/>
              </a:spcBef>
              <a:spcAft>
                <a:spcPts val="0"/>
              </a:spcAft>
              <a:buClr>
                <a:schemeClr val="dk1"/>
              </a:buClr>
              <a:buSzPts val="2000"/>
              <a:buNone/>
              <a:defRPr sz="199">
                <a:solidFill>
                  <a:schemeClr val="dk1"/>
                </a:solidFill>
              </a:defRPr>
            </a:lvl7pPr>
            <a:lvl8pPr lvl="7" algn="ctr">
              <a:lnSpc>
                <a:spcPct val="100000"/>
              </a:lnSpc>
              <a:spcBef>
                <a:spcPts val="0"/>
              </a:spcBef>
              <a:spcAft>
                <a:spcPts val="0"/>
              </a:spcAft>
              <a:buClr>
                <a:schemeClr val="dk1"/>
              </a:buClr>
              <a:buSzPts val="2000"/>
              <a:buNone/>
              <a:defRPr sz="199">
                <a:solidFill>
                  <a:schemeClr val="dk1"/>
                </a:solidFill>
              </a:defRPr>
            </a:lvl8pPr>
            <a:lvl9pPr lvl="8" algn="ctr">
              <a:lnSpc>
                <a:spcPct val="100000"/>
              </a:lnSpc>
              <a:spcBef>
                <a:spcPts val="0"/>
              </a:spcBef>
              <a:spcAft>
                <a:spcPts val="0"/>
              </a:spcAft>
              <a:buClr>
                <a:schemeClr val="dk1"/>
              </a:buClr>
              <a:buSzPts val="2000"/>
              <a:buNone/>
              <a:defRPr sz="199">
                <a:solidFill>
                  <a:schemeClr val="dk1"/>
                </a:solidFill>
              </a:defRPr>
            </a:lvl9pPr>
          </a:lstStyle>
          <a:p/>
        </p:txBody>
      </p:sp>
      <p:grpSp>
        <p:nvGrpSpPr>
          <p:cNvPr id="1829" name="Google Shape;1829;p41"/>
          <p:cNvGrpSpPr/>
          <p:nvPr/>
        </p:nvGrpSpPr>
        <p:grpSpPr>
          <a:xfrm>
            <a:off x="133579" y="1"/>
            <a:ext cx="996805" cy="3052883"/>
            <a:chOff x="10248175" y="1051225"/>
            <a:chExt cx="1329075" cy="1585150"/>
          </a:xfrm>
        </p:grpSpPr>
        <p:sp>
          <p:nvSpPr>
            <p:cNvPr id="1830" name="Google Shape;1830;p41"/>
            <p:cNvSpPr/>
            <p:nvPr/>
          </p:nvSpPr>
          <p:spPr>
            <a:xfrm>
              <a:off x="10506550" y="1622400"/>
              <a:ext cx="480275" cy="537950"/>
            </a:xfrm>
            <a:custGeom>
              <a:rect b="b" l="l" r="r" t="t"/>
              <a:pathLst>
                <a:path extrusionOk="0" h="21518" w="19211">
                  <a:moveTo>
                    <a:pt x="14923" y="6508"/>
                  </a:moveTo>
                  <a:cubicBezTo>
                    <a:pt x="15118" y="6508"/>
                    <a:pt x="15316" y="6544"/>
                    <a:pt x="15502" y="6637"/>
                  </a:cubicBezTo>
                  <a:cubicBezTo>
                    <a:pt x="15776" y="6789"/>
                    <a:pt x="15988" y="7093"/>
                    <a:pt x="15988" y="7427"/>
                  </a:cubicBezTo>
                  <a:cubicBezTo>
                    <a:pt x="15988" y="7792"/>
                    <a:pt x="15745" y="8096"/>
                    <a:pt x="15441" y="8309"/>
                  </a:cubicBezTo>
                  <a:cubicBezTo>
                    <a:pt x="15137" y="8521"/>
                    <a:pt x="14803" y="8613"/>
                    <a:pt x="14438" y="8704"/>
                  </a:cubicBezTo>
                  <a:cubicBezTo>
                    <a:pt x="14256" y="8734"/>
                    <a:pt x="14104" y="8765"/>
                    <a:pt x="13921" y="8825"/>
                  </a:cubicBezTo>
                  <a:cubicBezTo>
                    <a:pt x="13615" y="8896"/>
                    <a:pt x="13327" y="8967"/>
                    <a:pt x="13030" y="8967"/>
                  </a:cubicBezTo>
                  <a:cubicBezTo>
                    <a:pt x="12943" y="8967"/>
                    <a:pt x="12855" y="8961"/>
                    <a:pt x="12766" y="8947"/>
                  </a:cubicBezTo>
                  <a:cubicBezTo>
                    <a:pt x="12371" y="8886"/>
                    <a:pt x="11976" y="8613"/>
                    <a:pt x="11915" y="8248"/>
                  </a:cubicBezTo>
                  <a:cubicBezTo>
                    <a:pt x="11854" y="7944"/>
                    <a:pt x="12006" y="7640"/>
                    <a:pt x="12189" y="7427"/>
                  </a:cubicBezTo>
                  <a:cubicBezTo>
                    <a:pt x="12706" y="6910"/>
                    <a:pt x="13344" y="6850"/>
                    <a:pt x="14013" y="6728"/>
                  </a:cubicBezTo>
                  <a:cubicBezTo>
                    <a:pt x="14195" y="6698"/>
                    <a:pt x="14377" y="6607"/>
                    <a:pt x="14560" y="6546"/>
                  </a:cubicBezTo>
                  <a:cubicBezTo>
                    <a:pt x="14677" y="6522"/>
                    <a:pt x="14800" y="6508"/>
                    <a:pt x="14923" y="6508"/>
                  </a:cubicBezTo>
                  <a:close/>
                  <a:moveTo>
                    <a:pt x="3842" y="6623"/>
                  </a:moveTo>
                  <a:cubicBezTo>
                    <a:pt x="3888" y="6623"/>
                    <a:pt x="3935" y="6627"/>
                    <a:pt x="3982" y="6637"/>
                  </a:cubicBezTo>
                  <a:cubicBezTo>
                    <a:pt x="4164" y="6667"/>
                    <a:pt x="4316" y="6850"/>
                    <a:pt x="4377" y="7062"/>
                  </a:cubicBezTo>
                  <a:cubicBezTo>
                    <a:pt x="4408" y="7245"/>
                    <a:pt x="4377" y="7458"/>
                    <a:pt x="4347" y="7670"/>
                  </a:cubicBezTo>
                  <a:cubicBezTo>
                    <a:pt x="4164" y="8309"/>
                    <a:pt x="3800" y="8917"/>
                    <a:pt x="3283" y="9373"/>
                  </a:cubicBezTo>
                  <a:cubicBezTo>
                    <a:pt x="3131" y="9494"/>
                    <a:pt x="2949" y="9616"/>
                    <a:pt x="2736" y="9616"/>
                  </a:cubicBezTo>
                  <a:cubicBezTo>
                    <a:pt x="2553" y="9616"/>
                    <a:pt x="2371" y="9494"/>
                    <a:pt x="2249" y="9342"/>
                  </a:cubicBezTo>
                  <a:cubicBezTo>
                    <a:pt x="2158" y="9160"/>
                    <a:pt x="2128" y="8947"/>
                    <a:pt x="2128" y="8765"/>
                  </a:cubicBezTo>
                  <a:cubicBezTo>
                    <a:pt x="2157" y="8103"/>
                    <a:pt x="3003" y="6623"/>
                    <a:pt x="3842" y="6623"/>
                  </a:cubicBezTo>
                  <a:close/>
                  <a:moveTo>
                    <a:pt x="15956" y="10492"/>
                  </a:moveTo>
                  <a:cubicBezTo>
                    <a:pt x="16091" y="10492"/>
                    <a:pt x="16225" y="10502"/>
                    <a:pt x="16353" y="10528"/>
                  </a:cubicBezTo>
                  <a:cubicBezTo>
                    <a:pt x="16627" y="10619"/>
                    <a:pt x="16931" y="10801"/>
                    <a:pt x="16961" y="11075"/>
                  </a:cubicBezTo>
                  <a:cubicBezTo>
                    <a:pt x="16991" y="11379"/>
                    <a:pt x="16748" y="11622"/>
                    <a:pt x="16505" y="11743"/>
                  </a:cubicBezTo>
                  <a:cubicBezTo>
                    <a:pt x="16135" y="11968"/>
                    <a:pt x="15723" y="12040"/>
                    <a:pt x="15296" y="12040"/>
                  </a:cubicBezTo>
                  <a:cubicBezTo>
                    <a:pt x="14915" y="12040"/>
                    <a:pt x="14521" y="11983"/>
                    <a:pt x="14134" y="11926"/>
                  </a:cubicBezTo>
                  <a:lnTo>
                    <a:pt x="14073" y="11835"/>
                  </a:lnTo>
                  <a:cubicBezTo>
                    <a:pt x="14013" y="11804"/>
                    <a:pt x="13982" y="11774"/>
                    <a:pt x="13921" y="11713"/>
                  </a:cubicBezTo>
                  <a:cubicBezTo>
                    <a:pt x="13800" y="11561"/>
                    <a:pt x="13861" y="11318"/>
                    <a:pt x="13952" y="11166"/>
                  </a:cubicBezTo>
                  <a:cubicBezTo>
                    <a:pt x="14256" y="10710"/>
                    <a:pt x="14864" y="10588"/>
                    <a:pt x="15411" y="10528"/>
                  </a:cubicBezTo>
                  <a:cubicBezTo>
                    <a:pt x="15586" y="10510"/>
                    <a:pt x="15772" y="10492"/>
                    <a:pt x="15956" y="10492"/>
                  </a:cubicBezTo>
                  <a:close/>
                  <a:moveTo>
                    <a:pt x="6861" y="12935"/>
                  </a:moveTo>
                  <a:cubicBezTo>
                    <a:pt x="6997" y="12935"/>
                    <a:pt x="7133" y="12953"/>
                    <a:pt x="7265" y="12990"/>
                  </a:cubicBezTo>
                  <a:cubicBezTo>
                    <a:pt x="7326" y="13020"/>
                    <a:pt x="7417" y="13050"/>
                    <a:pt x="7447" y="13081"/>
                  </a:cubicBezTo>
                  <a:cubicBezTo>
                    <a:pt x="7599" y="13263"/>
                    <a:pt x="7447" y="13506"/>
                    <a:pt x="7295" y="13658"/>
                  </a:cubicBezTo>
                  <a:cubicBezTo>
                    <a:pt x="6930" y="13962"/>
                    <a:pt x="6505" y="14175"/>
                    <a:pt x="6049" y="14266"/>
                  </a:cubicBezTo>
                  <a:lnTo>
                    <a:pt x="5927" y="14236"/>
                  </a:lnTo>
                  <a:cubicBezTo>
                    <a:pt x="5877" y="14248"/>
                    <a:pt x="5821" y="14256"/>
                    <a:pt x="5763" y="14256"/>
                  </a:cubicBezTo>
                  <a:cubicBezTo>
                    <a:pt x="5680" y="14256"/>
                    <a:pt x="5591" y="14241"/>
                    <a:pt x="5502" y="14205"/>
                  </a:cubicBezTo>
                  <a:cubicBezTo>
                    <a:pt x="5411" y="14205"/>
                    <a:pt x="5350" y="14175"/>
                    <a:pt x="5319" y="14084"/>
                  </a:cubicBezTo>
                  <a:cubicBezTo>
                    <a:pt x="5319" y="14053"/>
                    <a:pt x="5319" y="13993"/>
                    <a:pt x="5350" y="13962"/>
                  </a:cubicBezTo>
                  <a:cubicBezTo>
                    <a:pt x="5576" y="13334"/>
                    <a:pt x="6217" y="12935"/>
                    <a:pt x="6861" y="12935"/>
                  </a:cubicBezTo>
                  <a:close/>
                  <a:moveTo>
                    <a:pt x="10408" y="1"/>
                  </a:moveTo>
                  <a:cubicBezTo>
                    <a:pt x="7319" y="1"/>
                    <a:pt x="6930" y="5269"/>
                    <a:pt x="6930" y="5269"/>
                  </a:cubicBezTo>
                  <a:cubicBezTo>
                    <a:pt x="6930" y="5269"/>
                    <a:pt x="6062" y="5034"/>
                    <a:pt x="4979" y="5034"/>
                  </a:cubicBezTo>
                  <a:cubicBezTo>
                    <a:pt x="3451" y="5034"/>
                    <a:pt x="1494" y="5502"/>
                    <a:pt x="942" y="7762"/>
                  </a:cubicBezTo>
                  <a:cubicBezTo>
                    <a:pt x="0" y="11652"/>
                    <a:pt x="3982" y="18066"/>
                    <a:pt x="9575" y="19555"/>
                  </a:cubicBezTo>
                  <a:cubicBezTo>
                    <a:pt x="11763" y="20133"/>
                    <a:pt x="13739" y="21014"/>
                    <a:pt x="14864" y="21409"/>
                  </a:cubicBezTo>
                  <a:cubicBezTo>
                    <a:pt x="15078" y="21482"/>
                    <a:pt x="15293" y="21517"/>
                    <a:pt x="15503" y="21517"/>
                  </a:cubicBezTo>
                  <a:cubicBezTo>
                    <a:pt x="16423" y="21517"/>
                    <a:pt x="17232" y="20849"/>
                    <a:pt x="17356" y="19859"/>
                  </a:cubicBezTo>
                  <a:cubicBezTo>
                    <a:pt x="17538" y="18278"/>
                    <a:pt x="18359" y="16364"/>
                    <a:pt x="18663" y="13932"/>
                  </a:cubicBezTo>
                  <a:cubicBezTo>
                    <a:pt x="19210" y="9494"/>
                    <a:pt x="17386" y="3354"/>
                    <a:pt x="12432" y="619"/>
                  </a:cubicBezTo>
                  <a:cubicBezTo>
                    <a:pt x="11653" y="184"/>
                    <a:pt x="10983" y="1"/>
                    <a:pt x="1040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1" name="Google Shape;1831;p41"/>
            <p:cNvSpPr/>
            <p:nvPr/>
          </p:nvSpPr>
          <p:spPr>
            <a:xfrm>
              <a:off x="10691200" y="1773125"/>
              <a:ext cx="217350" cy="355650"/>
            </a:xfrm>
            <a:custGeom>
              <a:rect b="b" l="l" r="r" t="t"/>
              <a:pathLst>
                <a:path extrusionOk="0" fill="none" h="14226" w="8694">
                  <a:moveTo>
                    <a:pt x="8693" y="14225"/>
                  </a:moveTo>
                  <a:cubicBezTo>
                    <a:pt x="8177" y="14164"/>
                    <a:pt x="7751" y="13800"/>
                    <a:pt x="7478" y="13344"/>
                  </a:cubicBezTo>
                  <a:cubicBezTo>
                    <a:pt x="7204" y="12918"/>
                    <a:pt x="7052" y="12401"/>
                    <a:pt x="6900" y="11915"/>
                  </a:cubicBezTo>
                  <a:cubicBezTo>
                    <a:pt x="6323" y="10183"/>
                    <a:pt x="5380" y="8572"/>
                    <a:pt x="4195" y="7173"/>
                  </a:cubicBezTo>
                  <a:cubicBezTo>
                    <a:pt x="3709" y="6596"/>
                    <a:pt x="3161" y="6079"/>
                    <a:pt x="2736" y="5441"/>
                  </a:cubicBezTo>
                  <a:cubicBezTo>
                    <a:pt x="2402" y="4985"/>
                    <a:pt x="2158" y="4468"/>
                    <a:pt x="1915" y="3982"/>
                  </a:cubicBezTo>
                  <a:cubicBezTo>
                    <a:pt x="1824" y="3769"/>
                    <a:pt x="1733" y="3556"/>
                    <a:pt x="1611" y="3374"/>
                  </a:cubicBezTo>
                  <a:cubicBezTo>
                    <a:pt x="1064" y="2249"/>
                    <a:pt x="517" y="1125"/>
                    <a:pt x="0" y="0"/>
                  </a:cubicBezTo>
                </a:path>
              </a:pathLst>
            </a:custGeom>
            <a:noFill/>
            <a:ln cap="rnd" cmpd="sng" w="9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2" name="Google Shape;1832;p41"/>
            <p:cNvSpPr/>
            <p:nvPr/>
          </p:nvSpPr>
          <p:spPr>
            <a:xfrm>
              <a:off x="10741350" y="1862775"/>
              <a:ext cx="201400" cy="23575"/>
            </a:xfrm>
            <a:custGeom>
              <a:rect b="b" l="l" r="r" t="t"/>
              <a:pathLst>
                <a:path extrusionOk="0" fill="none" h="943" w="8056">
                  <a:moveTo>
                    <a:pt x="0" y="578"/>
                  </a:moveTo>
                  <a:cubicBezTo>
                    <a:pt x="335" y="183"/>
                    <a:pt x="882" y="1"/>
                    <a:pt x="1399" y="122"/>
                  </a:cubicBezTo>
                  <a:cubicBezTo>
                    <a:pt x="1703" y="183"/>
                    <a:pt x="1946" y="365"/>
                    <a:pt x="2219" y="487"/>
                  </a:cubicBezTo>
                  <a:cubicBezTo>
                    <a:pt x="2736" y="761"/>
                    <a:pt x="3314" y="913"/>
                    <a:pt x="3861" y="943"/>
                  </a:cubicBezTo>
                  <a:cubicBezTo>
                    <a:pt x="4073" y="943"/>
                    <a:pt x="4317" y="943"/>
                    <a:pt x="4529" y="882"/>
                  </a:cubicBezTo>
                  <a:cubicBezTo>
                    <a:pt x="4712" y="821"/>
                    <a:pt x="4864" y="669"/>
                    <a:pt x="5046" y="609"/>
                  </a:cubicBezTo>
                  <a:cubicBezTo>
                    <a:pt x="5411" y="426"/>
                    <a:pt x="5806" y="396"/>
                    <a:pt x="6201" y="365"/>
                  </a:cubicBezTo>
                  <a:cubicBezTo>
                    <a:pt x="6839" y="335"/>
                    <a:pt x="7447" y="305"/>
                    <a:pt x="8055" y="274"/>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3" name="Google Shape;1833;p41"/>
            <p:cNvSpPr/>
            <p:nvPr/>
          </p:nvSpPr>
          <p:spPr>
            <a:xfrm>
              <a:off x="10716275" y="1726750"/>
              <a:ext cx="179350" cy="100350"/>
            </a:xfrm>
            <a:custGeom>
              <a:rect b="b" l="l" r="r" t="t"/>
              <a:pathLst>
                <a:path extrusionOk="0" fill="none" h="4014" w="7174">
                  <a:moveTo>
                    <a:pt x="0" y="4013"/>
                  </a:moveTo>
                  <a:cubicBezTo>
                    <a:pt x="365" y="3861"/>
                    <a:pt x="517" y="3466"/>
                    <a:pt x="760" y="3192"/>
                  </a:cubicBezTo>
                  <a:cubicBezTo>
                    <a:pt x="1155" y="2767"/>
                    <a:pt x="1733" y="2615"/>
                    <a:pt x="2310" y="2524"/>
                  </a:cubicBezTo>
                  <a:cubicBezTo>
                    <a:pt x="2858" y="2463"/>
                    <a:pt x="3435" y="2463"/>
                    <a:pt x="3982" y="2281"/>
                  </a:cubicBezTo>
                  <a:cubicBezTo>
                    <a:pt x="5198" y="1855"/>
                    <a:pt x="5958" y="518"/>
                    <a:pt x="7174" y="1"/>
                  </a:cubicBezTo>
                </a:path>
              </a:pathLst>
            </a:custGeom>
            <a:noFill/>
            <a:ln cap="rnd" cmpd="sng" w="9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4" name="Google Shape;1834;p41"/>
            <p:cNvSpPr/>
            <p:nvPr/>
          </p:nvSpPr>
          <p:spPr>
            <a:xfrm>
              <a:off x="10820375" y="1952450"/>
              <a:ext cx="136050" cy="22825"/>
            </a:xfrm>
            <a:custGeom>
              <a:rect b="b" l="l" r="r" t="t"/>
              <a:pathLst>
                <a:path extrusionOk="0" fill="none" h="913" w="5442">
                  <a:moveTo>
                    <a:pt x="1" y="912"/>
                  </a:moveTo>
                  <a:cubicBezTo>
                    <a:pt x="274" y="547"/>
                    <a:pt x="760" y="456"/>
                    <a:pt x="1186" y="487"/>
                  </a:cubicBezTo>
                  <a:cubicBezTo>
                    <a:pt x="1642" y="517"/>
                    <a:pt x="2037" y="669"/>
                    <a:pt x="2493" y="730"/>
                  </a:cubicBezTo>
                  <a:cubicBezTo>
                    <a:pt x="2797" y="760"/>
                    <a:pt x="3101" y="760"/>
                    <a:pt x="3405" y="699"/>
                  </a:cubicBezTo>
                  <a:cubicBezTo>
                    <a:pt x="4104" y="547"/>
                    <a:pt x="4742" y="92"/>
                    <a:pt x="5441" y="0"/>
                  </a:cubicBezTo>
                </a:path>
              </a:pathLst>
            </a:custGeom>
            <a:noFill/>
            <a:ln cap="rnd" cmpd="sng" w="9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5" name="Google Shape;1835;p41"/>
            <p:cNvSpPr/>
            <p:nvPr/>
          </p:nvSpPr>
          <p:spPr>
            <a:xfrm>
              <a:off x="10855325" y="2037550"/>
              <a:ext cx="75250" cy="18275"/>
            </a:xfrm>
            <a:custGeom>
              <a:rect b="b" l="l" r="r" t="t"/>
              <a:pathLst>
                <a:path extrusionOk="0" fill="none" h="731" w="3010">
                  <a:moveTo>
                    <a:pt x="1" y="396"/>
                  </a:moveTo>
                  <a:cubicBezTo>
                    <a:pt x="366" y="183"/>
                    <a:pt x="791" y="1"/>
                    <a:pt x="1186" y="92"/>
                  </a:cubicBezTo>
                  <a:cubicBezTo>
                    <a:pt x="1521" y="153"/>
                    <a:pt x="1794" y="426"/>
                    <a:pt x="2098" y="578"/>
                  </a:cubicBezTo>
                  <a:cubicBezTo>
                    <a:pt x="2402" y="730"/>
                    <a:pt x="2858" y="730"/>
                    <a:pt x="3010" y="426"/>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6" name="Google Shape;1836;p41"/>
            <p:cNvSpPr/>
            <p:nvPr/>
          </p:nvSpPr>
          <p:spPr>
            <a:xfrm>
              <a:off x="10571125" y="1824025"/>
              <a:ext cx="140600" cy="82100"/>
            </a:xfrm>
            <a:custGeom>
              <a:rect b="b" l="l" r="r" t="t"/>
              <a:pathLst>
                <a:path extrusionOk="0" fill="none" h="3284" w="5624">
                  <a:moveTo>
                    <a:pt x="5624" y="1"/>
                  </a:moveTo>
                  <a:cubicBezTo>
                    <a:pt x="5381" y="213"/>
                    <a:pt x="5168" y="426"/>
                    <a:pt x="4925" y="639"/>
                  </a:cubicBezTo>
                  <a:cubicBezTo>
                    <a:pt x="4408" y="1125"/>
                    <a:pt x="3770" y="1642"/>
                    <a:pt x="3040" y="1672"/>
                  </a:cubicBezTo>
                  <a:cubicBezTo>
                    <a:pt x="2554" y="1672"/>
                    <a:pt x="2068" y="1460"/>
                    <a:pt x="1581" y="1551"/>
                  </a:cubicBezTo>
                  <a:cubicBezTo>
                    <a:pt x="1186" y="1611"/>
                    <a:pt x="821" y="1885"/>
                    <a:pt x="578" y="2189"/>
                  </a:cubicBezTo>
                  <a:cubicBezTo>
                    <a:pt x="335" y="2523"/>
                    <a:pt x="153" y="2888"/>
                    <a:pt x="1" y="3283"/>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7" name="Google Shape;1837;p41"/>
            <p:cNvSpPr/>
            <p:nvPr/>
          </p:nvSpPr>
          <p:spPr>
            <a:xfrm>
              <a:off x="10676000" y="1884825"/>
              <a:ext cx="71450" cy="166425"/>
            </a:xfrm>
            <a:custGeom>
              <a:rect b="b" l="l" r="r" t="t"/>
              <a:pathLst>
                <a:path extrusionOk="0" fill="none" h="6657" w="2858">
                  <a:moveTo>
                    <a:pt x="2706" y="0"/>
                  </a:moveTo>
                  <a:cubicBezTo>
                    <a:pt x="2858" y="335"/>
                    <a:pt x="2675" y="699"/>
                    <a:pt x="2554" y="1034"/>
                  </a:cubicBezTo>
                  <a:cubicBezTo>
                    <a:pt x="2341" y="1672"/>
                    <a:pt x="2371" y="2401"/>
                    <a:pt x="2007" y="3009"/>
                  </a:cubicBezTo>
                  <a:cubicBezTo>
                    <a:pt x="1855" y="3313"/>
                    <a:pt x="1611" y="3556"/>
                    <a:pt x="1399" y="3830"/>
                  </a:cubicBezTo>
                  <a:cubicBezTo>
                    <a:pt x="973" y="4347"/>
                    <a:pt x="730" y="4955"/>
                    <a:pt x="456" y="5563"/>
                  </a:cubicBezTo>
                  <a:cubicBezTo>
                    <a:pt x="304" y="5927"/>
                    <a:pt x="152" y="6292"/>
                    <a:pt x="0" y="6657"/>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8" name="Google Shape;1838;p41"/>
            <p:cNvSpPr/>
            <p:nvPr/>
          </p:nvSpPr>
          <p:spPr>
            <a:xfrm>
              <a:off x="10791500" y="1993475"/>
              <a:ext cx="37250" cy="107175"/>
            </a:xfrm>
            <a:custGeom>
              <a:rect b="b" l="l" r="r" t="t"/>
              <a:pathLst>
                <a:path extrusionOk="0" fill="none" h="4287" w="1490">
                  <a:moveTo>
                    <a:pt x="1490" y="1"/>
                  </a:moveTo>
                  <a:cubicBezTo>
                    <a:pt x="1277" y="761"/>
                    <a:pt x="1034" y="1490"/>
                    <a:pt x="760" y="2189"/>
                  </a:cubicBezTo>
                  <a:cubicBezTo>
                    <a:pt x="517" y="2888"/>
                    <a:pt x="244" y="3587"/>
                    <a:pt x="1" y="4287"/>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39" name="Google Shape;1839;p41"/>
            <p:cNvSpPr/>
            <p:nvPr/>
          </p:nvSpPr>
          <p:spPr>
            <a:xfrm>
              <a:off x="10840900" y="2074800"/>
              <a:ext cx="19025" cy="53975"/>
            </a:xfrm>
            <a:custGeom>
              <a:rect b="b" l="l" r="r" t="t"/>
              <a:pathLst>
                <a:path extrusionOk="0" fill="none" h="2159" w="761">
                  <a:moveTo>
                    <a:pt x="760" y="0"/>
                  </a:moveTo>
                  <a:cubicBezTo>
                    <a:pt x="365" y="669"/>
                    <a:pt x="122" y="1368"/>
                    <a:pt x="0" y="2128"/>
                  </a:cubicBezTo>
                  <a:cubicBezTo>
                    <a:pt x="61" y="2158"/>
                    <a:pt x="152" y="2128"/>
                    <a:pt x="183" y="2037"/>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0" name="Google Shape;1840;p41"/>
            <p:cNvSpPr/>
            <p:nvPr/>
          </p:nvSpPr>
          <p:spPr>
            <a:xfrm>
              <a:off x="10876000" y="1588350"/>
              <a:ext cx="503125" cy="479600"/>
            </a:xfrm>
            <a:custGeom>
              <a:rect b="b" l="l" r="r" t="t"/>
              <a:pathLst>
                <a:path extrusionOk="0" h="19184" w="20125">
                  <a:moveTo>
                    <a:pt x="8918" y="1373"/>
                  </a:moveTo>
                  <a:cubicBezTo>
                    <a:pt x="9719" y="1373"/>
                    <a:pt x="11097" y="1798"/>
                    <a:pt x="11150" y="2589"/>
                  </a:cubicBezTo>
                  <a:cubicBezTo>
                    <a:pt x="11180" y="2771"/>
                    <a:pt x="11058" y="2984"/>
                    <a:pt x="10876" y="3075"/>
                  </a:cubicBezTo>
                  <a:cubicBezTo>
                    <a:pt x="10694" y="3196"/>
                    <a:pt x="10481" y="3227"/>
                    <a:pt x="10268" y="3227"/>
                  </a:cubicBezTo>
                  <a:cubicBezTo>
                    <a:pt x="10220" y="3229"/>
                    <a:pt x="10172" y="3230"/>
                    <a:pt x="10124" y="3230"/>
                  </a:cubicBezTo>
                  <a:cubicBezTo>
                    <a:pt x="9504" y="3230"/>
                    <a:pt x="8889" y="3049"/>
                    <a:pt x="8353" y="2710"/>
                  </a:cubicBezTo>
                  <a:cubicBezTo>
                    <a:pt x="8171" y="2589"/>
                    <a:pt x="8019" y="2437"/>
                    <a:pt x="7958" y="2224"/>
                  </a:cubicBezTo>
                  <a:cubicBezTo>
                    <a:pt x="7897" y="2041"/>
                    <a:pt x="7958" y="1829"/>
                    <a:pt x="8110" y="1677"/>
                  </a:cubicBezTo>
                  <a:cubicBezTo>
                    <a:pt x="8232" y="1555"/>
                    <a:pt x="8414" y="1464"/>
                    <a:pt x="8596" y="1403"/>
                  </a:cubicBezTo>
                  <a:cubicBezTo>
                    <a:pt x="8685" y="1383"/>
                    <a:pt x="8795" y="1373"/>
                    <a:pt x="8918" y="1373"/>
                  </a:cubicBezTo>
                  <a:close/>
                  <a:moveTo>
                    <a:pt x="4523" y="5962"/>
                  </a:moveTo>
                  <a:cubicBezTo>
                    <a:pt x="5314" y="6023"/>
                    <a:pt x="5982" y="6753"/>
                    <a:pt x="5982" y="7513"/>
                  </a:cubicBezTo>
                  <a:cubicBezTo>
                    <a:pt x="5982" y="7604"/>
                    <a:pt x="5982" y="7665"/>
                    <a:pt x="5952" y="7756"/>
                  </a:cubicBezTo>
                  <a:cubicBezTo>
                    <a:pt x="5901" y="7833"/>
                    <a:pt x="5822" y="7861"/>
                    <a:pt x="5735" y="7861"/>
                  </a:cubicBezTo>
                  <a:cubicBezTo>
                    <a:pt x="5615" y="7861"/>
                    <a:pt x="5480" y="7808"/>
                    <a:pt x="5374" y="7756"/>
                  </a:cubicBezTo>
                  <a:cubicBezTo>
                    <a:pt x="4979" y="7482"/>
                    <a:pt x="4645" y="7117"/>
                    <a:pt x="4432" y="6722"/>
                  </a:cubicBezTo>
                  <a:lnTo>
                    <a:pt x="4432" y="6601"/>
                  </a:lnTo>
                  <a:cubicBezTo>
                    <a:pt x="4371" y="6479"/>
                    <a:pt x="4311" y="6327"/>
                    <a:pt x="4311" y="6175"/>
                  </a:cubicBezTo>
                  <a:cubicBezTo>
                    <a:pt x="4311" y="6114"/>
                    <a:pt x="4341" y="6023"/>
                    <a:pt x="4402" y="5993"/>
                  </a:cubicBezTo>
                  <a:cubicBezTo>
                    <a:pt x="4432" y="5962"/>
                    <a:pt x="4493" y="5962"/>
                    <a:pt x="4523" y="5962"/>
                  </a:cubicBezTo>
                  <a:close/>
                  <a:moveTo>
                    <a:pt x="12220" y="10568"/>
                  </a:moveTo>
                  <a:cubicBezTo>
                    <a:pt x="12391" y="10568"/>
                    <a:pt x="12571" y="10616"/>
                    <a:pt x="12730" y="10704"/>
                  </a:cubicBezTo>
                  <a:cubicBezTo>
                    <a:pt x="13369" y="11038"/>
                    <a:pt x="13612" y="11646"/>
                    <a:pt x="13916" y="12254"/>
                  </a:cubicBezTo>
                  <a:cubicBezTo>
                    <a:pt x="14007" y="12406"/>
                    <a:pt x="14128" y="12558"/>
                    <a:pt x="14220" y="12710"/>
                  </a:cubicBezTo>
                  <a:cubicBezTo>
                    <a:pt x="14402" y="12984"/>
                    <a:pt x="14463" y="13318"/>
                    <a:pt x="14402" y="13622"/>
                  </a:cubicBezTo>
                  <a:cubicBezTo>
                    <a:pt x="14341" y="13956"/>
                    <a:pt x="14098" y="14230"/>
                    <a:pt x="13794" y="14321"/>
                  </a:cubicBezTo>
                  <a:cubicBezTo>
                    <a:pt x="13712" y="14351"/>
                    <a:pt x="13626" y="14364"/>
                    <a:pt x="13539" y="14364"/>
                  </a:cubicBezTo>
                  <a:cubicBezTo>
                    <a:pt x="13273" y="14364"/>
                    <a:pt x="12997" y="14239"/>
                    <a:pt x="12791" y="14078"/>
                  </a:cubicBezTo>
                  <a:cubicBezTo>
                    <a:pt x="12517" y="13835"/>
                    <a:pt x="12335" y="13531"/>
                    <a:pt x="12153" y="13197"/>
                  </a:cubicBezTo>
                  <a:lnTo>
                    <a:pt x="11879" y="12741"/>
                  </a:lnTo>
                  <a:cubicBezTo>
                    <a:pt x="11666" y="12406"/>
                    <a:pt x="11454" y="12042"/>
                    <a:pt x="11423" y="11677"/>
                  </a:cubicBezTo>
                  <a:cubicBezTo>
                    <a:pt x="11362" y="11282"/>
                    <a:pt x="11514" y="10826"/>
                    <a:pt x="11879" y="10643"/>
                  </a:cubicBezTo>
                  <a:cubicBezTo>
                    <a:pt x="11981" y="10593"/>
                    <a:pt x="12098" y="10568"/>
                    <a:pt x="12220" y="10568"/>
                  </a:cubicBezTo>
                  <a:close/>
                  <a:moveTo>
                    <a:pt x="9444" y="13410"/>
                  </a:moveTo>
                  <a:cubicBezTo>
                    <a:pt x="9508" y="13410"/>
                    <a:pt x="9572" y="13420"/>
                    <a:pt x="9630" y="13440"/>
                  </a:cubicBezTo>
                  <a:cubicBezTo>
                    <a:pt x="10147" y="13592"/>
                    <a:pt x="10420" y="14169"/>
                    <a:pt x="10633" y="14656"/>
                  </a:cubicBezTo>
                  <a:cubicBezTo>
                    <a:pt x="10755" y="14960"/>
                    <a:pt x="10876" y="15233"/>
                    <a:pt x="10907" y="15567"/>
                  </a:cubicBezTo>
                  <a:cubicBezTo>
                    <a:pt x="10937" y="15841"/>
                    <a:pt x="10815" y="16175"/>
                    <a:pt x="10542" y="16297"/>
                  </a:cubicBezTo>
                  <a:cubicBezTo>
                    <a:pt x="10486" y="16318"/>
                    <a:pt x="10427" y="16328"/>
                    <a:pt x="10367" y="16328"/>
                  </a:cubicBezTo>
                  <a:cubicBezTo>
                    <a:pt x="10164" y="16328"/>
                    <a:pt x="9946" y="16218"/>
                    <a:pt x="9782" y="16054"/>
                  </a:cubicBezTo>
                  <a:cubicBezTo>
                    <a:pt x="9204" y="15507"/>
                    <a:pt x="9052" y="14625"/>
                    <a:pt x="8961" y="13835"/>
                  </a:cubicBezTo>
                  <a:lnTo>
                    <a:pt x="9022" y="13744"/>
                  </a:lnTo>
                  <a:cubicBezTo>
                    <a:pt x="9052" y="13683"/>
                    <a:pt x="9052" y="13622"/>
                    <a:pt x="9083" y="13561"/>
                  </a:cubicBezTo>
                  <a:cubicBezTo>
                    <a:pt x="9166" y="13457"/>
                    <a:pt x="9306" y="13410"/>
                    <a:pt x="9444" y="13410"/>
                  </a:cubicBezTo>
                  <a:close/>
                  <a:moveTo>
                    <a:pt x="9437" y="0"/>
                  </a:moveTo>
                  <a:cubicBezTo>
                    <a:pt x="9371" y="0"/>
                    <a:pt x="9303" y="2"/>
                    <a:pt x="9235" y="5"/>
                  </a:cubicBezTo>
                  <a:cubicBezTo>
                    <a:pt x="5253" y="187"/>
                    <a:pt x="177" y="5810"/>
                    <a:pt x="359" y="11586"/>
                  </a:cubicBezTo>
                  <a:cubicBezTo>
                    <a:pt x="420" y="13865"/>
                    <a:pt x="116" y="16023"/>
                    <a:pt x="55" y="17209"/>
                  </a:cubicBezTo>
                  <a:cubicBezTo>
                    <a:pt x="0" y="18284"/>
                    <a:pt x="870" y="19183"/>
                    <a:pt x="1916" y="19183"/>
                  </a:cubicBezTo>
                  <a:cubicBezTo>
                    <a:pt x="2024" y="19183"/>
                    <a:pt x="2133" y="19174"/>
                    <a:pt x="2244" y="19154"/>
                  </a:cubicBezTo>
                  <a:cubicBezTo>
                    <a:pt x="3824" y="18881"/>
                    <a:pt x="5891" y="19124"/>
                    <a:pt x="8292" y="18729"/>
                  </a:cubicBezTo>
                  <a:cubicBezTo>
                    <a:pt x="12730" y="17999"/>
                    <a:pt x="18080" y="14504"/>
                    <a:pt x="19326" y="9002"/>
                  </a:cubicBezTo>
                  <a:cubicBezTo>
                    <a:pt x="20125" y="5457"/>
                    <a:pt x="17428" y="4820"/>
                    <a:pt x="15388" y="4820"/>
                  </a:cubicBezTo>
                  <a:cubicBezTo>
                    <a:pt x="14245" y="4820"/>
                    <a:pt x="13308" y="5020"/>
                    <a:pt x="13308" y="5020"/>
                  </a:cubicBezTo>
                  <a:cubicBezTo>
                    <a:pt x="13308" y="5020"/>
                    <a:pt x="13220" y="0"/>
                    <a:pt x="943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1" name="Google Shape;1841;p41"/>
            <p:cNvSpPr/>
            <p:nvPr/>
          </p:nvSpPr>
          <p:spPr>
            <a:xfrm>
              <a:off x="10911575" y="1730550"/>
              <a:ext cx="282700" cy="308550"/>
            </a:xfrm>
            <a:custGeom>
              <a:rect b="b" l="l" r="r" t="t"/>
              <a:pathLst>
                <a:path extrusionOk="0" fill="none" h="12342" w="11308">
                  <a:moveTo>
                    <a:pt x="91" y="12341"/>
                  </a:moveTo>
                  <a:cubicBezTo>
                    <a:pt x="0" y="11825"/>
                    <a:pt x="243" y="11308"/>
                    <a:pt x="578" y="10943"/>
                  </a:cubicBezTo>
                  <a:cubicBezTo>
                    <a:pt x="912" y="10548"/>
                    <a:pt x="1368" y="10275"/>
                    <a:pt x="1793" y="9971"/>
                  </a:cubicBezTo>
                  <a:cubicBezTo>
                    <a:pt x="3283" y="8937"/>
                    <a:pt x="4590" y="7569"/>
                    <a:pt x="5593" y="6019"/>
                  </a:cubicBezTo>
                  <a:cubicBezTo>
                    <a:pt x="5988" y="5411"/>
                    <a:pt x="6353" y="4743"/>
                    <a:pt x="6839" y="4165"/>
                  </a:cubicBezTo>
                  <a:cubicBezTo>
                    <a:pt x="7173" y="3709"/>
                    <a:pt x="7599" y="3344"/>
                    <a:pt x="8025" y="2949"/>
                  </a:cubicBezTo>
                  <a:cubicBezTo>
                    <a:pt x="8176" y="2797"/>
                    <a:pt x="8359" y="2645"/>
                    <a:pt x="8511" y="2493"/>
                  </a:cubicBezTo>
                  <a:cubicBezTo>
                    <a:pt x="9423" y="1673"/>
                    <a:pt x="10365" y="822"/>
                    <a:pt x="11307" y="1"/>
                  </a:cubicBezTo>
                </a:path>
              </a:pathLst>
            </a:custGeom>
            <a:noFill/>
            <a:ln cap="rnd" cmpd="sng" w="9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2" name="Google Shape;1842;p41"/>
            <p:cNvSpPr/>
            <p:nvPr/>
          </p:nvSpPr>
          <p:spPr>
            <a:xfrm>
              <a:off x="11108375" y="1807300"/>
              <a:ext cx="63850" cy="192275"/>
            </a:xfrm>
            <a:custGeom>
              <a:rect b="b" l="l" r="r" t="t"/>
              <a:pathLst>
                <a:path extrusionOk="0" fill="none" h="7691" w="2554">
                  <a:moveTo>
                    <a:pt x="1" y="1"/>
                  </a:moveTo>
                  <a:cubicBezTo>
                    <a:pt x="456" y="214"/>
                    <a:pt x="791" y="730"/>
                    <a:pt x="821" y="1247"/>
                  </a:cubicBezTo>
                  <a:cubicBezTo>
                    <a:pt x="821" y="1551"/>
                    <a:pt x="730" y="1855"/>
                    <a:pt x="700" y="2129"/>
                  </a:cubicBezTo>
                  <a:cubicBezTo>
                    <a:pt x="578" y="2706"/>
                    <a:pt x="608" y="3284"/>
                    <a:pt x="730" y="3831"/>
                  </a:cubicBezTo>
                  <a:cubicBezTo>
                    <a:pt x="760" y="4043"/>
                    <a:pt x="852" y="4256"/>
                    <a:pt x="973" y="4439"/>
                  </a:cubicBezTo>
                  <a:cubicBezTo>
                    <a:pt x="1095" y="4621"/>
                    <a:pt x="1247" y="4743"/>
                    <a:pt x="1399" y="4895"/>
                  </a:cubicBezTo>
                  <a:cubicBezTo>
                    <a:pt x="1672" y="5168"/>
                    <a:pt x="1794" y="5563"/>
                    <a:pt x="1915" y="5928"/>
                  </a:cubicBezTo>
                  <a:cubicBezTo>
                    <a:pt x="2128" y="6505"/>
                    <a:pt x="2341" y="7083"/>
                    <a:pt x="2554" y="7691"/>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3" name="Google Shape;1843;p41"/>
            <p:cNvSpPr/>
            <p:nvPr/>
          </p:nvSpPr>
          <p:spPr>
            <a:xfrm>
              <a:off x="11148650" y="1769325"/>
              <a:ext cx="146675" cy="144400"/>
            </a:xfrm>
            <a:custGeom>
              <a:rect b="b" l="l" r="r" t="t"/>
              <a:pathLst>
                <a:path extrusionOk="0" fill="none" h="5776" w="5867">
                  <a:moveTo>
                    <a:pt x="1" y="0"/>
                  </a:moveTo>
                  <a:cubicBezTo>
                    <a:pt x="244" y="304"/>
                    <a:pt x="669" y="365"/>
                    <a:pt x="1034" y="517"/>
                  </a:cubicBezTo>
                  <a:cubicBezTo>
                    <a:pt x="1551" y="760"/>
                    <a:pt x="1855" y="1277"/>
                    <a:pt x="2098" y="1793"/>
                  </a:cubicBezTo>
                  <a:cubicBezTo>
                    <a:pt x="2311" y="2341"/>
                    <a:pt x="2463" y="2888"/>
                    <a:pt x="2797" y="3344"/>
                  </a:cubicBezTo>
                  <a:cubicBezTo>
                    <a:pt x="3557" y="4407"/>
                    <a:pt x="5046" y="4742"/>
                    <a:pt x="5867" y="5775"/>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4" name="Google Shape;1844;p41"/>
            <p:cNvSpPr/>
            <p:nvPr/>
          </p:nvSpPr>
          <p:spPr>
            <a:xfrm>
              <a:off x="11036175" y="1911425"/>
              <a:ext cx="60825" cy="123875"/>
            </a:xfrm>
            <a:custGeom>
              <a:rect b="b" l="l" r="r" t="t"/>
              <a:pathLst>
                <a:path extrusionOk="0" fill="none" h="4955" w="2433">
                  <a:moveTo>
                    <a:pt x="1" y="0"/>
                  </a:moveTo>
                  <a:cubicBezTo>
                    <a:pt x="426" y="152"/>
                    <a:pt x="639" y="578"/>
                    <a:pt x="730" y="1033"/>
                  </a:cubicBezTo>
                  <a:cubicBezTo>
                    <a:pt x="822" y="1459"/>
                    <a:pt x="822" y="1885"/>
                    <a:pt x="882" y="2340"/>
                  </a:cubicBezTo>
                  <a:cubicBezTo>
                    <a:pt x="913" y="2644"/>
                    <a:pt x="1004" y="2948"/>
                    <a:pt x="1156" y="3222"/>
                  </a:cubicBezTo>
                  <a:cubicBezTo>
                    <a:pt x="1490" y="3860"/>
                    <a:pt x="2129" y="4316"/>
                    <a:pt x="2433" y="4954"/>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5" name="Google Shape;1845;p41"/>
            <p:cNvSpPr/>
            <p:nvPr/>
          </p:nvSpPr>
          <p:spPr>
            <a:xfrm>
              <a:off x="10976925" y="1965375"/>
              <a:ext cx="19775" cy="72200"/>
            </a:xfrm>
            <a:custGeom>
              <a:rect b="b" l="l" r="r" t="t"/>
              <a:pathLst>
                <a:path extrusionOk="0" fill="none" h="2888" w="791">
                  <a:moveTo>
                    <a:pt x="0" y="0"/>
                  </a:moveTo>
                  <a:cubicBezTo>
                    <a:pt x="304" y="304"/>
                    <a:pt x="608" y="638"/>
                    <a:pt x="638" y="1064"/>
                  </a:cubicBezTo>
                  <a:cubicBezTo>
                    <a:pt x="638" y="1398"/>
                    <a:pt x="486" y="1733"/>
                    <a:pt x="395" y="2067"/>
                  </a:cubicBezTo>
                  <a:cubicBezTo>
                    <a:pt x="334" y="2401"/>
                    <a:pt x="456" y="2827"/>
                    <a:pt x="790" y="2888"/>
                  </a:cubicBezTo>
                </a:path>
              </a:pathLst>
            </a:custGeom>
            <a:noFill/>
            <a:ln cap="rnd" cmpd="sng" w="9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6" name="Google Shape;1846;p41"/>
            <p:cNvSpPr/>
            <p:nvPr/>
          </p:nvSpPr>
          <p:spPr>
            <a:xfrm>
              <a:off x="11032375" y="1652300"/>
              <a:ext cx="118575" cy="112475"/>
            </a:xfrm>
            <a:custGeom>
              <a:rect b="b" l="l" r="r" t="t"/>
              <a:pathLst>
                <a:path extrusionOk="0" fill="none" h="4499" w="4743">
                  <a:moveTo>
                    <a:pt x="4743" y="4499"/>
                  </a:moveTo>
                  <a:cubicBezTo>
                    <a:pt x="4469" y="4316"/>
                    <a:pt x="4196" y="4164"/>
                    <a:pt x="3922" y="4012"/>
                  </a:cubicBezTo>
                  <a:cubicBezTo>
                    <a:pt x="3314" y="3617"/>
                    <a:pt x="2645" y="3192"/>
                    <a:pt x="2402" y="2493"/>
                  </a:cubicBezTo>
                  <a:cubicBezTo>
                    <a:pt x="2250" y="2006"/>
                    <a:pt x="2311" y="1490"/>
                    <a:pt x="2129" y="1064"/>
                  </a:cubicBezTo>
                  <a:cubicBezTo>
                    <a:pt x="1946" y="669"/>
                    <a:pt x="1582" y="426"/>
                    <a:pt x="1186" y="274"/>
                  </a:cubicBezTo>
                  <a:cubicBezTo>
                    <a:pt x="822" y="122"/>
                    <a:pt x="396" y="61"/>
                    <a:pt x="1" y="0"/>
                  </a:cubicBezTo>
                </a:path>
              </a:pathLst>
            </a:custGeom>
            <a:noFill/>
            <a:ln cap="rnd" cmpd="sng" w="9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7" name="Google Shape;1847;p41"/>
            <p:cNvSpPr/>
            <p:nvPr/>
          </p:nvSpPr>
          <p:spPr>
            <a:xfrm>
              <a:off x="10922200" y="1794400"/>
              <a:ext cx="179350" cy="26600"/>
            </a:xfrm>
            <a:custGeom>
              <a:rect b="b" l="l" r="r" t="t"/>
              <a:pathLst>
                <a:path extrusionOk="0" fill="none" h="1064" w="7174">
                  <a:moveTo>
                    <a:pt x="7174" y="730"/>
                  </a:moveTo>
                  <a:cubicBezTo>
                    <a:pt x="6900" y="942"/>
                    <a:pt x="6505" y="882"/>
                    <a:pt x="6141" y="882"/>
                  </a:cubicBezTo>
                  <a:cubicBezTo>
                    <a:pt x="5441" y="851"/>
                    <a:pt x="4742" y="1064"/>
                    <a:pt x="4074" y="912"/>
                  </a:cubicBezTo>
                  <a:cubicBezTo>
                    <a:pt x="3739" y="821"/>
                    <a:pt x="3466" y="638"/>
                    <a:pt x="3131" y="517"/>
                  </a:cubicBezTo>
                  <a:cubicBezTo>
                    <a:pt x="2523" y="274"/>
                    <a:pt x="1855" y="213"/>
                    <a:pt x="1186" y="122"/>
                  </a:cubicBezTo>
                  <a:cubicBezTo>
                    <a:pt x="791" y="91"/>
                    <a:pt x="396" y="30"/>
                    <a:pt x="1" y="0"/>
                  </a:cubicBezTo>
                </a:path>
              </a:pathLst>
            </a:custGeom>
            <a:noFill/>
            <a:ln cap="rnd" cmpd="sng" w="9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8" name="Google Shape;1848;p41"/>
            <p:cNvSpPr/>
            <p:nvPr/>
          </p:nvSpPr>
          <p:spPr>
            <a:xfrm>
              <a:off x="10907775" y="1919000"/>
              <a:ext cx="113250" cy="6125"/>
            </a:xfrm>
            <a:custGeom>
              <a:rect b="b" l="l" r="r" t="t"/>
              <a:pathLst>
                <a:path extrusionOk="0" fill="none" h="245" w="4530">
                  <a:moveTo>
                    <a:pt x="4529" y="214"/>
                  </a:moveTo>
                  <a:cubicBezTo>
                    <a:pt x="3739" y="244"/>
                    <a:pt x="2979" y="183"/>
                    <a:pt x="2219" y="153"/>
                  </a:cubicBezTo>
                  <a:cubicBezTo>
                    <a:pt x="1459" y="92"/>
                    <a:pt x="730" y="62"/>
                    <a:pt x="0" y="1"/>
                  </a:cubicBezTo>
                </a:path>
              </a:pathLst>
            </a:custGeom>
            <a:noFill/>
            <a:ln cap="rnd" cmpd="sng" w="9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49" name="Google Shape;1849;p41"/>
            <p:cNvSpPr/>
            <p:nvPr/>
          </p:nvSpPr>
          <p:spPr>
            <a:xfrm>
              <a:off x="10894850" y="1971450"/>
              <a:ext cx="57000" cy="6100"/>
            </a:xfrm>
            <a:custGeom>
              <a:rect b="b" l="l" r="r" t="t"/>
              <a:pathLst>
                <a:path extrusionOk="0" fill="none" h="244" w="2280">
                  <a:moveTo>
                    <a:pt x="2280" y="243"/>
                  </a:moveTo>
                  <a:cubicBezTo>
                    <a:pt x="1551" y="61"/>
                    <a:pt x="760" y="0"/>
                    <a:pt x="31" y="91"/>
                  </a:cubicBezTo>
                  <a:cubicBezTo>
                    <a:pt x="0" y="183"/>
                    <a:pt x="92" y="243"/>
                    <a:pt x="152" y="243"/>
                  </a:cubicBezTo>
                </a:path>
              </a:pathLst>
            </a:custGeom>
            <a:noFill/>
            <a:ln cap="rnd" cmpd="sng" w="9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0" name="Google Shape;1850;p41"/>
            <p:cNvSpPr/>
            <p:nvPr/>
          </p:nvSpPr>
          <p:spPr>
            <a:xfrm>
              <a:off x="10248175" y="1575450"/>
              <a:ext cx="588950" cy="452350"/>
            </a:xfrm>
            <a:custGeom>
              <a:rect b="b" l="l" r="r" t="t"/>
              <a:pathLst>
                <a:path extrusionOk="0" h="18094" w="23558">
                  <a:moveTo>
                    <a:pt x="12402" y="1281"/>
                  </a:moveTo>
                  <a:cubicBezTo>
                    <a:pt x="13101" y="1281"/>
                    <a:pt x="14743" y="2162"/>
                    <a:pt x="14621" y="3044"/>
                  </a:cubicBezTo>
                  <a:cubicBezTo>
                    <a:pt x="14591" y="3256"/>
                    <a:pt x="14408" y="3408"/>
                    <a:pt x="14226" y="3469"/>
                  </a:cubicBezTo>
                  <a:cubicBezTo>
                    <a:pt x="14136" y="3495"/>
                    <a:pt x="14046" y="3504"/>
                    <a:pt x="13958" y="3504"/>
                  </a:cubicBezTo>
                  <a:cubicBezTo>
                    <a:pt x="13839" y="3504"/>
                    <a:pt x="13723" y="3487"/>
                    <a:pt x="13618" y="3469"/>
                  </a:cubicBezTo>
                  <a:cubicBezTo>
                    <a:pt x="12949" y="3317"/>
                    <a:pt x="12341" y="2983"/>
                    <a:pt x="11885" y="2497"/>
                  </a:cubicBezTo>
                  <a:cubicBezTo>
                    <a:pt x="11733" y="2345"/>
                    <a:pt x="11581" y="2162"/>
                    <a:pt x="11581" y="1949"/>
                  </a:cubicBezTo>
                  <a:cubicBezTo>
                    <a:pt x="11581" y="1737"/>
                    <a:pt x="11703" y="1554"/>
                    <a:pt x="11855" y="1433"/>
                  </a:cubicBezTo>
                  <a:cubicBezTo>
                    <a:pt x="12007" y="1342"/>
                    <a:pt x="12220" y="1281"/>
                    <a:pt x="12402" y="1281"/>
                  </a:cubicBezTo>
                  <a:close/>
                  <a:moveTo>
                    <a:pt x="7311" y="4723"/>
                  </a:moveTo>
                  <a:cubicBezTo>
                    <a:pt x="7334" y="4723"/>
                    <a:pt x="7356" y="4731"/>
                    <a:pt x="7387" y="4746"/>
                  </a:cubicBezTo>
                  <a:cubicBezTo>
                    <a:pt x="8116" y="4989"/>
                    <a:pt x="8603" y="5840"/>
                    <a:pt x="8420" y="6600"/>
                  </a:cubicBezTo>
                  <a:cubicBezTo>
                    <a:pt x="8420" y="6691"/>
                    <a:pt x="8390" y="6752"/>
                    <a:pt x="8329" y="6813"/>
                  </a:cubicBezTo>
                  <a:cubicBezTo>
                    <a:pt x="8281" y="6861"/>
                    <a:pt x="8221" y="6882"/>
                    <a:pt x="8156" y="6882"/>
                  </a:cubicBezTo>
                  <a:cubicBezTo>
                    <a:pt x="8016" y="6882"/>
                    <a:pt x="7855" y="6785"/>
                    <a:pt x="7752" y="6661"/>
                  </a:cubicBezTo>
                  <a:cubicBezTo>
                    <a:pt x="7417" y="6326"/>
                    <a:pt x="7204" y="5901"/>
                    <a:pt x="7113" y="5445"/>
                  </a:cubicBezTo>
                  <a:lnTo>
                    <a:pt x="7113" y="5354"/>
                  </a:lnTo>
                  <a:cubicBezTo>
                    <a:pt x="7083" y="5202"/>
                    <a:pt x="7083" y="5050"/>
                    <a:pt x="7113" y="4898"/>
                  </a:cubicBezTo>
                  <a:cubicBezTo>
                    <a:pt x="7144" y="4837"/>
                    <a:pt x="7174" y="4746"/>
                    <a:pt x="7235" y="4746"/>
                  </a:cubicBezTo>
                  <a:cubicBezTo>
                    <a:pt x="7265" y="4731"/>
                    <a:pt x="7288" y="4723"/>
                    <a:pt x="7311" y="4723"/>
                  </a:cubicBezTo>
                  <a:close/>
                  <a:moveTo>
                    <a:pt x="13533" y="11022"/>
                  </a:moveTo>
                  <a:cubicBezTo>
                    <a:pt x="13782" y="11022"/>
                    <a:pt x="14020" y="11136"/>
                    <a:pt x="14195" y="11311"/>
                  </a:cubicBezTo>
                  <a:cubicBezTo>
                    <a:pt x="14743" y="11798"/>
                    <a:pt x="14834" y="12436"/>
                    <a:pt x="14986" y="13074"/>
                  </a:cubicBezTo>
                  <a:cubicBezTo>
                    <a:pt x="15016" y="13257"/>
                    <a:pt x="15107" y="13439"/>
                    <a:pt x="15168" y="13591"/>
                  </a:cubicBezTo>
                  <a:cubicBezTo>
                    <a:pt x="15290" y="13895"/>
                    <a:pt x="15290" y="14260"/>
                    <a:pt x="15138" y="14533"/>
                  </a:cubicBezTo>
                  <a:cubicBezTo>
                    <a:pt x="14986" y="14837"/>
                    <a:pt x="14712" y="15050"/>
                    <a:pt x="14378" y="15080"/>
                  </a:cubicBezTo>
                  <a:cubicBezTo>
                    <a:pt x="14357" y="15082"/>
                    <a:pt x="14336" y="15083"/>
                    <a:pt x="14316" y="15083"/>
                  </a:cubicBezTo>
                  <a:cubicBezTo>
                    <a:pt x="13975" y="15083"/>
                    <a:pt x="13667" y="14852"/>
                    <a:pt x="13466" y="14594"/>
                  </a:cubicBezTo>
                  <a:cubicBezTo>
                    <a:pt x="13253" y="14290"/>
                    <a:pt x="13132" y="13956"/>
                    <a:pt x="13040" y="13591"/>
                  </a:cubicBezTo>
                  <a:cubicBezTo>
                    <a:pt x="12980" y="13439"/>
                    <a:pt x="12949" y="13257"/>
                    <a:pt x="12888" y="13074"/>
                  </a:cubicBezTo>
                  <a:cubicBezTo>
                    <a:pt x="12767" y="12710"/>
                    <a:pt x="12645" y="12314"/>
                    <a:pt x="12706" y="11919"/>
                  </a:cubicBezTo>
                  <a:cubicBezTo>
                    <a:pt x="12736" y="11524"/>
                    <a:pt x="13010" y="11129"/>
                    <a:pt x="13375" y="11038"/>
                  </a:cubicBezTo>
                  <a:cubicBezTo>
                    <a:pt x="13428" y="11027"/>
                    <a:pt x="13481" y="11022"/>
                    <a:pt x="13533" y="11022"/>
                  </a:cubicBezTo>
                  <a:close/>
                  <a:moveTo>
                    <a:pt x="10216" y="13134"/>
                  </a:moveTo>
                  <a:cubicBezTo>
                    <a:pt x="10325" y="13134"/>
                    <a:pt x="10446" y="13175"/>
                    <a:pt x="10548" y="13226"/>
                  </a:cubicBezTo>
                  <a:cubicBezTo>
                    <a:pt x="11004" y="13500"/>
                    <a:pt x="11156" y="14108"/>
                    <a:pt x="11247" y="14655"/>
                  </a:cubicBezTo>
                  <a:cubicBezTo>
                    <a:pt x="11277" y="14959"/>
                    <a:pt x="11338" y="15263"/>
                    <a:pt x="11277" y="15567"/>
                  </a:cubicBezTo>
                  <a:cubicBezTo>
                    <a:pt x="11217" y="15871"/>
                    <a:pt x="11034" y="16175"/>
                    <a:pt x="10761" y="16205"/>
                  </a:cubicBezTo>
                  <a:cubicBezTo>
                    <a:pt x="10729" y="16212"/>
                    <a:pt x="10697" y="16216"/>
                    <a:pt x="10665" y="16216"/>
                  </a:cubicBezTo>
                  <a:cubicBezTo>
                    <a:pt x="10425" y="16216"/>
                    <a:pt x="10196" y="16025"/>
                    <a:pt x="10062" y="15810"/>
                  </a:cubicBezTo>
                  <a:cubicBezTo>
                    <a:pt x="9636" y="15141"/>
                    <a:pt x="9697" y="14260"/>
                    <a:pt x="9788" y="13439"/>
                  </a:cubicBezTo>
                  <a:lnTo>
                    <a:pt x="9879" y="13378"/>
                  </a:lnTo>
                  <a:cubicBezTo>
                    <a:pt x="9910" y="13317"/>
                    <a:pt x="9940" y="13257"/>
                    <a:pt x="10001" y="13226"/>
                  </a:cubicBezTo>
                  <a:cubicBezTo>
                    <a:pt x="10054" y="13159"/>
                    <a:pt x="10131" y="13134"/>
                    <a:pt x="10216" y="13134"/>
                  </a:cubicBezTo>
                  <a:close/>
                  <a:moveTo>
                    <a:pt x="12360" y="1"/>
                  </a:moveTo>
                  <a:cubicBezTo>
                    <a:pt x="8476" y="1"/>
                    <a:pt x="3094" y="4016"/>
                    <a:pt x="1976" y="9214"/>
                  </a:cubicBezTo>
                  <a:cubicBezTo>
                    <a:pt x="1490" y="11433"/>
                    <a:pt x="700" y="13469"/>
                    <a:pt x="365" y="14594"/>
                  </a:cubicBezTo>
                  <a:cubicBezTo>
                    <a:pt x="1" y="15749"/>
                    <a:pt x="791" y="16935"/>
                    <a:pt x="2007" y="17026"/>
                  </a:cubicBezTo>
                  <a:cubicBezTo>
                    <a:pt x="3587" y="17117"/>
                    <a:pt x="5533" y="17877"/>
                    <a:pt x="7995" y="18059"/>
                  </a:cubicBezTo>
                  <a:cubicBezTo>
                    <a:pt x="8300" y="18082"/>
                    <a:pt x="8612" y="18093"/>
                    <a:pt x="8930" y="18093"/>
                  </a:cubicBezTo>
                  <a:cubicBezTo>
                    <a:pt x="13272" y="18093"/>
                    <a:pt x="18684" y="15950"/>
                    <a:pt x="21034" y="11220"/>
                  </a:cubicBezTo>
                  <a:cubicBezTo>
                    <a:pt x="23557" y="6174"/>
                    <a:pt x="16141" y="5931"/>
                    <a:pt x="16141" y="5931"/>
                  </a:cubicBezTo>
                  <a:cubicBezTo>
                    <a:pt x="16141" y="5931"/>
                    <a:pt x="17265" y="855"/>
                    <a:pt x="13344" y="95"/>
                  </a:cubicBezTo>
                  <a:cubicBezTo>
                    <a:pt x="13030" y="32"/>
                    <a:pt x="12701" y="1"/>
                    <a:pt x="1236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1" name="Google Shape;1851;p41"/>
            <p:cNvSpPr/>
            <p:nvPr/>
          </p:nvSpPr>
          <p:spPr>
            <a:xfrm>
              <a:off x="10286925" y="1735875"/>
              <a:ext cx="345775" cy="233325"/>
            </a:xfrm>
            <a:custGeom>
              <a:rect b="b" l="l" r="r" t="t"/>
              <a:pathLst>
                <a:path extrusionOk="0" fill="none" h="9333" w="13831">
                  <a:moveTo>
                    <a:pt x="1" y="9332"/>
                  </a:moveTo>
                  <a:cubicBezTo>
                    <a:pt x="31" y="8815"/>
                    <a:pt x="396" y="8359"/>
                    <a:pt x="821" y="8086"/>
                  </a:cubicBezTo>
                  <a:cubicBezTo>
                    <a:pt x="1247" y="7782"/>
                    <a:pt x="1764" y="7630"/>
                    <a:pt x="2220" y="7448"/>
                  </a:cubicBezTo>
                  <a:cubicBezTo>
                    <a:pt x="3952" y="6779"/>
                    <a:pt x="5533" y="5776"/>
                    <a:pt x="6870" y="4499"/>
                  </a:cubicBezTo>
                  <a:cubicBezTo>
                    <a:pt x="7417" y="3982"/>
                    <a:pt x="7904" y="3435"/>
                    <a:pt x="8512" y="2979"/>
                  </a:cubicBezTo>
                  <a:cubicBezTo>
                    <a:pt x="8968" y="2645"/>
                    <a:pt x="9454" y="2371"/>
                    <a:pt x="9940" y="2098"/>
                  </a:cubicBezTo>
                  <a:cubicBezTo>
                    <a:pt x="10153" y="2007"/>
                    <a:pt x="10335" y="1885"/>
                    <a:pt x="10548" y="1794"/>
                  </a:cubicBezTo>
                  <a:cubicBezTo>
                    <a:pt x="11642" y="1186"/>
                    <a:pt x="12737" y="578"/>
                    <a:pt x="13831" y="1"/>
                  </a:cubicBez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2" name="Google Shape;1852;p41"/>
            <p:cNvSpPr/>
            <p:nvPr/>
          </p:nvSpPr>
          <p:spPr>
            <a:xfrm>
              <a:off x="10526300" y="1790600"/>
              <a:ext cx="21300" cy="201375"/>
            </a:xfrm>
            <a:custGeom>
              <a:rect b="b" l="l" r="r" t="t"/>
              <a:pathLst>
                <a:path extrusionOk="0" fill="none" h="8055" w="852">
                  <a:moveTo>
                    <a:pt x="183" y="0"/>
                  </a:moveTo>
                  <a:cubicBezTo>
                    <a:pt x="608" y="334"/>
                    <a:pt x="821" y="882"/>
                    <a:pt x="700" y="1398"/>
                  </a:cubicBezTo>
                  <a:cubicBezTo>
                    <a:pt x="639" y="1702"/>
                    <a:pt x="487" y="1945"/>
                    <a:pt x="365" y="2249"/>
                  </a:cubicBezTo>
                  <a:cubicBezTo>
                    <a:pt x="122" y="2766"/>
                    <a:pt x="0" y="3313"/>
                    <a:pt x="0" y="3891"/>
                  </a:cubicBezTo>
                  <a:cubicBezTo>
                    <a:pt x="0" y="4104"/>
                    <a:pt x="0" y="4347"/>
                    <a:pt x="92" y="4529"/>
                  </a:cubicBezTo>
                  <a:cubicBezTo>
                    <a:pt x="183" y="4711"/>
                    <a:pt x="304" y="4894"/>
                    <a:pt x="396" y="5076"/>
                  </a:cubicBezTo>
                  <a:cubicBezTo>
                    <a:pt x="578" y="5411"/>
                    <a:pt x="639" y="5806"/>
                    <a:pt x="669" y="6201"/>
                  </a:cubicBezTo>
                  <a:cubicBezTo>
                    <a:pt x="730" y="6839"/>
                    <a:pt x="791" y="7447"/>
                    <a:pt x="852" y="8055"/>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3" name="Google Shape;1853;p41"/>
            <p:cNvSpPr/>
            <p:nvPr/>
          </p:nvSpPr>
          <p:spPr>
            <a:xfrm>
              <a:off x="10580250" y="1763225"/>
              <a:ext cx="107925" cy="174800"/>
            </a:xfrm>
            <a:custGeom>
              <a:rect b="b" l="l" r="r" t="t"/>
              <a:pathLst>
                <a:path extrusionOk="0" fill="none" h="6992" w="4317">
                  <a:moveTo>
                    <a:pt x="1" y="1"/>
                  </a:moveTo>
                  <a:cubicBezTo>
                    <a:pt x="153" y="366"/>
                    <a:pt x="548" y="518"/>
                    <a:pt x="852" y="761"/>
                  </a:cubicBezTo>
                  <a:cubicBezTo>
                    <a:pt x="1277" y="1095"/>
                    <a:pt x="1490" y="1703"/>
                    <a:pt x="1581" y="2250"/>
                  </a:cubicBezTo>
                  <a:cubicBezTo>
                    <a:pt x="1672" y="2797"/>
                    <a:pt x="1703" y="3375"/>
                    <a:pt x="1915" y="3922"/>
                  </a:cubicBezTo>
                  <a:cubicBezTo>
                    <a:pt x="2402" y="5138"/>
                    <a:pt x="3739" y="5806"/>
                    <a:pt x="4317" y="6992"/>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4" name="Google Shape;1854;p41"/>
            <p:cNvSpPr/>
            <p:nvPr/>
          </p:nvSpPr>
          <p:spPr>
            <a:xfrm>
              <a:off x="10436625" y="1874175"/>
              <a:ext cx="28900" cy="135300"/>
            </a:xfrm>
            <a:custGeom>
              <a:rect b="b" l="l" r="r" t="t"/>
              <a:pathLst>
                <a:path extrusionOk="0" fill="none" h="5412" w="1156">
                  <a:moveTo>
                    <a:pt x="1" y="1"/>
                  </a:moveTo>
                  <a:cubicBezTo>
                    <a:pt x="365" y="244"/>
                    <a:pt x="487" y="730"/>
                    <a:pt x="487" y="1186"/>
                  </a:cubicBezTo>
                  <a:cubicBezTo>
                    <a:pt x="457" y="1612"/>
                    <a:pt x="335" y="2037"/>
                    <a:pt x="274" y="2493"/>
                  </a:cubicBezTo>
                  <a:cubicBezTo>
                    <a:pt x="274" y="2797"/>
                    <a:pt x="274" y="3101"/>
                    <a:pt x="365" y="3405"/>
                  </a:cubicBezTo>
                  <a:cubicBezTo>
                    <a:pt x="548" y="4104"/>
                    <a:pt x="1034" y="4682"/>
                    <a:pt x="1156" y="5411"/>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5" name="Google Shape;1855;p41"/>
            <p:cNvSpPr/>
            <p:nvPr/>
          </p:nvSpPr>
          <p:spPr>
            <a:xfrm>
              <a:off x="10494375" y="1621900"/>
              <a:ext cx="88950" cy="136800"/>
            </a:xfrm>
            <a:custGeom>
              <a:rect b="b" l="l" r="r" t="t"/>
              <a:pathLst>
                <a:path extrusionOk="0" fill="none" h="5472" w="3558">
                  <a:moveTo>
                    <a:pt x="3557" y="5472"/>
                  </a:moveTo>
                  <a:cubicBezTo>
                    <a:pt x="3314" y="5259"/>
                    <a:pt x="3101" y="5046"/>
                    <a:pt x="2858" y="4833"/>
                  </a:cubicBezTo>
                  <a:cubicBezTo>
                    <a:pt x="2341" y="4316"/>
                    <a:pt x="1825" y="3709"/>
                    <a:pt x="1764" y="2979"/>
                  </a:cubicBezTo>
                  <a:cubicBezTo>
                    <a:pt x="1733" y="2493"/>
                    <a:pt x="1916" y="2006"/>
                    <a:pt x="1825" y="1520"/>
                  </a:cubicBezTo>
                  <a:cubicBezTo>
                    <a:pt x="1733" y="1125"/>
                    <a:pt x="1460" y="791"/>
                    <a:pt x="1125" y="547"/>
                  </a:cubicBezTo>
                  <a:cubicBezTo>
                    <a:pt x="791" y="304"/>
                    <a:pt x="396" y="152"/>
                    <a:pt x="1" y="0"/>
                  </a:cubicBez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6" name="Google Shape;1856;p41"/>
            <p:cNvSpPr/>
            <p:nvPr/>
          </p:nvSpPr>
          <p:spPr>
            <a:xfrm>
              <a:off x="10353800" y="1733600"/>
              <a:ext cx="169475" cy="63850"/>
            </a:xfrm>
            <a:custGeom>
              <a:rect b="b" l="l" r="r" t="t"/>
              <a:pathLst>
                <a:path extrusionOk="0" fill="none" h="2554" w="6779">
                  <a:moveTo>
                    <a:pt x="6779" y="2402"/>
                  </a:moveTo>
                  <a:cubicBezTo>
                    <a:pt x="6475" y="2554"/>
                    <a:pt x="6110" y="2402"/>
                    <a:pt x="5745" y="2311"/>
                  </a:cubicBezTo>
                  <a:cubicBezTo>
                    <a:pt x="5107" y="2098"/>
                    <a:pt x="4378" y="2159"/>
                    <a:pt x="3739" y="1855"/>
                  </a:cubicBezTo>
                  <a:cubicBezTo>
                    <a:pt x="3435" y="1703"/>
                    <a:pt x="3192" y="1459"/>
                    <a:pt x="2919" y="1247"/>
                  </a:cubicBezTo>
                  <a:cubicBezTo>
                    <a:pt x="2371" y="882"/>
                    <a:pt x="1733" y="639"/>
                    <a:pt x="1125" y="396"/>
                  </a:cubicBezTo>
                  <a:cubicBezTo>
                    <a:pt x="761" y="274"/>
                    <a:pt x="365" y="122"/>
                    <a:pt x="1" y="0"/>
                  </a:cubicBez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7" name="Google Shape;1857;p41"/>
            <p:cNvSpPr/>
            <p:nvPr/>
          </p:nvSpPr>
          <p:spPr>
            <a:xfrm>
              <a:off x="11103825" y="1683125"/>
              <a:ext cx="473425" cy="504700"/>
            </a:xfrm>
            <a:custGeom>
              <a:rect b="b" l="l" r="r" t="t"/>
              <a:pathLst>
                <a:path extrusionOk="0" h="20188" w="18937">
                  <a:moveTo>
                    <a:pt x="13815" y="5524"/>
                  </a:moveTo>
                  <a:cubicBezTo>
                    <a:pt x="13932" y="5524"/>
                    <a:pt x="14051" y="5542"/>
                    <a:pt x="14165" y="5576"/>
                  </a:cubicBezTo>
                  <a:cubicBezTo>
                    <a:pt x="14499" y="5667"/>
                    <a:pt x="14742" y="5910"/>
                    <a:pt x="14833" y="6244"/>
                  </a:cubicBezTo>
                  <a:cubicBezTo>
                    <a:pt x="14894" y="6579"/>
                    <a:pt x="14742" y="6944"/>
                    <a:pt x="14469" y="7217"/>
                  </a:cubicBezTo>
                  <a:cubicBezTo>
                    <a:pt x="14225" y="7460"/>
                    <a:pt x="13891" y="7612"/>
                    <a:pt x="13557" y="7795"/>
                  </a:cubicBezTo>
                  <a:cubicBezTo>
                    <a:pt x="13405" y="7855"/>
                    <a:pt x="13253" y="7947"/>
                    <a:pt x="13070" y="8007"/>
                  </a:cubicBezTo>
                  <a:cubicBezTo>
                    <a:pt x="12736" y="8190"/>
                    <a:pt x="12341" y="8372"/>
                    <a:pt x="11946" y="8372"/>
                  </a:cubicBezTo>
                  <a:cubicBezTo>
                    <a:pt x="11923" y="8374"/>
                    <a:pt x="11899" y="8375"/>
                    <a:pt x="11875" y="8375"/>
                  </a:cubicBezTo>
                  <a:cubicBezTo>
                    <a:pt x="11525" y="8375"/>
                    <a:pt x="11117" y="8167"/>
                    <a:pt x="11003" y="7825"/>
                  </a:cubicBezTo>
                  <a:cubicBezTo>
                    <a:pt x="10882" y="7551"/>
                    <a:pt x="10943" y="7247"/>
                    <a:pt x="11125" y="6974"/>
                  </a:cubicBezTo>
                  <a:cubicBezTo>
                    <a:pt x="11520" y="6366"/>
                    <a:pt x="12128" y="6184"/>
                    <a:pt x="12766" y="5940"/>
                  </a:cubicBezTo>
                  <a:cubicBezTo>
                    <a:pt x="12918" y="5880"/>
                    <a:pt x="13070" y="5758"/>
                    <a:pt x="13253" y="5667"/>
                  </a:cubicBezTo>
                  <a:cubicBezTo>
                    <a:pt x="13424" y="5572"/>
                    <a:pt x="13618" y="5524"/>
                    <a:pt x="13815" y="5524"/>
                  </a:cubicBezTo>
                  <a:close/>
                  <a:moveTo>
                    <a:pt x="15806" y="9223"/>
                  </a:moveTo>
                  <a:cubicBezTo>
                    <a:pt x="16079" y="9223"/>
                    <a:pt x="16414" y="9345"/>
                    <a:pt x="16505" y="9618"/>
                  </a:cubicBezTo>
                  <a:cubicBezTo>
                    <a:pt x="16596" y="9892"/>
                    <a:pt x="16414" y="10196"/>
                    <a:pt x="16201" y="10378"/>
                  </a:cubicBezTo>
                  <a:cubicBezTo>
                    <a:pt x="15593" y="10925"/>
                    <a:pt x="14712" y="10986"/>
                    <a:pt x="13921" y="11017"/>
                  </a:cubicBezTo>
                  <a:lnTo>
                    <a:pt x="13800" y="10925"/>
                  </a:lnTo>
                  <a:cubicBezTo>
                    <a:pt x="13769" y="10925"/>
                    <a:pt x="13709" y="10895"/>
                    <a:pt x="13678" y="10865"/>
                  </a:cubicBezTo>
                  <a:cubicBezTo>
                    <a:pt x="13496" y="10743"/>
                    <a:pt x="13496" y="10500"/>
                    <a:pt x="13587" y="10287"/>
                  </a:cubicBezTo>
                  <a:cubicBezTo>
                    <a:pt x="13800" y="9801"/>
                    <a:pt x="14377" y="9558"/>
                    <a:pt x="14894" y="9406"/>
                  </a:cubicBezTo>
                  <a:cubicBezTo>
                    <a:pt x="15168" y="9314"/>
                    <a:pt x="15472" y="9223"/>
                    <a:pt x="15806" y="9223"/>
                  </a:cubicBezTo>
                  <a:close/>
                  <a:moveTo>
                    <a:pt x="2888" y="7855"/>
                  </a:moveTo>
                  <a:cubicBezTo>
                    <a:pt x="3101" y="7855"/>
                    <a:pt x="3283" y="8007"/>
                    <a:pt x="3374" y="8190"/>
                  </a:cubicBezTo>
                  <a:cubicBezTo>
                    <a:pt x="3465" y="8372"/>
                    <a:pt x="3465" y="8585"/>
                    <a:pt x="3465" y="8767"/>
                  </a:cubicBezTo>
                  <a:cubicBezTo>
                    <a:pt x="3404" y="9466"/>
                    <a:pt x="3161" y="10105"/>
                    <a:pt x="2766" y="10652"/>
                  </a:cubicBezTo>
                  <a:cubicBezTo>
                    <a:pt x="2645" y="10804"/>
                    <a:pt x="2493" y="10986"/>
                    <a:pt x="2280" y="11017"/>
                  </a:cubicBezTo>
                  <a:cubicBezTo>
                    <a:pt x="2252" y="11021"/>
                    <a:pt x="2224" y="11022"/>
                    <a:pt x="2197" y="11022"/>
                  </a:cubicBezTo>
                  <a:cubicBezTo>
                    <a:pt x="2020" y="11022"/>
                    <a:pt x="1865" y="10940"/>
                    <a:pt x="1733" y="10834"/>
                  </a:cubicBezTo>
                  <a:cubicBezTo>
                    <a:pt x="1611" y="10682"/>
                    <a:pt x="1520" y="10500"/>
                    <a:pt x="1490" y="10287"/>
                  </a:cubicBezTo>
                  <a:cubicBezTo>
                    <a:pt x="1398" y="9618"/>
                    <a:pt x="1976" y="7855"/>
                    <a:pt x="2888" y="7855"/>
                  </a:cubicBezTo>
                  <a:close/>
                  <a:moveTo>
                    <a:pt x="7250" y="13414"/>
                  </a:moveTo>
                  <a:cubicBezTo>
                    <a:pt x="7286" y="13414"/>
                    <a:pt x="7321" y="13415"/>
                    <a:pt x="7356" y="13418"/>
                  </a:cubicBezTo>
                  <a:cubicBezTo>
                    <a:pt x="7447" y="13418"/>
                    <a:pt x="7508" y="13448"/>
                    <a:pt x="7569" y="13479"/>
                  </a:cubicBezTo>
                  <a:cubicBezTo>
                    <a:pt x="7751" y="13631"/>
                    <a:pt x="7660" y="13904"/>
                    <a:pt x="7538" y="14056"/>
                  </a:cubicBezTo>
                  <a:cubicBezTo>
                    <a:pt x="7265" y="14451"/>
                    <a:pt x="6870" y="14725"/>
                    <a:pt x="6414" y="14907"/>
                  </a:cubicBezTo>
                  <a:lnTo>
                    <a:pt x="6322" y="14907"/>
                  </a:lnTo>
                  <a:cubicBezTo>
                    <a:pt x="6233" y="14952"/>
                    <a:pt x="6128" y="14980"/>
                    <a:pt x="6019" y="14980"/>
                  </a:cubicBezTo>
                  <a:cubicBezTo>
                    <a:pt x="5978" y="14980"/>
                    <a:pt x="5938" y="14976"/>
                    <a:pt x="5897" y="14968"/>
                  </a:cubicBezTo>
                  <a:cubicBezTo>
                    <a:pt x="5806" y="14968"/>
                    <a:pt x="5715" y="14938"/>
                    <a:pt x="5684" y="14877"/>
                  </a:cubicBezTo>
                  <a:cubicBezTo>
                    <a:pt x="5684" y="14846"/>
                    <a:pt x="5684" y="14786"/>
                    <a:pt x="5684" y="14755"/>
                  </a:cubicBezTo>
                  <a:cubicBezTo>
                    <a:pt x="5800" y="14001"/>
                    <a:pt x="6524" y="13414"/>
                    <a:pt x="7250" y="13414"/>
                  </a:cubicBezTo>
                  <a:close/>
                  <a:moveTo>
                    <a:pt x="8513" y="1"/>
                  </a:moveTo>
                  <a:cubicBezTo>
                    <a:pt x="4769" y="1"/>
                    <a:pt x="5502" y="5910"/>
                    <a:pt x="5502" y="5910"/>
                  </a:cubicBezTo>
                  <a:cubicBezTo>
                    <a:pt x="5502" y="5910"/>
                    <a:pt x="5394" y="5903"/>
                    <a:pt x="5210" y="5903"/>
                  </a:cubicBezTo>
                  <a:cubicBezTo>
                    <a:pt x="4111" y="5903"/>
                    <a:pt x="282" y="6148"/>
                    <a:pt x="152" y="9558"/>
                  </a:cubicBezTo>
                  <a:cubicBezTo>
                    <a:pt x="0" y="13539"/>
                    <a:pt x="5167" y="19071"/>
                    <a:pt x="10943" y="19406"/>
                  </a:cubicBezTo>
                  <a:cubicBezTo>
                    <a:pt x="13222" y="19527"/>
                    <a:pt x="15320" y="20014"/>
                    <a:pt x="16505" y="20166"/>
                  </a:cubicBezTo>
                  <a:cubicBezTo>
                    <a:pt x="16599" y="20180"/>
                    <a:pt x="16693" y="20187"/>
                    <a:pt x="16785" y="20187"/>
                  </a:cubicBezTo>
                  <a:cubicBezTo>
                    <a:pt x="17848" y="20187"/>
                    <a:pt x="18717" y="19251"/>
                    <a:pt x="18633" y="18159"/>
                  </a:cubicBezTo>
                  <a:cubicBezTo>
                    <a:pt x="18511" y="16579"/>
                    <a:pt x="18937" y="14542"/>
                    <a:pt x="18724" y="12080"/>
                  </a:cubicBezTo>
                  <a:cubicBezTo>
                    <a:pt x="18390" y="7612"/>
                    <a:pt x="15380" y="1989"/>
                    <a:pt x="10000" y="257"/>
                  </a:cubicBezTo>
                  <a:cubicBezTo>
                    <a:pt x="9439" y="80"/>
                    <a:pt x="8946" y="1"/>
                    <a:pt x="851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8" name="Google Shape;1858;p41"/>
            <p:cNvSpPr/>
            <p:nvPr/>
          </p:nvSpPr>
          <p:spPr>
            <a:xfrm>
              <a:off x="11256550" y="1847575"/>
              <a:ext cx="283475" cy="306275"/>
            </a:xfrm>
            <a:custGeom>
              <a:rect b="b" l="l" r="r" t="t"/>
              <a:pathLst>
                <a:path extrusionOk="0" fill="none" h="12251" w="11339">
                  <a:moveTo>
                    <a:pt x="11338" y="12220"/>
                  </a:moveTo>
                  <a:cubicBezTo>
                    <a:pt x="10822" y="12250"/>
                    <a:pt x="10335" y="11977"/>
                    <a:pt x="9970" y="11612"/>
                  </a:cubicBezTo>
                  <a:cubicBezTo>
                    <a:pt x="9636" y="11217"/>
                    <a:pt x="9393" y="10761"/>
                    <a:pt x="9119" y="10305"/>
                  </a:cubicBezTo>
                  <a:cubicBezTo>
                    <a:pt x="8208" y="8724"/>
                    <a:pt x="6992" y="7326"/>
                    <a:pt x="5533" y="6201"/>
                  </a:cubicBezTo>
                  <a:cubicBezTo>
                    <a:pt x="4925" y="5746"/>
                    <a:pt x="4317" y="5320"/>
                    <a:pt x="3770" y="4803"/>
                  </a:cubicBezTo>
                  <a:cubicBezTo>
                    <a:pt x="3375" y="4408"/>
                    <a:pt x="3010" y="3952"/>
                    <a:pt x="2676" y="3496"/>
                  </a:cubicBezTo>
                  <a:cubicBezTo>
                    <a:pt x="2524" y="3344"/>
                    <a:pt x="2402" y="3162"/>
                    <a:pt x="2250" y="2980"/>
                  </a:cubicBezTo>
                  <a:cubicBezTo>
                    <a:pt x="1490" y="1976"/>
                    <a:pt x="730" y="1004"/>
                    <a:pt x="1" y="1"/>
                  </a:cubicBez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59" name="Google Shape;1859;p41"/>
            <p:cNvSpPr/>
            <p:nvPr/>
          </p:nvSpPr>
          <p:spPr>
            <a:xfrm>
              <a:off x="11326475" y="1891650"/>
              <a:ext cx="196075" cy="47900"/>
            </a:xfrm>
            <a:custGeom>
              <a:rect b="b" l="l" r="r" t="t"/>
              <a:pathLst>
                <a:path extrusionOk="0" fill="none" h="1916" w="7843">
                  <a:moveTo>
                    <a:pt x="0" y="1916"/>
                  </a:moveTo>
                  <a:cubicBezTo>
                    <a:pt x="243" y="1460"/>
                    <a:pt x="760" y="1156"/>
                    <a:pt x="1277" y="1186"/>
                  </a:cubicBezTo>
                  <a:cubicBezTo>
                    <a:pt x="1581" y="1217"/>
                    <a:pt x="1885" y="1308"/>
                    <a:pt x="2158" y="1399"/>
                  </a:cubicBezTo>
                  <a:cubicBezTo>
                    <a:pt x="2705" y="1551"/>
                    <a:pt x="3313" y="1581"/>
                    <a:pt x="3860" y="1521"/>
                  </a:cubicBezTo>
                  <a:cubicBezTo>
                    <a:pt x="4073" y="1460"/>
                    <a:pt x="4286" y="1429"/>
                    <a:pt x="4499" y="1308"/>
                  </a:cubicBezTo>
                  <a:cubicBezTo>
                    <a:pt x="4651" y="1217"/>
                    <a:pt x="4803" y="1065"/>
                    <a:pt x="4955" y="943"/>
                  </a:cubicBezTo>
                  <a:cubicBezTo>
                    <a:pt x="5289" y="700"/>
                    <a:pt x="5684" y="578"/>
                    <a:pt x="6049" y="487"/>
                  </a:cubicBezTo>
                  <a:lnTo>
                    <a:pt x="7842" y="1"/>
                  </a:ln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0" name="Google Shape;1860;p41"/>
            <p:cNvSpPr/>
            <p:nvPr/>
          </p:nvSpPr>
          <p:spPr>
            <a:xfrm>
              <a:off x="11291500" y="1761725"/>
              <a:ext cx="155800" cy="133750"/>
            </a:xfrm>
            <a:custGeom>
              <a:rect b="b" l="l" r="r" t="t"/>
              <a:pathLst>
                <a:path extrusionOk="0" fill="none" h="5350" w="6232">
                  <a:moveTo>
                    <a:pt x="1" y="5350"/>
                  </a:moveTo>
                  <a:cubicBezTo>
                    <a:pt x="335" y="5137"/>
                    <a:pt x="426" y="4711"/>
                    <a:pt x="609" y="4377"/>
                  </a:cubicBezTo>
                  <a:cubicBezTo>
                    <a:pt x="913" y="3891"/>
                    <a:pt x="1430" y="3617"/>
                    <a:pt x="1977" y="3435"/>
                  </a:cubicBezTo>
                  <a:cubicBezTo>
                    <a:pt x="2524" y="3252"/>
                    <a:pt x="3071" y="3131"/>
                    <a:pt x="3557" y="2857"/>
                  </a:cubicBezTo>
                  <a:cubicBezTo>
                    <a:pt x="4712" y="2189"/>
                    <a:pt x="5168" y="730"/>
                    <a:pt x="6232" y="0"/>
                  </a:cubicBez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1" name="Google Shape;1861;p41"/>
            <p:cNvSpPr/>
            <p:nvPr/>
          </p:nvSpPr>
          <p:spPr>
            <a:xfrm>
              <a:off x="11422975" y="1969925"/>
              <a:ext cx="129200" cy="50175"/>
            </a:xfrm>
            <a:custGeom>
              <a:rect b="b" l="l" r="r" t="t"/>
              <a:pathLst>
                <a:path extrusionOk="0" fill="none" h="2007" w="5168">
                  <a:moveTo>
                    <a:pt x="0" y="2007"/>
                  </a:moveTo>
                  <a:cubicBezTo>
                    <a:pt x="213" y="1611"/>
                    <a:pt x="669" y="1399"/>
                    <a:pt x="1095" y="1338"/>
                  </a:cubicBezTo>
                  <a:cubicBezTo>
                    <a:pt x="1551" y="1307"/>
                    <a:pt x="1976" y="1368"/>
                    <a:pt x="2432" y="1338"/>
                  </a:cubicBezTo>
                  <a:cubicBezTo>
                    <a:pt x="2736" y="1307"/>
                    <a:pt x="3040" y="1247"/>
                    <a:pt x="3313" y="1125"/>
                  </a:cubicBezTo>
                  <a:cubicBezTo>
                    <a:pt x="3982" y="821"/>
                    <a:pt x="4499" y="244"/>
                    <a:pt x="5168" y="0"/>
                  </a:cubicBez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2" name="Google Shape;1862;p41"/>
            <p:cNvSpPr/>
            <p:nvPr/>
          </p:nvSpPr>
          <p:spPr>
            <a:xfrm>
              <a:off x="11472375" y="2069475"/>
              <a:ext cx="73725" cy="14450"/>
            </a:xfrm>
            <a:custGeom>
              <a:rect b="b" l="l" r="r" t="t"/>
              <a:pathLst>
                <a:path extrusionOk="0" fill="none" h="578" w="2949">
                  <a:moveTo>
                    <a:pt x="0" y="578"/>
                  </a:moveTo>
                  <a:cubicBezTo>
                    <a:pt x="304" y="304"/>
                    <a:pt x="669" y="31"/>
                    <a:pt x="1094" y="31"/>
                  </a:cubicBezTo>
                  <a:cubicBezTo>
                    <a:pt x="1429" y="31"/>
                    <a:pt x="1733" y="243"/>
                    <a:pt x="2067" y="335"/>
                  </a:cubicBezTo>
                  <a:cubicBezTo>
                    <a:pt x="2401" y="426"/>
                    <a:pt x="2857" y="335"/>
                    <a:pt x="2948" y="0"/>
                  </a:cubicBez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3" name="Google Shape;1863;p41"/>
            <p:cNvSpPr/>
            <p:nvPr/>
          </p:nvSpPr>
          <p:spPr>
            <a:xfrm>
              <a:off x="11165375" y="1893175"/>
              <a:ext cx="121600" cy="108700"/>
            </a:xfrm>
            <a:custGeom>
              <a:rect b="b" l="l" r="r" t="t"/>
              <a:pathLst>
                <a:path extrusionOk="0" fill="none" h="4348" w="4864">
                  <a:moveTo>
                    <a:pt x="4864" y="1"/>
                  </a:moveTo>
                  <a:cubicBezTo>
                    <a:pt x="4681" y="244"/>
                    <a:pt x="4499" y="517"/>
                    <a:pt x="4316" y="760"/>
                  </a:cubicBezTo>
                  <a:cubicBezTo>
                    <a:pt x="3891" y="1368"/>
                    <a:pt x="3374" y="1976"/>
                    <a:pt x="2675" y="2159"/>
                  </a:cubicBezTo>
                  <a:cubicBezTo>
                    <a:pt x="2189" y="2250"/>
                    <a:pt x="1672" y="2159"/>
                    <a:pt x="1216" y="2311"/>
                  </a:cubicBezTo>
                  <a:cubicBezTo>
                    <a:pt x="821" y="2463"/>
                    <a:pt x="547" y="2797"/>
                    <a:pt x="365" y="3162"/>
                  </a:cubicBezTo>
                  <a:cubicBezTo>
                    <a:pt x="152" y="3526"/>
                    <a:pt x="91" y="3922"/>
                    <a:pt x="0" y="4347"/>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4" name="Google Shape;1864;p41"/>
            <p:cNvSpPr/>
            <p:nvPr/>
          </p:nvSpPr>
          <p:spPr>
            <a:xfrm>
              <a:off x="11296825" y="1946375"/>
              <a:ext cx="38775" cy="177075"/>
            </a:xfrm>
            <a:custGeom>
              <a:rect b="b" l="l" r="r" t="t"/>
              <a:pathLst>
                <a:path extrusionOk="0" fill="none" h="7083" w="1551">
                  <a:moveTo>
                    <a:pt x="1338" y="0"/>
                  </a:moveTo>
                  <a:cubicBezTo>
                    <a:pt x="1551" y="304"/>
                    <a:pt x="1460" y="699"/>
                    <a:pt x="1399" y="1034"/>
                  </a:cubicBezTo>
                  <a:cubicBezTo>
                    <a:pt x="1308" y="1733"/>
                    <a:pt x="1460" y="2432"/>
                    <a:pt x="1247" y="3101"/>
                  </a:cubicBezTo>
                  <a:cubicBezTo>
                    <a:pt x="1156" y="3405"/>
                    <a:pt x="943" y="3708"/>
                    <a:pt x="791" y="4012"/>
                  </a:cubicBezTo>
                  <a:cubicBezTo>
                    <a:pt x="517" y="4590"/>
                    <a:pt x="365" y="5259"/>
                    <a:pt x="244" y="5897"/>
                  </a:cubicBezTo>
                  <a:cubicBezTo>
                    <a:pt x="153" y="6292"/>
                    <a:pt x="92" y="6687"/>
                    <a:pt x="1" y="7082"/>
                  </a:cubicBezTo>
                </a:path>
              </a:pathLst>
            </a:custGeom>
            <a:noFill/>
            <a:ln cap="rnd" cmpd="sng" w="9875">
              <a:solidFill>
                <a:srgbClr val="667C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5" name="Google Shape;1865;p41"/>
            <p:cNvSpPr/>
            <p:nvPr/>
          </p:nvSpPr>
          <p:spPr>
            <a:xfrm>
              <a:off x="11419925" y="2036800"/>
              <a:ext cx="15225" cy="112475"/>
            </a:xfrm>
            <a:custGeom>
              <a:rect b="b" l="l" r="r" t="t"/>
              <a:pathLst>
                <a:path extrusionOk="0" fill="none" h="4499" w="609">
                  <a:moveTo>
                    <a:pt x="609" y="0"/>
                  </a:moveTo>
                  <a:cubicBezTo>
                    <a:pt x="578" y="760"/>
                    <a:pt x="457" y="1520"/>
                    <a:pt x="335" y="2280"/>
                  </a:cubicBezTo>
                  <a:cubicBezTo>
                    <a:pt x="214" y="3009"/>
                    <a:pt x="122" y="3739"/>
                    <a:pt x="1" y="4499"/>
                  </a:cubicBez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6" name="Google Shape;1866;p41"/>
            <p:cNvSpPr/>
            <p:nvPr/>
          </p:nvSpPr>
          <p:spPr>
            <a:xfrm>
              <a:off x="11472375" y="2109750"/>
              <a:ext cx="9900" cy="56250"/>
            </a:xfrm>
            <a:custGeom>
              <a:rect b="b" l="l" r="r" t="t"/>
              <a:pathLst>
                <a:path extrusionOk="0" fill="none" h="2250" w="396">
                  <a:moveTo>
                    <a:pt x="395" y="0"/>
                  </a:moveTo>
                  <a:cubicBezTo>
                    <a:pt x="122" y="730"/>
                    <a:pt x="0" y="1490"/>
                    <a:pt x="30" y="2250"/>
                  </a:cubicBezTo>
                  <a:cubicBezTo>
                    <a:pt x="122" y="2250"/>
                    <a:pt x="213" y="2189"/>
                    <a:pt x="213" y="2098"/>
                  </a:cubicBezTo>
                </a:path>
              </a:pathLst>
            </a:custGeom>
            <a:noFill/>
            <a:ln cap="rnd" cmpd="sng" w="98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7" name="Google Shape;1867;p41"/>
            <p:cNvSpPr/>
            <p:nvPr/>
          </p:nvSpPr>
          <p:spPr>
            <a:xfrm>
              <a:off x="10426750" y="1983600"/>
              <a:ext cx="900500" cy="144400"/>
            </a:xfrm>
            <a:custGeom>
              <a:rect b="b" l="l" r="r" t="t"/>
              <a:pathLst>
                <a:path extrusionOk="0" h="5776" w="36020">
                  <a:moveTo>
                    <a:pt x="18846" y="1"/>
                  </a:moveTo>
                  <a:cubicBezTo>
                    <a:pt x="7508" y="1"/>
                    <a:pt x="1" y="1064"/>
                    <a:pt x="1" y="1064"/>
                  </a:cubicBezTo>
                  <a:lnTo>
                    <a:pt x="3344" y="5776"/>
                  </a:lnTo>
                  <a:lnTo>
                    <a:pt x="32129" y="5137"/>
                  </a:lnTo>
                  <a:lnTo>
                    <a:pt x="36020" y="1186"/>
                  </a:lnTo>
                  <a:cubicBezTo>
                    <a:pt x="36020" y="1186"/>
                    <a:pt x="30214" y="1"/>
                    <a:pt x="1884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8" name="Google Shape;1868;p41"/>
            <p:cNvSpPr/>
            <p:nvPr/>
          </p:nvSpPr>
          <p:spPr>
            <a:xfrm>
              <a:off x="10381925" y="2010200"/>
              <a:ext cx="981050" cy="620800"/>
            </a:xfrm>
            <a:custGeom>
              <a:rect b="b" l="l" r="r" t="t"/>
              <a:pathLst>
                <a:path extrusionOk="0" h="24832" w="39242">
                  <a:moveTo>
                    <a:pt x="1794" y="0"/>
                  </a:moveTo>
                  <a:cubicBezTo>
                    <a:pt x="1794" y="1"/>
                    <a:pt x="0" y="20457"/>
                    <a:pt x="12493" y="23587"/>
                  </a:cubicBezTo>
                  <a:cubicBezTo>
                    <a:pt x="16208" y="24516"/>
                    <a:pt x="19214" y="24831"/>
                    <a:pt x="21638" y="24831"/>
                  </a:cubicBezTo>
                  <a:cubicBezTo>
                    <a:pt x="25483" y="24831"/>
                    <a:pt x="27867" y="24040"/>
                    <a:pt x="29302" y="23648"/>
                  </a:cubicBezTo>
                  <a:cubicBezTo>
                    <a:pt x="30062" y="23466"/>
                    <a:pt x="32068" y="22676"/>
                    <a:pt x="32676" y="22159"/>
                  </a:cubicBezTo>
                  <a:cubicBezTo>
                    <a:pt x="34895" y="20274"/>
                    <a:pt x="39241" y="14621"/>
                    <a:pt x="37813" y="122"/>
                  </a:cubicBezTo>
                  <a:lnTo>
                    <a:pt x="37813" y="122"/>
                  </a:lnTo>
                  <a:cubicBezTo>
                    <a:pt x="37812" y="122"/>
                    <a:pt x="30752" y="1748"/>
                    <a:pt x="20268" y="1748"/>
                  </a:cubicBezTo>
                  <a:cubicBezTo>
                    <a:pt x="14856" y="1748"/>
                    <a:pt x="8531" y="1315"/>
                    <a:pt x="179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69" name="Google Shape;1869;p41"/>
            <p:cNvSpPr/>
            <p:nvPr/>
          </p:nvSpPr>
          <p:spPr>
            <a:xfrm>
              <a:off x="10433600" y="1298950"/>
              <a:ext cx="913400" cy="711275"/>
            </a:xfrm>
            <a:custGeom>
              <a:rect b="b" l="l" r="r" t="t"/>
              <a:pathLst>
                <a:path extrusionOk="0" h="28451" w="36536">
                  <a:moveTo>
                    <a:pt x="18754" y="0"/>
                  </a:moveTo>
                  <a:cubicBezTo>
                    <a:pt x="18694" y="0"/>
                    <a:pt x="18633" y="31"/>
                    <a:pt x="18602" y="91"/>
                  </a:cubicBezTo>
                  <a:lnTo>
                    <a:pt x="61" y="27417"/>
                  </a:lnTo>
                  <a:cubicBezTo>
                    <a:pt x="0" y="27478"/>
                    <a:pt x="31" y="27599"/>
                    <a:pt x="122" y="27660"/>
                  </a:cubicBezTo>
                  <a:cubicBezTo>
                    <a:pt x="157" y="27683"/>
                    <a:pt x="196" y="27693"/>
                    <a:pt x="234" y="27693"/>
                  </a:cubicBezTo>
                  <a:cubicBezTo>
                    <a:pt x="297" y="27693"/>
                    <a:pt x="358" y="27667"/>
                    <a:pt x="395" y="27630"/>
                  </a:cubicBezTo>
                  <a:lnTo>
                    <a:pt x="18754" y="547"/>
                  </a:lnTo>
                  <a:lnTo>
                    <a:pt x="36171" y="28359"/>
                  </a:lnTo>
                  <a:cubicBezTo>
                    <a:pt x="36201" y="28420"/>
                    <a:pt x="36262" y="28450"/>
                    <a:pt x="36323" y="28450"/>
                  </a:cubicBezTo>
                  <a:cubicBezTo>
                    <a:pt x="36353" y="28450"/>
                    <a:pt x="36384" y="28450"/>
                    <a:pt x="36414" y="28420"/>
                  </a:cubicBezTo>
                  <a:cubicBezTo>
                    <a:pt x="36505" y="28390"/>
                    <a:pt x="36536" y="28268"/>
                    <a:pt x="36475" y="28177"/>
                  </a:cubicBezTo>
                  <a:lnTo>
                    <a:pt x="18906" y="91"/>
                  </a:lnTo>
                  <a:cubicBezTo>
                    <a:pt x="18876" y="31"/>
                    <a:pt x="18815" y="0"/>
                    <a:pt x="1875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0" name="Google Shape;1870;p41"/>
            <p:cNvSpPr/>
            <p:nvPr/>
          </p:nvSpPr>
          <p:spPr>
            <a:xfrm>
              <a:off x="10755775" y="1298950"/>
              <a:ext cx="311600" cy="1337425"/>
            </a:xfrm>
            <a:custGeom>
              <a:rect b="b" l="l" r="r" t="t"/>
              <a:pathLst>
                <a:path extrusionOk="0" h="53497" w="12464">
                  <a:moveTo>
                    <a:pt x="5867" y="1155"/>
                  </a:moveTo>
                  <a:lnTo>
                    <a:pt x="12068" y="29484"/>
                  </a:lnTo>
                  <a:lnTo>
                    <a:pt x="5958" y="52554"/>
                  </a:lnTo>
                  <a:lnTo>
                    <a:pt x="366" y="29788"/>
                  </a:lnTo>
                  <a:lnTo>
                    <a:pt x="5867" y="1155"/>
                  </a:lnTo>
                  <a:close/>
                  <a:moveTo>
                    <a:pt x="5867" y="0"/>
                  </a:moveTo>
                  <a:cubicBezTo>
                    <a:pt x="5776" y="0"/>
                    <a:pt x="5685" y="91"/>
                    <a:pt x="5685" y="152"/>
                  </a:cubicBezTo>
                  <a:lnTo>
                    <a:pt x="1" y="29757"/>
                  </a:lnTo>
                  <a:cubicBezTo>
                    <a:pt x="1" y="29788"/>
                    <a:pt x="1" y="29818"/>
                    <a:pt x="1" y="29849"/>
                  </a:cubicBezTo>
                  <a:lnTo>
                    <a:pt x="5746" y="53344"/>
                  </a:lnTo>
                  <a:cubicBezTo>
                    <a:pt x="5776" y="53436"/>
                    <a:pt x="5837" y="53496"/>
                    <a:pt x="5928" y="53496"/>
                  </a:cubicBezTo>
                  <a:cubicBezTo>
                    <a:pt x="6019" y="53496"/>
                    <a:pt x="6110" y="53436"/>
                    <a:pt x="6110" y="53375"/>
                  </a:cubicBezTo>
                  <a:lnTo>
                    <a:pt x="12433" y="29514"/>
                  </a:lnTo>
                  <a:cubicBezTo>
                    <a:pt x="12463" y="29484"/>
                    <a:pt x="12463" y="29453"/>
                    <a:pt x="12433" y="29423"/>
                  </a:cubicBezTo>
                  <a:lnTo>
                    <a:pt x="6050" y="152"/>
                  </a:lnTo>
                  <a:cubicBezTo>
                    <a:pt x="6019" y="61"/>
                    <a:pt x="5958" y="0"/>
                    <a:pt x="586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1" name="Google Shape;1871;p41"/>
            <p:cNvSpPr/>
            <p:nvPr/>
          </p:nvSpPr>
          <p:spPr>
            <a:xfrm>
              <a:off x="10431300" y="1984925"/>
              <a:ext cx="334400" cy="591425"/>
            </a:xfrm>
            <a:custGeom>
              <a:rect b="b" l="l" r="r" t="t"/>
              <a:pathLst>
                <a:path extrusionOk="0" h="23657" w="13376">
                  <a:moveTo>
                    <a:pt x="204" y="0"/>
                  </a:moveTo>
                  <a:cubicBezTo>
                    <a:pt x="186" y="0"/>
                    <a:pt x="169" y="3"/>
                    <a:pt x="153" y="8"/>
                  </a:cubicBezTo>
                  <a:cubicBezTo>
                    <a:pt x="31" y="39"/>
                    <a:pt x="1" y="160"/>
                    <a:pt x="31" y="252"/>
                  </a:cubicBezTo>
                  <a:lnTo>
                    <a:pt x="7114" y="23535"/>
                  </a:lnTo>
                  <a:cubicBezTo>
                    <a:pt x="7114" y="23595"/>
                    <a:pt x="7205" y="23656"/>
                    <a:pt x="7266" y="23656"/>
                  </a:cubicBezTo>
                  <a:lnTo>
                    <a:pt x="7296" y="23656"/>
                  </a:lnTo>
                  <a:cubicBezTo>
                    <a:pt x="7357" y="23656"/>
                    <a:pt x="7448" y="23595"/>
                    <a:pt x="7478" y="23535"/>
                  </a:cubicBezTo>
                  <a:lnTo>
                    <a:pt x="13345" y="2410"/>
                  </a:lnTo>
                  <a:cubicBezTo>
                    <a:pt x="13375" y="2318"/>
                    <a:pt x="13314" y="2197"/>
                    <a:pt x="13223" y="2166"/>
                  </a:cubicBezTo>
                  <a:cubicBezTo>
                    <a:pt x="13202" y="2161"/>
                    <a:pt x="13182" y="2159"/>
                    <a:pt x="13163" y="2159"/>
                  </a:cubicBezTo>
                  <a:cubicBezTo>
                    <a:pt x="13072" y="2159"/>
                    <a:pt x="13005" y="2218"/>
                    <a:pt x="12980" y="2318"/>
                  </a:cubicBezTo>
                  <a:lnTo>
                    <a:pt x="7266" y="22805"/>
                  </a:lnTo>
                  <a:lnTo>
                    <a:pt x="396" y="130"/>
                  </a:lnTo>
                  <a:cubicBezTo>
                    <a:pt x="371" y="55"/>
                    <a:pt x="284" y="0"/>
                    <a:pt x="20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2" name="Google Shape;1872;p41"/>
            <p:cNvSpPr/>
            <p:nvPr/>
          </p:nvSpPr>
          <p:spPr>
            <a:xfrm>
              <a:off x="11056700" y="1966875"/>
              <a:ext cx="269800" cy="606425"/>
            </a:xfrm>
            <a:custGeom>
              <a:rect b="b" l="l" r="r" t="t"/>
              <a:pathLst>
                <a:path extrusionOk="0" h="24257" w="10792">
                  <a:moveTo>
                    <a:pt x="10609" y="1"/>
                  </a:moveTo>
                  <a:cubicBezTo>
                    <a:pt x="10518" y="1"/>
                    <a:pt x="10426" y="62"/>
                    <a:pt x="10396" y="153"/>
                  </a:cubicBezTo>
                  <a:lnTo>
                    <a:pt x="5533" y="23223"/>
                  </a:lnTo>
                  <a:lnTo>
                    <a:pt x="396" y="2706"/>
                  </a:lnTo>
                  <a:cubicBezTo>
                    <a:pt x="396" y="2631"/>
                    <a:pt x="313" y="2577"/>
                    <a:pt x="233" y="2577"/>
                  </a:cubicBezTo>
                  <a:cubicBezTo>
                    <a:pt x="216" y="2577"/>
                    <a:pt x="199" y="2579"/>
                    <a:pt x="183" y="2585"/>
                  </a:cubicBezTo>
                  <a:cubicBezTo>
                    <a:pt x="61" y="2615"/>
                    <a:pt x="1" y="2706"/>
                    <a:pt x="31" y="2797"/>
                  </a:cubicBezTo>
                  <a:lnTo>
                    <a:pt x="5350" y="24135"/>
                  </a:lnTo>
                  <a:cubicBezTo>
                    <a:pt x="5381" y="24196"/>
                    <a:pt x="5441" y="24257"/>
                    <a:pt x="5533" y="24257"/>
                  </a:cubicBezTo>
                  <a:cubicBezTo>
                    <a:pt x="5624" y="24257"/>
                    <a:pt x="5715" y="24196"/>
                    <a:pt x="5715" y="24105"/>
                  </a:cubicBezTo>
                  <a:lnTo>
                    <a:pt x="10761" y="244"/>
                  </a:lnTo>
                  <a:cubicBezTo>
                    <a:pt x="10791" y="122"/>
                    <a:pt x="10730" y="31"/>
                    <a:pt x="106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3" name="Google Shape;1873;p41"/>
            <p:cNvSpPr/>
            <p:nvPr/>
          </p:nvSpPr>
          <p:spPr>
            <a:xfrm>
              <a:off x="10419150" y="1717425"/>
              <a:ext cx="476050" cy="463050"/>
            </a:xfrm>
            <a:custGeom>
              <a:rect b="b" l="l" r="r" t="t"/>
              <a:pathLst>
                <a:path extrusionOk="0" h="18522" w="19042">
                  <a:moveTo>
                    <a:pt x="4134" y="5815"/>
                  </a:moveTo>
                  <a:cubicBezTo>
                    <a:pt x="4894" y="5845"/>
                    <a:pt x="5563" y="6544"/>
                    <a:pt x="5563" y="7274"/>
                  </a:cubicBezTo>
                  <a:cubicBezTo>
                    <a:pt x="5593" y="7365"/>
                    <a:pt x="5563" y="7426"/>
                    <a:pt x="5533" y="7486"/>
                  </a:cubicBezTo>
                  <a:cubicBezTo>
                    <a:pt x="5490" y="7573"/>
                    <a:pt x="5406" y="7605"/>
                    <a:pt x="5310" y="7605"/>
                  </a:cubicBezTo>
                  <a:cubicBezTo>
                    <a:pt x="5203" y="7605"/>
                    <a:pt x="5082" y="7565"/>
                    <a:pt x="4986" y="7517"/>
                  </a:cubicBezTo>
                  <a:cubicBezTo>
                    <a:pt x="4590" y="7274"/>
                    <a:pt x="4286" y="6939"/>
                    <a:pt x="4074" y="6544"/>
                  </a:cubicBezTo>
                  <a:lnTo>
                    <a:pt x="4074" y="6453"/>
                  </a:lnTo>
                  <a:cubicBezTo>
                    <a:pt x="3982" y="6301"/>
                    <a:pt x="3952" y="6179"/>
                    <a:pt x="3952" y="6027"/>
                  </a:cubicBezTo>
                  <a:cubicBezTo>
                    <a:pt x="3952" y="5967"/>
                    <a:pt x="3952" y="5875"/>
                    <a:pt x="4013" y="5845"/>
                  </a:cubicBezTo>
                  <a:cubicBezTo>
                    <a:pt x="4043" y="5815"/>
                    <a:pt x="4104" y="5815"/>
                    <a:pt x="4134" y="5815"/>
                  </a:cubicBezTo>
                  <a:close/>
                  <a:moveTo>
                    <a:pt x="14401" y="7291"/>
                  </a:moveTo>
                  <a:cubicBezTo>
                    <a:pt x="14903" y="7291"/>
                    <a:pt x="15350" y="7505"/>
                    <a:pt x="15837" y="7699"/>
                  </a:cubicBezTo>
                  <a:cubicBezTo>
                    <a:pt x="15989" y="7790"/>
                    <a:pt x="16171" y="7790"/>
                    <a:pt x="16323" y="7851"/>
                  </a:cubicBezTo>
                  <a:cubicBezTo>
                    <a:pt x="16627" y="7942"/>
                    <a:pt x="16901" y="8125"/>
                    <a:pt x="17053" y="8398"/>
                  </a:cubicBezTo>
                  <a:cubicBezTo>
                    <a:pt x="17205" y="8672"/>
                    <a:pt x="17205" y="9037"/>
                    <a:pt x="17053" y="9310"/>
                  </a:cubicBezTo>
                  <a:cubicBezTo>
                    <a:pt x="16870" y="9584"/>
                    <a:pt x="16506" y="9736"/>
                    <a:pt x="16141" y="9736"/>
                  </a:cubicBezTo>
                  <a:cubicBezTo>
                    <a:pt x="15806" y="9736"/>
                    <a:pt x="15472" y="9614"/>
                    <a:pt x="15138" y="9523"/>
                  </a:cubicBezTo>
                  <a:cubicBezTo>
                    <a:pt x="14986" y="9462"/>
                    <a:pt x="14803" y="9401"/>
                    <a:pt x="14651" y="9341"/>
                  </a:cubicBezTo>
                  <a:cubicBezTo>
                    <a:pt x="14287" y="9219"/>
                    <a:pt x="13922" y="9097"/>
                    <a:pt x="13648" y="8854"/>
                  </a:cubicBezTo>
                  <a:cubicBezTo>
                    <a:pt x="13375" y="8581"/>
                    <a:pt x="13192" y="8186"/>
                    <a:pt x="13344" y="7821"/>
                  </a:cubicBezTo>
                  <a:cubicBezTo>
                    <a:pt x="13466" y="7547"/>
                    <a:pt x="13739" y="7395"/>
                    <a:pt x="14013" y="7334"/>
                  </a:cubicBezTo>
                  <a:cubicBezTo>
                    <a:pt x="14147" y="7304"/>
                    <a:pt x="14276" y="7291"/>
                    <a:pt x="14401" y="7291"/>
                  </a:cubicBezTo>
                  <a:close/>
                  <a:moveTo>
                    <a:pt x="2170" y="9611"/>
                  </a:moveTo>
                  <a:cubicBezTo>
                    <a:pt x="2939" y="9611"/>
                    <a:pt x="4209" y="9983"/>
                    <a:pt x="4286" y="10708"/>
                  </a:cubicBezTo>
                  <a:cubicBezTo>
                    <a:pt x="4317" y="10921"/>
                    <a:pt x="4195" y="11104"/>
                    <a:pt x="4013" y="11195"/>
                  </a:cubicBezTo>
                  <a:cubicBezTo>
                    <a:pt x="3861" y="11316"/>
                    <a:pt x="3648" y="11347"/>
                    <a:pt x="3466" y="11347"/>
                  </a:cubicBezTo>
                  <a:cubicBezTo>
                    <a:pt x="3413" y="11349"/>
                    <a:pt x="3359" y="11350"/>
                    <a:pt x="3306" y="11350"/>
                  </a:cubicBezTo>
                  <a:cubicBezTo>
                    <a:pt x="2717" y="11350"/>
                    <a:pt x="2113" y="11197"/>
                    <a:pt x="1612" y="10891"/>
                  </a:cubicBezTo>
                  <a:cubicBezTo>
                    <a:pt x="1429" y="10800"/>
                    <a:pt x="1277" y="10648"/>
                    <a:pt x="1216" y="10465"/>
                  </a:cubicBezTo>
                  <a:cubicBezTo>
                    <a:pt x="1156" y="10283"/>
                    <a:pt x="1216" y="10070"/>
                    <a:pt x="1338" y="9918"/>
                  </a:cubicBezTo>
                  <a:cubicBezTo>
                    <a:pt x="1460" y="9797"/>
                    <a:pt x="1642" y="9705"/>
                    <a:pt x="1824" y="9645"/>
                  </a:cubicBezTo>
                  <a:cubicBezTo>
                    <a:pt x="1919" y="9622"/>
                    <a:pt x="2037" y="9611"/>
                    <a:pt x="2170" y="9611"/>
                  </a:cubicBezTo>
                  <a:close/>
                  <a:moveTo>
                    <a:pt x="11770" y="10893"/>
                  </a:moveTo>
                  <a:cubicBezTo>
                    <a:pt x="11830" y="10893"/>
                    <a:pt x="11891" y="10903"/>
                    <a:pt x="11946" y="10921"/>
                  </a:cubicBezTo>
                  <a:cubicBezTo>
                    <a:pt x="12432" y="11073"/>
                    <a:pt x="12736" y="11590"/>
                    <a:pt x="12949" y="12076"/>
                  </a:cubicBezTo>
                  <a:cubicBezTo>
                    <a:pt x="13040" y="12350"/>
                    <a:pt x="13162" y="12623"/>
                    <a:pt x="13192" y="12927"/>
                  </a:cubicBezTo>
                  <a:cubicBezTo>
                    <a:pt x="13223" y="13201"/>
                    <a:pt x="13132" y="13505"/>
                    <a:pt x="12888" y="13626"/>
                  </a:cubicBezTo>
                  <a:cubicBezTo>
                    <a:pt x="12828" y="13657"/>
                    <a:pt x="12763" y="13670"/>
                    <a:pt x="12697" y="13670"/>
                  </a:cubicBezTo>
                  <a:cubicBezTo>
                    <a:pt x="12501" y="13670"/>
                    <a:pt x="12296" y="13550"/>
                    <a:pt x="12159" y="13414"/>
                  </a:cubicBezTo>
                  <a:cubicBezTo>
                    <a:pt x="11581" y="12897"/>
                    <a:pt x="11429" y="12076"/>
                    <a:pt x="11308" y="11316"/>
                  </a:cubicBezTo>
                  <a:lnTo>
                    <a:pt x="11369" y="11225"/>
                  </a:lnTo>
                  <a:cubicBezTo>
                    <a:pt x="11399" y="11164"/>
                    <a:pt x="11399" y="11104"/>
                    <a:pt x="11429" y="11073"/>
                  </a:cubicBezTo>
                  <a:cubicBezTo>
                    <a:pt x="11493" y="10946"/>
                    <a:pt x="11630" y="10893"/>
                    <a:pt x="11770" y="10893"/>
                  </a:cubicBezTo>
                  <a:close/>
                  <a:moveTo>
                    <a:pt x="8778" y="0"/>
                  </a:moveTo>
                  <a:cubicBezTo>
                    <a:pt x="8691" y="0"/>
                    <a:pt x="8602" y="3"/>
                    <a:pt x="8511" y="9"/>
                  </a:cubicBezTo>
                  <a:cubicBezTo>
                    <a:pt x="4712" y="283"/>
                    <a:pt x="1" y="5754"/>
                    <a:pt x="274" y="11286"/>
                  </a:cubicBezTo>
                  <a:cubicBezTo>
                    <a:pt x="365" y="13474"/>
                    <a:pt x="153" y="15541"/>
                    <a:pt x="92" y="16666"/>
                  </a:cubicBezTo>
                  <a:cubicBezTo>
                    <a:pt x="65" y="17704"/>
                    <a:pt x="897" y="18521"/>
                    <a:pt x="1882" y="18521"/>
                  </a:cubicBezTo>
                  <a:cubicBezTo>
                    <a:pt x="1993" y="18521"/>
                    <a:pt x="2106" y="18511"/>
                    <a:pt x="2220" y="18490"/>
                  </a:cubicBezTo>
                  <a:cubicBezTo>
                    <a:pt x="3739" y="18186"/>
                    <a:pt x="5715" y="18398"/>
                    <a:pt x="8025" y="17973"/>
                  </a:cubicBezTo>
                  <a:cubicBezTo>
                    <a:pt x="12250" y="17152"/>
                    <a:pt x="17296" y="13718"/>
                    <a:pt x="18360" y="8429"/>
                  </a:cubicBezTo>
                  <a:cubicBezTo>
                    <a:pt x="19041" y="5116"/>
                    <a:pt x="16610" y="4491"/>
                    <a:pt x="14679" y="4491"/>
                  </a:cubicBezTo>
                  <a:cubicBezTo>
                    <a:pt x="13510" y="4491"/>
                    <a:pt x="12524" y="4720"/>
                    <a:pt x="12524" y="4720"/>
                  </a:cubicBezTo>
                  <a:cubicBezTo>
                    <a:pt x="12524" y="4720"/>
                    <a:pt x="12321" y="0"/>
                    <a:pt x="877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4" name="Google Shape;1874;p41"/>
            <p:cNvSpPr/>
            <p:nvPr/>
          </p:nvSpPr>
          <p:spPr>
            <a:xfrm>
              <a:off x="10454100" y="1852150"/>
              <a:ext cx="264475" cy="300925"/>
            </a:xfrm>
            <a:custGeom>
              <a:rect b="b" l="l" r="r" t="t"/>
              <a:pathLst>
                <a:path extrusionOk="0" fill="none" h="12037" w="10579">
                  <a:moveTo>
                    <a:pt x="92" y="12037"/>
                  </a:moveTo>
                  <a:cubicBezTo>
                    <a:pt x="1" y="11550"/>
                    <a:pt x="214" y="11064"/>
                    <a:pt x="548" y="10669"/>
                  </a:cubicBezTo>
                  <a:cubicBezTo>
                    <a:pt x="882" y="10304"/>
                    <a:pt x="1277" y="10031"/>
                    <a:pt x="1703" y="9727"/>
                  </a:cubicBezTo>
                  <a:cubicBezTo>
                    <a:pt x="3101" y="8693"/>
                    <a:pt x="4317" y="7386"/>
                    <a:pt x="5229" y="5897"/>
                  </a:cubicBezTo>
                  <a:cubicBezTo>
                    <a:pt x="5624" y="5289"/>
                    <a:pt x="5958" y="4620"/>
                    <a:pt x="6384" y="4073"/>
                  </a:cubicBezTo>
                  <a:cubicBezTo>
                    <a:pt x="6718" y="3648"/>
                    <a:pt x="7113" y="3252"/>
                    <a:pt x="7509" y="2888"/>
                  </a:cubicBezTo>
                  <a:cubicBezTo>
                    <a:pt x="7661" y="2736"/>
                    <a:pt x="7813" y="2584"/>
                    <a:pt x="7965" y="2462"/>
                  </a:cubicBezTo>
                  <a:cubicBezTo>
                    <a:pt x="8816" y="1611"/>
                    <a:pt x="9697" y="790"/>
                    <a:pt x="10579" y="0"/>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5" name="Google Shape;1875;p41"/>
            <p:cNvSpPr/>
            <p:nvPr/>
          </p:nvSpPr>
          <p:spPr>
            <a:xfrm>
              <a:off x="10638000" y="1927375"/>
              <a:ext cx="65375" cy="182400"/>
            </a:xfrm>
            <a:custGeom>
              <a:rect b="b" l="l" r="r" t="t"/>
              <a:pathLst>
                <a:path extrusionOk="0" fill="none" h="7296" w="2615">
                  <a:moveTo>
                    <a:pt x="1" y="0"/>
                  </a:moveTo>
                  <a:cubicBezTo>
                    <a:pt x="457" y="213"/>
                    <a:pt x="791" y="669"/>
                    <a:pt x="821" y="1155"/>
                  </a:cubicBezTo>
                  <a:cubicBezTo>
                    <a:pt x="821" y="1459"/>
                    <a:pt x="760" y="1733"/>
                    <a:pt x="700" y="2037"/>
                  </a:cubicBezTo>
                  <a:cubicBezTo>
                    <a:pt x="609" y="2584"/>
                    <a:pt x="639" y="3131"/>
                    <a:pt x="791" y="3648"/>
                  </a:cubicBezTo>
                  <a:cubicBezTo>
                    <a:pt x="821" y="3861"/>
                    <a:pt x="912" y="4073"/>
                    <a:pt x="1034" y="4225"/>
                  </a:cubicBezTo>
                  <a:cubicBezTo>
                    <a:pt x="1156" y="4377"/>
                    <a:pt x="1308" y="4499"/>
                    <a:pt x="1429" y="4651"/>
                  </a:cubicBezTo>
                  <a:cubicBezTo>
                    <a:pt x="1703" y="4924"/>
                    <a:pt x="1855" y="5289"/>
                    <a:pt x="1976" y="5624"/>
                  </a:cubicBezTo>
                  <a:cubicBezTo>
                    <a:pt x="2189" y="6171"/>
                    <a:pt x="2402" y="6748"/>
                    <a:pt x="2615" y="7295"/>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6" name="Google Shape;1876;p41"/>
            <p:cNvSpPr/>
            <p:nvPr/>
          </p:nvSpPr>
          <p:spPr>
            <a:xfrm>
              <a:off x="10676000" y="1890125"/>
              <a:ext cx="143650" cy="134525"/>
            </a:xfrm>
            <a:custGeom>
              <a:rect b="b" l="l" r="r" t="t"/>
              <a:pathLst>
                <a:path extrusionOk="0" fill="none" h="5381" w="5746">
                  <a:moveTo>
                    <a:pt x="0" y="1"/>
                  </a:moveTo>
                  <a:cubicBezTo>
                    <a:pt x="244" y="305"/>
                    <a:pt x="669" y="335"/>
                    <a:pt x="1003" y="487"/>
                  </a:cubicBezTo>
                  <a:cubicBezTo>
                    <a:pt x="1490" y="700"/>
                    <a:pt x="1794" y="1186"/>
                    <a:pt x="2037" y="1673"/>
                  </a:cubicBezTo>
                  <a:cubicBezTo>
                    <a:pt x="2250" y="2189"/>
                    <a:pt x="2432" y="2706"/>
                    <a:pt x="2736" y="3132"/>
                  </a:cubicBezTo>
                  <a:cubicBezTo>
                    <a:pt x="3496" y="4135"/>
                    <a:pt x="4924" y="4439"/>
                    <a:pt x="5745" y="5381"/>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7" name="Google Shape;1877;p41"/>
            <p:cNvSpPr/>
            <p:nvPr/>
          </p:nvSpPr>
          <p:spPr>
            <a:xfrm>
              <a:off x="10571125" y="2028425"/>
              <a:ext cx="60825" cy="117825"/>
            </a:xfrm>
            <a:custGeom>
              <a:rect b="b" l="l" r="r" t="t"/>
              <a:pathLst>
                <a:path extrusionOk="0" fill="none" h="4713" w="2433">
                  <a:moveTo>
                    <a:pt x="1" y="1"/>
                  </a:moveTo>
                  <a:cubicBezTo>
                    <a:pt x="396" y="123"/>
                    <a:pt x="639" y="548"/>
                    <a:pt x="730" y="974"/>
                  </a:cubicBezTo>
                  <a:cubicBezTo>
                    <a:pt x="821" y="1369"/>
                    <a:pt x="821" y="1794"/>
                    <a:pt x="882" y="2220"/>
                  </a:cubicBezTo>
                  <a:cubicBezTo>
                    <a:pt x="943" y="2493"/>
                    <a:pt x="1034" y="2797"/>
                    <a:pt x="1186" y="3040"/>
                  </a:cubicBezTo>
                  <a:cubicBezTo>
                    <a:pt x="1521" y="3648"/>
                    <a:pt x="2128" y="4074"/>
                    <a:pt x="2432" y="4712"/>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8" name="Google Shape;1878;p41"/>
            <p:cNvSpPr/>
            <p:nvPr/>
          </p:nvSpPr>
          <p:spPr>
            <a:xfrm>
              <a:off x="10515650" y="2081625"/>
              <a:ext cx="20550" cy="68425"/>
            </a:xfrm>
            <a:custGeom>
              <a:rect b="b" l="l" r="r" t="t"/>
              <a:pathLst>
                <a:path extrusionOk="0" fill="none" h="2737" w="822">
                  <a:moveTo>
                    <a:pt x="1" y="1"/>
                  </a:moveTo>
                  <a:cubicBezTo>
                    <a:pt x="305" y="274"/>
                    <a:pt x="609" y="578"/>
                    <a:pt x="639" y="973"/>
                  </a:cubicBezTo>
                  <a:cubicBezTo>
                    <a:pt x="639" y="1308"/>
                    <a:pt x="487" y="1612"/>
                    <a:pt x="426" y="1946"/>
                  </a:cubicBezTo>
                  <a:cubicBezTo>
                    <a:pt x="396" y="2280"/>
                    <a:pt x="518" y="2675"/>
                    <a:pt x="822" y="2736"/>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79" name="Google Shape;1879;p41"/>
            <p:cNvSpPr/>
            <p:nvPr/>
          </p:nvSpPr>
          <p:spPr>
            <a:xfrm>
              <a:off x="10562025" y="1780700"/>
              <a:ext cx="116275" cy="104900"/>
            </a:xfrm>
            <a:custGeom>
              <a:rect b="b" l="l" r="r" t="t"/>
              <a:pathLst>
                <a:path extrusionOk="0" fill="none" h="4196" w="4651">
                  <a:moveTo>
                    <a:pt x="4651" y="4196"/>
                  </a:moveTo>
                  <a:cubicBezTo>
                    <a:pt x="4377" y="4044"/>
                    <a:pt x="4103" y="3892"/>
                    <a:pt x="3860" y="3740"/>
                  </a:cubicBezTo>
                  <a:cubicBezTo>
                    <a:pt x="3252" y="3405"/>
                    <a:pt x="2584" y="2980"/>
                    <a:pt x="2371" y="2311"/>
                  </a:cubicBezTo>
                  <a:cubicBezTo>
                    <a:pt x="2219" y="1886"/>
                    <a:pt x="2249" y="1369"/>
                    <a:pt x="2067" y="974"/>
                  </a:cubicBezTo>
                  <a:cubicBezTo>
                    <a:pt x="1885" y="609"/>
                    <a:pt x="1520" y="366"/>
                    <a:pt x="1155" y="214"/>
                  </a:cubicBezTo>
                  <a:cubicBezTo>
                    <a:pt x="790" y="92"/>
                    <a:pt x="395" y="31"/>
                    <a:pt x="0" y="1"/>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0" name="Google Shape;1880;p41"/>
            <p:cNvSpPr/>
            <p:nvPr/>
          </p:nvSpPr>
          <p:spPr>
            <a:xfrm>
              <a:off x="10460200" y="1919000"/>
              <a:ext cx="171750" cy="22825"/>
            </a:xfrm>
            <a:custGeom>
              <a:rect b="b" l="l" r="r" t="t"/>
              <a:pathLst>
                <a:path extrusionOk="0" fill="none" h="913" w="6870">
                  <a:moveTo>
                    <a:pt x="6869" y="548"/>
                  </a:moveTo>
                  <a:cubicBezTo>
                    <a:pt x="6596" y="761"/>
                    <a:pt x="6201" y="700"/>
                    <a:pt x="5866" y="700"/>
                  </a:cubicBezTo>
                  <a:cubicBezTo>
                    <a:pt x="5228" y="670"/>
                    <a:pt x="4559" y="913"/>
                    <a:pt x="3921" y="761"/>
                  </a:cubicBezTo>
                  <a:cubicBezTo>
                    <a:pt x="3587" y="700"/>
                    <a:pt x="3313" y="548"/>
                    <a:pt x="2979" y="427"/>
                  </a:cubicBezTo>
                  <a:cubicBezTo>
                    <a:pt x="2401" y="214"/>
                    <a:pt x="1763" y="153"/>
                    <a:pt x="1125" y="92"/>
                  </a:cubicBezTo>
                  <a:lnTo>
                    <a:pt x="0" y="1"/>
                  </a:ln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1" name="Google Shape;1881;p41"/>
            <p:cNvSpPr/>
            <p:nvPr/>
          </p:nvSpPr>
          <p:spPr>
            <a:xfrm>
              <a:off x="10448025" y="2038325"/>
              <a:ext cx="108700" cy="3825"/>
            </a:xfrm>
            <a:custGeom>
              <a:rect b="b" l="l" r="r" t="t"/>
              <a:pathLst>
                <a:path extrusionOk="0" fill="none" h="153" w="4348">
                  <a:moveTo>
                    <a:pt x="4347" y="122"/>
                  </a:moveTo>
                  <a:cubicBezTo>
                    <a:pt x="3618" y="152"/>
                    <a:pt x="2888" y="122"/>
                    <a:pt x="2128" y="91"/>
                  </a:cubicBezTo>
                  <a:cubicBezTo>
                    <a:pt x="1429" y="61"/>
                    <a:pt x="730" y="30"/>
                    <a:pt x="1" y="0"/>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2" name="Google Shape;1882;p41"/>
            <p:cNvSpPr/>
            <p:nvPr/>
          </p:nvSpPr>
          <p:spPr>
            <a:xfrm>
              <a:off x="10437400" y="2088475"/>
              <a:ext cx="53975" cy="6100"/>
            </a:xfrm>
            <a:custGeom>
              <a:rect b="b" l="l" r="r" t="t"/>
              <a:pathLst>
                <a:path extrusionOk="0" fill="none" h="244" w="2159">
                  <a:moveTo>
                    <a:pt x="2158" y="213"/>
                  </a:moveTo>
                  <a:cubicBezTo>
                    <a:pt x="1459" y="31"/>
                    <a:pt x="730" y="0"/>
                    <a:pt x="31" y="91"/>
                  </a:cubicBezTo>
                  <a:cubicBezTo>
                    <a:pt x="0" y="183"/>
                    <a:pt x="61" y="243"/>
                    <a:pt x="152" y="243"/>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3" name="Google Shape;1883;p41"/>
            <p:cNvSpPr/>
            <p:nvPr/>
          </p:nvSpPr>
          <p:spPr>
            <a:xfrm>
              <a:off x="10912325" y="1723100"/>
              <a:ext cx="473425" cy="497225"/>
            </a:xfrm>
            <a:custGeom>
              <a:rect b="b" l="l" r="r" t="t"/>
              <a:pathLst>
                <a:path extrusionOk="0" h="19889" w="18937">
                  <a:moveTo>
                    <a:pt x="13596" y="5333"/>
                  </a:moveTo>
                  <a:cubicBezTo>
                    <a:pt x="13697" y="5333"/>
                    <a:pt x="13797" y="5347"/>
                    <a:pt x="13891" y="5375"/>
                  </a:cubicBezTo>
                  <a:cubicBezTo>
                    <a:pt x="14195" y="5466"/>
                    <a:pt x="14469" y="5709"/>
                    <a:pt x="14560" y="6013"/>
                  </a:cubicBezTo>
                  <a:cubicBezTo>
                    <a:pt x="14651" y="6378"/>
                    <a:pt x="14499" y="6743"/>
                    <a:pt x="14226" y="7016"/>
                  </a:cubicBezTo>
                  <a:cubicBezTo>
                    <a:pt x="13982" y="7259"/>
                    <a:pt x="13679" y="7442"/>
                    <a:pt x="13344" y="7624"/>
                  </a:cubicBezTo>
                  <a:cubicBezTo>
                    <a:pt x="13192" y="7685"/>
                    <a:pt x="13040" y="7776"/>
                    <a:pt x="12858" y="7867"/>
                  </a:cubicBezTo>
                  <a:cubicBezTo>
                    <a:pt x="12523" y="8050"/>
                    <a:pt x="12159" y="8232"/>
                    <a:pt x="11764" y="8263"/>
                  </a:cubicBezTo>
                  <a:cubicBezTo>
                    <a:pt x="11735" y="8265"/>
                    <a:pt x="11707" y="8266"/>
                    <a:pt x="11678" y="8266"/>
                  </a:cubicBezTo>
                  <a:cubicBezTo>
                    <a:pt x="11309" y="8266"/>
                    <a:pt x="10932" y="8084"/>
                    <a:pt x="10791" y="7746"/>
                  </a:cubicBezTo>
                  <a:cubicBezTo>
                    <a:pt x="10669" y="7472"/>
                    <a:pt x="10730" y="7168"/>
                    <a:pt x="10882" y="6895"/>
                  </a:cubicBezTo>
                  <a:cubicBezTo>
                    <a:pt x="11247" y="6287"/>
                    <a:pt x="11855" y="6074"/>
                    <a:pt x="12463" y="5800"/>
                  </a:cubicBezTo>
                  <a:cubicBezTo>
                    <a:pt x="12645" y="5740"/>
                    <a:pt x="12797" y="5618"/>
                    <a:pt x="12949" y="5527"/>
                  </a:cubicBezTo>
                  <a:cubicBezTo>
                    <a:pt x="13138" y="5401"/>
                    <a:pt x="13370" y="5333"/>
                    <a:pt x="13596" y="5333"/>
                  </a:cubicBezTo>
                  <a:close/>
                  <a:moveTo>
                    <a:pt x="15624" y="8962"/>
                  </a:moveTo>
                  <a:cubicBezTo>
                    <a:pt x="15928" y="8962"/>
                    <a:pt x="16232" y="9083"/>
                    <a:pt x="16353" y="9357"/>
                  </a:cubicBezTo>
                  <a:cubicBezTo>
                    <a:pt x="16445" y="9630"/>
                    <a:pt x="16293" y="9904"/>
                    <a:pt x="16080" y="10117"/>
                  </a:cubicBezTo>
                  <a:cubicBezTo>
                    <a:pt x="15502" y="10664"/>
                    <a:pt x="14621" y="10755"/>
                    <a:pt x="13800" y="10816"/>
                  </a:cubicBezTo>
                  <a:lnTo>
                    <a:pt x="13709" y="10755"/>
                  </a:lnTo>
                  <a:cubicBezTo>
                    <a:pt x="13648" y="10725"/>
                    <a:pt x="13618" y="10725"/>
                    <a:pt x="13557" y="10694"/>
                  </a:cubicBezTo>
                  <a:cubicBezTo>
                    <a:pt x="13405" y="10573"/>
                    <a:pt x="13375" y="10329"/>
                    <a:pt x="13466" y="10117"/>
                  </a:cubicBezTo>
                  <a:cubicBezTo>
                    <a:pt x="13648" y="9630"/>
                    <a:pt x="14226" y="9357"/>
                    <a:pt x="14712" y="9174"/>
                  </a:cubicBezTo>
                  <a:cubicBezTo>
                    <a:pt x="15016" y="9083"/>
                    <a:pt x="15320" y="8962"/>
                    <a:pt x="15624" y="8962"/>
                  </a:cubicBezTo>
                  <a:close/>
                  <a:moveTo>
                    <a:pt x="2675" y="8050"/>
                  </a:moveTo>
                  <a:cubicBezTo>
                    <a:pt x="2888" y="8050"/>
                    <a:pt x="3070" y="8202"/>
                    <a:pt x="3162" y="8354"/>
                  </a:cubicBezTo>
                  <a:cubicBezTo>
                    <a:pt x="3253" y="8536"/>
                    <a:pt x="3283" y="8749"/>
                    <a:pt x="3283" y="8962"/>
                  </a:cubicBezTo>
                  <a:cubicBezTo>
                    <a:pt x="3283" y="9630"/>
                    <a:pt x="3040" y="10299"/>
                    <a:pt x="2675" y="10846"/>
                  </a:cubicBezTo>
                  <a:cubicBezTo>
                    <a:pt x="2523" y="11029"/>
                    <a:pt x="2371" y="11211"/>
                    <a:pt x="2189" y="11241"/>
                  </a:cubicBezTo>
                  <a:cubicBezTo>
                    <a:pt x="2153" y="11246"/>
                    <a:pt x="2119" y="11249"/>
                    <a:pt x="2085" y="11249"/>
                  </a:cubicBezTo>
                  <a:cubicBezTo>
                    <a:pt x="1916" y="11249"/>
                    <a:pt x="1768" y="11186"/>
                    <a:pt x="1642" y="11059"/>
                  </a:cubicBezTo>
                  <a:cubicBezTo>
                    <a:pt x="1490" y="10937"/>
                    <a:pt x="1429" y="10755"/>
                    <a:pt x="1368" y="10542"/>
                  </a:cubicBezTo>
                  <a:cubicBezTo>
                    <a:pt x="1247" y="9873"/>
                    <a:pt x="1794" y="8080"/>
                    <a:pt x="2675" y="8050"/>
                  </a:cubicBezTo>
                  <a:close/>
                  <a:moveTo>
                    <a:pt x="7302" y="13459"/>
                  </a:moveTo>
                  <a:cubicBezTo>
                    <a:pt x="7320" y="13459"/>
                    <a:pt x="7338" y="13459"/>
                    <a:pt x="7356" y="13460"/>
                  </a:cubicBezTo>
                  <a:cubicBezTo>
                    <a:pt x="7417" y="13460"/>
                    <a:pt x="7508" y="13491"/>
                    <a:pt x="7569" y="13521"/>
                  </a:cubicBezTo>
                  <a:cubicBezTo>
                    <a:pt x="7751" y="13643"/>
                    <a:pt x="7660" y="13916"/>
                    <a:pt x="7539" y="14098"/>
                  </a:cubicBezTo>
                  <a:cubicBezTo>
                    <a:pt x="7265" y="14494"/>
                    <a:pt x="6900" y="14798"/>
                    <a:pt x="6475" y="14980"/>
                  </a:cubicBezTo>
                  <a:lnTo>
                    <a:pt x="6353" y="14980"/>
                  </a:lnTo>
                  <a:cubicBezTo>
                    <a:pt x="6232" y="15041"/>
                    <a:pt x="6080" y="15071"/>
                    <a:pt x="5928" y="15071"/>
                  </a:cubicBezTo>
                  <a:cubicBezTo>
                    <a:pt x="5867" y="15071"/>
                    <a:pt x="5776" y="15041"/>
                    <a:pt x="5745" y="14980"/>
                  </a:cubicBezTo>
                  <a:cubicBezTo>
                    <a:pt x="5715" y="14950"/>
                    <a:pt x="5715" y="14889"/>
                    <a:pt x="5715" y="14828"/>
                  </a:cubicBezTo>
                  <a:cubicBezTo>
                    <a:pt x="5804" y="14085"/>
                    <a:pt x="6531" y="13459"/>
                    <a:pt x="7302" y="13459"/>
                  </a:cubicBezTo>
                  <a:close/>
                  <a:moveTo>
                    <a:pt x="8153" y="1"/>
                  </a:moveTo>
                  <a:cubicBezTo>
                    <a:pt x="4280" y="1"/>
                    <a:pt x="5229" y="6044"/>
                    <a:pt x="5229" y="6044"/>
                  </a:cubicBezTo>
                  <a:cubicBezTo>
                    <a:pt x="5229" y="6044"/>
                    <a:pt x="5192" y="6042"/>
                    <a:pt x="5125" y="6042"/>
                  </a:cubicBezTo>
                  <a:cubicBezTo>
                    <a:pt x="4393" y="6042"/>
                    <a:pt x="28" y="6195"/>
                    <a:pt x="0" y="9843"/>
                  </a:cubicBezTo>
                  <a:cubicBezTo>
                    <a:pt x="0" y="13825"/>
                    <a:pt x="5350" y="19175"/>
                    <a:pt x="11125" y="19296"/>
                  </a:cubicBezTo>
                  <a:cubicBezTo>
                    <a:pt x="13405" y="19357"/>
                    <a:pt x="15533" y="19752"/>
                    <a:pt x="16718" y="19874"/>
                  </a:cubicBezTo>
                  <a:cubicBezTo>
                    <a:pt x="16796" y="19884"/>
                    <a:pt x="16874" y="19889"/>
                    <a:pt x="16951" y="19889"/>
                  </a:cubicBezTo>
                  <a:cubicBezTo>
                    <a:pt x="18035" y="19889"/>
                    <a:pt x="18927" y="18914"/>
                    <a:pt x="18785" y="17807"/>
                  </a:cubicBezTo>
                  <a:cubicBezTo>
                    <a:pt x="18603" y="16226"/>
                    <a:pt x="18937" y="14159"/>
                    <a:pt x="18663" y="11728"/>
                  </a:cubicBezTo>
                  <a:cubicBezTo>
                    <a:pt x="18177" y="7259"/>
                    <a:pt x="14955" y="1758"/>
                    <a:pt x="9514" y="208"/>
                  </a:cubicBezTo>
                  <a:cubicBezTo>
                    <a:pt x="9005" y="65"/>
                    <a:pt x="8553" y="1"/>
                    <a:pt x="815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4" name="Google Shape;1884;p41"/>
            <p:cNvSpPr/>
            <p:nvPr/>
          </p:nvSpPr>
          <p:spPr>
            <a:xfrm>
              <a:off x="11058975" y="1889375"/>
              <a:ext cx="294100" cy="297150"/>
            </a:xfrm>
            <a:custGeom>
              <a:rect b="b" l="l" r="r" t="t"/>
              <a:pathLst>
                <a:path extrusionOk="0" fill="none" h="11886" w="11764">
                  <a:moveTo>
                    <a:pt x="11764" y="11824"/>
                  </a:moveTo>
                  <a:cubicBezTo>
                    <a:pt x="11247" y="11885"/>
                    <a:pt x="10731" y="11642"/>
                    <a:pt x="10366" y="11277"/>
                  </a:cubicBezTo>
                  <a:cubicBezTo>
                    <a:pt x="10001" y="10913"/>
                    <a:pt x="9758" y="10426"/>
                    <a:pt x="9484" y="10001"/>
                  </a:cubicBezTo>
                  <a:cubicBezTo>
                    <a:pt x="8512" y="8451"/>
                    <a:pt x="7235" y="7083"/>
                    <a:pt x="5746" y="6019"/>
                  </a:cubicBezTo>
                  <a:cubicBezTo>
                    <a:pt x="5138" y="5563"/>
                    <a:pt x="4469" y="5168"/>
                    <a:pt x="3922" y="4681"/>
                  </a:cubicBezTo>
                  <a:cubicBezTo>
                    <a:pt x="3496" y="4286"/>
                    <a:pt x="3132" y="3861"/>
                    <a:pt x="2797" y="3435"/>
                  </a:cubicBezTo>
                  <a:cubicBezTo>
                    <a:pt x="2645" y="3253"/>
                    <a:pt x="2493" y="3070"/>
                    <a:pt x="2372" y="2919"/>
                  </a:cubicBezTo>
                  <a:cubicBezTo>
                    <a:pt x="1551" y="1946"/>
                    <a:pt x="761" y="973"/>
                    <a:pt x="1" y="1"/>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5" name="Google Shape;1885;p41"/>
            <p:cNvSpPr/>
            <p:nvPr/>
          </p:nvSpPr>
          <p:spPr>
            <a:xfrm>
              <a:off x="11131925" y="1925100"/>
              <a:ext cx="194575" cy="53975"/>
            </a:xfrm>
            <a:custGeom>
              <a:rect b="b" l="l" r="r" t="t"/>
              <a:pathLst>
                <a:path extrusionOk="0" fill="none" h="2159" w="7783">
                  <a:moveTo>
                    <a:pt x="1" y="2158"/>
                  </a:moveTo>
                  <a:cubicBezTo>
                    <a:pt x="214" y="1702"/>
                    <a:pt x="730" y="1398"/>
                    <a:pt x="1247" y="1398"/>
                  </a:cubicBezTo>
                  <a:cubicBezTo>
                    <a:pt x="1551" y="1398"/>
                    <a:pt x="1855" y="1520"/>
                    <a:pt x="2159" y="1581"/>
                  </a:cubicBezTo>
                  <a:cubicBezTo>
                    <a:pt x="2706" y="1702"/>
                    <a:pt x="3284" y="1733"/>
                    <a:pt x="3831" y="1611"/>
                  </a:cubicBezTo>
                  <a:cubicBezTo>
                    <a:pt x="4074" y="1581"/>
                    <a:pt x="4287" y="1520"/>
                    <a:pt x="4469" y="1398"/>
                  </a:cubicBezTo>
                  <a:cubicBezTo>
                    <a:pt x="4621" y="1307"/>
                    <a:pt x="4773" y="1125"/>
                    <a:pt x="4925" y="1003"/>
                  </a:cubicBezTo>
                  <a:cubicBezTo>
                    <a:pt x="5229" y="760"/>
                    <a:pt x="5624" y="638"/>
                    <a:pt x="5989" y="517"/>
                  </a:cubicBezTo>
                  <a:cubicBezTo>
                    <a:pt x="6597" y="334"/>
                    <a:pt x="7174" y="183"/>
                    <a:pt x="7782" y="0"/>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6" name="Google Shape;1886;p41"/>
            <p:cNvSpPr/>
            <p:nvPr/>
          </p:nvSpPr>
          <p:spPr>
            <a:xfrm>
              <a:off x="11095450" y="1797425"/>
              <a:ext cx="151250" cy="139100"/>
            </a:xfrm>
            <a:custGeom>
              <a:rect b="b" l="l" r="r" t="t"/>
              <a:pathLst>
                <a:path extrusionOk="0" fill="none" h="5564" w="6050">
                  <a:moveTo>
                    <a:pt x="1" y="5563"/>
                  </a:moveTo>
                  <a:cubicBezTo>
                    <a:pt x="335" y="5350"/>
                    <a:pt x="396" y="4894"/>
                    <a:pt x="578" y="4560"/>
                  </a:cubicBezTo>
                  <a:cubicBezTo>
                    <a:pt x="852" y="4074"/>
                    <a:pt x="1369" y="3770"/>
                    <a:pt x="1916" y="3587"/>
                  </a:cubicBezTo>
                  <a:cubicBezTo>
                    <a:pt x="2432" y="3375"/>
                    <a:pt x="3010" y="3253"/>
                    <a:pt x="3466" y="2949"/>
                  </a:cubicBezTo>
                  <a:cubicBezTo>
                    <a:pt x="4591" y="2250"/>
                    <a:pt x="4986" y="791"/>
                    <a:pt x="6050" y="1"/>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7" name="Google Shape;1887;p41"/>
            <p:cNvSpPr/>
            <p:nvPr/>
          </p:nvSpPr>
          <p:spPr>
            <a:xfrm>
              <a:off x="11231475" y="2001850"/>
              <a:ext cx="126925" cy="53975"/>
            </a:xfrm>
            <a:custGeom>
              <a:rect b="b" l="l" r="r" t="t"/>
              <a:pathLst>
                <a:path extrusionOk="0" fill="none" h="2159" w="5077">
                  <a:moveTo>
                    <a:pt x="1" y="2158"/>
                  </a:moveTo>
                  <a:cubicBezTo>
                    <a:pt x="183" y="1763"/>
                    <a:pt x="639" y="1550"/>
                    <a:pt x="1064" y="1489"/>
                  </a:cubicBezTo>
                  <a:cubicBezTo>
                    <a:pt x="1490" y="1429"/>
                    <a:pt x="1946" y="1459"/>
                    <a:pt x="2372" y="1429"/>
                  </a:cubicBezTo>
                  <a:cubicBezTo>
                    <a:pt x="2675" y="1398"/>
                    <a:pt x="2979" y="1307"/>
                    <a:pt x="3283" y="1186"/>
                  </a:cubicBezTo>
                  <a:cubicBezTo>
                    <a:pt x="3922" y="882"/>
                    <a:pt x="4408" y="274"/>
                    <a:pt x="5077" y="0"/>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8" name="Google Shape;1888;p41"/>
            <p:cNvSpPr/>
            <p:nvPr/>
          </p:nvSpPr>
          <p:spPr>
            <a:xfrm>
              <a:off x="11282400" y="2102150"/>
              <a:ext cx="73725" cy="15975"/>
            </a:xfrm>
            <a:custGeom>
              <a:rect b="b" l="l" r="r" t="t"/>
              <a:pathLst>
                <a:path extrusionOk="0" fill="none" h="639" w="2949">
                  <a:moveTo>
                    <a:pt x="0" y="639"/>
                  </a:moveTo>
                  <a:cubicBezTo>
                    <a:pt x="304" y="365"/>
                    <a:pt x="669" y="61"/>
                    <a:pt x="1094" y="61"/>
                  </a:cubicBezTo>
                  <a:cubicBezTo>
                    <a:pt x="1429" y="61"/>
                    <a:pt x="1733" y="243"/>
                    <a:pt x="2067" y="335"/>
                  </a:cubicBezTo>
                  <a:cubicBezTo>
                    <a:pt x="2401" y="426"/>
                    <a:pt x="2857" y="335"/>
                    <a:pt x="2949" y="0"/>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89" name="Google Shape;1889;p41"/>
            <p:cNvSpPr/>
            <p:nvPr/>
          </p:nvSpPr>
          <p:spPr>
            <a:xfrm>
              <a:off x="10973125" y="1934200"/>
              <a:ext cx="117800" cy="112500"/>
            </a:xfrm>
            <a:custGeom>
              <a:rect b="b" l="l" r="r" t="t"/>
              <a:pathLst>
                <a:path extrusionOk="0" fill="none" h="4500" w="4712">
                  <a:moveTo>
                    <a:pt x="0" y="4499"/>
                  </a:moveTo>
                  <a:cubicBezTo>
                    <a:pt x="61" y="4104"/>
                    <a:pt x="122" y="3709"/>
                    <a:pt x="304" y="3314"/>
                  </a:cubicBezTo>
                  <a:cubicBezTo>
                    <a:pt x="486" y="2949"/>
                    <a:pt x="760" y="2615"/>
                    <a:pt x="1155" y="2463"/>
                  </a:cubicBezTo>
                  <a:cubicBezTo>
                    <a:pt x="1581" y="2250"/>
                    <a:pt x="2128" y="2372"/>
                    <a:pt x="2584" y="2220"/>
                  </a:cubicBezTo>
                  <a:cubicBezTo>
                    <a:pt x="3283" y="2037"/>
                    <a:pt x="3769" y="1399"/>
                    <a:pt x="4164" y="791"/>
                  </a:cubicBezTo>
                  <a:cubicBezTo>
                    <a:pt x="4347" y="518"/>
                    <a:pt x="4529" y="274"/>
                    <a:pt x="4711" y="1"/>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90" name="Google Shape;1890;p41"/>
            <p:cNvSpPr/>
            <p:nvPr/>
          </p:nvSpPr>
          <p:spPr>
            <a:xfrm>
              <a:off x="11109125" y="1985875"/>
              <a:ext cx="32700" cy="177850"/>
            </a:xfrm>
            <a:custGeom>
              <a:rect b="b" l="l" r="r" t="t"/>
              <a:pathLst>
                <a:path extrusionOk="0" fill="none" h="7114" w="1308">
                  <a:moveTo>
                    <a:pt x="1095" y="1"/>
                  </a:moveTo>
                  <a:cubicBezTo>
                    <a:pt x="1308" y="305"/>
                    <a:pt x="1217" y="700"/>
                    <a:pt x="1156" y="1034"/>
                  </a:cubicBezTo>
                  <a:cubicBezTo>
                    <a:pt x="1095" y="1733"/>
                    <a:pt x="1308" y="2432"/>
                    <a:pt x="1095" y="3101"/>
                  </a:cubicBezTo>
                  <a:cubicBezTo>
                    <a:pt x="1004" y="3435"/>
                    <a:pt x="822" y="3709"/>
                    <a:pt x="670" y="4043"/>
                  </a:cubicBezTo>
                  <a:cubicBezTo>
                    <a:pt x="396" y="4621"/>
                    <a:pt x="305" y="5290"/>
                    <a:pt x="183" y="5958"/>
                  </a:cubicBezTo>
                  <a:cubicBezTo>
                    <a:pt x="123" y="6353"/>
                    <a:pt x="62" y="6749"/>
                    <a:pt x="1" y="7113"/>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91" name="Google Shape;1891;p41"/>
            <p:cNvSpPr/>
            <p:nvPr/>
          </p:nvSpPr>
          <p:spPr>
            <a:xfrm>
              <a:off x="11233000" y="2072500"/>
              <a:ext cx="10650" cy="112500"/>
            </a:xfrm>
            <a:custGeom>
              <a:rect b="b" l="l" r="r" t="t"/>
              <a:pathLst>
                <a:path extrusionOk="0" fill="none" h="4500" w="426">
                  <a:moveTo>
                    <a:pt x="426" y="1"/>
                  </a:moveTo>
                  <a:cubicBezTo>
                    <a:pt x="426" y="761"/>
                    <a:pt x="335" y="1521"/>
                    <a:pt x="244" y="2281"/>
                  </a:cubicBezTo>
                  <a:cubicBezTo>
                    <a:pt x="152" y="3040"/>
                    <a:pt x="61" y="3770"/>
                    <a:pt x="0" y="4499"/>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92" name="Google Shape;1892;p41"/>
            <p:cNvSpPr/>
            <p:nvPr/>
          </p:nvSpPr>
          <p:spPr>
            <a:xfrm>
              <a:off x="11285425" y="2143950"/>
              <a:ext cx="8400" cy="56250"/>
            </a:xfrm>
            <a:custGeom>
              <a:rect b="b" l="l" r="r" t="t"/>
              <a:pathLst>
                <a:path extrusionOk="0" fill="none" h="2250" w="336">
                  <a:moveTo>
                    <a:pt x="335" y="0"/>
                  </a:moveTo>
                  <a:cubicBezTo>
                    <a:pt x="92" y="730"/>
                    <a:pt x="1" y="1489"/>
                    <a:pt x="62" y="2249"/>
                  </a:cubicBezTo>
                  <a:cubicBezTo>
                    <a:pt x="122" y="2249"/>
                    <a:pt x="214" y="2189"/>
                    <a:pt x="214" y="2128"/>
                  </a:cubicBezTo>
                </a:path>
              </a:pathLst>
            </a:custGeom>
            <a:noFill/>
            <a:ln cap="rnd" cmpd="sng" w="9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93" name="Google Shape;1893;p41"/>
            <p:cNvSpPr/>
            <p:nvPr/>
          </p:nvSpPr>
          <p:spPr>
            <a:xfrm>
              <a:off x="10873575" y="1051225"/>
              <a:ext cx="54725" cy="265600"/>
            </a:xfrm>
            <a:custGeom>
              <a:rect b="b" l="l" r="r" t="t"/>
              <a:pathLst>
                <a:path extrusionOk="0" h="10624" w="2189">
                  <a:moveTo>
                    <a:pt x="417" y="10040"/>
                  </a:moveTo>
                  <a:lnTo>
                    <a:pt x="417" y="10040"/>
                  </a:lnTo>
                  <a:cubicBezTo>
                    <a:pt x="419" y="10040"/>
                    <a:pt x="426" y="10052"/>
                    <a:pt x="431" y="10065"/>
                  </a:cubicBezTo>
                  <a:lnTo>
                    <a:pt x="431" y="10065"/>
                  </a:lnTo>
                  <a:cubicBezTo>
                    <a:pt x="429" y="10064"/>
                    <a:pt x="427" y="10062"/>
                    <a:pt x="426" y="10061"/>
                  </a:cubicBezTo>
                  <a:cubicBezTo>
                    <a:pt x="418" y="10046"/>
                    <a:pt x="416" y="10040"/>
                    <a:pt x="417" y="10040"/>
                  </a:cubicBezTo>
                  <a:close/>
                  <a:moveTo>
                    <a:pt x="431" y="10066"/>
                  </a:moveTo>
                  <a:lnTo>
                    <a:pt x="431" y="10066"/>
                  </a:lnTo>
                  <a:cubicBezTo>
                    <a:pt x="436" y="10079"/>
                    <a:pt x="437" y="10092"/>
                    <a:pt x="426" y="10092"/>
                  </a:cubicBezTo>
                  <a:cubicBezTo>
                    <a:pt x="426" y="10083"/>
                    <a:pt x="428" y="10075"/>
                    <a:pt x="431" y="10066"/>
                  </a:cubicBezTo>
                  <a:close/>
                  <a:moveTo>
                    <a:pt x="888" y="9818"/>
                  </a:moveTo>
                  <a:lnTo>
                    <a:pt x="888" y="9818"/>
                  </a:lnTo>
                  <a:cubicBezTo>
                    <a:pt x="888" y="9828"/>
                    <a:pt x="888" y="9837"/>
                    <a:pt x="887" y="9847"/>
                  </a:cubicBezTo>
                  <a:lnTo>
                    <a:pt x="887" y="9847"/>
                  </a:lnTo>
                  <a:cubicBezTo>
                    <a:pt x="843" y="9868"/>
                    <a:pt x="800" y="9889"/>
                    <a:pt x="760" y="9909"/>
                  </a:cubicBezTo>
                  <a:cubicBezTo>
                    <a:pt x="730" y="9909"/>
                    <a:pt x="699" y="9940"/>
                    <a:pt x="669" y="10000"/>
                  </a:cubicBezTo>
                  <a:cubicBezTo>
                    <a:pt x="645" y="10074"/>
                    <a:pt x="659" y="10147"/>
                    <a:pt x="713" y="10204"/>
                  </a:cubicBezTo>
                  <a:lnTo>
                    <a:pt x="713" y="10204"/>
                  </a:lnTo>
                  <a:cubicBezTo>
                    <a:pt x="606" y="10171"/>
                    <a:pt x="512" y="10125"/>
                    <a:pt x="432" y="10065"/>
                  </a:cubicBezTo>
                  <a:lnTo>
                    <a:pt x="432" y="10065"/>
                  </a:lnTo>
                  <a:cubicBezTo>
                    <a:pt x="440" y="10042"/>
                    <a:pt x="456" y="10014"/>
                    <a:pt x="456" y="9970"/>
                  </a:cubicBezTo>
                  <a:cubicBezTo>
                    <a:pt x="474" y="9934"/>
                    <a:pt x="481" y="9877"/>
                    <a:pt x="478" y="9818"/>
                  </a:cubicBezTo>
                  <a:close/>
                  <a:moveTo>
                    <a:pt x="1459" y="10061"/>
                  </a:moveTo>
                  <a:cubicBezTo>
                    <a:pt x="1529" y="10061"/>
                    <a:pt x="1599" y="10074"/>
                    <a:pt x="1661" y="10097"/>
                  </a:cubicBezTo>
                  <a:lnTo>
                    <a:pt x="1661" y="10097"/>
                  </a:lnTo>
                  <a:cubicBezTo>
                    <a:pt x="1529" y="10169"/>
                    <a:pt x="1386" y="10220"/>
                    <a:pt x="1240" y="10244"/>
                  </a:cubicBezTo>
                  <a:lnTo>
                    <a:pt x="1240" y="10244"/>
                  </a:lnTo>
                  <a:cubicBezTo>
                    <a:pt x="1244" y="10226"/>
                    <a:pt x="1246" y="10205"/>
                    <a:pt x="1246" y="10183"/>
                  </a:cubicBezTo>
                  <a:cubicBezTo>
                    <a:pt x="1246" y="10160"/>
                    <a:pt x="1246" y="10137"/>
                    <a:pt x="1246" y="10114"/>
                  </a:cubicBezTo>
                  <a:lnTo>
                    <a:pt x="1246" y="10114"/>
                  </a:lnTo>
                  <a:cubicBezTo>
                    <a:pt x="1315" y="10091"/>
                    <a:pt x="1385" y="10074"/>
                    <a:pt x="1459" y="10061"/>
                  </a:cubicBezTo>
                  <a:close/>
                  <a:moveTo>
                    <a:pt x="1064" y="0"/>
                  </a:moveTo>
                  <a:cubicBezTo>
                    <a:pt x="973" y="0"/>
                    <a:pt x="882" y="91"/>
                    <a:pt x="882" y="183"/>
                  </a:cubicBezTo>
                  <a:cubicBezTo>
                    <a:pt x="912" y="1854"/>
                    <a:pt x="912" y="3526"/>
                    <a:pt x="912" y="5198"/>
                  </a:cubicBezTo>
                  <a:cubicBezTo>
                    <a:pt x="912" y="6620"/>
                    <a:pt x="912" y="8020"/>
                    <a:pt x="893" y="9436"/>
                  </a:cubicBezTo>
                  <a:lnTo>
                    <a:pt x="893" y="9436"/>
                  </a:lnTo>
                  <a:lnTo>
                    <a:pt x="213" y="9453"/>
                  </a:lnTo>
                  <a:cubicBezTo>
                    <a:pt x="152" y="9453"/>
                    <a:pt x="122" y="9453"/>
                    <a:pt x="91" y="9484"/>
                  </a:cubicBezTo>
                  <a:cubicBezTo>
                    <a:pt x="0" y="9544"/>
                    <a:pt x="0" y="9666"/>
                    <a:pt x="61" y="9757"/>
                  </a:cubicBezTo>
                  <a:lnTo>
                    <a:pt x="61" y="9788"/>
                  </a:lnTo>
                  <a:cubicBezTo>
                    <a:pt x="122" y="9818"/>
                    <a:pt x="122" y="9818"/>
                    <a:pt x="91" y="9879"/>
                  </a:cubicBezTo>
                  <a:cubicBezTo>
                    <a:pt x="91" y="9909"/>
                    <a:pt x="61" y="9940"/>
                    <a:pt x="61" y="10031"/>
                  </a:cubicBezTo>
                  <a:cubicBezTo>
                    <a:pt x="61" y="10092"/>
                    <a:pt x="61" y="10152"/>
                    <a:pt x="91" y="10213"/>
                  </a:cubicBezTo>
                  <a:cubicBezTo>
                    <a:pt x="91" y="10244"/>
                    <a:pt x="122" y="10274"/>
                    <a:pt x="122" y="10274"/>
                  </a:cubicBezTo>
                  <a:lnTo>
                    <a:pt x="183" y="10335"/>
                  </a:lnTo>
                  <a:cubicBezTo>
                    <a:pt x="365" y="10517"/>
                    <a:pt x="608" y="10578"/>
                    <a:pt x="821" y="10608"/>
                  </a:cubicBezTo>
                  <a:cubicBezTo>
                    <a:pt x="898" y="10619"/>
                    <a:pt x="975" y="10624"/>
                    <a:pt x="1052" y="10624"/>
                  </a:cubicBezTo>
                  <a:cubicBezTo>
                    <a:pt x="1428" y="10624"/>
                    <a:pt x="1794" y="10501"/>
                    <a:pt x="2098" y="10274"/>
                  </a:cubicBezTo>
                  <a:cubicBezTo>
                    <a:pt x="2158" y="10213"/>
                    <a:pt x="2189" y="10122"/>
                    <a:pt x="2158" y="10031"/>
                  </a:cubicBezTo>
                  <a:cubicBezTo>
                    <a:pt x="2067" y="9909"/>
                    <a:pt x="1946" y="9818"/>
                    <a:pt x="1824" y="9757"/>
                  </a:cubicBezTo>
                  <a:cubicBezTo>
                    <a:pt x="1745" y="9718"/>
                    <a:pt x="1654" y="9704"/>
                    <a:pt x="1567" y="9699"/>
                  </a:cubicBezTo>
                  <a:lnTo>
                    <a:pt x="1567" y="9699"/>
                  </a:lnTo>
                  <a:cubicBezTo>
                    <a:pt x="1576" y="9679"/>
                    <a:pt x="1581" y="9657"/>
                    <a:pt x="1581" y="9636"/>
                  </a:cubicBezTo>
                  <a:cubicBezTo>
                    <a:pt x="1581" y="9514"/>
                    <a:pt x="1490" y="9423"/>
                    <a:pt x="1398" y="9423"/>
                  </a:cubicBezTo>
                  <a:lnTo>
                    <a:pt x="1246" y="9427"/>
                  </a:lnTo>
                  <a:lnTo>
                    <a:pt x="1246" y="9427"/>
                  </a:lnTo>
                  <a:cubicBezTo>
                    <a:pt x="1246" y="8014"/>
                    <a:pt x="1242" y="6617"/>
                    <a:pt x="1216" y="5198"/>
                  </a:cubicBezTo>
                  <a:cubicBezTo>
                    <a:pt x="1246" y="3526"/>
                    <a:pt x="1246" y="1854"/>
                    <a:pt x="1246" y="183"/>
                  </a:cubicBezTo>
                  <a:cubicBezTo>
                    <a:pt x="1246" y="91"/>
                    <a:pt x="1155" y="0"/>
                    <a:pt x="106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1894" name="Google Shape;1894;p41"/>
          <p:cNvSpPr txBox="1"/>
          <p:nvPr>
            <p:ph idx="2"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grpSp>
        <p:nvGrpSpPr>
          <p:cNvPr id="1895" name="Google Shape;1895;p41"/>
          <p:cNvGrpSpPr/>
          <p:nvPr/>
        </p:nvGrpSpPr>
        <p:grpSpPr>
          <a:xfrm flipH="1" rot="-9295606">
            <a:off x="6369912" y="-359417"/>
            <a:ext cx="823806" cy="4611762"/>
            <a:chOff x="3345650" y="2840950"/>
            <a:chExt cx="370900" cy="808575"/>
          </a:xfrm>
        </p:grpSpPr>
        <p:sp>
          <p:nvSpPr>
            <p:cNvPr id="1896" name="Google Shape;1896;p41"/>
            <p:cNvSpPr/>
            <p:nvPr/>
          </p:nvSpPr>
          <p:spPr>
            <a:xfrm>
              <a:off x="3486400" y="2932175"/>
              <a:ext cx="95900" cy="717350"/>
            </a:xfrm>
            <a:custGeom>
              <a:rect b="b" l="l" r="r" t="t"/>
              <a:pathLst>
                <a:path extrusionOk="0" h="28694" w="3836">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97" name="Google Shape;1897;p41"/>
            <p:cNvSpPr/>
            <p:nvPr/>
          </p:nvSpPr>
          <p:spPr>
            <a:xfrm>
              <a:off x="3537325" y="2851675"/>
              <a:ext cx="44075" cy="80975"/>
            </a:xfrm>
            <a:custGeom>
              <a:rect b="b" l="l" r="r" t="t"/>
              <a:pathLst>
                <a:path extrusionOk="0" h="3239" w="1763">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98" name="Google Shape;1898;p41"/>
            <p:cNvSpPr/>
            <p:nvPr/>
          </p:nvSpPr>
          <p:spPr>
            <a:xfrm>
              <a:off x="3581400" y="2840950"/>
              <a:ext cx="34850" cy="91400"/>
            </a:xfrm>
            <a:custGeom>
              <a:rect b="b" l="l" r="r" t="t"/>
              <a:pathLst>
                <a:path extrusionOk="0" h="3656" w="1394">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899" name="Google Shape;1899;p41"/>
            <p:cNvSpPr/>
            <p:nvPr/>
          </p:nvSpPr>
          <p:spPr>
            <a:xfrm>
              <a:off x="3587050" y="2889475"/>
              <a:ext cx="62225" cy="56575"/>
            </a:xfrm>
            <a:custGeom>
              <a:rect b="b" l="l" r="r" t="t"/>
              <a:pathLst>
                <a:path extrusionOk="0" h="2263" w="2489">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0" name="Google Shape;1900;p41"/>
            <p:cNvSpPr/>
            <p:nvPr/>
          </p:nvSpPr>
          <p:spPr>
            <a:xfrm>
              <a:off x="3581975" y="2931750"/>
              <a:ext cx="76825" cy="52700"/>
            </a:xfrm>
            <a:custGeom>
              <a:rect b="b" l="l" r="r" t="t"/>
              <a:pathLst>
                <a:path extrusionOk="0" h="2108" w="3073">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1" name="Google Shape;1901;p41"/>
            <p:cNvSpPr/>
            <p:nvPr/>
          </p:nvSpPr>
          <p:spPr>
            <a:xfrm>
              <a:off x="3582275" y="2973700"/>
              <a:ext cx="90525" cy="43200"/>
            </a:xfrm>
            <a:custGeom>
              <a:rect b="b" l="l" r="r" t="t"/>
              <a:pathLst>
                <a:path extrusionOk="0" h="1728" w="3621">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2" name="Google Shape;1902;p41"/>
            <p:cNvSpPr/>
            <p:nvPr/>
          </p:nvSpPr>
          <p:spPr>
            <a:xfrm>
              <a:off x="3581975" y="3015075"/>
              <a:ext cx="104800" cy="36800"/>
            </a:xfrm>
            <a:custGeom>
              <a:rect b="b" l="l" r="r" t="t"/>
              <a:pathLst>
                <a:path extrusionOk="0" h="1472" w="4192">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3" name="Google Shape;1903;p41"/>
            <p:cNvSpPr/>
            <p:nvPr/>
          </p:nvSpPr>
          <p:spPr>
            <a:xfrm>
              <a:off x="3583175" y="3056450"/>
              <a:ext cx="113725" cy="34125"/>
            </a:xfrm>
            <a:custGeom>
              <a:rect b="b" l="l" r="r" t="t"/>
              <a:pathLst>
                <a:path extrusionOk="0" h="1365" w="4549">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4" name="Google Shape;1904;p41"/>
            <p:cNvSpPr/>
            <p:nvPr/>
          </p:nvSpPr>
          <p:spPr>
            <a:xfrm>
              <a:off x="3573650" y="3110475"/>
              <a:ext cx="122950" cy="23100"/>
            </a:xfrm>
            <a:custGeom>
              <a:rect b="b" l="l" r="r" t="t"/>
              <a:pathLst>
                <a:path extrusionOk="0" h="924" w="4918">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5" name="Google Shape;1905;p41"/>
            <p:cNvSpPr/>
            <p:nvPr/>
          </p:nvSpPr>
          <p:spPr>
            <a:xfrm>
              <a:off x="3572450" y="3161925"/>
              <a:ext cx="137250" cy="28750"/>
            </a:xfrm>
            <a:custGeom>
              <a:rect b="b" l="l" r="r" t="t"/>
              <a:pathLst>
                <a:path extrusionOk="0" h="1150" w="549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6" name="Google Shape;1906;p41"/>
            <p:cNvSpPr/>
            <p:nvPr/>
          </p:nvSpPr>
          <p:spPr>
            <a:xfrm>
              <a:off x="3567400" y="3207950"/>
              <a:ext cx="144675" cy="39025"/>
            </a:xfrm>
            <a:custGeom>
              <a:rect b="b" l="l" r="r" t="t"/>
              <a:pathLst>
                <a:path extrusionOk="0" h="1561" w="5787">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7" name="Google Shape;1907;p41"/>
            <p:cNvSpPr/>
            <p:nvPr/>
          </p:nvSpPr>
          <p:spPr>
            <a:xfrm>
              <a:off x="3560250" y="3266600"/>
              <a:ext cx="149750" cy="58450"/>
            </a:xfrm>
            <a:custGeom>
              <a:rect b="b" l="l" r="r" t="t"/>
              <a:pathLst>
                <a:path extrusionOk="0" h="2338" w="599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8" name="Google Shape;1908;p41"/>
            <p:cNvSpPr/>
            <p:nvPr/>
          </p:nvSpPr>
          <p:spPr>
            <a:xfrm>
              <a:off x="3550425" y="3329700"/>
              <a:ext cx="166125" cy="64500"/>
            </a:xfrm>
            <a:custGeom>
              <a:rect b="b" l="l" r="r" t="t"/>
              <a:pathLst>
                <a:path extrusionOk="0" h="2580" w="6645">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09" name="Google Shape;1909;p41"/>
            <p:cNvSpPr/>
            <p:nvPr/>
          </p:nvSpPr>
          <p:spPr>
            <a:xfrm>
              <a:off x="3548050" y="3391325"/>
              <a:ext cx="152725" cy="76375"/>
            </a:xfrm>
            <a:custGeom>
              <a:rect b="b" l="l" r="r" t="t"/>
              <a:pathLst>
                <a:path extrusionOk="0" h="3055" w="6109">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0" name="Google Shape;1910;p41"/>
            <p:cNvSpPr/>
            <p:nvPr/>
          </p:nvSpPr>
          <p:spPr>
            <a:xfrm>
              <a:off x="3537325" y="3449950"/>
              <a:ext cx="121475" cy="84875"/>
            </a:xfrm>
            <a:custGeom>
              <a:rect b="b" l="l" r="r" t="t"/>
              <a:pathLst>
                <a:path extrusionOk="0" h="3395" w="4859">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1" name="Google Shape;1911;p41"/>
            <p:cNvSpPr/>
            <p:nvPr/>
          </p:nvSpPr>
          <p:spPr>
            <a:xfrm>
              <a:off x="3524525" y="3525850"/>
              <a:ext cx="83375" cy="78925"/>
            </a:xfrm>
            <a:custGeom>
              <a:rect b="b" l="l" r="r" t="t"/>
              <a:pathLst>
                <a:path extrusionOk="0" h="3157" w="3335">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2" name="Google Shape;1912;p41"/>
            <p:cNvSpPr/>
            <p:nvPr/>
          </p:nvSpPr>
          <p:spPr>
            <a:xfrm>
              <a:off x="3515900" y="2901975"/>
              <a:ext cx="60150" cy="71175"/>
            </a:xfrm>
            <a:custGeom>
              <a:rect b="b" l="l" r="r" t="t"/>
              <a:pathLst>
                <a:path extrusionOk="0" h="2847" w="2406">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3" name="Google Shape;1913;p41"/>
            <p:cNvSpPr/>
            <p:nvPr/>
          </p:nvSpPr>
          <p:spPr>
            <a:xfrm>
              <a:off x="3494475" y="2941275"/>
              <a:ext cx="76225" cy="65500"/>
            </a:xfrm>
            <a:custGeom>
              <a:rect b="b" l="l" r="r" t="t"/>
              <a:pathLst>
                <a:path extrusionOk="0" h="2620" w="3049">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4" name="Google Shape;1914;p41"/>
            <p:cNvSpPr/>
            <p:nvPr/>
          </p:nvSpPr>
          <p:spPr>
            <a:xfrm>
              <a:off x="3472150" y="2979675"/>
              <a:ext cx="92600" cy="59850"/>
            </a:xfrm>
            <a:custGeom>
              <a:rect b="b" l="l" r="r" t="t"/>
              <a:pathLst>
                <a:path extrusionOk="0" h="2394" w="3704">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5" name="Google Shape;1915;p41"/>
            <p:cNvSpPr/>
            <p:nvPr/>
          </p:nvSpPr>
          <p:spPr>
            <a:xfrm>
              <a:off x="3456675" y="3024600"/>
              <a:ext cx="102700" cy="58975"/>
            </a:xfrm>
            <a:custGeom>
              <a:rect b="b" l="l" r="r" t="t"/>
              <a:pathLst>
                <a:path extrusionOk="0" h="2359" w="4108">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6" name="Google Shape;1916;p41"/>
            <p:cNvSpPr/>
            <p:nvPr/>
          </p:nvSpPr>
          <p:spPr>
            <a:xfrm>
              <a:off x="3443275" y="3077900"/>
              <a:ext cx="117900" cy="40600"/>
            </a:xfrm>
            <a:custGeom>
              <a:rect b="b" l="l" r="r" t="t"/>
              <a:pathLst>
                <a:path extrusionOk="0" h="1624" w="4716">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7" name="Google Shape;1917;p41"/>
            <p:cNvSpPr/>
            <p:nvPr/>
          </p:nvSpPr>
          <p:spPr>
            <a:xfrm>
              <a:off x="3416200" y="3132050"/>
              <a:ext cx="134550" cy="37125"/>
            </a:xfrm>
            <a:custGeom>
              <a:rect b="b" l="l" r="r" t="t"/>
              <a:pathLst>
                <a:path extrusionOk="0" h="1485" w="5382">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8" name="Google Shape;1918;p41"/>
            <p:cNvSpPr/>
            <p:nvPr/>
          </p:nvSpPr>
          <p:spPr>
            <a:xfrm>
              <a:off x="3395350" y="3195475"/>
              <a:ext cx="147375" cy="29600"/>
            </a:xfrm>
            <a:custGeom>
              <a:rect b="b" l="l" r="r" t="t"/>
              <a:pathLst>
                <a:path extrusionOk="0" h="1184" w="5895">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19" name="Google Shape;1919;p41"/>
            <p:cNvSpPr/>
            <p:nvPr/>
          </p:nvSpPr>
          <p:spPr>
            <a:xfrm>
              <a:off x="3371550" y="3261400"/>
              <a:ext cx="158975" cy="34325"/>
            </a:xfrm>
            <a:custGeom>
              <a:rect b="b" l="l" r="r" t="t"/>
              <a:pathLst>
                <a:path extrusionOk="0" h="1373" w="6359">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0" name="Google Shape;1920;p41"/>
            <p:cNvSpPr/>
            <p:nvPr/>
          </p:nvSpPr>
          <p:spPr>
            <a:xfrm>
              <a:off x="3345650" y="3324350"/>
              <a:ext cx="176525" cy="38050"/>
            </a:xfrm>
            <a:custGeom>
              <a:rect b="b" l="l" r="r" t="t"/>
              <a:pathLst>
                <a:path extrusionOk="0" h="1522" w="7061">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1" name="Google Shape;1921;p41"/>
            <p:cNvSpPr/>
            <p:nvPr/>
          </p:nvSpPr>
          <p:spPr>
            <a:xfrm>
              <a:off x="3346250" y="3377325"/>
              <a:ext cx="167000" cy="45500"/>
            </a:xfrm>
            <a:custGeom>
              <a:rect b="b" l="l" r="r" t="t"/>
              <a:pathLst>
                <a:path extrusionOk="0" h="1820" w="668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2" name="Google Shape;1922;p41"/>
            <p:cNvSpPr/>
            <p:nvPr/>
          </p:nvSpPr>
          <p:spPr>
            <a:xfrm>
              <a:off x="3364700" y="3436275"/>
              <a:ext cx="139325" cy="53525"/>
            </a:xfrm>
            <a:custGeom>
              <a:rect b="b" l="l" r="r" t="t"/>
              <a:pathLst>
                <a:path extrusionOk="0" h="2141" w="5573">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3" name="Google Shape;1923;p41"/>
            <p:cNvSpPr/>
            <p:nvPr/>
          </p:nvSpPr>
          <p:spPr>
            <a:xfrm>
              <a:off x="3398025" y="3500550"/>
              <a:ext cx="100925" cy="54275"/>
            </a:xfrm>
            <a:custGeom>
              <a:rect b="b" l="l" r="r" t="t"/>
              <a:pathLst>
                <a:path extrusionOk="0" h="2171" w="4037">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4" name="Google Shape;1924;p41"/>
            <p:cNvSpPr/>
            <p:nvPr/>
          </p:nvSpPr>
          <p:spPr>
            <a:xfrm>
              <a:off x="3449300" y="3499025"/>
              <a:ext cx="66150" cy="36450"/>
            </a:xfrm>
            <a:custGeom>
              <a:rect b="b" l="l" r="r" t="t"/>
              <a:pathLst>
                <a:path extrusionOk="0" h="1458" w="2646">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5" name="Google Shape;1925;p41"/>
            <p:cNvSpPr/>
            <p:nvPr/>
          </p:nvSpPr>
          <p:spPr>
            <a:xfrm>
              <a:off x="3505200" y="3517225"/>
              <a:ext cx="60675" cy="56950"/>
            </a:xfrm>
            <a:custGeom>
              <a:rect b="b" l="l" r="r" t="t"/>
              <a:pathLst>
                <a:path extrusionOk="0" h="2278" w="2427">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6" name="Google Shape;1926;p41"/>
            <p:cNvSpPr/>
            <p:nvPr/>
          </p:nvSpPr>
          <p:spPr>
            <a:xfrm>
              <a:off x="3433825" y="3435975"/>
              <a:ext cx="163850" cy="67375"/>
            </a:xfrm>
            <a:custGeom>
              <a:rect b="b" l="l" r="r" t="t"/>
              <a:pathLst>
                <a:path extrusionOk="0" h="2695" w="6554">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7" name="Google Shape;1927;p41"/>
            <p:cNvSpPr/>
            <p:nvPr/>
          </p:nvSpPr>
          <p:spPr>
            <a:xfrm>
              <a:off x="3410525" y="3375750"/>
              <a:ext cx="201800" cy="64150"/>
            </a:xfrm>
            <a:custGeom>
              <a:rect b="b" l="l" r="r" t="t"/>
              <a:pathLst>
                <a:path extrusionOk="0" h="2566" w="8072">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8" name="Google Shape;1928;p41"/>
            <p:cNvSpPr/>
            <p:nvPr/>
          </p:nvSpPr>
          <p:spPr>
            <a:xfrm>
              <a:off x="3436425" y="3322425"/>
              <a:ext cx="183275" cy="41000"/>
            </a:xfrm>
            <a:custGeom>
              <a:rect b="b" l="l" r="r" t="t"/>
              <a:pathLst>
                <a:path extrusionOk="0" h="1640" w="7331">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29" name="Google Shape;1929;p41"/>
            <p:cNvSpPr/>
            <p:nvPr/>
          </p:nvSpPr>
          <p:spPr>
            <a:xfrm>
              <a:off x="3442975" y="3261025"/>
              <a:ext cx="176325" cy="32875"/>
            </a:xfrm>
            <a:custGeom>
              <a:rect b="b" l="l" r="r" t="t"/>
              <a:pathLst>
                <a:path extrusionOk="0" h="1315" w="7053">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0" name="Google Shape;1930;p41"/>
            <p:cNvSpPr/>
            <p:nvPr/>
          </p:nvSpPr>
          <p:spPr>
            <a:xfrm>
              <a:off x="3463525" y="3202400"/>
              <a:ext cx="187250" cy="31925"/>
            </a:xfrm>
            <a:custGeom>
              <a:rect b="b" l="l" r="r" t="t"/>
              <a:pathLst>
                <a:path extrusionOk="0" h="1277" w="749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1" name="Google Shape;1931;p41"/>
            <p:cNvSpPr/>
            <p:nvPr/>
          </p:nvSpPr>
          <p:spPr>
            <a:xfrm>
              <a:off x="3459950" y="3149025"/>
              <a:ext cx="189025" cy="28300"/>
            </a:xfrm>
            <a:custGeom>
              <a:rect b="b" l="l" r="r" t="t"/>
              <a:pathLst>
                <a:path extrusionOk="0" h="1132" w="7561">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2" name="Google Shape;1932;p41"/>
            <p:cNvSpPr/>
            <p:nvPr/>
          </p:nvSpPr>
          <p:spPr>
            <a:xfrm>
              <a:off x="3486150" y="3101700"/>
              <a:ext cx="143175" cy="17775"/>
            </a:xfrm>
            <a:custGeom>
              <a:rect b="b" l="l" r="r" t="t"/>
              <a:pathLst>
                <a:path extrusionOk="0" h="711" w="5727">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3" name="Google Shape;1933;p41"/>
            <p:cNvSpPr/>
            <p:nvPr/>
          </p:nvSpPr>
          <p:spPr>
            <a:xfrm>
              <a:off x="3482950" y="3046500"/>
              <a:ext cx="85375" cy="45800"/>
            </a:xfrm>
            <a:custGeom>
              <a:rect b="b" l="l" r="r" t="t"/>
              <a:pathLst>
                <a:path extrusionOk="0" h="1832" w="3415">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4" name="Google Shape;1934;p41"/>
            <p:cNvSpPr/>
            <p:nvPr/>
          </p:nvSpPr>
          <p:spPr>
            <a:xfrm>
              <a:off x="3564750" y="3065400"/>
              <a:ext cx="100475" cy="34500"/>
            </a:xfrm>
            <a:custGeom>
              <a:rect b="b" l="l" r="r" t="t"/>
              <a:pathLst>
                <a:path extrusionOk="0" h="1380" w="4019">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5" name="Google Shape;1935;p41"/>
            <p:cNvSpPr/>
            <p:nvPr/>
          </p:nvSpPr>
          <p:spPr>
            <a:xfrm>
              <a:off x="3664425" y="3027225"/>
              <a:ext cx="825" cy="450"/>
            </a:xfrm>
            <a:custGeom>
              <a:rect b="b" l="l" r="r" t="t"/>
              <a:pathLst>
                <a:path extrusionOk="0" h="18" w="33">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6" name="Google Shape;1936;p41"/>
            <p:cNvSpPr/>
            <p:nvPr/>
          </p:nvSpPr>
          <p:spPr>
            <a:xfrm>
              <a:off x="3569725" y="3029025"/>
              <a:ext cx="91675" cy="29000"/>
            </a:xfrm>
            <a:custGeom>
              <a:rect b="b" l="l" r="r" t="t"/>
              <a:pathLst>
                <a:path extrusionOk="0" h="1160" w="3667">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7" name="Google Shape;1937;p41"/>
            <p:cNvSpPr/>
            <p:nvPr/>
          </p:nvSpPr>
          <p:spPr>
            <a:xfrm>
              <a:off x="3490700" y="2997400"/>
              <a:ext cx="82550" cy="53375"/>
            </a:xfrm>
            <a:custGeom>
              <a:rect b="b" l="l" r="r" t="t"/>
              <a:pathLst>
                <a:path extrusionOk="0" h="2135" w="3302">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8" name="Google Shape;1938;p41"/>
            <p:cNvSpPr/>
            <p:nvPr/>
          </p:nvSpPr>
          <p:spPr>
            <a:xfrm>
              <a:off x="3510400" y="2961975"/>
              <a:ext cx="65350" cy="55825"/>
            </a:xfrm>
            <a:custGeom>
              <a:rect b="b" l="l" r="r" t="t"/>
              <a:pathLst>
                <a:path extrusionOk="0" h="2233" w="2614">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39" name="Google Shape;1939;p41"/>
            <p:cNvSpPr/>
            <p:nvPr/>
          </p:nvSpPr>
          <p:spPr>
            <a:xfrm>
              <a:off x="3572900" y="2991800"/>
              <a:ext cx="77475" cy="29675"/>
            </a:xfrm>
            <a:custGeom>
              <a:rect b="b" l="l" r="r" t="t"/>
              <a:pathLst>
                <a:path extrusionOk="0" h="1187" w="3099">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40" name="Google Shape;1940;p41"/>
            <p:cNvSpPr/>
            <p:nvPr/>
          </p:nvSpPr>
          <p:spPr>
            <a:xfrm>
              <a:off x="3533550" y="2930600"/>
              <a:ext cx="46025" cy="46775"/>
            </a:xfrm>
            <a:custGeom>
              <a:rect b="b" l="l" r="r" t="t"/>
              <a:pathLst>
                <a:path extrusionOk="0" h="1871" w="1841">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41" name="Google Shape;1941;p41"/>
            <p:cNvSpPr/>
            <p:nvPr/>
          </p:nvSpPr>
          <p:spPr>
            <a:xfrm>
              <a:off x="3576225" y="2954900"/>
              <a:ext cx="60475" cy="38750"/>
            </a:xfrm>
            <a:custGeom>
              <a:rect b="b" l="l" r="r" t="t"/>
              <a:pathLst>
                <a:path extrusionOk="0" h="1550" w="2419">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42" name="Google Shape;1942;p41"/>
            <p:cNvSpPr/>
            <p:nvPr/>
          </p:nvSpPr>
          <p:spPr>
            <a:xfrm>
              <a:off x="3579000" y="2921425"/>
              <a:ext cx="42825" cy="42325"/>
            </a:xfrm>
            <a:custGeom>
              <a:rect b="b" l="l" r="r" t="t"/>
              <a:pathLst>
                <a:path extrusionOk="0" h="1693" w="1713">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43" name="Google Shape;1943;p41"/>
            <p:cNvSpPr/>
            <p:nvPr/>
          </p:nvSpPr>
          <p:spPr>
            <a:xfrm>
              <a:off x="3552000" y="2885375"/>
              <a:ext cx="48175" cy="63875"/>
            </a:xfrm>
            <a:custGeom>
              <a:rect b="b" l="l" r="r" t="t"/>
              <a:pathLst>
                <a:path extrusionOk="0" h="2555" w="1927">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944" name="Google Shape;1944;p41"/>
          <p:cNvGrpSpPr/>
          <p:nvPr/>
        </p:nvGrpSpPr>
        <p:grpSpPr>
          <a:xfrm rot="-7362562">
            <a:off x="5205840" y="-1303428"/>
            <a:ext cx="3558272" cy="3024410"/>
            <a:chOff x="7386050" y="661025"/>
            <a:chExt cx="1576975" cy="3441950"/>
          </a:xfrm>
        </p:grpSpPr>
        <p:sp>
          <p:nvSpPr>
            <p:cNvPr id="1945" name="Google Shape;1945;p41"/>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46" name="Google Shape;1946;p41"/>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47" name="Google Shape;1947;p41"/>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48" name="Google Shape;1948;p41"/>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49" name="Google Shape;1949;p41"/>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50" name="Google Shape;1950;p41"/>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51" name="Google Shape;1951;p41"/>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52" name="Google Shape;1952;p41"/>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53" name="Google Shape;1953;p41"/>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54" name="Google Shape;1954;p41"/>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55" name="Google Shape;1955;p41"/>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1956" name="Google Shape;1956;p41"/>
          <p:cNvPicPr preferRelativeResize="0"/>
          <p:nvPr/>
        </p:nvPicPr>
        <p:blipFill rotWithShape="1">
          <a:blip r:embed="rId2">
            <a:alphaModFix amt="51000"/>
          </a:blip>
          <a:srcRect b="0" l="0" r="0" t="0"/>
          <a:stretch/>
        </p:blipFill>
        <p:spPr>
          <a:xfrm>
            <a:off x="-950087" y="-1387146"/>
            <a:ext cx="2208647" cy="5073709"/>
          </a:xfrm>
          <a:prstGeom prst="rect">
            <a:avLst/>
          </a:prstGeom>
          <a:noFill/>
          <a:ln>
            <a:noFill/>
          </a:ln>
        </p:spPr>
      </p:pic>
      <p:pic>
        <p:nvPicPr>
          <p:cNvPr id="1957" name="Google Shape;1957;p41"/>
          <p:cNvPicPr preferRelativeResize="0"/>
          <p:nvPr/>
        </p:nvPicPr>
        <p:blipFill rotWithShape="1">
          <a:blip r:embed="rId2">
            <a:alphaModFix amt="51000"/>
          </a:blip>
          <a:srcRect b="0" l="0" r="0" t="0"/>
          <a:stretch/>
        </p:blipFill>
        <p:spPr>
          <a:xfrm>
            <a:off x="5710423" y="-885587"/>
            <a:ext cx="2208647" cy="5073709"/>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 and text 4">
    <p:spTree>
      <p:nvGrpSpPr>
        <p:cNvPr id="1958" name="Shape 1958"/>
        <p:cNvGrpSpPr/>
        <p:nvPr/>
      </p:nvGrpSpPr>
      <p:grpSpPr>
        <a:xfrm>
          <a:off x="0" y="0"/>
          <a:ext cx="0" cy="0"/>
          <a:chOff x="0" y="0"/>
          <a:chExt cx="0" cy="0"/>
        </a:xfrm>
      </p:grpSpPr>
      <p:sp>
        <p:nvSpPr>
          <p:cNvPr id="1959" name="Google Shape;1959;p42"/>
          <p:cNvSpPr txBox="1"/>
          <p:nvPr>
            <p:ph type="title"/>
          </p:nvPr>
        </p:nvSpPr>
        <p:spPr>
          <a:xfrm>
            <a:off x="544823" y="2326181"/>
            <a:ext cx="2544750" cy="2972666"/>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960" name="Google Shape;1960;p42"/>
          <p:cNvSpPr txBox="1"/>
          <p:nvPr>
            <p:ph idx="1" type="subTitle"/>
          </p:nvPr>
        </p:nvSpPr>
        <p:spPr>
          <a:xfrm>
            <a:off x="544823" y="5298801"/>
            <a:ext cx="2544750" cy="2257956"/>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1" name="Google Shape;1961;p42"/>
          <p:cNvSpPr/>
          <p:nvPr/>
        </p:nvSpPr>
        <p:spPr>
          <a:xfrm flipH="1" rot="-8614070">
            <a:off x="-963294" y="6843523"/>
            <a:ext cx="1905670" cy="4257765"/>
          </a:xfrm>
          <a:custGeom>
            <a:rect b="b" l="l" r="r" t="t"/>
            <a:pathLst>
              <a:path extrusionOk="0" h="41838" w="48469">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1962" name="Google Shape;1962;p42"/>
          <p:cNvGrpSpPr/>
          <p:nvPr/>
        </p:nvGrpSpPr>
        <p:grpSpPr>
          <a:xfrm flipH="1" rot="7084717">
            <a:off x="2120885" y="136093"/>
            <a:ext cx="1910968" cy="1379261"/>
            <a:chOff x="3321775" y="2146200"/>
            <a:chExt cx="1129175" cy="2092825"/>
          </a:xfrm>
        </p:grpSpPr>
        <p:sp>
          <p:nvSpPr>
            <p:cNvPr id="1963" name="Google Shape;1963;p42"/>
            <p:cNvSpPr/>
            <p:nvPr/>
          </p:nvSpPr>
          <p:spPr>
            <a:xfrm>
              <a:off x="3800450" y="3263300"/>
              <a:ext cx="271050" cy="975725"/>
            </a:xfrm>
            <a:custGeom>
              <a:rect b="b" l="l" r="r" t="t"/>
              <a:pathLst>
                <a:path extrusionOk="0" fill="none" h="39029" w="10842">
                  <a:moveTo>
                    <a:pt x="1" y="1"/>
                  </a:moveTo>
                  <a:cubicBezTo>
                    <a:pt x="6939" y="10341"/>
                    <a:pt x="10842" y="21016"/>
                    <a:pt x="7539" y="3902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64" name="Google Shape;1964;p42"/>
            <p:cNvSpPr/>
            <p:nvPr/>
          </p:nvSpPr>
          <p:spPr>
            <a:xfrm>
              <a:off x="3738750" y="2671200"/>
              <a:ext cx="251875" cy="1567000"/>
            </a:xfrm>
            <a:custGeom>
              <a:rect b="b" l="l" r="r" t="t"/>
              <a:pathLst>
                <a:path extrusionOk="0" fill="none" h="62680" w="10075">
                  <a:moveTo>
                    <a:pt x="9841" y="1"/>
                  </a:moveTo>
                  <a:cubicBezTo>
                    <a:pt x="0" y="18114"/>
                    <a:pt x="0" y="41030"/>
                    <a:pt x="10074"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65" name="Google Shape;1965;p42"/>
            <p:cNvSpPr/>
            <p:nvPr/>
          </p:nvSpPr>
          <p:spPr>
            <a:xfrm>
              <a:off x="3879675" y="2249025"/>
              <a:ext cx="514550" cy="520725"/>
            </a:xfrm>
            <a:custGeom>
              <a:rect b="b" l="l" r="r" t="t"/>
              <a:pathLst>
                <a:path extrusionOk="0" h="20829" w="20582">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66" name="Google Shape;1966;p42"/>
            <p:cNvSpPr/>
            <p:nvPr/>
          </p:nvSpPr>
          <p:spPr>
            <a:xfrm>
              <a:off x="4009775" y="2275925"/>
              <a:ext cx="406975" cy="389475"/>
            </a:xfrm>
            <a:custGeom>
              <a:rect b="b" l="l" r="r" t="t"/>
              <a:pathLst>
                <a:path extrusionOk="0" fill="none" h="15579" w="16279">
                  <a:moveTo>
                    <a:pt x="0" y="15578"/>
                  </a:moveTo>
                  <a:cubicBezTo>
                    <a:pt x="2836" y="9040"/>
                    <a:pt x="9807" y="2102"/>
                    <a:pt x="16279"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67" name="Google Shape;1967;p42"/>
            <p:cNvSpPr/>
            <p:nvPr/>
          </p:nvSpPr>
          <p:spPr>
            <a:xfrm>
              <a:off x="4405875" y="2251000"/>
              <a:ext cx="35050" cy="49050"/>
            </a:xfrm>
            <a:custGeom>
              <a:rect b="b" l="l" r="r" t="t"/>
              <a:pathLst>
                <a:path extrusionOk="0" h="1962" w="1402">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68" name="Google Shape;1968;p42"/>
            <p:cNvSpPr/>
            <p:nvPr/>
          </p:nvSpPr>
          <p:spPr>
            <a:xfrm>
              <a:off x="3996425" y="2243400"/>
              <a:ext cx="320250" cy="419500"/>
            </a:xfrm>
            <a:custGeom>
              <a:rect b="b" l="l" r="r" t="t"/>
              <a:pathLst>
                <a:path extrusionOk="0" fill="none" h="16780" w="12810">
                  <a:moveTo>
                    <a:pt x="1" y="16779"/>
                  </a:moveTo>
                  <a:cubicBezTo>
                    <a:pt x="4837" y="7506"/>
                    <a:pt x="9341" y="2736"/>
                    <a:pt x="12810"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69" name="Google Shape;1969;p42"/>
            <p:cNvSpPr/>
            <p:nvPr/>
          </p:nvSpPr>
          <p:spPr>
            <a:xfrm>
              <a:off x="4301650" y="2218100"/>
              <a:ext cx="40875" cy="43950"/>
            </a:xfrm>
            <a:custGeom>
              <a:rect b="b" l="l" r="r" t="t"/>
              <a:pathLst>
                <a:path extrusionOk="0" h="1758" w="1635">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0" name="Google Shape;1970;p42"/>
            <p:cNvSpPr/>
            <p:nvPr/>
          </p:nvSpPr>
          <p:spPr>
            <a:xfrm>
              <a:off x="4009775" y="2404350"/>
              <a:ext cx="420325" cy="261050"/>
            </a:xfrm>
            <a:custGeom>
              <a:rect b="b" l="l" r="r" t="t"/>
              <a:pathLst>
                <a:path extrusionOk="0" fill="none" h="10442" w="16813">
                  <a:moveTo>
                    <a:pt x="0" y="10441"/>
                  </a:moveTo>
                  <a:cubicBezTo>
                    <a:pt x="3970" y="4471"/>
                    <a:pt x="10241" y="701"/>
                    <a:pt x="16812"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1" name="Google Shape;1971;p42"/>
            <p:cNvSpPr/>
            <p:nvPr/>
          </p:nvSpPr>
          <p:spPr>
            <a:xfrm>
              <a:off x="4422575" y="2380825"/>
              <a:ext cx="28375" cy="51125"/>
            </a:xfrm>
            <a:custGeom>
              <a:rect b="b" l="l" r="r" t="t"/>
              <a:pathLst>
                <a:path extrusionOk="0" h="2045" w="1135">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2" name="Google Shape;1972;p42"/>
            <p:cNvSpPr/>
            <p:nvPr/>
          </p:nvSpPr>
          <p:spPr>
            <a:xfrm>
              <a:off x="3953050" y="2168350"/>
              <a:ext cx="145975" cy="455350"/>
            </a:xfrm>
            <a:custGeom>
              <a:rect b="b" l="l" r="r" t="t"/>
              <a:pathLst>
                <a:path extrusionOk="0" fill="none" h="18214" w="5839">
                  <a:moveTo>
                    <a:pt x="1" y="18214"/>
                  </a:moveTo>
                  <a:cubicBezTo>
                    <a:pt x="4437" y="12543"/>
                    <a:pt x="5838" y="6572"/>
                    <a:pt x="4604"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3" name="Google Shape;1973;p42"/>
            <p:cNvSpPr/>
            <p:nvPr/>
          </p:nvSpPr>
          <p:spPr>
            <a:xfrm>
              <a:off x="4041450" y="2146200"/>
              <a:ext cx="50075" cy="29300"/>
            </a:xfrm>
            <a:custGeom>
              <a:rect b="b" l="l" r="r" t="t"/>
              <a:pathLst>
                <a:path extrusionOk="0" h="1172" w="2003">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4" name="Google Shape;1974;p42"/>
            <p:cNvSpPr/>
            <p:nvPr/>
          </p:nvSpPr>
          <p:spPr>
            <a:xfrm>
              <a:off x="4009775" y="2373500"/>
              <a:ext cx="316900" cy="291900"/>
            </a:xfrm>
            <a:custGeom>
              <a:rect b="b" l="l" r="r" t="t"/>
              <a:pathLst>
                <a:path extrusionOk="0" fill="none" h="11676" w="12676">
                  <a:moveTo>
                    <a:pt x="0" y="11675"/>
                  </a:moveTo>
                  <a:cubicBezTo>
                    <a:pt x="3836" y="5404"/>
                    <a:pt x="7672" y="2502"/>
                    <a:pt x="12676"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5" name="Google Shape;1975;p42"/>
            <p:cNvSpPr/>
            <p:nvPr/>
          </p:nvSpPr>
          <p:spPr>
            <a:xfrm>
              <a:off x="4316650" y="2348575"/>
              <a:ext cx="34225" cy="48200"/>
            </a:xfrm>
            <a:custGeom>
              <a:rect b="b" l="l" r="r" t="t"/>
              <a:pathLst>
                <a:path extrusionOk="0" h="1928" w="1369">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6" name="Google Shape;1976;p42"/>
            <p:cNvSpPr/>
            <p:nvPr/>
          </p:nvSpPr>
          <p:spPr>
            <a:xfrm>
              <a:off x="3953050" y="2225900"/>
              <a:ext cx="184325" cy="397800"/>
            </a:xfrm>
            <a:custGeom>
              <a:rect b="b" l="l" r="r" t="t"/>
              <a:pathLst>
                <a:path extrusionOk="0" fill="none" h="15912" w="7373">
                  <a:moveTo>
                    <a:pt x="1" y="15912"/>
                  </a:moveTo>
                  <a:cubicBezTo>
                    <a:pt x="5572" y="11475"/>
                    <a:pt x="6772" y="6905"/>
                    <a:pt x="7373"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7" name="Google Shape;1977;p42"/>
            <p:cNvSpPr/>
            <p:nvPr/>
          </p:nvSpPr>
          <p:spPr>
            <a:xfrm>
              <a:off x="4111500" y="2203375"/>
              <a:ext cx="49225" cy="28375"/>
            </a:xfrm>
            <a:custGeom>
              <a:rect b="b" l="l" r="r" t="t"/>
              <a:pathLst>
                <a:path extrusionOk="0" h="1135" w="1969">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8" name="Google Shape;1978;p42"/>
            <p:cNvSpPr/>
            <p:nvPr/>
          </p:nvSpPr>
          <p:spPr>
            <a:xfrm>
              <a:off x="3943050" y="2514700"/>
              <a:ext cx="427000" cy="255050"/>
            </a:xfrm>
            <a:custGeom>
              <a:rect b="b" l="l" r="r" t="t"/>
              <a:pathLst>
                <a:path extrusionOk="0" h="10202" w="1708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79" name="Google Shape;1979;p42"/>
            <p:cNvSpPr/>
            <p:nvPr/>
          </p:nvSpPr>
          <p:spPr>
            <a:xfrm>
              <a:off x="3880500" y="2301775"/>
              <a:ext cx="265225" cy="467975"/>
            </a:xfrm>
            <a:custGeom>
              <a:rect b="b" l="l" r="r" t="t"/>
              <a:pathLst>
                <a:path extrusionOk="0" h="18719" w="10609">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0" name="Google Shape;1980;p42"/>
            <p:cNvSpPr/>
            <p:nvPr/>
          </p:nvSpPr>
          <p:spPr>
            <a:xfrm>
              <a:off x="3387650" y="2867400"/>
              <a:ext cx="483700" cy="475550"/>
            </a:xfrm>
            <a:custGeom>
              <a:rect b="b" l="l" r="r" t="t"/>
              <a:pathLst>
                <a:path extrusionOk="0" h="19022" w="19348">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1" name="Google Shape;1981;p42"/>
            <p:cNvSpPr/>
            <p:nvPr/>
          </p:nvSpPr>
          <p:spPr>
            <a:xfrm>
              <a:off x="3321775" y="2973100"/>
              <a:ext cx="443675" cy="265200"/>
            </a:xfrm>
            <a:custGeom>
              <a:rect b="b" l="l" r="r" t="t"/>
              <a:pathLst>
                <a:path extrusionOk="0" fill="none" h="10608" w="17747">
                  <a:moveTo>
                    <a:pt x="17747" y="10608"/>
                  </a:moveTo>
                  <a:cubicBezTo>
                    <a:pt x="13844" y="5337"/>
                    <a:pt x="6172" y="534"/>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2" name="Google Shape;1982;p42"/>
            <p:cNvSpPr/>
            <p:nvPr/>
          </p:nvSpPr>
          <p:spPr>
            <a:xfrm>
              <a:off x="3404325" y="2923900"/>
              <a:ext cx="371975" cy="310250"/>
            </a:xfrm>
            <a:custGeom>
              <a:rect b="b" l="l" r="r" t="t"/>
              <a:pathLst>
                <a:path extrusionOk="0" fill="none" h="12410" w="14879">
                  <a:moveTo>
                    <a:pt x="14878" y="12409"/>
                  </a:moveTo>
                  <a:cubicBezTo>
                    <a:pt x="8640" y="5071"/>
                    <a:pt x="3637" y="1735"/>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3" name="Google Shape;1983;p42"/>
            <p:cNvSpPr/>
            <p:nvPr/>
          </p:nvSpPr>
          <p:spPr>
            <a:xfrm>
              <a:off x="3382650" y="2901275"/>
              <a:ext cx="32550" cy="41925"/>
            </a:xfrm>
            <a:custGeom>
              <a:rect b="b" l="l" r="r" t="t"/>
              <a:pathLst>
                <a:path extrusionOk="0" h="1677" w="1302">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4" name="Google Shape;1984;p42"/>
            <p:cNvSpPr/>
            <p:nvPr/>
          </p:nvSpPr>
          <p:spPr>
            <a:xfrm>
              <a:off x="3335125" y="3074000"/>
              <a:ext cx="430325" cy="164300"/>
            </a:xfrm>
            <a:custGeom>
              <a:rect b="b" l="l" r="r" t="t"/>
              <a:pathLst>
                <a:path extrusionOk="0" fill="none" h="6572" w="17213">
                  <a:moveTo>
                    <a:pt x="17213" y="6572"/>
                  </a:moveTo>
                  <a:cubicBezTo>
                    <a:pt x="12443" y="2035"/>
                    <a:pt x="6071" y="1"/>
                    <a:pt x="0" y="66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5" name="Google Shape;1985;p42"/>
            <p:cNvSpPr/>
            <p:nvPr/>
          </p:nvSpPr>
          <p:spPr>
            <a:xfrm>
              <a:off x="3611150" y="2806300"/>
              <a:ext cx="196000" cy="383650"/>
            </a:xfrm>
            <a:custGeom>
              <a:rect b="b" l="l" r="r" t="t"/>
              <a:pathLst>
                <a:path extrusionOk="0" fill="none" h="15346" w="7840">
                  <a:moveTo>
                    <a:pt x="7839" y="15345"/>
                  </a:moveTo>
                  <a:cubicBezTo>
                    <a:pt x="2702" y="11176"/>
                    <a:pt x="201" y="6105"/>
                    <a:pt x="1"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6" name="Google Shape;1986;p42"/>
            <p:cNvSpPr/>
            <p:nvPr/>
          </p:nvSpPr>
          <p:spPr>
            <a:xfrm>
              <a:off x="3587025" y="2786200"/>
              <a:ext cx="49050" cy="24400"/>
            </a:xfrm>
            <a:custGeom>
              <a:rect b="b" l="l" r="r" t="t"/>
              <a:pathLst>
                <a:path extrusionOk="0" h="976" w="1962">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7" name="Google Shape;1987;p42"/>
            <p:cNvSpPr/>
            <p:nvPr/>
          </p:nvSpPr>
          <p:spPr>
            <a:xfrm>
              <a:off x="3421850" y="3041475"/>
              <a:ext cx="343600" cy="196825"/>
            </a:xfrm>
            <a:custGeom>
              <a:rect b="b" l="l" r="r" t="t"/>
              <a:pathLst>
                <a:path extrusionOk="0" fill="none" h="7873" w="13744">
                  <a:moveTo>
                    <a:pt x="13744" y="7873"/>
                  </a:moveTo>
                  <a:cubicBezTo>
                    <a:pt x="9007" y="3036"/>
                    <a:pt x="4971" y="1268"/>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8" name="Google Shape;1988;p42"/>
            <p:cNvSpPr/>
            <p:nvPr/>
          </p:nvSpPr>
          <p:spPr>
            <a:xfrm>
              <a:off x="3402675" y="3020575"/>
              <a:ext cx="25875" cy="45175"/>
            </a:xfrm>
            <a:custGeom>
              <a:rect b="b" l="l" r="r" t="t"/>
              <a:pathLst>
                <a:path extrusionOk="0" h="1807" w="1035">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89" name="Google Shape;1989;p42"/>
            <p:cNvSpPr/>
            <p:nvPr/>
          </p:nvSpPr>
          <p:spPr>
            <a:xfrm>
              <a:off x="3561125" y="2871350"/>
              <a:ext cx="246025" cy="318600"/>
            </a:xfrm>
            <a:custGeom>
              <a:rect b="b" l="l" r="r" t="t"/>
              <a:pathLst>
                <a:path extrusionOk="0" fill="none" h="12744" w="9841">
                  <a:moveTo>
                    <a:pt x="9840" y="12743"/>
                  </a:moveTo>
                  <a:cubicBezTo>
                    <a:pt x="3903" y="9941"/>
                    <a:pt x="1901" y="6072"/>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90" name="Google Shape;1990;p42"/>
            <p:cNvSpPr/>
            <p:nvPr/>
          </p:nvSpPr>
          <p:spPr>
            <a:xfrm>
              <a:off x="3536925" y="2851550"/>
              <a:ext cx="46725" cy="26625"/>
            </a:xfrm>
            <a:custGeom>
              <a:rect b="b" l="l" r="r" t="t"/>
              <a:pathLst>
                <a:path extrusionOk="0" h="1065" w="1869">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91" name="Google Shape;1991;p42"/>
            <p:cNvSpPr/>
            <p:nvPr/>
          </p:nvSpPr>
          <p:spPr>
            <a:xfrm>
              <a:off x="3415175" y="3155425"/>
              <a:ext cx="423675" cy="187525"/>
            </a:xfrm>
            <a:custGeom>
              <a:rect b="b" l="l" r="r" t="t"/>
              <a:pathLst>
                <a:path extrusionOk="0" h="7501" w="16947">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92" name="Google Shape;1992;p42"/>
            <p:cNvSpPr/>
            <p:nvPr/>
          </p:nvSpPr>
          <p:spPr>
            <a:xfrm>
              <a:off x="3650350" y="2907225"/>
              <a:ext cx="221000" cy="435725"/>
            </a:xfrm>
            <a:custGeom>
              <a:rect b="b" l="l" r="r" t="t"/>
              <a:pathLst>
                <a:path extrusionOk="0" h="17429" w="884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993" name="Google Shape;1993;p42"/>
          <p:cNvGrpSpPr/>
          <p:nvPr/>
        </p:nvGrpSpPr>
        <p:grpSpPr>
          <a:xfrm>
            <a:off x="2797827" y="7151867"/>
            <a:ext cx="1632090" cy="2837380"/>
            <a:chOff x="4159060" y="3694416"/>
            <a:chExt cx="2176120" cy="1473255"/>
          </a:xfrm>
        </p:grpSpPr>
        <p:grpSp>
          <p:nvGrpSpPr>
            <p:cNvPr id="1994" name="Google Shape;1994;p42"/>
            <p:cNvGrpSpPr/>
            <p:nvPr/>
          </p:nvGrpSpPr>
          <p:grpSpPr>
            <a:xfrm>
              <a:off x="4902504" y="4429988"/>
              <a:ext cx="1432676" cy="737683"/>
              <a:chOff x="4102175" y="4352175"/>
              <a:chExt cx="1709025" cy="879975"/>
            </a:xfrm>
          </p:grpSpPr>
          <p:sp>
            <p:nvSpPr>
              <p:cNvPr id="1995" name="Google Shape;1995;p42"/>
              <p:cNvSpPr/>
              <p:nvPr/>
            </p:nvSpPr>
            <p:spPr>
              <a:xfrm>
                <a:off x="4412200" y="4352175"/>
                <a:ext cx="1157350" cy="879975"/>
              </a:xfrm>
              <a:custGeom>
                <a:rect b="b" l="l" r="r" t="t"/>
                <a:pathLst>
                  <a:path extrusionOk="0" h="35199" w="46294">
                    <a:moveTo>
                      <a:pt x="44561" y="28907"/>
                    </a:moveTo>
                    <a:cubicBezTo>
                      <a:pt x="44773" y="26445"/>
                      <a:pt x="44226" y="22736"/>
                      <a:pt x="45138" y="21065"/>
                    </a:cubicBezTo>
                    <a:cubicBezTo>
                      <a:pt x="46050" y="19423"/>
                      <a:pt x="46293" y="17630"/>
                      <a:pt x="45047" y="16870"/>
                    </a:cubicBezTo>
                    <a:cubicBezTo>
                      <a:pt x="43831" y="16080"/>
                      <a:pt x="45229" y="13648"/>
                      <a:pt x="43406" y="12037"/>
                    </a:cubicBezTo>
                    <a:cubicBezTo>
                      <a:pt x="41582" y="10426"/>
                      <a:pt x="41947" y="9241"/>
                      <a:pt x="41217" y="8055"/>
                    </a:cubicBezTo>
                    <a:cubicBezTo>
                      <a:pt x="40457" y="6870"/>
                      <a:pt x="37995" y="5867"/>
                      <a:pt x="37995" y="5867"/>
                    </a:cubicBezTo>
                    <a:cubicBezTo>
                      <a:pt x="37995" y="5867"/>
                      <a:pt x="41065" y="9423"/>
                      <a:pt x="39819" y="11277"/>
                    </a:cubicBezTo>
                    <a:cubicBezTo>
                      <a:pt x="38603" y="13101"/>
                      <a:pt x="35564" y="14560"/>
                      <a:pt x="36445" y="16718"/>
                    </a:cubicBezTo>
                    <a:cubicBezTo>
                      <a:pt x="37296" y="18876"/>
                      <a:pt x="38117" y="20062"/>
                      <a:pt x="36475" y="22554"/>
                    </a:cubicBezTo>
                    <a:cubicBezTo>
                      <a:pt x="34834" y="25016"/>
                      <a:pt x="34652" y="26384"/>
                      <a:pt x="35381" y="27965"/>
                    </a:cubicBezTo>
                    <a:cubicBezTo>
                      <a:pt x="36111" y="29515"/>
                      <a:pt x="34469" y="33375"/>
                      <a:pt x="32706" y="33922"/>
                    </a:cubicBezTo>
                    <a:cubicBezTo>
                      <a:pt x="30974" y="34469"/>
                      <a:pt x="33922" y="31703"/>
                      <a:pt x="32615" y="28420"/>
                    </a:cubicBezTo>
                    <a:cubicBezTo>
                      <a:pt x="31339" y="25107"/>
                      <a:pt x="31795" y="22828"/>
                      <a:pt x="32068" y="19970"/>
                    </a:cubicBezTo>
                    <a:cubicBezTo>
                      <a:pt x="32342" y="17144"/>
                      <a:pt x="31156" y="12007"/>
                      <a:pt x="26749" y="9423"/>
                    </a:cubicBezTo>
                    <a:cubicBezTo>
                      <a:pt x="22341" y="6870"/>
                      <a:pt x="19879" y="1"/>
                      <a:pt x="19879" y="1"/>
                    </a:cubicBezTo>
                    <a:cubicBezTo>
                      <a:pt x="19879" y="1"/>
                      <a:pt x="17873" y="3739"/>
                      <a:pt x="18785" y="8055"/>
                    </a:cubicBezTo>
                    <a:cubicBezTo>
                      <a:pt x="19697" y="12372"/>
                      <a:pt x="17053" y="16049"/>
                      <a:pt x="18968" y="18694"/>
                    </a:cubicBezTo>
                    <a:cubicBezTo>
                      <a:pt x="20882" y="21369"/>
                      <a:pt x="24925" y="25563"/>
                      <a:pt x="25290" y="28147"/>
                    </a:cubicBezTo>
                    <a:cubicBezTo>
                      <a:pt x="25655" y="30700"/>
                      <a:pt x="27570" y="30062"/>
                      <a:pt x="26931" y="32645"/>
                    </a:cubicBezTo>
                    <a:cubicBezTo>
                      <a:pt x="26323" y="35199"/>
                      <a:pt x="24104" y="34469"/>
                      <a:pt x="23557" y="32250"/>
                    </a:cubicBezTo>
                    <a:cubicBezTo>
                      <a:pt x="23010" y="30031"/>
                      <a:pt x="20518" y="24469"/>
                      <a:pt x="16870" y="22888"/>
                    </a:cubicBezTo>
                    <a:cubicBezTo>
                      <a:pt x="13192" y="21338"/>
                      <a:pt x="11095" y="22433"/>
                      <a:pt x="10062" y="19150"/>
                    </a:cubicBezTo>
                    <a:cubicBezTo>
                      <a:pt x="9059" y="15837"/>
                      <a:pt x="6353" y="16961"/>
                      <a:pt x="5989" y="15442"/>
                    </a:cubicBezTo>
                    <a:cubicBezTo>
                      <a:pt x="5563" y="13891"/>
                      <a:pt x="4226" y="12767"/>
                      <a:pt x="2615" y="12584"/>
                    </a:cubicBezTo>
                    <a:cubicBezTo>
                      <a:pt x="1703" y="12493"/>
                      <a:pt x="760" y="12736"/>
                      <a:pt x="1" y="13314"/>
                    </a:cubicBezTo>
                    <a:cubicBezTo>
                      <a:pt x="1" y="13314"/>
                      <a:pt x="2767" y="12767"/>
                      <a:pt x="3496" y="15381"/>
                    </a:cubicBezTo>
                    <a:cubicBezTo>
                      <a:pt x="4226" y="17995"/>
                      <a:pt x="2888" y="21034"/>
                      <a:pt x="4773" y="22858"/>
                    </a:cubicBezTo>
                    <a:cubicBezTo>
                      <a:pt x="6657" y="24682"/>
                      <a:pt x="5381" y="26718"/>
                      <a:pt x="8846" y="29089"/>
                    </a:cubicBezTo>
                    <a:cubicBezTo>
                      <a:pt x="12341" y="31460"/>
                      <a:pt x="13071" y="31369"/>
                      <a:pt x="14621" y="33132"/>
                    </a:cubicBezTo>
                    <a:cubicBezTo>
                      <a:pt x="15350" y="33952"/>
                      <a:pt x="16293" y="34317"/>
                      <a:pt x="17083" y="34712"/>
                    </a:cubicBezTo>
                    <a:lnTo>
                      <a:pt x="39485" y="34712"/>
                    </a:lnTo>
                    <a:cubicBezTo>
                      <a:pt x="39758" y="34074"/>
                      <a:pt x="40184" y="33557"/>
                      <a:pt x="40731" y="33162"/>
                    </a:cubicBezTo>
                    <a:cubicBezTo>
                      <a:pt x="42615" y="31886"/>
                      <a:pt x="44318" y="31399"/>
                      <a:pt x="44561" y="2890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96" name="Google Shape;1996;p42"/>
              <p:cNvSpPr/>
              <p:nvPr/>
            </p:nvSpPr>
            <p:spPr>
              <a:xfrm>
                <a:off x="4102175" y="4979075"/>
                <a:ext cx="622375" cy="240925"/>
              </a:xfrm>
              <a:custGeom>
                <a:rect b="b" l="l" r="r" t="t"/>
                <a:pathLst>
                  <a:path extrusionOk="0" h="9637" w="24895">
                    <a:moveTo>
                      <a:pt x="11824" y="1916"/>
                    </a:moveTo>
                    <a:cubicBezTo>
                      <a:pt x="8146" y="2098"/>
                      <a:pt x="3952" y="2372"/>
                      <a:pt x="2736" y="1186"/>
                    </a:cubicBezTo>
                    <a:cubicBezTo>
                      <a:pt x="1550" y="1"/>
                      <a:pt x="0" y="791"/>
                      <a:pt x="0" y="791"/>
                    </a:cubicBezTo>
                    <a:cubicBezTo>
                      <a:pt x="0" y="791"/>
                      <a:pt x="2462" y="1521"/>
                      <a:pt x="3101" y="3466"/>
                    </a:cubicBezTo>
                    <a:cubicBezTo>
                      <a:pt x="3739" y="5655"/>
                      <a:pt x="4681" y="7752"/>
                      <a:pt x="5958" y="9636"/>
                    </a:cubicBezTo>
                    <a:lnTo>
                      <a:pt x="24894" y="9636"/>
                    </a:lnTo>
                    <a:cubicBezTo>
                      <a:pt x="22736" y="7448"/>
                      <a:pt x="21338" y="7114"/>
                      <a:pt x="18602" y="6050"/>
                    </a:cubicBezTo>
                    <a:cubicBezTo>
                      <a:pt x="15563" y="4864"/>
                      <a:pt x="15472" y="1734"/>
                      <a:pt x="11824" y="191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97" name="Google Shape;1997;p42"/>
              <p:cNvSpPr/>
              <p:nvPr/>
            </p:nvSpPr>
            <p:spPr>
              <a:xfrm>
                <a:off x="5469225" y="4964650"/>
                <a:ext cx="341975" cy="255350"/>
              </a:xfrm>
              <a:custGeom>
                <a:rect b="b" l="l" r="r" t="t"/>
                <a:pathLst>
                  <a:path extrusionOk="0" h="10214" w="13679">
                    <a:moveTo>
                      <a:pt x="12401" y="0"/>
                    </a:moveTo>
                    <a:cubicBezTo>
                      <a:pt x="12401" y="0"/>
                      <a:pt x="12128" y="3010"/>
                      <a:pt x="9818" y="3374"/>
                    </a:cubicBezTo>
                    <a:cubicBezTo>
                      <a:pt x="7538" y="3709"/>
                      <a:pt x="4559" y="3769"/>
                      <a:pt x="4134" y="6019"/>
                    </a:cubicBezTo>
                    <a:cubicBezTo>
                      <a:pt x="3708" y="8268"/>
                      <a:pt x="3860" y="9058"/>
                      <a:pt x="2614" y="9332"/>
                    </a:cubicBezTo>
                    <a:cubicBezTo>
                      <a:pt x="1702" y="9514"/>
                      <a:pt x="669" y="9605"/>
                      <a:pt x="0" y="10213"/>
                    </a:cubicBezTo>
                    <a:lnTo>
                      <a:pt x="10578" y="10213"/>
                    </a:lnTo>
                    <a:cubicBezTo>
                      <a:pt x="10882" y="8238"/>
                      <a:pt x="12249" y="7873"/>
                      <a:pt x="12949" y="6535"/>
                    </a:cubicBezTo>
                    <a:cubicBezTo>
                      <a:pt x="13678" y="5107"/>
                      <a:pt x="12401" y="0"/>
                      <a:pt x="1240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1998" name="Google Shape;1998;p42"/>
              <p:cNvSpPr/>
              <p:nvPr/>
            </p:nvSpPr>
            <p:spPr>
              <a:xfrm>
                <a:off x="4102175" y="4352175"/>
                <a:ext cx="1686225" cy="867825"/>
              </a:xfrm>
              <a:custGeom>
                <a:rect b="b" l="l" r="r" t="t"/>
                <a:pathLst>
                  <a:path extrusionOk="0" h="34713" w="67449">
                    <a:moveTo>
                      <a:pt x="1186" y="25624"/>
                    </a:moveTo>
                    <a:cubicBezTo>
                      <a:pt x="760" y="25624"/>
                      <a:pt x="365" y="25715"/>
                      <a:pt x="0" y="25898"/>
                    </a:cubicBezTo>
                    <a:cubicBezTo>
                      <a:pt x="0" y="25898"/>
                      <a:pt x="152" y="25928"/>
                      <a:pt x="426" y="26050"/>
                    </a:cubicBezTo>
                    <a:cubicBezTo>
                      <a:pt x="471" y="26043"/>
                      <a:pt x="518" y="26040"/>
                      <a:pt x="566" y="26040"/>
                    </a:cubicBezTo>
                    <a:cubicBezTo>
                      <a:pt x="2167" y="26040"/>
                      <a:pt x="5290" y="29364"/>
                      <a:pt x="5319" y="29393"/>
                    </a:cubicBezTo>
                    <a:lnTo>
                      <a:pt x="5350" y="29424"/>
                    </a:lnTo>
                    <a:lnTo>
                      <a:pt x="5441" y="29454"/>
                    </a:lnTo>
                    <a:cubicBezTo>
                      <a:pt x="5441" y="29454"/>
                      <a:pt x="10882" y="31247"/>
                      <a:pt x="12493" y="33405"/>
                    </a:cubicBezTo>
                    <a:cubicBezTo>
                      <a:pt x="12858" y="33922"/>
                      <a:pt x="13313" y="34348"/>
                      <a:pt x="13800" y="34712"/>
                    </a:cubicBezTo>
                    <a:lnTo>
                      <a:pt x="14924" y="34712"/>
                    </a:lnTo>
                    <a:cubicBezTo>
                      <a:pt x="14165" y="34348"/>
                      <a:pt x="13465" y="33770"/>
                      <a:pt x="12949" y="33071"/>
                    </a:cubicBezTo>
                    <a:cubicBezTo>
                      <a:pt x="11338" y="30913"/>
                      <a:pt x="6322" y="29150"/>
                      <a:pt x="5684" y="28937"/>
                    </a:cubicBezTo>
                    <a:cubicBezTo>
                      <a:pt x="5289" y="28572"/>
                      <a:pt x="2979" y="26171"/>
                      <a:pt x="1186" y="25624"/>
                    </a:cubicBezTo>
                    <a:close/>
                    <a:moveTo>
                      <a:pt x="13982" y="12615"/>
                    </a:moveTo>
                    <a:cubicBezTo>
                      <a:pt x="13405" y="12736"/>
                      <a:pt x="12858" y="12980"/>
                      <a:pt x="12402" y="13314"/>
                    </a:cubicBezTo>
                    <a:cubicBezTo>
                      <a:pt x="12638" y="13292"/>
                      <a:pt x="12874" y="13271"/>
                      <a:pt x="13100" y="13271"/>
                    </a:cubicBezTo>
                    <a:cubicBezTo>
                      <a:pt x="13194" y="13271"/>
                      <a:pt x="13285" y="13275"/>
                      <a:pt x="13374" y="13283"/>
                    </a:cubicBezTo>
                    <a:cubicBezTo>
                      <a:pt x="13648" y="13223"/>
                      <a:pt x="13921" y="13192"/>
                      <a:pt x="14195" y="13192"/>
                    </a:cubicBezTo>
                    <a:cubicBezTo>
                      <a:pt x="14742" y="13192"/>
                      <a:pt x="15259" y="13375"/>
                      <a:pt x="15715" y="13709"/>
                    </a:cubicBezTo>
                    <a:cubicBezTo>
                      <a:pt x="16079" y="14043"/>
                      <a:pt x="16383" y="14439"/>
                      <a:pt x="16596" y="14894"/>
                    </a:cubicBezTo>
                    <a:cubicBezTo>
                      <a:pt x="16779" y="15350"/>
                      <a:pt x="16900" y="15837"/>
                      <a:pt x="16900" y="16353"/>
                    </a:cubicBezTo>
                    <a:cubicBezTo>
                      <a:pt x="16900" y="17296"/>
                      <a:pt x="17721" y="18116"/>
                      <a:pt x="18481" y="18876"/>
                    </a:cubicBezTo>
                    <a:cubicBezTo>
                      <a:pt x="19028" y="19393"/>
                      <a:pt x="19545" y="19940"/>
                      <a:pt x="19666" y="20396"/>
                    </a:cubicBezTo>
                    <a:cubicBezTo>
                      <a:pt x="19849" y="21095"/>
                      <a:pt x="20791" y="22220"/>
                      <a:pt x="22159" y="23314"/>
                    </a:cubicBezTo>
                    <a:cubicBezTo>
                      <a:pt x="23496" y="24347"/>
                      <a:pt x="24955" y="25229"/>
                      <a:pt x="26536" y="25867"/>
                    </a:cubicBezTo>
                    <a:cubicBezTo>
                      <a:pt x="28268" y="26597"/>
                      <a:pt x="29727" y="28147"/>
                      <a:pt x="31034" y="30031"/>
                    </a:cubicBezTo>
                    <a:cubicBezTo>
                      <a:pt x="32037" y="31521"/>
                      <a:pt x="32949" y="33071"/>
                      <a:pt x="33739" y="34682"/>
                    </a:cubicBezTo>
                    <a:lnTo>
                      <a:pt x="34378" y="34712"/>
                    </a:lnTo>
                    <a:cubicBezTo>
                      <a:pt x="33527" y="32980"/>
                      <a:pt x="32554" y="31308"/>
                      <a:pt x="31490" y="29697"/>
                    </a:cubicBezTo>
                    <a:cubicBezTo>
                      <a:pt x="30122" y="27752"/>
                      <a:pt x="28572" y="26141"/>
                      <a:pt x="26748" y="25381"/>
                    </a:cubicBezTo>
                    <a:cubicBezTo>
                      <a:pt x="25229" y="24743"/>
                      <a:pt x="23800" y="23892"/>
                      <a:pt x="22523" y="22888"/>
                    </a:cubicBezTo>
                    <a:cubicBezTo>
                      <a:pt x="21216" y="21855"/>
                      <a:pt x="20365" y="20852"/>
                      <a:pt x="20213" y="20244"/>
                    </a:cubicBezTo>
                    <a:cubicBezTo>
                      <a:pt x="20031" y="19636"/>
                      <a:pt x="19453" y="19059"/>
                      <a:pt x="18876" y="18481"/>
                    </a:cubicBezTo>
                    <a:cubicBezTo>
                      <a:pt x="18207" y="17782"/>
                      <a:pt x="17478" y="17083"/>
                      <a:pt x="17478" y="16353"/>
                    </a:cubicBezTo>
                    <a:cubicBezTo>
                      <a:pt x="17478" y="15776"/>
                      <a:pt x="17326" y="15198"/>
                      <a:pt x="17113" y="14682"/>
                    </a:cubicBezTo>
                    <a:cubicBezTo>
                      <a:pt x="16870" y="14135"/>
                      <a:pt x="16505" y="13648"/>
                      <a:pt x="16049" y="13283"/>
                    </a:cubicBezTo>
                    <a:cubicBezTo>
                      <a:pt x="15532" y="12828"/>
                      <a:pt x="14864" y="12615"/>
                      <a:pt x="14195" y="12615"/>
                    </a:cubicBezTo>
                    <a:close/>
                    <a:moveTo>
                      <a:pt x="32280" y="1"/>
                    </a:moveTo>
                    <a:cubicBezTo>
                      <a:pt x="32280" y="1"/>
                      <a:pt x="32128" y="305"/>
                      <a:pt x="31916" y="852"/>
                    </a:cubicBezTo>
                    <a:cubicBezTo>
                      <a:pt x="31672" y="4590"/>
                      <a:pt x="33557" y="7964"/>
                      <a:pt x="35198" y="10882"/>
                    </a:cubicBezTo>
                    <a:cubicBezTo>
                      <a:pt x="36353" y="12949"/>
                      <a:pt x="37356" y="14742"/>
                      <a:pt x="37356" y="16201"/>
                    </a:cubicBezTo>
                    <a:cubicBezTo>
                      <a:pt x="37417" y="18177"/>
                      <a:pt x="37812" y="20153"/>
                      <a:pt x="38572" y="21977"/>
                    </a:cubicBezTo>
                    <a:cubicBezTo>
                      <a:pt x="39332" y="23922"/>
                      <a:pt x="40274" y="25806"/>
                      <a:pt x="41369" y="27600"/>
                    </a:cubicBezTo>
                    <a:cubicBezTo>
                      <a:pt x="42220" y="29028"/>
                      <a:pt x="42706" y="31855"/>
                      <a:pt x="42980" y="34712"/>
                    </a:cubicBezTo>
                    <a:lnTo>
                      <a:pt x="43557" y="34712"/>
                    </a:lnTo>
                    <a:cubicBezTo>
                      <a:pt x="43253" y="31764"/>
                      <a:pt x="42767" y="28816"/>
                      <a:pt x="41855" y="27296"/>
                    </a:cubicBezTo>
                    <a:cubicBezTo>
                      <a:pt x="40791" y="25533"/>
                      <a:pt x="39879" y="23679"/>
                      <a:pt x="39089" y="21794"/>
                    </a:cubicBezTo>
                    <a:cubicBezTo>
                      <a:pt x="38360" y="20001"/>
                      <a:pt x="37964" y="18116"/>
                      <a:pt x="37934" y="16201"/>
                    </a:cubicBezTo>
                    <a:cubicBezTo>
                      <a:pt x="37934" y="14590"/>
                      <a:pt x="36901" y="12736"/>
                      <a:pt x="35715" y="10609"/>
                    </a:cubicBezTo>
                    <a:cubicBezTo>
                      <a:pt x="34043" y="7660"/>
                      <a:pt x="32128" y="4256"/>
                      <a:pt x="32493" y="548"/>
                    </a:cubicBezTo>
                    <a:cubicBezTo>
                      <a:pt x="32372" y="183"/>
                      <a:pt x="32280" y="1"/>
                      <a:pt x="32280" y="1"/>
                    </a:cubicBezTo>
                    <a:close/>
                    <a:moveTo>
                      <a:pt x="50366" y="5867"/>
                    </a:moveTo>
                    <a:lnTo>
                      <a:pt x="50366" y="5867"/>
                    </a:lnTo>
                    <a:cubicBezTo>
                      <a:pt x="50366" y="5867"/>
                      <a:pt x="50639" y="6201"/>
                      <a:pt x="51004" y="6688"/>
                    </a:cubicBezTo>
                    <a:cubicBezTo>
                      <a:pt x="52098" y="7751"/>
                      <a:pt x="52858" y="9119"/>
                      <a:pt x="53223" y="10578"/>
                    </a:cubicBezTo>
                    <a:cubicBezTo>
                      <a:pt x="53588" y="12098"/>
                      <a:pt x="53588" y="13466"/>
                      <a:pt x="53375" y="13861"/>
                    </a:cubicBezTo>
                    <a:lnTo>
                      <a:pt x="53375" y="13891"/>
                    </a:lnTo>
                    <a:cubicBezTo>
                      <a:pt x="52858" y="14651"/>
                      <a:pt x="52646" y="15594"/>
                      <a:pt x="52828" y="16505"/>
                    </a:cubicBezTo>
                    <a:cubicBezTo>
                      <a:pt x="53010" y="17539"/>
                      <a:pt x="53497" y="18451"/>
                      <a:pt x="54226" y="19211"/>
                    </a:cubicBezTo>
                    <a:cubicBezTo>
                      <a:pt x="55260" y="20335"/>
                      <a:pt x="54226" y="22341"/>
                      <a:pt x="53314" y="24104"/>
                    </a:cubicBezTo>
                    <a:cubicBezTo>
                      <a:pt x="52585" y="25472"/>
                      <a:pt x="51946" y="26749"/>
                      <a:pt x="52250" y="27630"/>
                    </a:cubicBezTo>
                    <a:cubicBezTo>
                      <a:pt x="52767" y="28998"/>
                      <a:pt x="51642" y="30335"/>
                      <a:pt x="49971" y="32372"/>
                    </a:cubicBezTo>
                    <a:cubicBezTo>
                      <a:pt x="49606" y="32797"/>
                      <a:pt x="49211" y="33253"/>
                      <a:pt x="48816" y="33740"/>
                    </a:cubicBezTo>
                    <a:cubicBezTo>
                      <a:pt x="48572" y="34044"/>
                      <a:pt x="48329" y="34348"/>
                      <a:pt x="48086" y="34712"/>
                    </a:cubicBezTo>
                    <a:lnTo>
                      <a:pt x="48816" y="34712"/>
                    </a:lnTo>
                    <a:cubicBezTo>
                      <a:pt x="48998" y="34500"/>
                      <a:pt x="49150" y="34287"/>
                      <a:pt x="49302" y="34104"/>
                    </a:cubicBezTo>
                    <a:cubicBezTo>
                      <a:pt x="49667" y="33618"/>
                      <a:pt x="50062" y="33162"/>
                      <a:pt x="50427" y="32706"/>
                    </a:cubicBezTo>
                    <a:cubicBezTo>
                      <a:pt x="52250" y="30548"/>
                      <a:pt x="53436" y="29089"/>
                      <a:pt x="52828" y="27448"/>
                    </a:cubicBezTo>
                    <a:cubicBezTo>
                      <a:pt x="52615" y="26810"/>
                      <a:pt x="53223" y="25624"/>
                      <a:pt x="53861" y="24347"/>
                    </a:cubicBezTo>
                    <a:cubicBezTo>
                      <a:pt x="54864" y="22433"/>
                      <a:pt x="55989" y="20274"/>
                      <a:pt x="54682" y="18815"/>
                    </a:cubicBezTo>
                    <a:cubicBezTo>
                      <a:pt x="54044" y="18147"/>
                      <a:pt x="53618" y="17326"/>
                      <a:pt x="53436" y="16414"/>
                    </a:cubicBezTo>
                    <a:cubicBezTo>
                      <a:pt x="53284" y="15654"/>
                      <a:pt x="53436" y="14864"/>
                      <a:pt x="53861" y="14195"/>
                    </a:cubicBezTo>
                    <a:lnTo>
                      <a:pt x="53861" y="14165"/>
                    </a:lnTo>
                    <a:cubicBezTo>
                      <a:pt x="54135" y="13679"/>
                      <a:pt x="54196" y="12128"/>
                      <a:pt x="53770" y="10457"/>
                    </a:cubicBezTo>
                    <a:cubicBezTo>
                      <a:pt x="53405" y="8937"/>
                      <a:pt x="52646" y="7569"/>
                      <a:pt x="51582" y="6444"/>
                    </a:cubicBezTo>
                    <a:cubicBezTo>
                      <a:pt x="51187" y="6232"/>
                      <a:pt x="50761" y="6049"/>
                      <a:pt x="50366" y="5867"/>
                    </a:cubicBezTo>
                    <a:close/>
                    <a:moveTo>
                      <a:pt x="67083" y="24499"/>
                    </a:moveTo>
                    <a:cubicBezTo>
                      <a:pt x="67053" y="24834"/>
                      <a:pt x="66992" y="25138"/>
                      <a:pt x="66901" y="25442"/>
                    </a:cubicBezTo>
                    <a:cubicBezTo>
                      <a:pt x="66901" y="27600"/>
                      <a:pt x="65624" y="28785"/>
                      <a:pt x="64652" y="29727"/>
                    </a:cubicBezTo>
                    <a:cubicBezTo>
                      <a:pt x="64044" y="30275"/>
                      <a:pt x="63558" y="30731"/>
                      <a:pt x="63466" y="31308"/>
                    </a:cubicBezTo>
                    <a:cubicBezTo>
                      <a:pt x="63345" y="31946"/>
                      <a:pt x="62980" y="32554"/>
                      <a:pt x="62494" y="33010"/>
                    </a:cubicBezTo>
                    <a:cubicBezTo>
                      <a:pt x="61825" y="33618"/>
                      <a:pt x="61065" y="34135"/>
                      <a:pt x="60214" y="34469"/>
                    </a:cubicBezTo>
                    <a:lnTo>
                      <a:pt x="59819" y="34652"/>
                    </a:lnTo>
                    <a:lnTo>
                      <a:pt x="59697" y="34712"/>
                    </a:lnTo>
                    <a:lnTo>
                      <a:pt x="61035" y="34712"/>
                    </a:lnTo>
                    <a:cubicBezTo>
                      <a:pt x="61703" y="34378"/>
                      <a:pt x="62342" y="33952"/>
                      <a:pt x="62889" y="33436"/>
                    </a:cubicBezTo>
                    <a:cubicBezTo>
                      <a:pt x="63466" y="32889"/>
                      <a:pt x="63862" y="32190"/>
                      <a:pt x="64014" y="31399"/>
                    </a:cubicBezTo>
                    <a:cubicBezTo>
                      <a:pt x="64105" y="31004"/>
                      <a:pt x="64530" y="30639"/>
                      <a:pt x="65047" y="30123"/>
                    </a:cubicBezTo>
                    <a:cubicBezTo>
                      <a:pt x="66020" y="29241"/>
                      <a:pt x="67235" y="28056"/>
                      <a:pt x="67448" y="26080"/>
                    </a:cubicBezTo>
                    <a:cubicBezTo>
                      <a:pt x="67266" y="25168"/>
                      <a:pt x="67083" y="24499"/>
                      <a:pt x="67083" y="2449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1999" name="Google Shape;1999;p42"/>
            <p:cNvGrpSpPr/>
            <p:nvPr/>
          </p:nvGrpSpPr>
          <p:grpSpPr>
            <a:xfrm>
              <a:off x="4387657" y="3694416"/>
              <a:ext cx="1252400" cy="1473059"/>
              <a:chOff x="2634050" y="3784550"/>
              <a:chExt cx="1220425" cy="1435450"/>
            </a:xfrm>
          </p:grpSpPr>
          <p:sp>
            <p:nvSpPr>
              <p:cNvPr id="2000" name="Google Shape;2000;p42"/>
              <p:cNvSpPr/>
              <p:nvPr/>
            </p:nvSpPr>
            <p:spPr>
              <a:xfrm>
                <a:off x="3062625" y="4406125"/>
                <a:ext cx="486375" cy="813875"/>
              </a:xfrm>
              <a:custGeom>
                <a:rect b="b" l="l" r="r" t="t"/>
                <a:pathLst>
                  <a:path extrusionOk="0" h="32555" w="19455">
                    <a:moveTo>
                      <a:pt x="18390" y="32554"/>
                    </a:moveTo>
                    <a:cubicBezTo>
                      <a:pt x="15229" y="29059"/>
                      <a:pt x="12463" y="25259"/>
                      <a:pt x="10092" y="21186"/>
                    </a:cubicBezTo>
                    <a:cubicBezTo>
                      <a:pt x="1" y="3648"/>
                      <a:pt x="457" y="1095"/>
                      <a:pt x="457" y="1095"/>
                    </a:cubicBezTo>
                    <a:cubicBezTo>
                      <a:pt x="457" y="1095"/>
                      <a:pt x="578" y="1"/>
                      <a:pt x="1399" y="2554"/>
                    </a:cubicBezTo>
                    <a:cubicBezTo>
                      <a:pt x="2189" y="5107"/>
                      <a:pt x="6141" y="12706"/>
                      <a:pt x="11582" y="21855"/>
                    </a:cubicBezTo>
                    <a:cubicBezTo>
                      <a:pt x="13861" y="25655"/>
                      <a:pt x="16506" y="29241"/>
                      <a:pt x="19454" y="3255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1" name="Google Shape;2001;p42"/>
              <p:cNvSpPr/>
              <p:nvPr/>
            </p:nvSpPr>
            <p:spPr>
              <a:xfrm>
                <a:off x="2820975" y="3784550"/>
                <a:ext cx="262200" cy="674025"/>
              </a:xfrm>
              <a:custGeom>
                <a:rect b="b" l="l" r="r" t="t"/>
                <a:pathLst>
                  <a:path extrusionOk="0" h="26961" w="10488">
                    <a:moveTo>
                      <a:pt x="10488" y="26961"/>
                    </a:moveTo>
                    <a:cubicBezTo>
                      <a:pt x="10488" y="19271"/>
                      <a:pt x="1" y="0"/>
                      <a:pt x="1" y="0"/>
                    </a:cubicBezTo>
                    <a:cubicBezTo>
                      <a:pt x="1" y="0"/>
                      <a:pt x="2524" y="10699"/>
                      <a:pt x="4834" y="17630"/>
                    </a:cubicBezTo>
                    <a:cubicBezTo>
                      <a:pt x="7174" y="24590"/>
                      <a:pt x="10488" y="26961"/>
                      <a:pt x="10488" y="2696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2" name="Google Shape;2002;p42"/>
              <p:cNvSpPr/>
              <p:nvPr/>
            </p:nvSpPr>
            <p:spPr>
              <a:xfrm>
                <a:off x="3105950" y="4119650"/>
                <a:ext cx="137550" cy="398200"/>
              </a:xfrm>
              <a:custGeom>
                <a:rect b="b" l="l" r="r" t="t"/>
                <a:pathLst>
                  <a:path extrusionOk="0" h="15928" w="5502">
                    <a:moveTo>
                      <a:pt x="4590" y="1"/>
                    </a:moveTo>
                    <a:cubicBezTo>
                      <a:pt x="4590" y="1"/>
                      <a:pt x="2493" y="5593"/>
                      <a:pt x="1277" y="9514"/>
                    </a:cubicBezTo>
                    <a:cubicBezTo>
                      <a:pt x="61" y="13405"/>
                      <a:pt x="0" y="15928"/>
                      <a:pt x="0" y="15928"/>
                    </a:cubicBezTo>
                    <a:cubicBezTo>
                      <a:pt x="5502" y="13314"/>
                      <a:pt x="4590" y="1"/>
                      <a:pt x="459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3" name="Google Shape;2003;p42"/>
              <p:cNvSpPr/>
              <p:nvPr/>
            </p:nvSpPr>
            <p:spPr>
              <a:xfrm>
                <a:off x="3220700" y="4311150"/>
                <a:ext cx="286500" cy="433150"/>
              </a:xfrm>
              <a:custGeom>
                <a:rect b="b" l="l" r="r" t="t"/>
                <a:pathLst>
                  <a:path extrusionOk="0" h="17326" w="11460">
                    <a:moveTo>
                      <a:pt x="0" y="17326"/>
                    </a:moveTo>
                    <a:cubicBezTo>
                      <a:pt x="4408" y="14985"/>
                      <a:pt x="11459" y="0"/>
                      <a:pt x="11459" y="0"/>
                    </a:cubicBezTo>
                    <a:cubicBezTo>
                      <a:pt x="11459" y="0"/>
                      <a:pt x="6018" y="5563"/>
                      <a:pt x="3131" y="9879"/>
                    </a:cubicBezTo>
                    <a:cubicBezTo>
                      <a:pt x="243" y="14225"/>
                      <a:pt x="0" y="17326"/>
                      <a:pt x="0" y="17326"/>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4" name="Google Shape;2004;p42"/>
              <p:cNvSpPr/>
              <p:nvPr/>
            </p:nvSpPr>
            <p:spPr>
              <a:xfrm>
                <a:off x="3163700" y="4172850"/>
                <a:ext cx="215825" cy="463550"/>
              </a:xfrm>
              <a:custGeom>
                <a:rect b="b" l="l" r="r" t="t"/>
                <a:pathLst>
                  <a:path extrusionOk="0" h="18542" w="8633">
                    <a:moveTo>
                      <a:pt x="122" y="18542"/>
                    </a:moveTo>
                    <a:cubicBezTo>
                      <a:pt x="3952" y="17326"/>
                      <a:pt x="8633" y="0"/>
                      <a:pt x="8633" y="0"/>
                    </a:cubicBezTo>
                    <a:cubicBezTo>
                      <a:pt x="8633" y="0"/>
                      <a:pt x="3435" y="8420"/>
                      <a:pt x="1733" y="12645"/>
                    </a:cubicBezTo>
                    <a:cubicBezTo>
                      <a:pt x="0" y="16839"/>
                      <a:pt x="122" y="18542"/>
                      <a:pt x="122" y="1854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5" name="Google Shape;2005;p42"/>
              <p:cNvSpPr/>
              <p:nvPr/>
            </p:nvSpPr>
            <p:spPr>
              <a:xfrm>
                <a:off x="3286050" y="4423600"/>
                <a:ext cx="285725" cy="440775"/>
              </a:xfrm>
              <a:custGeom>
                <a:rect b="b" l="l" r="r" t="t"/>
                <a:pathLst>
                  <a:path extrusionOk="0" h="17631" w="11429">
                    <a:moveTo>
                      <a:pt x="0" y="17569"/>
                    </a:moveTo>
                    <a:cubicBezTo>
                      <a:pt x="1459" y="17630"/>
                      <a:pt x="3040" y="15776"/>
                      <a:pt x="5167" y="11065"/>
                    </a:cubicBezTo>
                    <a:cubicBezTo>
                      <a:pt x="7265" y="6323"/>
                      <a:pt x="11429" y="1"/>
                      <a:pt x="11429" y="1"/>
                    </a:cubicBezTo>
                    <a:cubicBezTo>
                      <a:pt x="11429" y="1"/>
                      <a:pt x="5563" y="6171"/>
                      <a:pt x="3040" y="10761"/>
                    </a:cubicBezTo>
                    <a:cubicBezTo>
                      <a:pt x="517" y="15381"/>
                      <a:pt x="0" y="17569"/>
                      <a:pt x="0" y="1756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6" name="Google Shape;2006;p42"/>
              <p:cNvSpPr/>
              <p:nvPr/>
            </p:nvSpPr>
            <p:spPr>
              <a:xfrm>
                <a:off x="3479825" y="4874225"/>
                <a:ext cx="312325" cy="279650"/>
              </a:xfrm>
              <a:custGeom>
                <a:rect b="b" l="l" r="r" t="t"/>
                <a:pathLst>
                  <a:path extrusionOk="0" h="11186" w="12493">
                    <a:moveTo>
                      <a:pt x="4651" y="6079"/>
                    </a:moveTo>
                    <a:cubicBezTo>
                      <a:pt x="669" y="8906"/>
                      <a:pt x="0" y="11186"/>
                      <a:pt x="0" y="11186"/>
                    </a:cubicBezTo>
                    <a:cubicBezTo>
                      <a:pt x="4681" y="10213"/>
                      <a:pt x="12493" y="0"/>
                      <a:pt x="12493" y="0"/>
                    </a:cubicBezTo>
                    <a:cubicBezTo>
                      <a:pt x="12493" y="0"/>
                      <a:pt x="8663" y="3222"/>
                      <a:pt x="4651" y="607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7" name="Google Shape;2007;p42"/>
              <p:cNvSpPr/>
              <p:nvPr/>
            </p:nvSpPr>
            <p:spPr>
              <a:xfrm>
                <a:off x="3496525" y="5004175"/>
                <a:ext cx="345025" cy="203675"/>
              </a:xfrm>
              <a:custGeom>
                <a:rect b="b" l="l" r="r" t="t"/>
                <a:pathLst>
                  <a:path extrusionOk="0" h="8147" w="13801">
                    <a:moveTo>
                      <a:pt x="13800" y="0"/>
                    </a:moveTo>
                    <a:cubicBezTo>
                      <a:pt x="13800" y="0"/>
                      <a:pt x="9819" y="3678"/>
                      <a:pt x="6384" y="3951"/>
                    </a:cubicBezTo>
                    <a:cubicBezTo>
                      <a:pt x="2919" y="4255"/>
                      <a:pt x="1" y="6748"/>
                      <a:pt x="1" y="6748"/>
                    </a:cubicBezTo>
                    <a:cubicBezTo>
                      <a:pt x="7843" y="8146"/>
                      <a:pt x="13800" y="0"/>
                      <a:pt x="1380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8" name="Google Shape;2008;p42"/>
              <p:cNvSpPr/>
              <p:nvPr/>
            </p:nvSpPr>
            <p:spPr>
              <a:xfrm>
                <a:off x="3386350" y="4582425"/>
                <a:ext cx="323725" cy="457475"/>
              </a:xfrm>
              <a:custGeom>
                <a:rect b="b" l="l" r="r" t="t"/>
                <a:pathLst>
                  <a:path extrusionOk="0" h="18299" w="12949">
                    <a:moveTo>
                      <a:pt x="0" y="18086"/>
                    </a:moveTo>
                    <a:cubicBezTo>
                      <a:pt x="1703" y="18299"/>
                      <a:pt x="5380" y="15137"/>
                      <a:pt x="6931" y="10700"/>
                    </a:cubicBezTo>
                    <a:cubicBezTo>
                      <a:pt x="8481" y="6232"/>
                      <a:pt x="12949" y="0"/>
                      <a:pt x="12949" y="0"/>
                    </a:cubicBezTo>
                    <a:cubicBezTo>
                      <a:pt x="12949" y="0"/>
                      <a:pt x="6809" y="6201"/>
                      <a:pt x="5016" y="10396"/>
                    </a:cubicBezTo>
                    <a:cubicBezTo>
                      <a:pt x="3253" y="14560"/>
                      <a:pt x="0" y="18086"/>
                      <a:pt x="0" y="18086"/>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09" name="Google Shape;2009;p42"/>
              <p:cNvSpPr/>
              <p:nvPr/>
            </p:nvSpPr>
            <p:spPr>
              <a:xfrm>
                <a:off x="3333925" y="4476800"/>
                <a:ext cx="335875" cy="484825"/>
              </a:xfrm>
              <a:custGeom>
                <a:rect b="b" l="l" r="r" t="t"/>
                <a:pathLst>
                  <a:path extrusionOk="0" h="19393" w="13435">
                    <a:moveTo>
                      <a:pt x="0" y="19180"/>
                    </a:moveTo>
                    <a:cubicBezTo>
                      <a:pt x="1368" y="19393"/>
                      <a:pt x="4407" y="15320"/>
                      <a:pt x="6414" y="10639"/>
                    </a:cubicBezTo>
                    <a:cubicBezTo>
                      <a:pt x="8389" y="5988"/>
                      <a:pt x="13435" y="0"/>
                      <a:pt x="13435" y="0"/>
                    </a:cubicBezTo>
                    <a:cubicBezTo>
                      <a:pt x="10912" y="2098"/>
                      <a:pt x="8632" y="4469"/>
                      <a:pt x="6657" y="7052"/>
                    </a:cubicBezTo>
                    <a:cubicBezTo>
                      <a:pt x="3496" y="11277"/>
                      <a:pt x="0" y="19180"/>
                      <a:pt x="0" y="1918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0" name="Google Shape;2010;p42"/>
              <p:cNvSpPr/>
              <p:nvPr/>
            </p:nvSpPr>
            <p:spPr>
              <a:xfrm>
                <a:off x="3437250" y="4744275"/>
                <a:ext cx="358700" cy="360975"/>
              </a:xfrm>
              <a:custGeom>
                <a:rect b="b" l="l" r="r" t="t"/>
                <a:pathLst>
                  <a:path extrusionOk="0" h="14439" w="14348">
                    <a:moveTo>
                      <a:pt x="1" y="14439"/>
                    </a:moveTo>
                    <a:cubicBezTo>
                      <a:pt x="4044" y="13952"/>
                      <a:pt x="14348" y="1"/>
                      <a:pt x="14348" y="1"/>
                    </a:cubicBezTo>
                    <a:cubicBezTo>
                      <a:pt x="14348" y="1"/>
                      <a:pt x="11187" y="2250"/>
                      <a:pt x="6293" y="6475"/>
                    </a:cubicBezTo>
                    <a:cubicBezTo>
                      <a:pt x="1430" y="10700"/>
                      <a:pt x="1" y="14439"/>
                      <a:pt x="1" y="1443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1" name="Google Shape;2011;p42"/>
              <p:cNvSpPr/>
              <p:nvPr/>
            </p:nvSpPr>
            <p:spPr>
              <a:xfrm>
                <a:off x="3336200" y="5146250"/>
                <a:ext cx="136050" cy="73750"/>
              </a:xfrm>
              <a:custGeom>
                <a:rect b="b" l="l" r="r" t="t"/>
                <a:pathLst>
                  <a:path extrusionOk="0" h="2950" w="5442">
                    <a:moveTo>
                      <a:pt x="0" y="2949"/>
                    </a:moveTo>
                    <a:lnTo>
                      <a:pt x="3405" y="2949"/>
                    </a:lnTo>
                    <a:cubicBezTo>
                      <a:pt x="4195" y="2068"/>
                      <a:pt x="4894" y="1095"/>
                      <a:pt x="5441" y="1"/>
                    </a:cubicBezTo>
                    <a:cubicBezTo>
                      <a:pt x="4195" y="305"/>
                      <a:pt x="2189" y="1460"/>
                      <a:pt x="0" y="294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2" name="Google Shape;2012;p42"/>
              <p:cNvSpPr/>
              <p:nvPr/>
            </p:nvSpPr>
            <p:spPr>
              <a:xfrm>
                <a:off x="2926600" y="4998075"/>
                <a:ext cx="449125" cy="125425"/>
              </a:xfrm>
              <a:custGeom>
                <a:rect b="b" l="l" r="r" t="t"/>
                <a:pathLst>
                  <a:path extrusionOk="0" h="5017" w="17965">
                    <a:moveTo>
                      <a:pt x="17965" y="1065"/>
                    </a:moveTo>
                    <a:cubicBezTo>
                      <a:pt x="16962" y="1"/>
                      <a:pt x="14773" y="62"/>
                      <a:pt x="10913" y="1247"/>
                    </a:cubicBezTo>
                    <a:cubicBezTo>
                      <a:pt x="7053" y="2432"/>
                      <a:pt x="1" y="4864"/>
                      <a:pt x="1" y="4864"/>
                    </a:cubicBezTo>
                    <a:cubicBezTo>
                      <a:pt x="1" y="4864"/>
                      <a:pt x="2524" y="5016"/>
                      <a:pt x="6658" y="4165"/>
                    </a:cubicBezTo>
                    <a:cubicBezTo>
                      <a:pt x="10761" y="3284"/>
                      <a:pt x="17965" y="1065"/>
                      <a:pt x="17965" y="106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3" name="Google Shape;2013;p42"/>
              <p:cNvSpPr/>
              <p:nvPr/>
            </p:nvSpPr>
            <p:spPr>
              <a:xfrm>
                <a:off x="3048950" y="5061925"/>
                <a:ext cx="376925" cy="158075"/>
              </a:xfrm>
              <a:custGeom>
                <a:rect b="b" l="l" r="r" t="t"/>
                <a:pathLst>
                  <a:path extrusionOk="0" h="6323" w="15077">
                    <a:moveTo>
                      <a:pt x="1" y="6322"/>
                    </a:moveTo>
                    <a:lnTo>
                      <a:pt x="3922" y="6322"/>
                    </a:lnTo>
                    <a:cubicBezTo>
                      <a:pt x="8876" y="4407"/>
                      <a:pt x="15077" y="1246"/>
                      <a:pt x="15077" y="1246"/>
                    </a:cubicBezTo>
                    <a:cubicBezTo>
                      <a:pt x="12007" y="0"/>
                      <a:pt x="4773" y="3617"/>
                      <a:pt x="1" y="632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4" name="Google Shape;2014;p42"/>
              <p:cNvSpPr/>
              <p:nvPr/>
            </p:nvSpPr>
            <p:spPr>
              <a:xfrm>
                <a:off x="3447150" y="5180450"/>
                <a:ext cx="49400" cy="39550"/>
              </a:xfrm>
              <a:custGeom>
                <a:rect b="b" l="l" r="r" t="t"/>
                <a:pathLst>
                  <a:path extrusionOk="0" h="1582" w="1976">
                    <a:moveTo>
                      <a:pt x="0" y="1581"/>
                    </a:moveTo>
                    <a:lnTo>
                      <a:pt x="1702" y="1581"/>
                    </a:lnTo>
                    <a:cubicBezTo>
                      <a:pt x="1824" y="1065"/>
                      <a:pt x="1915" y="518"/>
                      <a:pt x="1976" y="1"/>
                    </a:cubicBezTo>
                    <a:cubicBezTo>
                      <a:pt x="1216" y="396"/>
                      <a:pt x="547" y="943"/>
                      <a:pt x="0" y="158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5" name="Google Shape;2015;p42"/>
              <p:cNvSpPr/>
              <p:nvPr/>
            </p:nvSpPr>
            <p:spPr>
              <a:xfrm>
                <a:off x="3542875" y="5156900"/>
                <a:ext cx="311600" cy="63100"/>
              </a:xfrm>
              <a:custGeom>
                <a:rect b="b" l="l" r="r" t="t"/>
                <a:pathLst>
                  <a:path extrusionOk="0" h="2524" w="12464">
                    <a:moveTo>
                      <a:pt x="4743" y="1125"/>
                    </a:moveTo>
                    <a:cubicBezTo>
                      <a:pt x="3071" y="1186"/>
                      <a:pt x="1460" y="1672"/>
                      <a:pt x="1" y="2523"/>
                    </a:cubicBezTo>
                    <a:lnTo>
                      <a:pt x="6506" y="2523"/>
                    </a:lnTo>
                    <a:cubicBezTo>
                      <a:pt x="8573" y="1855"/>
                      <a:pt x="10548" y="1004"/>
                      <a:pt x="12463" y="1"/>
                    </a:cubicBezTo>
                    <a:cubicBezTo>
                      <a:pt x="12463" y="1"/>
                      <a:pt x="7782" y="943"/>
                      <a:pt x="4743" y="112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6" name="Google Shape;2016;p42"/>
              <p:cNvSpPr/>
              <p:nvPr/>
            </p:nvSpPr>
            <p:spPr>
              <a:xfrm>
                <a:off x="2653050" y="4300500"/>
                <a:ext cx="450650" cy="218125"/>
              </a:xfrm>
              <a:custGeom>
                <a:rect b="b" l="l" r="r" t="t"/>
                <a:pathLst>
                  <a:path extrusionOk="0" h="8725" w="18026">
                    <a:moveTo>
                      <a:pt x="7296" y="5563"/>
                    </a:moveTo>
                    <a:cubicBezTo>
                      <a:pt x="10578" y="7478"/>
                      <a:pt x="14256" y="8572"/>
                      <a:pt x="18025" y="8724"/>
                    </a:cubicBezTo>
                    <a:cubicBezTo>
                      <a:pt x="17387" y="7508"/>
                      <a:pt x="14499" y="6505"/>
                      <a:pt x="9575" y="4803"/>
                    </a:cubicBezTo>
                    <a:cubicBezTo>
                      <a:pt x="4651" y="3131"/>
                      <a:pt x="1" y="1"/>
                      <a:pt x="1" y="1"/>
                    </a:cubicBezTo>
                    <a:cubicBezTo>
                      <a:pt x="1" y="1"/>
                      <a:pt x="1794" y="2341"/>
                      <a:pt x="7296" y="5563"/>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7" name="Google Shape;2017;p42"/>
              <p:cNvSpPr/>
              <p:nvPr/>
            </p:nvSpPr>
            <p:spPr>
              <a:xfrm>
                <a:off x="2634050" y="4445650"/>
                <a:ext cx="520550" cy="173275"/>
              </a:xfrm>
              <a:custGeom>
                <a:rect b="b" l="l" r="r" t="t"/>
                <a:pathLst>
                  <a:path extrusionOk="0" h="6931" w="20822">
                    <a:moveTo>
                      <a:pt x="20822" y="6930"/>
                    </a:moveTo>
                    <a:cubicBezTo>
                      <a:pt x="20062" y="5684"/>
                      <a:pt x="16171" y="4225"/>
                      <a:pt x="11703" y="3526"/>
                    </a:cubicBezTo>
                    <a:cubicBezTo>
                      <a:pt x="7204" y="2827"/>
                      <a:pt x="1" y="0"/>
                      <a:pt x="1" y="0"/>
                    </a:cubicBezTo>
                    <a:cubicBezTo>
                      <a:pt x="2827" y="1824"/>
                      <a:pt x="5776" y="3435"/>
                      <a:pt x="8846" y="4772"/>
                    </a:cubicBezTo>
                    <a:cubicBezTo>
                      <a:pt x="13709" y="6839"/>
                      <a:pt x="20822" y="6930"/>
                      <a:pt x="20822" y="693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8" name="Google Shape;2018;p42"/>
              <p:cNvSpPr/>
              <p:nvPr/>
            </p:nvSpPr>
            <p:spPr>
              <a:xfrm>
                <a:off x="2694075" y="4609775"/>
                <a:ext cx="522075" cy="122375"/>
              </a:xfrm>
              <a:custGeom>
                <a:rect b="b" l="l" r="r" t="t"/>
                <a:pathLst>
                  <a:path extrusionOk="0" h="4895" w="20883">
                    <a:moveTo>
                      <a:pt x="20883" y="4894"/>
                    </a:moveTo>
                    <a:cubicBezTo>
                      <a:pt x="18998" y="2706"/>
                      <a:pt x="15655" y="1764"/>
                      <a:pt x="11582" y="1551"/>
                    </a:cubicBezTo>
                    <a:cubicBezTo>
                      <a:pt x="7478" y="1369"/>
                      <a:pt x="1" y="1"/>
                      <a:pt x="1" y="1"/>
                    </a:cubicBezTo>
                    <a:cubicBezTo>
                      <a:pt x="2919" y="1460"/>
                      <a:pt x="6019" y="2584"/>
                      <a:pt x="9211" y="3344"/>
                    </a:cubicBezTo>
                    <a:cubicBezTo>
                      <a:pt x="13041" y="4195"/>
                      <a:pt x="16962" y="4712"/>
                      <a:pt x="20883" y="4894"/>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19" name="Google Shape;2019;p42"/>
              <p:cNvSpPr/>
              <p:nvPr/>
            </p:nvSpPr>
            <p:spPr>
              <a:xfrm>
                <a:off x="2727525" y="4765550"/>
                <a:ext cx="554750" cy="122375"/>
              </a:xfrm>
              <a:custGeom>
                <a:rect b="b" l="l" r="r" t="t"/>
                <a:pathLst>
                  <a:path extrusionOk="0" h="4895" w="22190">
                    <a:moveTo>
                      <a:pt x="22189" y="3648"/>
                    </a:moveTo>
                    <a:cubicBezTo>
                      <a:pt x="20700" y="1308"/>
                      <a:pt x="15259" y="2159"/>
                      <a:pt x="11064" y="2584"/>
                    </a:cubicBezTo>
                    <a:cubicBezTo>
                      <a:pt x="6900" y="2980"/>
                      <a:pt x="0" y="1"/>
                      <a:pt x="0" y="1"/>
                    </a:cubicBezTo>
                    <a:cubicBezTo>
                      <a:pt x="0" y="1"/>
                      <a:pt x="4256" y="3223"/>
                      <a:pt x="9514" y="4074"/>
                    </a:cubicBezTo>
                    <a:cubicBezTo>
                      <a:pt x="14803" y="4894"/>
                      <a:pt x="22189" y="3648"/>
                      <a:pt x="22189" y="3648"/>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20" name="Google Shape;2020;p42"/>
              <p:cNvSpPr/>
              <p:nvPr/>
            </p:nvSpPr>
            <p:spPr>
              <a:xfrm>
                <a:off x="2794400" y="4888650"/>
                <a:ext cx="533450" cy="95025"/>
              </a:xfrm>
              <a:custGeom>
                <a:rect b="b" l="l" r="r" t="t"/>
                <a:pathLst>
                  <a:path extrusionOk="0" h="3801" w="21338">
                    <a:moveTo>
                      <a:pt x="21338" y="2250"/>
                    </a:moveTo>
                    <a:cubicBezTo>
                      <a:pt x="20244" y="1338"/>
                      <a:pt x="18845" y="852"/>
                      <a:pt x="17386" y="852"/>
                    </a:cubicBezTo>
                    <a:cubicBezTo>
                      <a:pt x="14864" y="822"/>
                      <a:pt x="12554" y="1369"/>
                      <a:pt x="8055" y="518"/>
                    </a:cubicBezTo>
                    <a:cubicBezTo>
                      <a:pt x="5380" y="1"/>
                      <a:pt x="2614" y="122"/>
                      <a:pt x="0" y="913"/>
                    </a:cubicBezTo>
                    <a:cubicBezTo>
                      <a:pt x="1094" y="943"/>
                      <a:pt x="2189" y="1034"/>
                      <a:pt x="3252" y="1217"/>
                    </a:cubicBezTo>
                    <a:cubicBezTo>
                      <a:pt x="5076" y="1490"/>
                      <a:pt x="6687" y="2341"/>
                      <a:pt x="11915" y="3253"/>
                    </a:cubicBezTo>
                    <a:cubicBezTo>
                      <a:pt x="15107" y="3800"/>
                      <a:pt x="18359" y="3436"/>
                      <a:pt x="21338" y="225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021" name="Google Shape;2021;p42"/>
            <p:cNvGrpSpPr/>
            <p:nvPr/>
          </p:nvGrpSpPr>
          <p:grpSpPr>
            <a:xfrm>
              <a:off x="4159060" y="4439610"/>
              <a:ext cx="701773" cy="702653"/>
              <a:chOff x="5856000" y="4600650"/>
              <a:chExt cx="618575" cy="619350"/>
            </a:xfrm>
          </p:grpSpPr>
          <p:sp>
            <p:nvSpPr>
              <p:cNvPr id="2022" name="Google Shape;2022;p42"/>
              <p:cNvSpPr/>
              <p:nvPr/>
            </p:nvSpPr>
            <p:spPr>
              <a:xfrm>
                <a:off x="5909200" y="5028475"/>
                <a:ext cx="438475" cy="120100"/>
              </a:xfrm>
              <a:custGeom>
                <a:rect b="b" l="l" r="r" t="t"/>
                <a:pathLst>
                  <a:path extrusionOk="0" h="4804" w="17539">
                    <a:moveTo>
                      <a:pt x="3617" y="4469"/>
                    </a:moveTo>
                    <a:cubicBezTo>
                      <a:pt x="5380" y="4803"/>
                      <a:pt x="8085" y="4317"/>
                      <a:pt x="11915" y="2827"/>
                    </a:cubicBezTo>
                    <a:cubicBezTo>
                      <a:pt x="15745" y="1338"/>
                      <a:pt x="17538" y="3952"/>
                      <a:pt x="17538" y="3952"/>
                    </a:cubicBezTo>
                    <a:cubicBezTo>
                      <a:pt x="17447" y="3648"/>
                      <a:pt x="17356" y="3344"/>
                      <a:pt x="17234" y="3040"/>
                    </a:cubicBezTo>
                    <a:cubicBezTo>
                      <a:pt x="16201" y="1"/>
                      <a:pt x="13678" y="1855"/>
                      <a:pt x="7174" y="1642"/>
                    </a:cubicBezTo>
                    <a:cubicBezTo>
                      <a:pt x="7022" y="1642"/>
                      <a:pt x="6870" y="1642"/>
                      <a:pt x="6718" y="1612"/>
                    </a:cubicBezTo>
                    <a:lnTo>
                      <a:pt x="5228" y="2615"/>
                    </a:lnTo>
                    <a:cubicBezTo>
                      <a:pt x="3040" y="4104"/>
                      <a:pt x="0" y="1672"/>
                      <a:pt x="0" y="1672"/>
                    </a:cubicBezTo>
                    <a:cubicBezTo>
                      <a:pt x="0" y="1672"/>
                      <a:pt x="1915" y="4165"/>
                      <a:pt x="3617" y="4469"/>
                    </a:cubicBezTo>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23" name="Google Shape;2023;p42"/>
              <p:cNvSpPr/>
              <p:nvPr/>
            </p:nvSpPr>
            <p:spPr>
              <a:xfrm>
                <a:off x="6325600" y="4613575"/>
                <a:ext cx="148975" cy="421775"/>
              </a:xfrm>
              <a:custGeom>
                <a:rect b="b" l="l" r="r" t="t"/>
                <a:pathLst>
                  <a:path extrusionOk="0" h="16871" w="5959">
                    <a:moveTo>
                      <a:pt x="791" y="15685"/>
                    </a:moveTo>
                    <a:cubicBezTo>
                      <a:pt x="791" y="15685"/>
                      <a:pt x="3041" y="14408"/>
                      <a:pt x="4500" y="8177"/>
                    </a:cubicBezTo>
                    <a:cubicBezTo>
                      <a:pt x="5959" y="1916"/>
                      <a:pt x="5533" y="1"/>
                      <a:pt x="5533" y="1"/>
                    </a:cubicBezTo>
                    <a:cubicBezTo>
                      <a:pt x="4135" y="2432"/>
                      <a:pt x="2858" y="4925"/>
                      <a:pt x="1734" y="7508"/>
                    </a:cubicBezTo>
                    <a:cubicBezTo>
                      <a:pt x="700" y="9879"/>
                      <a:pt x="92" y="12402"/>
                      <a:pt x="1" y="15016"/>
                    </a:cubicBezTo>
                    <a:cubicBezTo>
                      <a:pt x="1" y="15016"/>
                      <a:pt x="92" y="16870"/>
                      <a:pt x="791" y="15685"/>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24" name="Google Shape;2024;p42"/>
              <p:cNvSpPr/>
              <p:nvPr/>
            </p:nvSpPr>
            <p:spPr>
              <a:xfrm>
                <a:off x="6343100" y="4672850"/>
                <a:ext cx="120075" cy="335900"/>
              </a:xfrm>
              <a:custGeom>
                <a:rect b="b" l="l" r="r" t="t"/>
                <a:pathLst>
                  <a:path extrusionOk="0" h="13436" w="4803">
                    <a:moveTo>
                      <a:pt x="4803" y="1"/>
                    </a:moveTo>
                    <a:cubicBezTo>
                      <a:pt x="3252" y="3131"/>
                      <a:pt x="334" y="9514"/>
                      <a:pt x="0" y="13435"/>
                    </a:cubicBezTo>
                    <a:lnTo>
                      <a:pt x="91" y="13314"/>
                    </a:lnTo>
                    <a:cubicBezTo>
                      <a:pt x="91" y="13314"/>
                      <a:pt x="2341" y="12037"/>
                      <a:pt x="3800" y="5806"/>
                    </a:cubicBezTo>
                    <a:cubicBezTo>
                      <a:pt x="4255" y="3891"/>
                      <a:pt x="4590" y="1946"/>
                      <a:pt x="480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25" name="Google Shape;2025;p42"/>
              <p:cNvSpPr/>
              <p:nvPr/>
            </p:nvSpPr>
            <p:spPr>
              <a:xfrm>
                <a:off x="6235175" y="4600650"/>
                <a:ext cx="131500" cy="431650"/>
              </a:xfrm>
              <a:custGeom>
                <a:rect b="b" l="l" r="r" t="t"/>
                <a:pathLst>
                  <a:path extrusionOk="0" h="17266" w="5260">
                    <a:moveTo>
                      <a:pt x="4013" y="15898"/>
                    </a:moveTo>
                    <a:cubicBezTo>
                      <a:pt x="4013" y="15898"/>
                      <a:pt x="5259" y="13649"/>
                      <a:pt x="3314" y="7539"/>
                    </a:cubicBezTo>
                    <a:cubicBezTo>
                      <a:pt x="1338" y="1430"/>
                      <a:pt x="1" y="1"/>
                      <a:pt x="1" y="1"/>
                    </a:cubicBezTo>
                    <a:cubicBezTo>
                      <a:pt x="62" y="2797"/>
                      <a:pt x="244" y="5594"/>
                      <a:pt x="578" y="8360"/>
                    </a:cubicBezTo>
                    <a:cubicBezTo>
                      <a:pt x="913" y="10943"/>
                      <a:pt x="1703" y="13436"/>
                      <a:pt x="2980" y="15685"/>
                    </a:cubicBezTo>
                    <a:cubicBezTo>
                      <a:pt x="2980" y="15685"/>
                      <a:pt x="3983" y="17266"/>
                      <a:pt x="4013" y="15867"/>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26" name="Google Shape;2026;p42"/>
              <p:cNvSpPr/>
              <p:nvPr/>
            </p:nvSpPr>
            <p:spPr>
              <a:xfrm>
                <a:off x="6264825" y="4651575"/>
                <a:ext cx="101850" cy="349575"/>
              </a:xfrm>
              <a:custGeom>
                <a:rect b="b" l="l" r="r" t="t"/>
                <a:pathLst>
                  <a:path extrusionOk="0" h="13983" w="4074">
                    <a:moveTo>
                      <a:pt x="31" y="0"/>
                    </a:moveTo>
                    <a:cubicBezTo>
                      <a:pt x="304" y="3466"/>
                      <a:pt x="1064" y="10457"/>
                      <a:pt x="2797" y="13982"/>
                    </a:cubicBezTo>
                    <a:lnTo>
                      <a:pt x="2797" y="13861"/>
                    </a:lnTo>
                    <a:cubicBezTo>
                      <a:pt x="2797" y="13800"/>
                      <a:pt x="4073" y="11612"/>
                      <a:pt x="2098" y="5502"/>
                    </a:cubicBezTo>
                    <a:cubicBezTo>
                      <a:pt x="1520" y="3618"/>
                      <a:pt x="821" y="1794"/>
                      <a:pt x="0" y="0"/>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27" name="Google Shape;2027;p42"/>
              <p:cNvSpPr/>
              <p:nvPr/>
            </p:nvSpPr>
            <p:spPr>
              <a:xfrm>
                <a:off x="6029250" y="4702475"/>
                <a:ext cx="308550" cy="318425"/>
              </a:xfrm>
              <a:custGeom>
                <a:rect b="b" l="l" r="r" t="t"/>
                <a:pathLst>
                  <a:path extrusionOk="0" h="12737" w="12342">
                    <a:moveTo>
                      <a:pt x="11642" y="11551"/>
                    </a:moveTo>
                    <a:cubicBezTo>
                      <a:pt x="11642" y="11551"/>
                      <a:pt x="11551" y="8968"/>
                      <a:pt x="6718" y="4743"/>
                    </a:cubicBezTo>
                    <a:cubicBezTo>
                      <a:pt x="1885" y="518"/>
                      <a:pt x="1" y="1"/>
                      <a:pt x="1" y="1"/>
                    </a:cubicBezTo>
                    <a:cubicBezTo>
                      <a:pt x="1490" y="2372"/>
                      <a:pt x="3101" y="4651"/>
                      <a:pt x="4834" y="6870"/>
                    </a:cubicBezTo>
                    <a:cubicBezTo>
                      <a:pt x="6445" y="8907"/>
                      <a:pt x="8420" y="10639"/>
                      <a:pt x="10639" y="11916"/>
                    </a:cubicBezTo>
                    <a:cubicBezTo>
                      <a:pt x="10639" y="11916"/>
                      <a:pt x="12341" y="12737"/>
                      <a:pt x="11642" y="11551"/>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28" name="Google Shape;2028;p42"/>
              <p:cNvSpPr/>
              <p:nvPr/>
            </p:nvSpPr>
            <p:spPr>
              <a:xfrm>
                <a:off x="6081675" y="4730600"/>
                <a:ext cx="240150" cy="263700"/>
              </a:xfrm>
              <a:custGeom>
                <a:rect b="b" l="l" r="r" t="t"/>
                <a:pathLst>
                  <a:path extrusionOk="0" h="10548" w="9606">
                    <a:moveTo>
                      <a:pt x="1" y="1"/>
                    </a:moveTo>
                    <a:cubicBezTo>
                      <a:pt x="2037" y="2858"/>
                      <a:pt x="6262" y="8420"/>
                      <a:pt x="9606" y="10548"/>
                    </a:cubicBezTo>
                    <a:cubicBezTo>
                      <a:pt x="9576" y="10517"/>
                      <a:pt x="9576" y="10457"/>
                      <a:pt x="9545" y="10426"/>
                    </a:cubicBezTo>
                    <a:cubicBezTo>
                      <a:pt x="9545" y="10426"/>
                      <a:pt x="9454" y="7843"/>
                      <a:pt x="4621" y="3618"/>
                    </a:cubicBezTo>
                    <a:cubicBezTo>
                      <a:pt x="3162" y="2311"/>
                      <a:pt x="1612" y="1095"/>
                      <a:pt x="1" y="1"/>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29" name="Google Shape;2029;p42"/>
              <p:cNvSpPr/>
              <p:nvPr/>
            </p:nvSpPr>
            <p:spPr>
              <a:xfrm>
                <a:off x="5911475" y="4850675"/>
                <a:ext cx="417200" cy="160350"/>
              </a:xfrm>
              <a:custGeom>
                <a:rect b="b" l="l" r="r" t="t"/>
                <a:pathLst>
                  <a:path extrusionOk="0" h="6414" w="16688">
                    <a:moveTo>
                      <a:pt x="15533" y="5623"/>
                    </a:moveTo>
                    <a:cubicBezTo>
                      <a:pt x="15533" y="5623"/>
                      <a:pt x="14317" y="3344"/>
                      <a:pt x="8116" y="1672"/>
                    </a:cubicBezTo>
                    <a:cubicBezTo>
                      <a:pt x="1915" y="0"/>
                      <a:pt x="0" y="365"/>
                      <a:pt x="0" y="365"/>
                    </a:cubicBezTo>
                    <a:cubicBezTo>
                      <a:pt x="2402" y="1824"/>
                      <a:pt x="4833" y="3192"/>
                      <a:pt x="7356" y="4407"/>
                    </a:cubicBezTo>
                    <a:cubicBezTo>
                      <a:pt x="9697" y="5532"/>
                      <a:pt x="12219" y="6231"/>
                      <a:pt x="14803" y="6414"/>
                    </a:cubicBezTo>
                    <a:cubicBezTo>
                      <a:pt x="14803" y="6414"/>
                      <a:pt x="16688" y="6414"/>
                      <a:pt x="15533" y="5654"/>
                    </a:cubicBezTo>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30" name="Google Shape;2030;p42"/>
              <p:cNvSpPr/>
              <p:nvPr/>
            </p:nvSpPr>
            <p:spPr>
              <a:xfrm>
                <a:off x="5970750" y="4862075"/>
                <a:ext cx="332100" cy="131475"/>
              </a:xfrm>
              <a:custGeom>
                <a:rect b="b" l="l" r="r" t="t"/>
                <a:pathLst>
                  <a:path extrusionOk="0" h="5259" w="13284">
                    <a:moveTo>
                      <a:pt x="0" y="0"/>
                    </a:moveTo>
                    <a:cubicBezTo>
                      <a:pt x="3070" y="1672"/>
                      <a:pt x="9332" y="4803"/>
                      <a:pt x="13283" y="5258"/>
                    </a:cubicBezTo>
                    <a:cubicBezTo>
                      <a:pt x="13222" y="5228"/>
                      <a:pt x="13192" y="5198"/>
                      <a:pt x="13162" y="5167"/>
                    </a:cubicBezTo>
                    <a:cubicBezTo>
                      <a:pt x="13162" y="5167"/>
                      <a:pt x="11946" y="2888"/>
                      <a:pt x="5745" y="1216"/>
                    </a:cubicBezTo>
                    <a:cubicBezTo>
                      <a:pt x="3860" y="699"/>
                      <a:pt x="1946" y="274"/>
                      <a:pt x="0" y="0"/>
                    </a:cubicBezTo>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31" name="Google Shape;2031;p42"/>
              <p:cNvSpPr/>
              <p:nvPr/>
            </p:nvSpPr>
            <p:spPr>
              <a:xfrm>
                <a:off x="5856000" y="4907650"/>
                <a:ext cx="586650" cy="312350"/>
              </a:xfrm>
              <a:custGeom>
                <a:rect b="b" l="l" r="r" t="t"/>
                <a:pathLst>
                  <a:path extrusionOk="0" h="12494" w="23466">
                    <a:moveTo>
                      <a:pt x="21764" y="6323"/>
                    </a:moveTo>
                    <a:cubicBezTo>
                      <a:pt x="20852" y="3770"/>
                      <a:pt x="19666" y="2372"/>
                      <a:pt x="15563" y="3192"/>
                    </a:cubicBezTo>
                    <a:cubicBezTo>
                      <a:pt x="11490" y="4013"/>
                      <a:pt x="7599" y="3891"/>
                      <a:pt x="5198" y="3192"/>
                    </a:cubicBezTo>
                    <a:cubicBezTo>
                      <a:pt x="2797" y="2493"/>
                      <a:pt x="0" y="1"/>
                      <a:pt x="0" y="1"/>
                    </a:cubicBezTo>
                    <a:cubicBezTo>
                      <a:pt x="0" y="1"/>
                      <a:pt x="2827" y="6262"/>
                      <a:pt x="9302" y="6475"/>
                    </a:cubicBezTo>
                    <a:cubicBezTo>
                      <a:pt x="15806" y="6688"/>
                      <a:pt x="18329" y="4834"/>
                      <a:pt x="19362" y="7873"/>
                    </a:cubicBezTo>
                    <a:cubicBezTo>
                      <a:pt x="20305" y="10548"/>
                      <a:pt x="19910" y="11399"/>
                      <a:pt x="20791" y="12493"/>
                    </a:cubicBezTo>
                    <a:lnTo>
                      <a:pt x="23466" y="12493"/>
                    </a:lnTo>
                    <a:cubicBezTo>
                      <a:pt x="22919" y="10305"/>
                      <a:pt x="22250" y="7660"/>
                      <a:pt x="21764" y="6323"/>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pic>
        <p:nvPicPr>
          <p:cNvPr id="2032" name="Google Shape;2032;p42"/>
          <p:cNvPicPr preferRelativeResize="0"/>
          <p:nvPr/>
        </p:nvPicPr>
        <p:blipFill rotWithShape="1">
          <a:blip r:embed="rId2">
            <a:alphaModFix amt="50000"/>
          </a:blip>
          <a:srcRect b="0" l="0" r="0" t="0"/>
          <a:stretch/>
        </p:blipFill>
        <p:spPr>
          <a:xfrm>
            <a:off x="-1870609" y="6367129"/>
            <a:ext cx="2806894" cy="6447988"/>
          </a:xfrm>
          <a:prstGeom prst="rect">
            <a:avLst/>
          </a:prstGeom>
          <a:noFill/>
          <a:ln>
            <a:noFill/>
          </a:ln>
        </p:spPr>
      </p:pic>
      <p:pic>
        <p:nvPicPr>
          <p:cNvPr id="2033" name="Google Shape;2033;p42"/>
          <p:cNvPicPr preferRelativeResize="0"/>
          <p:nvPr/>
        </p:nvPicPr>
        <p:blipFill rotWithShape="1">
          <a:blip r:embed="rId2">
            <a:alphaModFix amt="50000"/>
          </a:blip>
          <a:srcRect b="0" l="0" r="0" t="0"/>
          <a:stretch/>
        </p:blipFill>
        <p:spPr>
          <a:xfrm>
            <a:off x="2651123" y="7151882"/>
            <a:ext cx="2218632" cy="5096626"/>
          </a:xfrm>
          <a:prstGeom prst="rect">
            <a:avLst/>
          </a:prstGeom>
          <a:noFill/>
          <a:ln>
            <a:noFill/>
          </a:ln>
        </p:spPr>
      </p:pic>
      <p:pic>
        <p:nvPicPr>
          <p:cNvPr id="2034" name="Google Shape;2034;p42"/>
          <p:cNvPicPr preferRelativeResize="0"/>
          <p:nvPr/>
        </p:nvPicPr>
        <p:blipFill rotWithShape="1">
          <a:blip r:embed="rId2">
            <a:alphaModFix amt="50000"/>
          </a:blip>
          <a:srcRect b="0" l="0" r="0" t="0"/>
          <a:stretch/>
        </p:blipFill>
        <p:spPr>
          <a:xfrm>
            <a:off x="2045632" y="-2979837"/>
            <a:ext cx="2218632" cy="509662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 and two columns 1">
    <p:spTree>
      <p:nvGrpSpPr>
        <p:cNvPr id="2035" name="Shape 2035"/>
        <p:cNvGrpSpPr/>
        <p:nvPr/>
      </p:nvGrpSpPr>
      <p:grpSpPr>
        <a:xfrm>
          <a:off x="0" y="0"/>
          <a:ext cx="0" cy="0"/>
          <a:chOff x="0" y="0"/>
          <a:chExt cx="0" cy="0"/>
        </a:xfrm>
      </p:grpSpPr>
      <p:sp>
        <p:nvSpPr>
          <p:cNvPr id="2036" name="Google Shape;2036;p43"/>
          <p:cNvSpPr/>
          <p:nvPr/>
        </p:nvSpPr>
        <p:spPr>
          <a:xfrm flipH="1" rot="-3482857">
            <a:off x="4490452" y="-319565"/>
            <a:ext cx="4224075" cy="2127498"/>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037" name="Google Shape;2037;p43"/>
          <p:cNvGrpSpPr/>
          <p:nvPr/>
        </p:nvGrpSpPr>
        <p:grpSpPr>
          <a:xfrm flipH="1" rot="-8236893">
            <a:off x="6121404" y="-737528"/>
            <a:ext cx="870436" cy="3550463"/>
            <a:chOff x="4836950" y="647600"/>
            <a:chExt cx="1160575" cy="1843500"/>
          </a:xfrm>
        </p:grpSpPr>
        <p:sp>
          <p:nvSpPr>
            <p:cNvPr id="2038" name="Google Shape;2038;p43"/>
            <p:cNvSpPr/>
            <p:nvPr/>
          </p:nvSpPr>
          <p:spPr>
            <a:xfrm>
              <a:off x="5305625" y="1783375"/>
              <a:ext cx="459525" cy="703375"/>
            </a:xfrm>
            <a:custGeom>
              <a:rect b="b" l="l" r="r" t="t"/>
              <a:pathLst>
                <a:path extrusionOk="0" h="28135" w="18381">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39" name="Google Shape;2039;p43"/>
            <p:cNvSpPr/>
            <p:nvPr/>
          </p:nvSpPr>
          <p:spPr>
            <a:xfrm>
              <a:off x="4836950" y="1473175"/>
              <a:ext cx="587275" cy="975300"/>
            </a:xfrm>
            <a:custGeom>
              <a:rect b="b" l="l" r="r" t="t"/>
              <a:pathLst>
                <a:path extrusionOk="0" h="39012" w="23491">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0" name="Google Shape;2040;p43"/>
            <p:cNvSpPr/>
            <p:nvPr/>
          </p:nvSpPr>
          <p:spPr>
            <a:xfrm>
              <a:off x="5288125" y="1393950"/>
              <a:ext cx="216000" cy="1090800"/>
            </a:xfrm>
            <a:custGeom>
              <a:rect b="b" l="l" r="r" t="t"/>
              <a:pathLst>
                <a:path extrusionOk="0" fill="none" h="43632" w="8640">
                  <a:moveTo>
                    <a:pt x="0" y="0"/>
                  </a:moveTo>
                  <a:cubicBezTo>
                    <a:pt x="0" y="0"/>
                    <a:pt x="8640" y="19080"/>
                    <a:pt x="5004" y="4363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1" name="Google Shape;2041;p43"/>
            <p:cNvSpPr/>
            <p:nvPr/>
          </p:nvSpPr>
          <p:spPr>
            <a:xfrm>
              <a:off x="5229750" y="1151275"/>
              <a:ext cx="226850" cy="1333475"/>
            </a:xfrm>
            <a:custGeom>
              <a:rect b="b" l="l" r="r" t="t"/>
              <a:pathLst>
                <a:path extrusionOk="0" fill="none" h="53339" w="9074">
                  <a:moveTo>
                    <a:pt x="9073" y="0"/>
                  </a:moveTo>
                  <a:cubicBezTo>
                    <a:pt x="9073" y="0"/>
                    <a:pt x="0" y="19314"/>
                    <a:pt x="7372" y="53338"/>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2" name="Google Shape;2042;p43"/>
            <p:cNvSpPr/>
            <p:nvPr/>
          </p:nvSpPr>
          <p:spPr>
            <a:xfrm>
              <a:off x="5174700" y="1917650"/>
              <a:ext cx="239350" cy="567100"/>
            </a:xfrm>
            <a:custGeom>
              <a:rect b="b" l="l" r="r" t="t"/>
              <a:pathLst>
                <a:path extrusionOk="0" fill="none" h="22684" w="9574">
                  <a:moveTo>
                    <a:pt x="0" y="0"/>
                  </a:moveTo>
                  <a:cubicBezTo>
                    <a:pt x="0" y="0"/>
                    <a:pt x="8773" y="9374"/>
                    <a:pt x="9574" y="22683"/>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3" name="Google Shape;2043;p43"/>
            <p:cNvSpPr/>
            <p:nvPr/>
          </p:nvSpPr>
          <p:spPr>
            <a:xfrm>
              <a:off x="5352325" y="1633275"/>
              <a:ext cx="252700" cy="844800"/>
            </a:xfrm>
            <a:custGeom>
              <a:rect b="b" l="l" r="r" t="t"/>
              <a:pathLst>
                <a:path extrusionOk="0" fill="none" h="33792" w="10108">
                  <a:moveTo>
                    <a:pt x="10108" y="1"/>
                  </a:moveTo>
                  <a:cubicBezTo>
                    <a:pt x="10108" y="1"/>
                    <a:pt x="1" y="10441"/>
                    <a:pt x="2436" y="3379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4" name="Google Shape;2044;p43"/>
            <p:cNvSpPr/>
            <p:nvPr/>
          </p:nvSpPr>
          <p:spPr>
            <a:xfrm>
              <a:off x="5412375" y="647600"/>
              <a:ext cx="469525" cy="538750"/>
            </a:xfrm>
            <a:custGeom>
              <a:rect b="b" l="l" r="r" t="t"/>
              <a:pathLst>
                <a:path extrusionOk="0" h="21550" w="18781">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5" name="Google Shape;2045;p43"/>
            <p:cNvSpPr/>
            <p:nvPr/>
          </p:nvSpPr>
          <p:spPr>
            <a:xfrm>
              <a:off x="5557250" y="727025"/>
              <a:ext cx="316300" cy="187225"/>
            </a:xfrm>
            <a:custGeom>
              <a:rect b="b" l="l" r="r" t="t"/>
              <a:pathLst>
                <a:path extrusionOk="0" h="7489" w="12652">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6" name="Google Shape;2046;p43"/>
            <p:cNvSpPr/>
            <p:nvPr/>
          </p:nvSpPr>
          <p:spPr>
            <a:xfrm>
              <a:off x="5414025" y="688225"/>
              <a:ext cx="257725" cy="498550"/>
            </a:xfrm>
            <a:custGeom>
              <a:rect b="b" l="l" r="r" t="t"/>
              <a:pathLst>
                <a:path extrusionOk="0" h="19942" w="10309">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7" name="Google Shape;2047;p43"/>
            <p:cNvSpPr/>
            <p:nvPr/>
          </p:nvSpPr>
          <p:spPr>
            <a:xfrm>
              <a:off x="5406525" y="868575"/>
              <a:ext cx="475375" cy="318200"/>
            </a:xfrm>
            <a:custGeom>
              <a:rect b="b" l="l" r="r" t="t"/>
              <a:pathLst>
                <a:path extrusionOk="0" h="12728" w="19015">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8" name="Google Shape;2048;p43"/>
            <p:cNvSpPr/>
            <p:nvPr/>
          </p:nvSpPr>
          <p:spPr>
            <a:xfrm>
              <a:off x="5576650" y="1298500"/>
              <a:ext cx="395300" cy="378900"/>
            </a:xfrm>
            <a:custGeom>
              <a:rect b="b" l="l" r="r" t="t"/>
              <a:pathLst>
                <a:path extrusionOk="0" h="15156" w="15812">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49" name="Google Shape;2049;p43"/>
            <p:cNvSpPr/>
            <p:nvPr/>
          </p:nvSpPr>
          <p:spPr>
            <a:xfrm>
              <a:off x="5726650" y="1395825"/>
              <a:ext cx="270875" cy="100425"/>
            </a:xfrm>
            <a:custGeom>
              <a:rect b="b" l="l" r="r" t="t"/>
              <a:pathLst>
                <a:path extrusionOk="0" h="4017" w="10835">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0" name="Google Shape;2050;p43"/>
            <p:cNvSpPr/>
            <p:nvPr/>
          </p:nvSpPr>
          <p:spPr>
            <a:xfrm>
              <a:off x="5575825" y="1300000"/>
              <a:ext cx="218500" cy="378450"/>
            </a:xfrm>
            <a:custGeom>
              <a:rect b="b" l="l" r="r" t="t"/>
              <a:pathLst>
                <a:path extrusionOk="0" h="15138" w="874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1" name="Google Shape;2051;p43"/>
            <p:cNvSpPr/>
            <p:nvPr/>
          </p:nvSpPr>
          <p:spPr>
            <a:xfrm>
              <a:off x="5575825" y="1473275"/>
              <a:ext cx="396125" cy="204125"/>
            </a:xfrm>
            <a:custGeom>
              <a:rect b="b" l="l" r="r" t="t"/>
              <a:pathLst>
                <a:path extrusionOk="0" h="8165" w="15845">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2" name="Google Shape;2052;p43"/>
            <p:cNvSpPr/>
            <p:nvPr/>
          </p:nvSpPr>
          <p:spPr>
            <a:xfrm>
              <a:off x="4892825" y="896250"/>
              <a:ext cx="427825" cy="521825"/>
            </a:xfrm>
            <a:custGeom>
              <a:rect b="b" l="l" r="r" t="t"/>
              <a:pathLst>
                <a:path extrusionOk="0" h="20873" w="17113">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3" name="Google Shape;2053;p43"/>
            <p:cNvSpPr/>
            <p:nvPr/>
          </p:nvSpPr>
          <p:spPr>
            <a:xfrm>
              <a:off x="4892825" y="981825"/>
              <a:ext cx="291875" cy="172400"/>
            </a:xfrm>
            <a:custGeom>
              <a:rect b="b" l="l" r="r" t="t"/>
              <a:pathLst>
                <a:path extrusionOk="0" h="6896" w="11675">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4" name="Google Shape;2054;p43"/>
            <p:cNvSpPr/>
            <p:nvPr/>
          </p:nvSpPr>
          <p:spPr>
            <a:xfrm>
              <a:off x="5087125" y="919125"/>
              <a:ext cx="235200" cy="498100"/>
            </a:xfrm>
            <a:custGeom>
              <a:rect b="b" l="l" r="r" t="t"/>
              <a:pathLst>
                <a:path extrusionOk="0" h="19924" w="9408">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5" name="Google Shape;2055;p43"/>
            <p:cNvSpPr/>
            <p:nvPr/>
          </p:nvSpPr>
          <p:spPr>
            <a:xfrm>
              <a:off x="4892000" y="1124575"/>
              <a:ext cx="434500" cy="295100"/>
            </a:xfrm>
            <a:custGeom>
              <a:rect b="b" l="l" r="r" t="t"/>
              <a:pathLst>
                <a:path extrusionOk="0" h="11804" w="1738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6" name="Google Shape;2056;p43"/>
            <p:cNvSpPr/>
            <p:nvPr/>
          </p:nvSpPr>
          <p:spPr>
            <a:xfrm>
              <a:off x="4876975" y="1577850"/>
              <a:ext cx="326925" cy="371600"/>
            </a:xfrm>
            <a:custGeom>
              <a:rect b="b" l="l" r="r" t="t"/>
              <a:pathLst>
                <a:path extrusionOk="0" h="14864" w="13077">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7" name="Google Shape;2057;p43"/>
            <p:cNvSpPr/>
            <p:nvPr/>
          </p:nvSpPr>
          <p:spPr>
            <a:xfrm>
              <a:off x="4864475" y="1677350"/>
              <a:ext cx="222850" cy="97025"/>
            </a:xfrm>
            <a:custGeom>
              <a:rect b="b" l="l" r="r" t="t"/>
              <a:pathLst>
                <a:path extrusionOk="0" h="3881" w="8914">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8" name="Google Shape;2058;p43"/>
            <p:cNvSpPr/>
            <p:nvPr/>
          </p:nvSpPr>
          <p:spPr>
            <a:xfrm>
              <a:off x="5024600" y="1581075"/>
              <a:ext cx="179300" cy="371500"/>
            </a:xfrm>
            <a:custGeom>
              <a:rect b="b" l="l" r="r" t="t"/>
              <a:pathLst>
                <a:path extrusionOk="0" h="14860" w="7172">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59" name="Google Shape;2059;p43"/>
            <p:cNvSpPr/>
            <p:nvPr/>
          </p:nvSpPr>
          <p:spPr>
            <a:xfrm>
              <a:off x="4878650" y="1750525"/>
              <a:ext cx="326100" cy="200350"/>
            </a:xfrm>
            <a:custGeom>
              <a:rect b="b" l="l" r="r" t="t"/>
              <a:pathLst>
                <a:path extrusionOk="0" h="8014" w="13044">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60" name="Google Shape;2060;p43"/>
            <p:cNvSpPr/>
            <p:nvPr/>
          </p:nvSpPr>
          <p:spPr>
            <a:xfrm>
              <a:off x="5415500" y="1860950"/>
              <a:ext cx="558950" cy="630150"/>
            </a:xfrm>
            <a:custGeom>
              <a:rect b="b" l="l" r="r" t="t"/>
              <a:pathLst>
                <a:path extrusionOk="0" h="25206" w="22358">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61" name="Google Shape;2061;p43"/>
            <p:cNvSpPr/>
            <p:nvPr/>
          </p:nvSpPr>
          <p:spPr>
            <a:xfrm>
              <a:off x="4846125" y="1958500"/>
              <a:ext cx="582325" cy="527850"/>
            </a:xfrm>
            <a:custGeom>
              <a:rect b="b" l="l" r="r" t="t"/>
              <a:pathLst>
                <a:path extrusionOk="0" h="21114" w="23293">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062" name="Google Shape;2062;p43"/>
          <p:cNvSpPr/>
          <p:nvPr/>
        </p:nvSpPr>
        <p:spPr>
          <a:xfrm rot="-818203">
            <a:off x="-1877528" y="-1165910"/>
            <a:ext cx="2891923" cy="3820157"/>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0784"/>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063" name="Google Shape;2063;p43"/>
          <p:cNvGrpSpPr/>
          <p:nvPr/>
        </p:nvGrpSpPr>
        <p:grpSpPr>
          <a:xfrm flipH="1" rot="1702189">
            <a:off x="-1469696" y="-1816051"/>
            <a:ext cx="2337969" cy="4649914"/>
            <a:chOff x="9298390" y="-164681"/>
            <a:chExt cx="3403527" cy="2636069"/>
          </a:xfrm>
        </p:grpSpPr>
        <p:sp>
          <p:nvSpPr>
            <p:cNvPr id="2064" name="Google Shape;2064;p43"/>
            <p:cNvSpPr/>
            <p:nvPr/>
          </p:nvSpPr>
          <p:spPr>
            <a:xfrm rot="-5142096">
              <a:off x="9799889" y="-462995"/>
              <a:ext cx="2400528" cy="3232698"/>
            </a:xfrm>
            <a:custGeom>
              <a:rect b="b" l="l" r="r" t="t"/>
              <a:pathLst>
                <a:path extrusionOk="0" h="41865" w="31088">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65" name="Google Shape;2065;p43"/>
            <p:cNvSpPr/>
            <p:nvPr/>
          </p:nvSpPr>
          <p:spPr>
            <a:xfrm rot="-5142096">
              <a:off x="10598029" y="408426"/>
              <a:ext cx="1127217" cy="1843406"/>
            </a:xfrm>
            <a:custGeom>
              <a:rect b="b" l="l" r="r" t="t"/>
              <a:pathLst>
                <a:path extrusionOk="0" h="23873" w="14598">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066" name="Google Shape;2066;p43"/>
          <p:cNvSpPr txBox="1"/>
          <p:nvPr>
            <p:ph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3000"/>
              <a:buNone/>
              <a:defRPr>
                <a:latin typeface="Poppins"/>
                <a:ea typeface="Poppins"/>
                <a:cs typeface="Poppins"/>
                <a:sym typeface="Poppins"/>
              </a:defRPr>
            </a:lvl2pPr>
            <a:lvl3pPr lvl="2" algn="l">
              <a:lnSpc>
                <a:spcPct val="100000"/>
              </a:lnSpc>
              <a:spcBef>
                <a:spcPts val="0"/>
              </a:spcBef>
              <a:spcAft>
                <a:spcPts val="0"/>
              </a:spcAft>
              <a:buSzPts val="3000"/>
              <a:buNone/>
              <a:defRPr>
                <a:latin typeface="Poppins"/>
                <a:ea typeface="Poppins"/>
                <a:cs typeface="Poppins"/>
                <a:sym typeface="Poppins"/>
              </a:defRPr>
            </a:lvl3pPr>
            <a:lvl4pPr lvl="3" algn="l">
              <a:lnSpc>
                <a:spcPct val="100000"/>
              </a:lnSpc>
              <a:spcBef>
                <a:spcPts val="0"/>
              </a:spcBef>
              <a:spcAft>
                <a:spcPts val="0"/>
              </a:spcAft>
              <a:buSzPts val="3000"/>
              <a:buNone/>
              <a:defRPr>
                <a:latin typeface="Poppins"/>
                <a:ea typeface="Poppins"/>
                <a:cs typeface="Poppins"/>
                <a:sym typeface="Poppins"/>
              </a:defRPr>
            </a:lvl4pPr>
            <a:lvl5pPr lvl="4" algn="l">
              <a:lnSpc>
                <a:spcPct val="100000"/>
              </a:lnSpc>
              <a:spcBef>
                <a:spcPts val="0"/>
              </a:spcBef>
              <a:spcAft>
                <a:spcPts val="0"/>
              </a:spcAft>
              <a:buSzPts val="3000"/>
              <a:buNone/>
              <a:defRPr>
                <a:latin typeface="Poppins"/>
                <a:ea typeface="Poppins"/>
                <a:cs typeface="Poppins"/>
                <a:sym typeface="Poppins"/>
              </a:defRPr>
            </a:lvl5pPr>
            <a:lvl6pPr lvl="5" algn="l">
              <a:lnSpc>
                <a:spcPct val="100000"/>
              </a:lnSpc>
              <a:spcBef>
                <a:spcPts val="0"/>
              </a:spcBef>
              <a:spcAft>
                <a:spcPts val="0"/>
              </a:spcAft>
              <a:buSzPts val="3000"/>
              <a:buNone/>
              <a:defRPr>
                <a:latin typeface="Poppins"/>
                <a:ea typeface="Poppins"/>
                <a:cs typeface="Poppins"/>
                <a:sym typeface="Poppins"/>
              </a:defRPr>
            </a:lvl6pPr>
            <a:lvl7pPr lvl="6" algn="l">
              <a:lnSpc>
                <a:spcPct val="100000"/>
              </a:lnSpc>
              <a:spcBef>
                <a:spcPts val="0"/>
              </a:spcBef>
              <a:spcAft>
                <a:spcPts val="0"/>
              </a:spcAft>
              <a:buSzPts val="3000"/>
              <a:buNone/>
              <a:defRPr>
                <a:latin typeface="Poppins"/>
                <a:ea typeface="Poppins"/>
                <a:cs typeface="Poppins"/>
                <a:sym typeface="Poppins"/>
              </a:defRPr>
            </a:lvl7pPr>
            <a:lvl8pPr lvl="7" algn="l">
              <a:lnSpc>
                <a:spcPct val="100000"/>
              </a:lnSpc>
              <a:spcBef>
                <a:spcPts val="0"/>
              </a:spcBef>
              <a:spcAft>
                <a:spcPts val="0"/>
              </a:spcAft>
              <a:buSzPts val="3000"/>
              <a:buNone/>
              <a:defRPr>
                <a:latin typeface="Poppins"/>
                <a:ea typeface="Poppins"/>
                <a:cs typeface="Poppins"/>
                <a:sym typeface="Poppins"/>
              </a:defRPr>
            </a:lvl8pPr>
            <a:lvl9pPr lvl="8" algn="l">
              <a:lnSpc>
                <a:spcPct val="100000"/>
              </a:lnSpc>
              <a:spcBef>
                <a:spcPts val="0"/>
              </a:spcBef>
              <a:spcAft>
                <a:spcPts val="0"/>
              </a:spcAft>
              <a:buSzPts val="3000"/>
              <a:buNone/>
              <a:defRPr>
                <a:latin typeface="Poppins"/>
                <a:ea typeface="Poppins"/>
                <a:cs typeface="Poppins"/>
                <a:sym typeface="Poppins"/>
              </a:defRPr>
            </a:lvl9pPr>
          </a:lstStyle>
          <a:p/>
        </p:txBody>
      </p:sp>
      <p:sp>
        <p:nvSpPr>
          <p:cNvPr id="2067" name="Google Shape;2067;p43"/>
          <p:cNvSpPr txBox="1"/>
          <p:nvPr>
            <p:ph idx="1" type="body"/>
          </p:nvPr>
        </p:nvSpPr>
        <p:spPr>
          <a:xfrm>
            <a:off x="540006" y="3120870"/>
            <a:ext cx="2850749" cy="5744844"/>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1pPr>
            <a:lvl2pPr indent="-317500" lvl="1" marL="9144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2pPr>
            <a:lvl3pPr indent="-317500" lvl="2" marL="13716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3pPr>
            <a:lvl4pPr indent="-317500" lvl="3" marL="18288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4pPr>
            <a:lvl5pPr indent="-317500" lvl="4" marL="22860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5pPr>
            <a:lvl6pPr indent="-317500" lvl="5" marL="27432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6pPr>
            <a:lvl7pPr indent="-317500" lvl="6" marL="32004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7pPr>
            <a:lvl8pPr indent="-317500" lvl="7" marL="36576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8pPr>
            <a:lvl9pPr indent="-317500" lvl="8" marL="41148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9pPr>
          </a:lstStyle>
          <a:p/>
        </p:txBody>
      </p:sp>
      <p:sp>
        <p:nvSpPr>
          <p:cNvPr id="2068" name="Google Shape;2068;p43"/>
          <p:cNvSpPr txBox="1"/>
          <p:nvPr>
            <p:ph idx="2" type="body"/>
          </p:nvPr>
        </p:nvSpPr>
        <p:spPr>
          <a:xfrm>
            <a:off x="3467351" y="3121113"/>
            <a:ext cx="2850749" cy="2357331"/>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1pPr>
            <a:lvl2pPr indent="-317500" lvl="1" marL="9144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2pPr>
            <a:lvl3pPr indent="-317500" lvl="2" marL="13716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3pPr>
            <a:lvl4pPr indent="-317500" lvl="3" marL="18288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4pPr>
            <a:lvl5pPr indent="-317500" lvl="4" marL="22860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5pPr>
            <a:lvl6pPr indent="-317500" lvl="5" marL="27432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6pPr>
            <a:lvl7pPr indent="-317500" lvl="6" marL="32004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7pPr>
            <a:lvl8pPr indent="-317500" lvl="7" marL="36576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8pPr>
            <a:lvl9pPr indent="-317500" lvl="8" marL="4114800" algn="l">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9pPr>
          </a:lstStyle>
          <a:p/>
        </p:txBody>
      </p:sp>
      <p:pic>
        <p:nvPicPr>
          <p:cNvPr id="2069" name="Google Shape;2069;p43"/>
          <p:cNvPicPr preferRelativeResize="0"/>
          <p:nvPr/>
        </p:nvPicPr>
        <p:blipFill rotWithShape="1">
          <a:blip r:embed="rId2">
            <a:alphaModFix amt="52000"/>
          </a:blip>
          <a:srcRect b="0" l="0" r="0" t="0"/>
          <a:stretch/>
        </p:blipFill>
        <p:spPr>
          <a:xfrm>
            <a:off x="-1587392" y="-2736339"/>
            <a:ext cx="2806894" cy="6447988"/>
          </a:xfrm>
          <a:prstGeom prst="rect">
            <a:avLst/>
          </a:prstGeom>
          <a:noFill/>
          <a:ln>
            <a:noFill/>
          </a:ln>
        </p:spPr>
      </p:pic>
      <p:pic>
        <p:nvPicPr>
          <p:cNvPr id="2070" name="Google Shape;2070;p43"/>
          <p:cNvPicPr preferRelativeResize="0"/>
          <p:nvPr/>
        </p:nvPicPr>
        <p:blipFill rotWithShape="1">
          <a:blip r:embed="rId2">
            <a:alphaModFix amt="52000"/>
          </a:blip>
          <a:srcRect b="0" l="0" r="0" t="0"/>
          <a:stretch/>
        </p:blipFill>
        <p:spPr>
          <a:xfrm>
            <a:off x="5639573" y="-1987453"/>
            <a:ext cx="2806894" cy="6447988"/>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 and three columns">
    <p:spTree>
      <p:nvGrpSpPr>
        <p:cNvPr id="2071" name="Shape 2071"/>
        <p:cNvGrpSpPr/>
        <p:nvPr/>
      </p:nvGrpSpPr>
      <p:grpSpPr>
        <a:xfrm>
          <a:off x="0" y="0"/>
          <a:ext cx="0" cy="0"/>
          <a:chOff x="0" y="0"/>
          <a:chExt cx="0" cy="0"/>
        </a:xfrm>
      </p:grpSpPr>
      <p:sp>
        <p:nvSpPr>
          <p:cNvPr id="2072" name="Google Shape;2072;p44"/>
          <p:cNvSpPr txBox="1"/>
          <p:nvPr>
            <p:ph type="title"/>
          </p:nvPr>
        </p:nvSpPr>
        <p:spPr>
          <a:xfrm>
            <a:off x="540000" y="5041638"/>
            <a:ext cx="1752300" cy="738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073" name="Google Shape;2073;p44"/>
          <p:cNvSpPr txBox="1"/>
          <p:nvPr>
            <p:ph idx="1" type="subTitle"/>
          </p:nvPr>
        </p:nvSpPr>
        <p:spPr>
          <a:xfrm>
            <a:off x="540000" y="6040816"/>
            <a:ext cx="1752300" cy="2825331"/>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74" name="Google Shape;2074;p44"/>
          <p:cNvSpPr txBox="1"/>
          <p:nvPr>
            <p:ph idx="2" type="title"/>
          </p:nvPr>
        </p:nvSpPr>
        <p:spPr>
          <a:xfrm>
            <a:off x="2552847" y="5041638"/>
            <a:ext cx="1752300" cy="738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075" name="Google Shape;2075;p44"/>
          <p:cNvSpPr txBox="1"/>
          <p:nvPr>
            <p:ph idx="3" type="subTitle"/>
          </p:nvPr>
        </p:nvSpPr>
        <p:spPr>
          <a:xfrm>
            <a:off x="2552847" y="6040675"/>
            <a:ext cx="1752300" cy="2825331"/>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76" name="Google Shape;2076;p44"/>
          <p:cNvSpPr txBox="1"/>
          <p:nvPr>
            <p:ph idx="4" type="title"/>
          </p:nvPr>
        </p:nvSpPr>
        <p:spPr>
          <a:xfrm>
            <a:off x="4565694" y="5041638"/>
            <a:ext cx="1752300" cy="738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12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077" name="Google Shape;2077;p44"/>
          <p:cNvSpPr txBox="1"/>
          <p:nvPr>
            <p:ph idx="5" type="subTitle"/>
          </p:nvPr>
        </p:nvSpPr>
        <p:spPr>
          <a:xfrm>
            <a:off x="4565694" y="6040675"/>
            <a:ext cx="1752300" cy="2825331"/>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78" name="Google Shape;2078;p44"/>
          <p:cNvSpPr/>
          <p:nvPr/>
        </p:nvSpPr>
        <p:spPr>
          <a:xfrm rot="3482857">
            <a:off x="-1814771" y="-319565"/>
            <a:ext cx="4224075" cy="2127498"/>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079" name="Google Shape;2079;p44"/>
          <p:cNvGrpSpPr/>
          <p:nvPr/>
        </p:nvGrpSpPr>
        <p:grpSpPr>
          <a:xfrm rot="8236893">
            <a:off x="-92092" y="-737528"/>
            <a:ext cx="870436" cy="3550463"/>
            <a:chOff x="4836950" y="647600"/>
            <a:chExt cx="1160575" cy="1843500"/>
          </a:xfrm>
        </p:grpSpPr>
        <p:sp>
          <p:nvSpPr>
            <p:cNvPr id="2080" name="Google Shape;2080;p44"/>
            <p:cNvSpPr/>
            <p:nvPr/>
          </p:nvSpPr>
          <p:spPr>
            <a:xfrm>
              <a:off x="5305625" y="1783375"/>
              <a:ext cx="459525" cy="703375"/>
            </a:xfrm>
            <a:custGeom>
              <a:rect b="b" l="l" r="r" t="t"/>
              <a:pathLst>
                <a:path extrusionOk="0" h="28135" w="18381">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1" name="Google Shape;2081;p44"/>
            <p:cNvSpPr/>
            <p:nvPr/>
          </p:nvSpPr>
          <p:spPr>
            <a:xfrm>
              <a:off x="4836950" y="1473175"/>
              <a:ext cx="587275" cy="975300"/>
            </a:xfrm>
            <a:custGeom>
              <a:rect b="b" l="l" r="r" t="t"/>
              <a:pathLst>
                <a:path extrusionOk="0" h="39012" w="23491">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2" name="Google Shape;2082;p44"/>
            <p:cNvSpPr/>
            <p:nvPr/>
          </p:nvSpPr>
          <p:spPr>
            <a:xfrm>
              <a:off x="5288125" y="1393950"/>
              <a:ext cx="216000" cy="1090800"/>
            </a:xfrm>
            <a:custGeom>
              <a:rect b="b" l="l" r="r" t="t"/>
              <a:pathLst>
                <a:path extrusionOk="0" fill="none" h="43632" w="8640">
                  <a:moveTo>
                    <a:pt x="0" y="0"/>
                  </a:moveTo>
                  <a:cubicBezTo>
                    <a:pt x="0" y="0"/>
                    <a:pt x="8640" y="19080"/>
                    <a:pt x="5004" y="4363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3" name="Google Shape;2083;p44"/>
            <p:cNvSpPr/>
            <p:nvPr/>
          </p:nvSpPr>
          <p:spPr>
            <a:xfrm>
              <a:off x="5229750" y="1151275"/>
              <a:ext cx="226850" cy="1333475"/>
            </a:xfrm>
            <a:custGeom>
              <a:rect b="b" l="l" r="r" t="t"/>
              <a:pathLst>
                <a:path extrusionOk="0" fill="none" h="53339" w="9074">
                  <a:moveTo>
                    <a:pt x="9073" y="0"/>
                  </a:moveTo>
                  <a:cubicBezTo>
                    <a:pt x="9073" y="0"/>
                    <a:pt x="0" y="19314"/>
                    <a:pt x="7372" y="53338"/>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4" name="Google Shape;2084;p44"/>
            <p:cNvSpPr/>
            <p:nvPr/>
          </p:nvSpPr>
          <p:spPr>
            <a:xfrm>
              <a:off x="5174700" y="1917650"/>
              <a:ext cx="239350" cy="567100"/>
            </a:xfrm>
            <a:custGeom>
              <a:rect b="b" l="l" r="r" t="t"/>
              <a:pathLst>
                <a:path extrusionOk="0" fill="none" h="22684" w="9574">
                  <a:moveTo>
                    <a:pt x="0" y="0"/>
                  </a:moveTo>
                  <a:cubicBezTo>
                    <a:pt x="0" y="0"/>
                    <a:pt x="8773" y="9374"/>
                    <a:pt x="9574" y="22683"/>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5" name="Google Shape;2085;p44"/>
            <p:cNvSpPr/>
            <p:nvPr/>
          </p:nvSpPr>
          <p:spPr>
            <a:xfrm>
              <a:off x="5352325" y="1633275"/>
              <a:ext cx="252700" cy="844800"/>
            </a:xfrm>
            <a:custGeom>
              <a:rect b="b" l="l" r="r" t="t"/>
              <a:pathLst>
                <a:path extrusionOk="0" fill="none" h="33792" w="10108">
                  <a:moveTo>
                    <a:pt x="10108" y="1"/>
                  </a:moveTo>
                  <a:cubicBezTo>
                    <a:pt x="10108" y="1"/>
                    <a:pt x="1" y="10441"/>
                    <a:pt x="2436" y="3379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6" name="Google Shape;2086;p44"/>
            <p:cNvSpPr/>
            <p:nvPr/>
          </p:nvSpPr>
          <p:spPr>
            <a:xfrm>
              <a:off x="5412375" y="647600"/>
              <a:ext cx="469525" cy="538750"/>
            </a:xfrm>
            <a:custGeom>
              <a:rect b="b" l="l" r="r" t="t"/>
              <a:pathLst>
                <a:path extrusionOk="0" h="21550" w="18781">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7" name="Google Shape;2087;p44"/>
            <p:cNvSpPr/>
            <p:nvPr/>
          </p:nvSpPr>
          <p:spPr>
            <a:xfrm>
              <a:off x="5557250" y="727025"/>
              <a:ext cx="316300" cy="187225"/>
            </a:xfrm>
            <a:custGeom>
              <a:rect b="b" l="l" r="r" t="t"/>
              <a:pathLst>
                <a:path extrusionOk="0" h="7489" w="12652">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8" name="Google Shape;2088;p44"/>
            <p:cNvSpPr/>
            <p:nvPr/>
          </p:nvSpPr>
          <p:spPr>
            <a:xfrm>
              <a:off x="5414025" y="688225"/>
              <a:ext cx="257725" cy="498550"/>
            </a:xfrm>
            <a:custGeom>
              <a:rect b="b" l="l" r="r" t="t"/>
              <a:pathLst>
                <a:path extrusionOk="0" h="19942" w="10309">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89" name="Google Shape;2089;p44"/>
            <p:cNvSpPr/>
            <p:nvPr/>
          </p:nvSpPr>
          <p:spPr>
            <a:xfrm>
              <a:off x="5406525" y="868575"/>
              <a:ext cx="475375" cy="318200"/>
            </a:xfrm>
            <a:custGeom>
              <a:rect b="b" l="l" r="r" t="t"/>
              <a:pathLst>
                <a:path extrusionOk="0" h="12728" w="19015">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0" name="Google Shape;2090;p44"/>
            <p:cNvSpPr/>
            <p:nvPr/>
          </p:nvSpPr>
          <p:spPr>
            <a:xfrm>
              <a:off x="5576650" y="1298500"/>
              <a:ext cx="395300" cy="378900"/>
            </a:xfrm>
            <a:custGeom>
              <a:rect b="b" l="l" r="r" t="t"/>
              <a:pathLst>
                <a:path extrusionOk="0" h="15156" w="15812">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1" name="Google Shape;2091;p44"/>
            <p:cNvSpPr/>
            <p:nvPr/>
          </p:nvSpPr>
          <p:spPr>
            <a:xfrm>
              <a:off x="5726650" y="1395825"/>
              <a:ext cx="270875" cy="100425"/>
            </a:xfrm>
            <a:custGeom>
              <a:rect b="b" l="l" r="r" t="t"/>
              <a:pathLst>
                <a:path extrusionOk="0" h="4017" w="10835">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2" name="Google Shape;2092;p44"/>
            <p:cNvSpPr/>
            <p:nvPr/>
          </p:nvSpPr>
          <p:spPr>
            <a:xfrm>
              <a:off x="5575825" y="1300000"/>
              <a:ext cx="218500" cy="378450"/>
            </a:xfrm>
            <a:custGeom>
              <a:rect b="b" l="l" r="r" t="t"/>
              <a:pathLst>
                <a:path extrusionOk="0" h="15138" w="874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3" name="Google Shape;2093;p44"/>
            <p:cNvSpPr/>
            <p:nvPr/>
          </p:nvSpPr>
          <p:spPr>
            <a:xfrm>
              <a:off x="5575825" y="1473275"/>
              <a:ext cx="396125" cy="204125"/>
            </a:xfrm>
            <a:custGeom>
              <a:rect b="b" l="l" r="r" t="t"/>
              <a:pathLst>
                <a:path extrusionOk="0" h="8165" w="15845">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4" name="Google Shape;2094;p44"/>
            <p:cNvSpPr/>
            <p:nvPr/>
          </p:nvSpPr>
          <p:spPr>
            <a:xfrm>
              <a:off x="4892825" y="896250"/>
              <a:ext cx="427825" cy="521825"/>
            </a:xfrm>
            <a:custGeom>
              <a:rect b="b" l="l" r="r" t="t"/>
              <a:pathLst>
                <a:path extrusionOk="0" h="20873" w="17113">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5" name="Google Shape;2095;p44"/>
            <p:cNvSpPr/>
            <p:nvPr/>
          </p:nvSpPr>
          <p:spPr>
            <a:xfrm>
              <a:off x="4892825" y="981825"/>
              <a:ext cx="291875" cy="172400"/>
            </a:xfrm>
            <a:custGeom>
              <a:rect b="b" l="l" r="r" t="t"/>
              <a:pathLst>
                <a:path extrusionOk="0" h="6896" w="11675">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6" name="Google Shape;2096;p44"/>
            <p:cNvSpPr/>
            <p:nvPr/>
          </p:nvSpPr>
          <p:spPr>
            <a:xfrm>
              <a:off x="5087125" y="919125"/>
              <a:ext cx="235200" cy="498100"/>
            </a:xfrm>
            <a:custGeom>
              <a:rect b="b" l="l" r="r" t="t"/>
              <a:pathLst>
                <a:path extrusionOk="0" h="19924" w="9408">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7" name="Google Shape;2097;p44"/>
            <p:cNvSpPr/>
            <p:nvPr/>
          </p:nvSpPr>
          <p:spPr>
            <a:xfrm>
              <a:off x="4892000" y="1124575"/>
              <a:ext cx="434500" cy="295100"/>
            </a:xfrm>
            <a:custGeom>
              <a:rect b="b" l="l" r="r" t="t"/>
              <a:pathLst>
                <a:path extrusionOk="0" h="11804" w="1738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8" name="Google Shape;2098;p44"/>
            <p:cNvSpPr/>
            <p:nvPr/>
          </p:nvSpPr>
          <p:spPr>
            <a:xfrm>
              <a:off x="4876975" y="1577850"/>
              <a:ext cx="326925" cy="371600"/>
            </a:xfrm>
            <a:custGeom>
              <a:rect b="b" l="l" r="r" t="t"/>
              <a:pathLst>
                <a:path extrusionOk="0" h="14864" w="13077">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099" name="Google Shape;2099;p44"/>
            <p:cNvSpPr/>
            <p:nvPr/>
          </p:nvSpPr>
          <p:spPr>
            <a:xfrm>
              <a:off x="4864475" y="1677350"/>
              <a:ext cx="222850" cy="97025"/>
            </a:xfrm>
            <a:custGeom>
              <a:rect b="b" l="l" r="r" t="t"/>
              <a:pathLst>
                <a:path extrusionOk="0" h="3881" w="8914">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00" name="Google Shape;2100;p44"/>
            <p:cNvSpPr/>
            <p:nvPr/>
          </p:nvSpPr>
          <p:spPr>
            <a:xfrm>
              <a:off x="5024600" y="1581075"/>
              <a:ext cx="179300" cy="371500"/>
            </a:xfrm>
            <a:custGeom>
              <a:rect b="b" l="l" r="r" t="t"/>
              <a:pathLst>
                <a:path extrusionOk="0" h="14860" w="7172">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01" name="Google Shape;2101;p44"/>
            <p:cNvSpPr/>
            <p:nvPr/>
          </p:nvSpPr>
          <p:spPr>
            <a:xfrm>
              <a:off x="4878650" y="1750525"/>
              <a:ext cx="326100" cy="200350"/>
            </a:xfrm>
            <a:custGeom>
              <a:rect b="b" l="l" r="r" t="t"/>
              <a:pathLst>
                <a:path extrusionOk="0" h="8014" w="13044">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02" name="Google Shape;2102;p44"/>
            <p:cNvSpPr/>
            <p:nvPr/>
          </p:nvSpPr>
          <p:spPr>
            <a:xfrm>
              <a:off x="5415500" y="1860950"/>
              <a:ext cx="558950" cy="630150"/>
            </a:xfrm>
            <a:custGeom>
              <a:rect b="b" l="l" r="r" t="t"/>
              <a:pathLst>
                <a:path extrusionOk="0" h="25206" w="22358">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03" name="Google Shape;2103;p44"/>
            <p:cNvSpPr/>
            <p:nvPr/>
          </p:nvSpPr>
          <p:spPr>
            <a:xfrm>
              <a:off x="4846125" y="1958500"/>
              <a:ext cx="582325" cy="527850"/>
            </a:xfrm>
            <a:custGeom>
              <a:rect b="b" l="l" r="r" t="t"/>
              <a:pathLst>
                <a:path extrusionOk="0" h="21114" w="23293">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104" name="Google Shape;2104;p44"/>
          <p:cNvSpPr/>
          <p:nvPr/>
        </p:nvSpPr>
        <p:spPr>
          <a:xfrm flipH="1" rot="-695360">
            <a:off x="5656768" y="-1899661"/>
            <a:ext cx="2891923" cy="3820158"/>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0784"/>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105" name="Google Shape;2105;p44"/>
          <p:cNvGrpSpPr/>
          <p:nvPr/>
        </p:nvGrpSpPr>
        <p:grpSpPr>
          <a:xfrm rot="-1702004">
            <a:off x="5940487" y="-1709983"/>
            <a:ext cx="2552574" cy="5076731"/>
            <a:chOff x="9298390" y="-164681"/>
            <a:chExt cx="3403527" cy="2636069"/>
          </a:xfrm>
        </p:grpSpPr>
        <p:sp>
          <p:nvSpPr>
            <p:cNvPr id="2106" name="Google Shape;2106;p44"/>
            <p:cNvSpPr/>
            <p:nvPr/>
          </p:nvSpPr>
          <p:spPr>
            <a:xfrm rot="-5142096">
              <a:off x="9799889" y="-462995"/>
              <a:ext cx="2400528" cy="3232698"/>
            </a:xfrm>
            <a:custGeom>
              <a:rect b="b" l="l" r="r" t="t"/>
              <a:pathLst>
                <a:path extrusionOk="0" h="41865" w="31088">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07" name="Google Shape;2107;p44"/>
            <p:cNvSpPr/>
            <p:nvPr/>
          </p:nvSpPr>
          <p:spPr>
            <a:xfrm rot="-5142096">
              <a:off x="10598029" y="408426"/>
              <a:ext cx="1127217" cy="1843406"/>
            </a:xfrm>
            <a:custGeom>
              <a:rect b="b" l="l" r="r" t="t"/>
              <a:pathLst>
                <a:path extrusionOk="0" h="23873" w="14598">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108" name="Google Shape;2108;p44"/>
          <p:cNvSpPr txBox="1"/>
          <p:nvPr>
            <p:ph idx="6" type="title"/>
          </p:nvPr>
        </p:nvSpPr>
        <p:spPr>
          <a:xfrm>
            <a:off x="540003" y="1013554"/>
            <a:ext cx="5778000" cy="11440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12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2109" name="Google Shape;2109;p44"/>
          <p:cNvPicPr preferRelativeResize="0"/>
          <p:nvPr/>
        </p:nvPicPr>
        <p:blipFill rotWithShape="1">
          <a:blip r:embed="rId2">
            <a:alphaModFix amt="51000"/>
          </a:blip>
          <a:srcRect b="0" l="0" r="0" t="0"/>
          <a:stretch/>
        </p:blipFill>
        <p:spPr>
          <a:xfrm>
            <a:off x="-1587392" y="-2736339"/>
            <a:ext cx="2806894" cy="6447988"/>
          </a:xfrm>
          <a:prstGeom prst="rect">
            <a:avLst/>
          </a:prstGeom>
          <a:noFill/>
          <a:ln>
            <a:noFill/>
          </a:ln>
        </p:spPr>
      </p:pic>
      <p:pic>
        <p:nvPicPr>
          <p:cNvPr id="2110" name="Google Shape;2110;p44"/>
          <p:cNvPicPr preferRelativeResize="0"/>
          <p:nvPr/>
        </p:nvPicPr>
        <p:blipFill rotWithShape="1">
          <a:blip r:embed="rId2">
            <a:alphaModFix amt="51000"/>
          </a:blip>
          <a:srcRect b="0" l="0" r="0" t="0"/>
          <a:stretch/>
        </p:blipFill>
        <p:spPr>
          <a:xfrm>
            <a:off x="5864176" y="-1920865"/>
            <a:ext cx="2806894" cy="6447988"/>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Title and four columns">
    <p:spTree>
      <p:nvGrpSpPr>
        <p:cNvPr id="2111" name="Shape 2111"/>
        <p:cNvGrpSpPr/>
        <p:nvPr/>
      </p:nvGrpSpPr>
      <p:grpSpPr>
        <a:xfrm>
          <a:off x="0" y="0"/>
          <a:ext cx="0" cy="0"/>
          <a:chOff x="0" y="0"/>
          <a:chExt cx="0" cy="0"/>
        </a:xfrm>
      </p:grpSpPr>
      <p:sp>
        <p:nvSpPr>
          <p:cNvPr id="2112" name="Google Shape;2112;p45"/>
          <p:cNvSpPr/>
          <p:nvPr/>
        </p:nvSpPr>
        <p:spPr>
          <a:xfrm>
            <a:off x="4557642" y="-1035952"/>
            <a:ext cx="4125060" cy="11670762"/>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13" name="Google Shape;2113;p45"/>
          <p:cNvSpPr txBox="1"/>
          <p:nvPr>
            <p:ph type="title"/>
          </p:nvPr>
        </p:nvSpPr>
        <p:spPr>
          <a:xfrm>
            <a:off x="540009" y="1040004"/>
            <a:ext cx="3826575" cy="11029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114" name="Google Shape;2114;p45"/>
          <p:cNvSpPr txBox="1"/>
          <p:nvPr>
            <p:ph idx="2" type="title"/>
          </p:nvPr>
        </p:nvSpPr>
        <p:spPr>
          <a:xfrm>
            <a:off x="1515330" y="4313982"/>
            <a:ext cx="898200" cy="101631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115" name="Google Shape;2115;p45"/>
          <p:cNvSpPr txBox="1"/>
          <p:nvPr>
            <p:ph idx="1" type="subTitle"/>
          </p:nvPr>
        </p:nvSpPr>
        <p:spPr>
          <a:xfrm>
            <a:off x="1515337" y="5443587"/>
            <a:ext cx="898200" cy="1734489"/>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AutoNum type="alphaUcPeriod"/>
              <a:defRPr sz="139"/>
            </a:lvl1pPr>
            <a:lvl2pPr lvl="1" algn="ctr">
              <a:lnSpc>
                <a:spcPct val="100000"/>
              </a:lnSpc>
              <a:spcBef>
                <a:spcPts val="0"/>
              </a:spcBef>
              <a:spcAft>
                <a:spcPts val="0"/>
              </a:spcAft>
              <a:buSzPts val="1400"/>
              <a:buAutoNum type="alphaLcPeriod"/>
              <a:defRPr/>
            </a:lvl2pPr>
            <a:lvl3pPr lvl="2" algn="ctr">
              <a:lnSpc>
                <a:spcPct val="100000"/>
              </a:lnSpc>
              <a:spcBef>
                <a:spcPts val="0"/>
              </a:spcBef>
              <a:spcAft>
                <a:spcPts val="0"/>
              </a:spcAft>
              <a:buSzPts val="1400"/>
              <a:buAutoNum type="romanLcPeriod"/>
              <a:defRPr/>
            </a:lvl3pPr>
            <a:lvl4pPr lvl="3" algn="ctr">
              <a:lnSpc>
                <a:spcPct val="100000"/>
              </a:lnSpc>
              <a:spcBef>
                <a:spcPts val="0"/>
              </a:spcBef>
              <a:spcAft>
                <a:spcPts val="0"/>
              </a:spcAft>
              <a:buSzPts val="1400"/>
              <a:buAutoNum type="arabicPeriod"/>
              <a:defRPr/>
            </a:lvl4pPr>
            <a:lvl5pPr lvl="4" algn="ctr">
              <a:lnSpc>
                <a:spcPct val="100000"/>
              </a:lnSpc>
              <a:spcBef>
                <a:spcPts val="0"/>
              </a:spcBef>
              <a:spcAft>
                <a:spcPts val="0"/>
              </a:spcAft>
              <a:buSzPts val="1400"/>
              <a:buAutoNum type="alphaLcPeriod"/>
              <a:defRPr/>
            </a:lvl5pPr>
            <a:lvl6pPr lvl="5" algn="ctr">
              <a:lnSpc>
                <a:spcPct val="100000"/>
              </a:lnSpc>
              <a:spcBef>
                <a:spcPts val="0"/>
              </a:spcBef>
              <a:spcAft>
                <a:spcPts val="0"/>
              </a:spcAft>
              <a:buSzPts val="1400"/>
              <a:buAutoNum type="romanLcPeriod"/>
              <a:defRPr/>
            </a:lvl6pPr>
            <a:lvl7pPr lvl="6" algn="ctr">
              <a:lnSpc>
                <a:spcPct val="100000"/>
              </a:lnSpc>
              <a:spcBef>
                <a:spcPts val="0"/>
              </a:spcBef>
              <a:spcAft>
                <a:spcPts val="0"/>
              </a:spcAft>
              <a:buSzPts val="1400"/>
              <a:buAutoNum type="arabicPeriod"/>
              <a:defRPr/>
            </a:lvl7pPr>
            <a:lvl8pPr lvl="7" algn="ctr">
              <a:lnSpc>
                <a:spcPct val="100000"/>
              </a:lnSpc>
              <a:spcBef>
                <a:spcPts val="0"/>
              </a:spcBef>
              <a:spcAft>
                <a:spcPts val="0"/>
              </a:spcAft>
              <a:buSzPts val="1400"/>
              <a:buAutoNum type="alphaLcPeriod"/>
              <a:defRPr/>
            </a:lvl8pPr>
            <a:lvl9pPr lvl="8" algn="ctr">
              <a:lnSpc>
                <a:spcPct val="100000"/>
              </a:lnSpc>
              <a:spcBef>
                <a:spcPts val="0"/>
              </a:spcBef>
              <a:spcAft>
                <a:spcPts val="0"/>
              </a:spcAft>
              <a:buSzPts val="1400"/>
              <a:buAutoNum type="romanLcPeriod"/>
              <a:defRPr/>
            </a:lvl9pPr>
          </a:lstStyle>
          <a:p/>
        </p:txBody>
      </p:sp>
      <p:sp>
        <p:nvSpPr>
          <p:cNvPr id="2116" name="Google Shape;2116;p45"/>
          <p:cNvSpPr txBox="1"/>
          <p:nvPr>
            <p:ph idx="3" type="title"/>
          </p:nvPr>
        </p:nvSpPr>
        <p:spPr>
          <a:xfrm>
            <a:off x="2490157" y="4313982"/>
            <a:ext cx="898200" cy="101631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117" name="Google Shape;2117;p45"/>
          <p:cNvSpPr txBox="1"/>
          <p:nvPr>
            <p:ph idx="4" type="subTitle"/>
          </p:nvPr>
        </p:nvSpPr>
        <p:spPr>
          <a:xfrm>
            <a:off x="2490150" y="5443587"/>
            <a:ext cx="898200" cy="1734489"/>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AutoNum type="alphaUcPeriod"/>
              <a:defRPr sz="139"/>
            </a:lvl1pPr>
            <a:lvl2pPr lvl="1" algn="ctr">
              <a:lnSpc>
                <a:spcPct val="100000"/>
              </a:lnSpc>
              <a:spcBef>
                <a:spcPts val="0"/>
              </a:spcBef>
              <a:spcAft>
                <a:spcPts val="0"/>
              </a:spcAft>
              <a:buSzPts val="1400"/>
              <a:buAutoNum type="alphaLcPeriod"/>
              <a:defRPr/>
            </a:lvl2pPr>
            <a:lvl3pPr lvl="2" algn="ctr">
              <a:lnSpc>
                <a:spcPct val="100000"/>
              </a:lnSpc>
              <a:spcBef>
                <a:spcPts val="0"/>
              </a:spcBef>
              <a:spcAft>
                <a:spcPts val="0"/>
              </a:spcAft>
              <a:buSzPts val="1400"/>
              <a:buAutoNum type="romanLcPeriod"/>
              <a:defRPr/>
            </a:lvl3pPr>
            <a:lvl4pPr lvl="3" algn="ctr">
              <a:lnSpc>
                <a:spcPct val="100000"/>
              </a:lnSpc>
              <a:spcBef>
                <a:spcPts val="0"/>
              </a:spcBef>
              <a:spcAft>
                <a:spcPts val="0"/>
              </a:spcAft>
              <a:buSzPts val="1400"/>
              <a:buAutoNum type="arabicPeriod"/>
              <a:defRPr/>
            </a:lvl4pPr>
            <a:lvl5pPr lvl="4" algn="ctr">
              <a:lnSpc>
                <a:spcPct val="100000"/>
              </a:lnSpc>
              <a:spcBef>
                <a:spcPts val="0"/>
              </a:spcBef>
              <a:spcAft>
                <a:spcPts val="0"/>
              </a:spcAft>
              <a:buSzPts val="1400"/>
              <a:buAutoNum type="alphaLcPeriod"/>
              <a:defRPr/>
            </a:lvl5pPr>
            <a:lvl6pPr lvl="5" algn="ctr">
              <a:lnSpc>
                <a:spcPct val="100000"/>
              </a:lnSpc>
              <a:spcBef>
                <a:spcPts val="0"/>
              </a:spcBef>
              <a:spcAft>
                <a:spcPts val="0"/>
              </a:spcAft>
              <a:buSzPts val="1400"/>
              <a:buAutoNum type="romanLcPeriod"/>
              <a:defRPr/>
            </a:lvl6pPr>
            <a:lvl7pPr lvl="6" algn="ctr">
              <a:lnSpc>
                <a:spcPct val="100000"/>
              </a:lnSpc>
              <a:spcBef>
                <a:spcPts val="0"/>
              </a:spcBef>
              <a:spcAft>
                <a:spcPts val="0"/>
              </a:spcAft>
              <a:buSzPts val="1400"/>
              <a:buAutoNum type="arabicPeriod"/>
              <a:defRPr/>
            </a:lvl7pPr>
            <a:lvl8pPr lvl="7" algn="ctr">
              <a:lnSpc>
                <a:spcPct val="100000"/>
              </a:lnSpc>
              <a:spcBef>
                <a:spcPts val="0"/>
              </a:spcBef>
              <a:spcAft>
                <a:spcPts val="0"/>
              </a:spcAft>
              <a:buSzPts val="1400"/>
              <a:buAutoNum type="alphaLcPeriod"/>
              <a:defRPr/>
            </a:lvl8pPr>
            <a:lvl9pPr lvl="8" algn="ctr">
              <a:lnSpc>
                <a:spcPct val="100000"/>
              </a:lnSpc>
              <a:spcBef>
                <a:spcPts val="0"/>
              </a:spcBef>
              <a:spcAft>
                <a:spcPts val="0"/>
              </a:spcAft>
              <a:buSzPts val="1400"/>
              <a:buAutoNum type="romanLcPeriod"/>
              <a:defRPr/>
            </a:lvl9pPr>
          </a:lstStyle>
          <a:p/>
        </p:txBody>
      </p:sp>
      <p:sp>
        <p:nvSpPr>
          <p:cNvPr id="2118" name="Google Shape;2118;p45"/>
          <p:cNvSpPr txBox="1"/>
          <p:nvPr>
            <p:ph idx="5" type="title"/>
          </p:nvPr>
        </p:nvSpPr>
        <p:spPr>
          <a:xfrm>
            <a:off x="540526" y="4313982"/>
            <a:ext cx="898200" cy="101631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119" name="Google Shape;2119;p45"/>
          <p:cNvSpPr txBox="1"/>
          <p:nvPr>
            <p:ph idx="6" type="subTitle"/>
          </p:nvPr>
        </p:nvSpPr>
        <p:spPr>
          <a:xfrm>
            <a:off x="540526" y="5443587"/>
            <a:ext cx="898200" cy="1734489"/>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AutoNum type="alphaUcPeriod"/>
              <a:defRPr sz="139"/>
            </a:lvl1pPr>
            <a:lvl2pPr lvl="1" algn="ctr">
              <a:lnSpc>
                <a:spcPct val="100000"/>
              </a:lnSpc>
              <a:spcBef>
                <a:spcPts val="0"/>
              </a:spcBef>
              <a:spcAft>
                <a:spcPts val="0"/>
              </a:spcAft>
              <a:buSzPts val="1400"/>
              <a:buAutoNum type="alphaLcPeriod"/>
              <a:defRPr/>
            </a:lvl2pPr>
            <a:lvl3pPr lvl="2" algn="ctr">
              <a:lnSpc>
                <a:spcPct val="100000"/>
              </a:lnSpc>
              <a:spcBef>
                <a:spcPts val="0"/>
              </a:spcBef>
              <a:spcAft>
                <a:spcPts val="0"/>
              </a:spcAft>
              <a:buSzPts val="1400"/>
              <a:buAutoNum type="romanLcPeriod"/>
              <a:defRPr/>
            </a:lvl3pPr>
            <a:lvl4pPr lvl="3" algn="ctr">
              <a:lnSpc>
                <a:spcPct val="100000"/>
              </a:lnSpc>
              <a:spcBef>
                <a:spcPts val="0"/>
              </a:spcBef>
              <a:spcAft>
                <a:spcPts val="0"/>
              </a:spcAft>
              <a:buSzPts val="1400"/>
              <a:buAutoNum type="arabicPeriod"/>
              <a:defRPr/>
            </a:lvl4pPr>
            <a:lvl5pPr lvl="4" algn="ctr">
              <a:lnSpc>
                <a:spcPct val="100000"/>
              </a:lnSpc>
              <a:spcBef>
                <a:spcPts val="0"/>
              </a:spcBef>
              <a:spcAft>
                <a:spcPts val="0"/>
              </a:spcAft>
              <a:buSzPts val="1400"/>
              <a:buAutoNum type="alphaLcPeriod"/>
              <a:defRPr/>
            </a:lvl5pPr>
            <a:lvl6pPr lvl="5" algn="ctr">
              <a:lnSpc>
                <a:spcPct val="100000"/>
              </a:lnSpc>
              <a:spcBef>
                <a:spcPts val="0"/>
              </a:spcBef>
              <a:spcAft>
                <a:spcPts val="0"/>
              </a:spcAft>
              <a:buSzPts val="1400"/>
              <a:buAutoNum type="romanLcPeriod"/>
              <a:defRPr/>
            </a:lvl6pPr>
            <a:lvl7pPr lvl="6" algn="ctr">
              <a:lnSpc>
                <a:spcPct val="100000"/>
              </a:lnSpc>
              <a:spcBef>
                <a:spcPts val="0"/>
              </a:spcBef>
              <a:spcAft>
                <a:spcPts val="0"/>
              </a:spcAft>
              <a:buSzPts val="1400"/>
              <a:buAutoNum type="arabicPeriod"/>
              <a:defRPr/>
            </a:lvl7pPr>
            <a:lvl8pPr lvl="7" algn="ctr">
              <a:lnSpc>
                <a:spcPct val="100000"/>
              </a:lnSpc>
              <a:spcBef>
                <a:spcPts val="0"/>
              </a:spcBef>
              <a:spcAft>
                <a:spcPts val="0"/>
              </a:spcAft>
              <a:buSzPts val="1400"/>
              <a:buAutoNum type="alphaLcPeriod"/>
              <a:defRPr/>
            </a:lvl8pPr>
            <a:lvl9pPr lvl="8" algn="ctr">
              <a:lnSpc>
                <a:spcPct val="100000"/>
              </a:lnSpc>
              <a:spcBef>
                <a:spcPts val="0"/>
              </a:spcBef>
              <a:spcAft>
                <a:spcPts val="0"/>
              </a:spcAft>
              <a:buSzPts val="1400"/>
              <a:buAutoNum type="romanLcPeriod"/>
              <a:defRPr/>
            </a:lvl9pPr>
          </a:lstStyle>
          <a:p/>
        </p:txBody>
      </p:sp>
      <p:sp>
        <p:nvSpPr>
          <p:cNvPr id="2120" name="Google Shape;2120;p45"/>
          <p:cNvSpPr txBox="1"/>
          <p:nvPr>
            <p:ph idx="7" type="title"/>
          </p:nvPr>
        </p:nvSpPr>
        <p:spPr>
          <a:xfrm>
            <a:off x="3469669" y="4313982"/>
            <a:ext cx="898200" cy="101631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121" name="Google Shape;2121;p45"/>
          <p:cNvSpPr txBox="1"/>
          <p:nvPr>
            <p:ph idx="8" type="subTitle"/>
          </p:nvPr>
        </p:nvSpPr>
        <p:spPr>
          <a:xfrm>
            <a:off x="3469669" y="5443587"/>
            <a:ext cx="898200" cy="1734489"/>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AutoNum type="alphaUcPeriod"/>
              <a:defRPr sz="139"/>
            </a:lvl1pPr>
            <a:lvl2pPr lvl="1" algn="ctr">
              <a:lnSpc>
                <a:spcPct val="100000"/>
              </a:lnSpc>
              <a:spcBef>
                <a:spcPts val="0"/>
              </a:spcBef>
              <a:spcAft>
                <a:spcPts val="0"/>
              </a:spcAft>
              <a:buSzPts val="1400"/>
              <a:buAutoNum type="alphaLcPeriod"/>
              <a:defRPr/>
            </a:lvl2pPr>
            <a:lvl3pPr lvl="2" algn="ctr">
              <a:lnSpc>
                <a:spcPct val="100000"/>
              </a:lnSpc>
              <a:spcBef>
                <a:spcPts val="0"/>
              </a:spcBef>
              <a:spcAft>
                <a:spcPts val="0"/>
              </a:spcAft>
              <a:buSzPts val="1400"/>
              <a:buAutoNum type="romanLcPeriod"/>
              <a:defRPr/>
            </a:lvl3pPr>
            <a:lvl4pPr lvl="3" algn="ctr">
              <a:lnSpc>
                <a:spcPct val="100000"/>
              </a:lnSpc>
              <a:spcBef>
                <a:spcPts val="0"/>
              </a:spcBef>
              <a:spcAft>
                <a:spcPts val="0"/>
              </a:spcAft>
              <a:buSzPts val="1400"/>
              <a:buAutoNum type="arabicPeriod"/>
              <a:defRPr/>
            </a:lvl4pPr>
            <a:lvl5pPr lvl="4" algn="ctr">
              <a:lnSpc>
                <a:spcPct val="100000"/>
              </a:lnSpc>
              <a:spcBef>
                <a:spcPts val="0"/>
              </a:spcBef>
              <a:spcAft>
                <a:spcPts val="0"/>
              </a:spcAft>
              <a:buSzPts val="1400"/>
              <a:buAutoNum type="alphaLcPeriod"/>
              <a:defRPr/>
            </a:lvl5pPr>
            <a:lvl6pPr lvl="5" algn="ctr">
              <a:lnSpc>
                <a:spcPct val="100000"/>
              </a:lnSpc>
              <a:spcBef>
                <a:spcPts val="0"/>
              </a:spcBef>
              <a:spcAft>
                <a:spcPts val="0"/>
              </a:spcAft>
              <a:buSzPts val="1400"/>
              <a:buAutoNum type="romanLcPeriod"/>
              <a:defRPr/>
            </a:lvl6pPr>
            <a:lvl7pPr lvl="6" algn="ctr">
              <a:lnSpc>
                <a:spcPct val="100000"/>
              </a:lnSpc>
              <a:spcBef>
                <a:spcPts val="0"/>
              </a:spcBef>
              <a:spcAft>
                <a:spcPts val="0"/>
              </a:spcAft>
              <a:buSzPts val="1400"/>
              <a:buAutoNum type="arabicPeriod"/>
              <a:defRPr/>
            </a:lvl7pPr>
            <a:lvl8pPr lvl="7" algn="ctr">
              <a:lnSpc>
                <a:spcPct val="100000"/>
              </a:lnSpc>
              <a:spcBef>
                <a:spcPts val="0"/>
              </a:spcBef>
              <a:spcAft>
                <a:spcPts val="0"/>
              </a:spcAft>
              <a:buSzPts val="1400"/>
              <a:buAutoNum type="alphaLcPeriod"/>
              <a:defRPr/>
            </a:lvl8pPr>
            <a:lvl9pPr lvl="8" algn="ctr">
              <a:lnSpc>
                <a:spcPct val="100000"/>
              </a:lnSpc>
              <a:spcBef>
                <a:spcPts val="0"/>
              </a:spcBef>
              <a:spcAft>
                <a:spcPts val="0"/>
              </a:spcAft>
              <a:buSzPts val="1400"/>
              <a:buAutoNum type="romanLcPeriod"/>
              <a:defRPr/>
            </a:lvl9pPr>
          </a:lstStyle>
          <a:p/>
        </p:txBody>
      </p:sp>
      <p:grpSp>
        <p:nvGrpSpPr>
          <p:cNvPr id="2122" name="Google Shape;2122;p45"/>
          <p:cNvGrpSpPr/>
          <p:nvPr/>
        </p:nvGrpSpPr>
        <p:grpSpPr>
          <a:xfrm rot="8236893">
            <a:off x="-434992" y="-1618061"/>
            <a:ext cx="870436" cy="3550463"/>
            <a:chOff x="4836950" y="647600"/>
            <a:chExt cx="1160575" cy="1843500"/>
          </a:xfrm>
        </p:grpSpPr>
        <p:sp>
          <p:nvSpPr>
            <p:cNvPr id="2123" name="Google Shape;2123;p45"/>
            <p:cNvSpPr/>
            <p:nvPr/>
          </p:nvSpPr>
          <p:spPr>
            <a:xfrm>
              <a:off x="5305625" y="1783375"/>
              <a:ext cx="459525" cy="703375"/>
            </a:xfrm>
            <a:custGeom>
              <a:rect b="b" l="l" r="r" t="t"/>
              <a:pathLst>
                <a:path extrusionOk="0" h="28135" w="18381">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24" name="Google Shape;2124;p45"/>
            <p:cNvSpPr/>
            <p:nvPr/>
          </p:nvSpPr>
          <p:spPr>
            <a:xfrm>
              <a:off x="4836950" y="1473175"/>
              <a:ext cx="587275" cy="975300"/>
            </a:xfrm>
            <a:custGeom>
              <a:rect b="b" l="l" r="r" t="t"/>
              <a:pathLst>
                <a:path extrusionOk="0" h="39012" w="23491">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25" name="Google Shape;2125;p45"/>
            <p:cNvSpPr/>
            <p:nvPr/>
          </p:nvSpPr>
          <p:spPr>
            <a:xfrm>
              <a:off x="5288125" y="1393950"/>
              <a:ext cx="216000" cy="1090800"/>
            </a:xfrm>
            <a:custGeom>
              <a:rect b="b" l="l" r="r" t="t"/>
              <a:pathLst>
                <a:path extrusionOk="0" fill="none" h="43632" w="8640">
                  <a:moveTo>
                    <a:pt x="0" y="0"/>
                  </a:moveTo>
                  <a:cubicBezTo>
                    <a:pt x="0" y="0"/>
                    <a:pt x="8640" y="19080"/>
                    <a:pt x="5004" y="4363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26" name="Google Shape;2126;p45"/>
            <p:cNvSpPr/>
            <p:nvPr/>
          </p:nvSpPr>
          <p:spPr>
            <a:xfrm>
              <a:off x="5229750" y="1151275"/>
              <a:ext cx="226850" cy="1333475"/>
            </a:xfrm>
            <a:custGeom>
              <a:rect b="b" l="l" r="r" t="t"/>
              <a:pathLst>
                <a:path extrusionOk="0" fill="none" h="53339" w="9074">
                  <a:moveTo>
                    <a:pt x="9073" y="0"/>
                  </a:moveTo>
                  <a:cubicBezTo>
                    <a:pt x="9073" y="0"/>
                    <a:pt x="0" y="19314"/>
                    <a:pt x="7372" y="53338"/>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27" name="Google Shape;2127;p45"/>
            <p:cNvSpPr/>
            <p:nvPr/>
          </p:nvSpPr>
          <p:spPr>
            <a:xfrm>
              <a:off x="5174700" y="1917650"/>
              <a:ext cx="239350" cy="567100"/>
            </a:xfrm>
            <a:custGeom>
              <a:rect b="b" l="l" r="r" t="t"/>
              <a:pathLst>
                <a:path extrusionOk="0" fill="none" h="22684" w="9574">
                  <a:moveTo>
                    <a:pt x="0" y="0"/>
                  </a:moveTo>
                  <a:cubicBezTo>
                    <a:pt x="0" y="0"/>
                    <a:pt x="8773" y="9374"/>
                    <a:pt x="9574" y="22683"/>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28" name="Google Shape;2128;p45"/>
            <p:cNvSpPr/>
            <p:nvPr/>
          </p:nvSpPr>
          <p:spPr>
            <a:xfrm>
              <a:off x="5352325" y="1633275"/>
              <a:ext cx="252700" cy="844800"/>
            </a:xfrm>
            <a:custGeom>
              <a:rect b="b" l="l" r="r" t="t"/>
              <a:pathLst>
                <a:path extrusionOk="0" fill="none" h="33792" w="10108">
                  <a:moveTo>
                    <a:pt x="10108" y="1"/>
                  </a:moveTo>
                  <a:cubicBezTo>
                    <a:pt x="10108" y="1"/>
                    <a:pt x="1" y="10441"/>
                    <a:pt x="2436" y="3379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29" name="Google Shape;2129;p45"/>
            <p:cNvSpPr/>
            <p:nvPr/>
          </p:nvSpPr>
          <p:spPr>
            <a:xfrm>
              <a:off x="5412375" y="647600"/>
              <a:ext cx="469525" cy="538750"/>
            </a:xfrm>
            <a:custGeom>
              <a:rect b="b" l="l" r="r" t="t"/>
              <a:pathLst>
                <a:path extrusionOk="0" h="21550" w="18781">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0" name="Google Shape;2130;p45"/>
            <p:cNvSpPr/>
            <p:nvPr/>
          </p:nvSpPr>
          <p:spPr>
            <a:xfrm>
              <a:off x="5557250" y="727025"/>
              <a:ext cx="316300" cy="187225"/>
            </a:xfrm>
            <a:custGeom>
              <a:rect b="b" l="l" r="r" t="t"/>
              <a:pathLst>
                <a:path extrusionOk="0" h="7489" w="12652">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1" name="Google Shape;2131;p45"/>
            <p:cNvSpPr/>
            <p:nvPr/>
          </p:nvSpPr>
          <p:spPr>
            <a:xfrm>
              <a:off x="5414025" y="688225"/>
              <a:ext cx="257725" cy="498550"/>
            </a:xfrm>
            <a:custGeom>
              <a:rect b="b" l="l" r="r" t="t"/>
              <a:pathLst>
                <a:path extrusionOk="0" h="19942" w="10309">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2" name="Google Shape;2132;p45"/>
            <p:cNvSpPr/>
            <p:nvPr/>
          </p:nvSpPr>
          <p:spPr>
            <a:xfrm>
              <a:off x="5406525" y="868575"/>
              <a:ext cx="475375" cy="318200"/>
            </a:xfrm>
            <a:custGeom>
              <a:rect b="b" l="l" r="r" t="t"/>
              <a:pathLst>
                <a:path extrusionOk="0" h="12728" w="19015">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3" name="Google Shape;2133;p45"/>
            <p:cNvSpPr/>
            <p:nvPr/>
          </p:nvSpPr>
          <p:spPr>
            <a:xfrm>
              <a:off x="5576650" y="1298500"/>
              <a:ext cx="395300" cy="378900"/>
            </a:xfrm>
            <a:custGeom>
              <a:rect b="b" l="l" r="r" t="t"/>
              <a:pathLst>
                <a:path extrusionOk="0" h="15156" w="15812">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4" name="Google Shape;2134;p45"/>
            <p:cNvSpPr/>
            <p:nvPr/>
          </p:nvSpPr>
          <p:spPr>
            <a:xfrm>
              <a:off x="5726650" y="1395825"/>
              <a:ext cx="270875" cy="100425"/>
            </a:xfrm>
            <a:custGeom>
              <a:rect b="b" l="l" r="r" t="t"/>
              <a:pathLst>
                <a:path extrusionOk="0" h="4017" w="10835">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5" name="Google Shape;2135;p45"/>
            <p:cNvSpPr/>
            <p:nvPr/>
          </p:nvSpPr>
          <p:spPr>
            <a:xfrm>
              <a:off x="5575825" y="1300000"/>
              <a:ext cx="218500" cy="378450"/>
            </a:xfrm>
            <a:custGeom>
              <a:rect b="b" l="l" r="r" t="t"/>
              <a:pathLst>
                <a:path extrusionOk="0" h="15138" w="874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6" name="Google Shape;2136;p45"/>
            <p:cNvSpPr/>
            <p:nvPr/>
          </p:nvSpPr>
          <p:spPr>
            <a:xfrm>
              <a:off x="5575825" y="1473275"/>
              <a:ext cx="396125" cy="204125"/>
            </a:xfrm>
            <a:custGeom>
              <a:rect b="b" l="l" r="r" t="t"/>
              <a:pathLst>
                <a:path extrusionOk="0" h="8165" w="15845">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7" name="Google Shape;2137;p45"/>
            <p:cNvSpPr/>
            <p:nvPr/>
          </p:nvSpPr>
          <p:spPr>
            <a:xfrm>
              <a:off x="4892825" y="896250"/>
              <a:ext cx="427825" cy="521825"/>
            </a:xfrm>
            <a:custGeom>
              <a:rect b="b" l="l" r="r" t="t"/>
              <a:pathLst>
                <a:path extrusionOk="0" h="20873" w="17113">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8" name="Google Shape;2138;p45"/>
            <p:cNvSpPr/>
            <p:nvPr/>
          </p:nvSpPr>
          <p:spPr>
            <a:xfrm>
              <a:off x="4892825" y="981825"/>
              <a:ext cx="291875" cy="172400"/>
            </a:xfrm>
            <a:custGeom>
              <a:rect b="b" l="l" r="r" t="t"/>
              <a:pathLst>
                <a:path extrusionOk="0" h="6896" w="11675">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39" name="Google Shape;2139;p45"/>
            <p:cNvSpPr/>
            <p:nvPr/>
          </p:nvSpPr>
          <p:spPr>
            <a:xfrm>
              <a:off x="5087125" y="919125"/>
              <a:ext cx="235200" cy="498100"/>
            </a:xfrm>
            <a:custGeom>
              <a:rect b="b" l="l" r="r" t="t"/>
              <a:pathLst>
                <a:path extrusionOk="0" h="19924" w="9408">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40" name="Google Shape;2140;p45"/>
            <p:cNvSpPr/>
            <p:nvPr/>
          </p:nvSpPr>
          <p:spPr>
            <a:xfrm>
              <a:off x="4892000" y="1124575"/>
              <a:ext cx="434500" cy="295100"/>
            </a:xfrm>
            <a:custGeom>
              <a:rect b="b" l="l" r="r" t="t"/>
              <a:pathLst>
                <a:path extrusionOk="0" h="11804" w="1738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41" name="Google Shape;2141;p45"/>
            <p:cNvSpPr/>
            <p:nvPr/>
          </p:nvSpPr>
          <p:spPr>
            <a:xfrm>
              <a:off x="4876975" y="1577850"/>
              <a:ext cx="326925" cy="371600"/>
            </a:xfrm>
            <a:custGeom>
              <a:rect b="b" l="l" r="r" t="t"/>
              <a:pathLst>
                <a:path extrusionOk="0" h="14864" w="13077">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42" name="Google Shape;2142;p45"/>
            <p:cNvSpPr/>
            <p:nvPr/>
          </p:nvSpPr>
          <p:spPr>
            <a:xfrm>
              <a:off x="4864475" y="1677350"/>
              <a:ext cx="222850" cy="97025"/>
            </a:xfrm>
            <a:custGeom>
              <a:rect b="b" l="l" r="r" t="t"/>
              <a:pathLst>
                <a:path extrusionOk="0" h="3881" w="8914">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43" name="Google Shape;2143;p45"/>
            <p:cNvSpPr/>
            <p:nvPr/>
          </p:nvSpPr>
          <p:spPr>
            <a:xfrm>
              <a:off x="5024600" y="1581075"/>
              <a:ext cx="179300" cy="371500"/>
            </a:xfrm>
            <a:custGeom>
              <a:rect b="b" l="l" r="r" t="t"/>
              <a:pathLst>
                <a:path extrusionOk="0" h="14860" w="7172">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44" name="Google Shape;2144;p45"/>
            <p:cNvSpPr/>
            <p:nvPr/>
          </p:nvSpPr>
          <p:spPr>
            <a:xfrm>
              <a:off x="4878650" y="1750525"/>
              <a:ext cx="326100" cy="200350"/>
            </a:xfrm>
            <a:custGeom>
              <a:rect b="b" l="l" r="r" t="t"/>
              <a:pathLst>
                <a:path extrusionOk="0" h="8014" w="13044">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45" name="Google Shape;2145;p45"/>
            <p:cNvSpPr/>
            <p:nvPr/>
          </p:nvSpPr>
          <p:spPr>
            <a:xfrm>
              <a:off x="5415500" y="1860950"/>
              <a:ext cx="558950" cy="630150"/>
            </a:xfrm>
            <a:custGeom>
              <a:rect b="b" l="l" r="r" t="t"/>
              <a:pathLst>
                <a:path extrusionOk="0" h="25206" w="22358">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46" name="Google Shape;2146;p45"/>
            <p:cNvSpPr/>
            <p:nvPr/>
          </p:nvSpPr>
          <p:spPr>
            <a:xfrm>
              <a:off x="4846125" y="1958500"/>
              <a:ext cx="582325" cy="527850"/>
            </a:xfrm>
            <a:custGeom>
              <a:rect b="b" l="l" r="r" t="t"/>
              <a:pathLst>
                <a:path extrusionOk="0" h="21114" w="23293">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2147" name="Google Shape;2147;p45"/>
          <p:cNvPicPr preferRelativeResize="0"/>
          <p:nvPr/>
        </p:nvPicPr>
        <p:blipFill rotWithShape="1">
          <a:blip r:embed="rId2">
            <a:alphaModFix amt="51000"/>
          </a:blip>
          <a:srcRect b="0" l="0" r="0" t="0"/>
          <a:stretch/>
        </p:blipFill>
        <p:spPr>
          <a:xfrm>
            <a:off x="-1040470" y="-2202630"/>
            <a:ext cx="2222119" cy="5104667"/>
          </a:xfrm>
          <a:prstGeom prst="rect">
            <a:avLst/>
          </a:prstGeom>
          <a:noFill/>
          <a:ln>
            <a:noFill/>
          </a:ln>
        </p:spPr>
      </p:pic>
      <p:pic>
        <p:nvPicPr>
          <p:cNvPr id="2148" name="Google Shape;2148;p45"/>
          <p:cNvPicPr preferRelativeResize="0"/>
          <p:nvPr/>
        </p:nvPicPr>
        <p:blipFill rotWithShape="1">
          <a:blip r:embed="rId2">
            <a:alphaModFix amt="51000"/>
          </a:blip>
          <a:srcRect b="0" l="0" r="0" t="0"/>
          <a:stretch/>
        </p:blipFill>
        <p:spPr>
          <a:xfrm>
            <a:off x="4557642" y="4636731"/>
            <a:ext cx="2806894" cy="6447988"/>
          </a:xfrm>
          <a:prstGeom prst="rect">
            <a:avLst/>
          </a:prstGeom>
          <a:noFill/>
          <a:ln>
            <a:noFill/>
          </a:ln>
        </p:spPr>
      </p:pic>
      <p:pic>
        <p:nvPicPr>
          <p:cNvPr id="2149" name="Google Shape;2149;p45"/>
          <p:cNvPicPr preferRelativeResize="0"/>
          <p:nvPr/>
        </p:nvPicPr>
        <p:blipFill rotWithShape="1">
          <a:blip r:embed="rId2">
            <a:alphaModFix amt="51000"/>
          </a:blip>
          <a:srcRect b="0" l="0" r="0" t="0"/>
          <a:stretch/>
        </p:blipFill>
        <p:spPr>
          <a:xfrm>
            <a:off x="4557642" y="-1920865"/>
            <a:ext cx="2806894" cy="6447988"/>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Title and six columns">
    <p:spTree>
      <p:nvGrpSpPr>
        <p:cNvPr id="2150" name="Shape 2150"/>
        <p:cNvGrpSpPr/>
        <p:nvPr/>
      </p:nvGrpSpPr>
      <p:grpSpPr>
        <a:xfrm>
          <a:off x="0" y="0"/>
          <a:ext cx="0" cy="0"/>
          <a:chOff x="0" y="0"/>
          <a:chExt cx="0" cy="0"/>
        </a:xfrm>
      </p:grpSpPr>
      <p:grpSp>
        <p:nvGrpSpPr>
          <p:cNvPr id="2151" name="Google Shape;2151;p46"/>
          <p:cNvGrpSpPr/>
          <p:nvPr/>
        </p:nvGrpSpPr>
        <p:grpSpPr>
          <a:xfrm rot="8220563">
            <a:off x="-83048" y="-1072995"/>
            <a:ext cx="704684" cy="4139611"/>
            <a:chOff x="5067575" y="3176425"/>
            <a:chExt cx="473000" cy="1081975"/>
          </a:xfrm>
        </p:grpSpPr>
        <p:sp>
          <p:nvSpPr>
            <p:cNvPr id="2152" name="Google Shape;2152;p46"/>
            <p:cNvSpPr/>
            <p:nvPr/>
          </p:nvSpPr>
          <p:spPr>
            <a:xfrm>
              <a:off x="5067875" y="3176425"/>
              <a:ext cx="472700" cy="964425"/>
            </a:xfrm>
            <a:custGeom>
              <a:rect b="b" l="l" r="r" t="t"/>
              <a:pathLst>
                <a:path extrusionOk="0" h="38577" w="18908">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53" name="Google Shape;2153;p46"/>
            <p:cNvSpPr/>
            <p:nvPr/>
          </p:nvSpPr>
          <p:spPr>
            <a:xfrm>
              <a:off x="5067575" y="3176425"/>
              <a:ext cx="403350" cy="964425"/>
            </a:xfrm>
            <a:custGeom>
              <a:rect b="b" l="l" r="r" t="t"/>
              <a:pathLst>
                <a:path extrusionOk="0" h="38577" w="16134">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54" name="Google Shape;2154;p46"/>
            <p:cNvSpPr/>
            <p:nvPr/>
          </p:nvSpPr>
          <p:spPr>
            <a:xfrm>
              <a:off x="5249150" y="3221450"/>
              <a:ext cx="178150" cy="1036950"/>
            </a:xfrm>
            <a:custGeom>
              <a:rect b="b" l="l" r="r" t="t"/>
              <a:pathLst>
                <a:path extrusionOk="0" h="41478" w="7126">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55" name="Google Shape;2155;p46"/>
            <p:cNvSpPr/>
            <p:nvPr/>
          </p:nvSpPr>
          <p:spPr>
            <a:xfrm>
              <a:off x="5111350" y="3176425"/>
              <a:ext cx="404525" cy="893625"/>
            </a:xfrm>
            <a:custGeom>
              <a:rect b="b" l="l" r="r" t="t"/>
              <a:pathLst>
                <a:path extrusionOk="0" h="35745" w="16181">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156" name="Google Shape;2156;p46"/>
          <p:cNvGrpSpPr/>
          <p:nvPr/>
        </p:nvGrpSpPr>
        <p:grpSpPr>
          <a:xfrm rot="6064909">
            <a:off x="-1069794" y="-410130"/>
            <a:ext cx="2212721" cy="1726256"/>
            <a:chOff x="3238525" y="2739250"/>
            <a:chExt cx="1148975" cy="2301800"/>
          </a:xfrm>
        </p:grpSpPr>
        <p:sp>
          <p:nvSpPr>
            <p:cNvPr id="2157" name="Google Shape;2157;p46"/>
            <p:cNvSpPr/>
            <p:nvPr/>
          </p:nvSpPr>
          <p:spPr>
            <a:xfrm>
              <a:off x="3865425" y="4776100"/>
              <a:ext cx="63400" cy="33125"/>
            </a:xfrm>
            <a:custGeom>
              <a:rect b="b" l="l" r="r" t="t"/>
              <a:pathLst>
                <a:path extrusionOk="0" h="1325" w="2536">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58" name="Google Shape;2158;p46"/>
            <p:cNvSpPr/>
            <p:nvPr/>
          </p:nvSpPr>
          <p:spPr>
            <a:xfrm>
              <a:off x="3852050" y="4694000"/>
              <a:ext cx="39250" cy="56825"/>
            </a:xfrm>
            <a:custGeom>
              <a:rect b="b" l="l" r="r" t="t"/>
              <a:pathLst>
                <a:path extrusionOk="0" h="2273" w="157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59" name="Google Shape;2159;p46"/>
            <p:cNvSpPr/>
            <p:nvPr/>
          </p:nvSpPr>
          <p:spPr>
            <a:xfrm>
              <a:off x="3924175" y="4454525"/>
              <a:ext cx="38850" cy="56750"/>
            </a:xfrm>
            <a:custGeom>
              <a:rect b="b" l="l" r="r" t="t"/>
              <a:pathLst>
                <a:path extrusionOk="0" h="2270" w="1554">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0" name="Google Shape;2160;p46"/>
            <p:cNvSpPr/>
            <p:nvPr/>
          </p:nvSpPr>
          <p:spPr>
            <a:xfrm>
              <a:off x="4021375" y="4250725"/>
              <a:ext cx="63400" cy="33125"/>
            </a:xfrm>
            <a:custGeom>
              <a:rect b="b" l="l" r="r" t="t"/>
              <a:pathLst>
                <a:path extrusionOk="0" h="1325" w="2536">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1" name="Google Shape;2161;p46"/>
            <p:cNvSpPr/>
            <p:nvPr/>
          </p:nvSpPr>
          <p:spPr>
            <a:xfrm>
              <a:off x="4006325" y="4168625"/>
              <a:ext cx="39250" cy="56825"/>
            </a:xfrm>
            <a:custGeom>
              <a:rect b="b" l="l" r="r" t="t"/>
              <a:pathLst>
                <a:path extrusionOk="0" h="2273" w="157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2" name="Google Shape;2162;p46"/>
            <p:cNvSpPr/>
            <p:nvPr/>
          </p:nvSpPr>
          <p:spPr>
            <a:xfrm>
              <a:off x="4046400" y="4152075"/>
              <a:ext cx="63400" cy="32550"/>
            </a:xfrm>
            <a:custGeom>
              <a:rect b="b" l="l" r="r" t="t"/>
              <a:pathLst>
                <a:path extrusionOk="0" h="1302" w="2536">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3" name="Google Shape;2163;p46"/>
            <p:cNvSpPr/>
            <p:nvPr/>
          </p:nvSpPr>
          <p:spPr>
            <a:xfrm>
              <a:off x="3540200" y="4546800"/>
              <a:ext cx="45350" cy="48875"/>
            </a:xfrm>
            <a:custGeom>
              <a:rect b="b" l="l" r="r" t="t"/>
              <a:pathLst>
                <a:path extrusionOk="0" h="1955" w="1814">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4" name="Google Shape;2164;p46"/>
            <p:cNvSpPr/>
            <p:nvPr/>
          </p:nvSpPr>
          <p:spPr>
            <a:xfrm>
              <a:off x="3465150" y="4536350"/>
              <a:ext cx="64225" cy="30600"/>
            </a:xfrm>
            <a:custGeom>
              <a:rect b="b" l="l" r="r" t="t"/>
              <a:pathLst>
                <a:path extrusionOk="0" h="1224" w="2569">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5" name="Google Shape;2165;p46"/>
            <p:cNvSpPr/>
            <p:nvPr/>
          </p:nvSpPr>
          <p:spPr>
            <a:xfrm>
              <a:off x="3390100" y="4280575"/>
              <a:ext cx="63400" cy="31150"/>
            </a:xfrm>
            <a:custGeom>
              <a:rect b="b" l="l" r="r" t="t"/>
              <a:pathLst>
                <a:path extrusionOk="0" h="1246" w="2536">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6" name="Google Shape;2166;p46"/>
            <p:cNvSpPr/>
            <p:nvPr/>
          </p:nvSpPr>
          <p:spPr>
            <a:xfrm>
              <a:off x="3644450" y="4762350"/>
              <a:ext cx="34200" cy="61575"/>
            </a:xfrm>
            <a:custGeom>
              <a:rect b="b" l="l" r="r" t="t"/>
              <a:pathLst>
                <a:path extrusionOk="0" h="2463" w="1368">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7" name="Google Shape;2167;p46"/>
            <p:cNvSpPr/>
            <p:nvPr/>
          </p:nvSpPr>
          <p:spPr>
            <a:xfrm>
              <a:off x="3661125" y="4796575"/>
              <a:ext cx="35050" cy="59250"/>
            </a:xfrm>
            <a:custGeom>
              <a:rect b="b" l="l" r="r" t="t"/>
              <a:pathLst>
                <a:path extrusionOk="0" h="2370" w="1402">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8" name="Google Shape;2168;p46"/>
            <p:cNvSpPr/>
            <p:nvPr/>
          </p:nvSpPr>
          <p:spPr>
            <a:xfrm>
              <a:off x="3869600" y="4152075"/>
              <a:ext cx="63400" cy="32725"/>
            </a:xfrm>
            <a:custGeom>
              <a:rect b="b" l="l" r="r" t="t"/>
              <a:pathLst>
                <a:path extrusionOk="0" h="1309" w="2536">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69" name="Google Shape;2169;p46"/>
            <p:cNvSpPr/>
            <p:nvPr/>
          </p:nvSpPr>
          <p:spPr>
            <a:xfrm>
              <a:off x="3812900" y="4564275"/>
              <a:ext cx="63400" cy="33150"/>
            </a:xfrm>
            <a:custGeom>
              <a:rect b="b" l="l" r="r" t="t"/>
              <a:pathLst>
                <a:path extrusionOk="0" h="1326" w="2536">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0" name="Google Shape;2170;p46"/>
            <p:cNvSpPr/>
            <p:nvPr/>
          </p:nvSpPr>
          <p:spPr>
            <a:xfrm>
              <a:off x="3831075" y="4084000"/>
              <a:ext cx="49400" cy="44150"/>
            </a:xfrm>
            <a:custGeom>
              <a:rect b="b" l="l" r="r" t="t"/>
              <a:pathLst>
                <a:path extrusionOk="0" h="1766" w="1976">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1" name="Google Shape;2171;p46"/>
            <p:cNvSpPr/>
            <p:nvPr/>
          </p:nvSpPr>
          <p:spPr>
            <a:xfrm>
              <a:off x="3895200" y="3817100"/>
              <a:ext cx="46150" cy="50050"/>
            </a:xfrm>
            <a:custGeom>
              <a:rect b="b" l="l" r="r" t="t"/>
              <a:pathLst>
                <a:path extrusionOk="0" h="2002" w="1846">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2" name="Google Shape;2172;p46"/>
            <p:cNvSpPr/>
            <p:nvPr/>
          </p:nvSpPr>
          <p:spPr>
            <a:xfrm>
              <a:off x="3756350" y="4817825"/>
              <a:ext cx="46550" cy="50025"/>
            </a:xfrm>
            <a:custGeom>
              <a:rect b="b" l="l" r="r" t="t"/>
              <a:pathLst>
                <a:path extrusionOk="0" h="2001" w="1862">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3" name="Google Shape;2173;p46"/>
            <p:cNvSpPr/>
            <p:nvPr/>
          </p:nvSpPr>
          <p:spPr>
            <a:xfrm>
              <a:off x="3974675" y="3702100"/>
              <a:ext cx="65075" cy="30575"/>
            </a:xfrm>
            <a:custGeom>
              <a:rect b="b" l="l" r="r" t="t"/>
              <a:pathLst>
                <a:path extrusionOk="0" h="1223" w="2603">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4" name="Google Shape;2174;p46"/>
            <p:cNvSpPr/>
            <p:nvPr/>
          </p:nvSpPr>
          <p:spPr>
            <a:xfrm>
              <a:off x="3960800" y="3593075"/>
              <a:ext cx="43100" cy="52900"/>
            </a:xfrm>
            <a:custGeom>
              <a:rect b="b" l="l" r="r" t="t"/>
              <a:pathLst>
                <a:path extrusionOk="0" h="2116" w="1724">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5" name="Google Shape;2175;p46"/>
            <p:cNvSpPr/>
            <p:nvPr/>
          </p:nvSpPr>
          <p:spPr>
            <a:xfrm>
              <a:off x="4003875" y="3598350"/>
              <a:ext cx="63400" cy="32625"/>
            </a:xfrm>
            <a:custGeom>
              <a:rect b="b" l="l" r="r" t="t"/>
              <a:pathLst>
                <a:path extrusionOk="0" h="1305" w="2536">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6" name="Google Shape;2176;p46"/>
            <p:cNvSpPr/>
            <p:nvPr/>
          </p:nvSpPr>
          <p:spPr>
            <a:xfrm>
              <a:off x="3715325" y="4746150"/>
              <a:ext cx="50500" cy="43325"/>
            </a:xfrm>
            <a:custGeom>
              <a:rect b="b" l="l" r="r" t="t"/>
              <a:pathLst>
                <a:path extrusionOk="0" h="1733" w="202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7" name="Google Shape;2177;p46"/>
            <p:cNvSpPr/>
            <p:nvPr/>
          </p:nvSpPr>
          <p:spPr>
            <a:xfrm>
              <a:off x="3632775" y="4646275"/>
              <a:ext cx="59225" cy="33700"/>
            </a:xfrm>
            <a:custGeom>
              <a:rect b="b" l="l" r="r" t="t"/>
              <a:pathLst>
                <a:path extrusionOk="0" h="1348" w="2369">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8" name="Google Shape;2178;p46"/>
            <p:cNvSpPr/>
            <p:nvPr/>
          </p:nvSpPr>
          <p:spPr>
            <a:xfrm>
              <a:off x="3591075" y="4400125"/>
              <a:ext cx="65900" cy="31200"/>
            </a:xfrm>
            <a:custGeom>
              <a:rect b="b" l="l" r="r" t="t"/>
              <a:pathLst>
                <a:path extrusionOk="0" h="1248" w="2636">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79" name="Google Shape;2179;p46"/>
            <p:cNvSpPr/>
            <p:nvPr/>
          </p:nvSpPr>
          <p:spPr>
            <a:xfrm>
              <a:off x="3637775" y="4178000"/>
              <a:ext cx="51200" cy="43225"/>
            </a:xfrm>
            <a:custGeom>
              <a:rect b="b" l="l" r="r" t="t"/>
              <a:pathLst>
                <a:path extrusionOk="0" h="1729" w="2048">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0" name="Google Shape;2180;p46"/>
            <p:cNvSpPr/>
            <p:nvPr/>
          </p:nvSpPr>
          <p:spPr>
            <a:xfrm>
              <a:off x="3589250" y="4145725"/>
              <a:ext cx="49375" cy="44100"/>
            </a:xfrm>
            <a:custGeom>
              <a:rect b="b" l="l" r="r" t="t"/>
              <a:pathLst>
                <a:path extrusionOk="0" h="1764" w="1975">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1" name="Google Shape;2181;p46"/>
            <p:cNvSpPr/>
            <p:nvPr/>
          </p:nvSpPr>
          <p:spPr>
            <a:xfrm>
              <a:off x="3632775" y="3790225"/>
              <a:ext cx="50525" cy="43225"/>
            </a:xfrm>
            <a:custGeom>
              <a:rect b="b" l="l" r="r" t="t"/>
              <a:pathLst>
                <a:path extrusionOk="0" h="1729" w="2021">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2" name="Google Shape;2182;p46"/>
            <p:cNvSpPr/>
            <p:nvPr/>
          </p:nvSpPr>
          <p:spPr>
            <a:xfrm>
              <a:off x="3728675" y="4679200"/>
              <a:ext cx="47925" cy="45825"/>
            </a:xfrm>
            <a:custGeom>
              <a:rect b="b" l="l" r="r" t="t"/>
              <a:pathLst>
                <a:path extrusionOk="0" h="1833" w="1917">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3" name="Google Shape;2183;p46"/>
            <p:cNvSpPr/>
            <p:nvPr/>
          </p:nvSpPr>
          <p:spPr>
            <a:xfrm>
              <a:off x="3648600" y="4535975"/>
              <a:ext cx="64250" cy="30050"/>
            </a:xfrm>
            <a:custGeom>
              <a:rect b="b" l="l" r="r" t="t"/>
              <a:pathLst>
                <a:path extrusionOk="0" h="1202" w="257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4" name="Google Shape;2184;p46"/>
            <p:cNvSpPr/>
            <p:nvPr/>
          </p:nvSpPr>
          <p:spPr>
            <a:xfrm>
              <a:off x="3698650" y="4327975"/>
              <a:ext cx="55650" cy="38975"/>
            </a:xfrm>
            <a:custGeom>
              <a:rect b="b" l="l" r="r" t="t"/>
              <a:pathLst>
                <a:path extrusionOk="0" h="1559" w="2226">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5" name="Google Shape;2185;p46"/>
            <p:cNvSpPr/>
            <p:nvPr/>
          </p:nvSpPr>
          <p:spPr>
            <a:xfrm>
              <a:off x="3700325" y="4049150"/>
              <a:ext cx="63400" cy="30800"/>
            </a:xfrm>
            <a:custGeom>
              <a:rect b="b" l="l" r="r" t="t"/>
              <a:pathLst>
                <a:path extrusionOk="0" h="1232" w="2536">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6" name="Google Shape;2186;p46"/>
            <p:cNvSpPr/>
            <p:nvPr/>
          </p:nvSpPr>
          <p:spPr>
            <a:xfrm>
              <a:off x="3747025" y="3580900"/>
              <a:ext cx="64225" cy="31200"/>
            </a:xfrm>
            <a:custGeom>
              <a:rect b="b" l="l" r="r" t="t"/>
              <a:pathLst>
                <a:path extrusionOk="0" h="1248" w="2569">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7" name="Google Shape;2187;p46"/>
            <p:cNvSpPr/>
            <p:nvPr/>
          </p:nvSpPr>
          <p:spPr>
            <a:xfrm>
              <a:off x="3798725" y="3332800"/>
              <a:ext cx="63400" cy="30800"/>
            </a:xfrm>
            <a:custGeom>
              <a:rect b="b" l="l" r="r" t="t"/>
              <a:pathLst>
                <a:path extrusionOk="0" h="1232" w="2536">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8" name="Google Shape;2188;p46"/>
            <p:cNvSpPr/>
            <p:nvPr/>
          </p:nvSpPr>
          <p:spPr>
            <a:xfrm>
              <a:off x="3657700" y="3898350"/>
              <a:ext cx="51800" cy="39725"/>
            </a:xfrm>
            <a:custGeom>
              <a:rect b="b" l="l" r="r" t="t"/>
              <a:pathLst>
                <a:path extrusionOk="0" h="1589" w="2072">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89" name="Google Shape;2189;p46"/>
            <p:cNvSpPr/>
            <p:nvPr/>
          </p:nvSpPr>
          <p:spPr>
            <a:xfrm>
              <a:off x="3714800" y="3468875"/>
              <a:ext cx="52250" cy="39725"/>
            </a:xfrm>
            <a:custGeom>
              <a:rect b="b" l="l" r="r" t="t"/>
              <a:pathLst>
                <a:path extrusionOk="0" h="1589" w="209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0" name="Google Shape;2190;p46"/>
            <p:cNvSpPr/>
            <p:nvPr/>
          </p:nvSpPr>
          <p:spPr>
            <a:xfrm>
              <a:off x="3789475" y="3143250"/>
              <a:ext cx="52625" cy="40125"/>
            </a:xfrm>
            <a:custGeom>
              <a:rect b="b" l="l" r="r" t="t"/>
              <a:pathLst>
                <a:path extrusionOk="0" h="1605" w="2105">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1" name="Google Shape;2191;p46"/>
            <p:cNvSpPr/>
            <p:nvPr/>
          </p:nvSpPr>
          <p:spPr>
            <a:xfrm>
              <a:off x="3631100" y="4037075"/>
              <a:ext cx="48250" cy="45825"/>
            </a:xfrm>
            <a:custGeom>
              <a:rect b="b" l="l" r="r" t="t"/>
              <a:pathLst>
                <a:path extrusionOk="0" h="1833" w="193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2" name="Google Shape;2192;p46"/>
            <p:cNvSpPr/>
            <p:nvPr/>
          </p:nvSpPr>
          <p:spPr>
            <a:xfrm>
              <a:off x="3790375" y="3384525"/>
              <a:ext cx="308575" cy="1645375"/>
            </a:xfrm>
            <a:custGeom>
              <a:rect b="b" l="l" r="r" t="t"/>
              <a:pathLst>
                <a:path extrusionOk="0" fill="none" h="65815" w="12343">
                  <a:moveTo>
                    <a:pt x="12343" y="1"/>
                  </a:moveTo>
                  <a:cubicBezTo>
                    <a:pt x="12343" y="1"/>
                    <a:pt x="1068" y="21850"/>
                    <a:pt x="1" y="65815"/>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3" name="Google Shape;2193;p46"/>
            <p:cNvSpPr/>
            <p:nvPr/>
          </p:nvSpPr>
          <p:spPr>
            <a:xfrm>
              <a:off x="3534350" y="3032625"/>
              <a:ext cx="353625" cy="1996450"/>
            </a:xfrm>
            <a:custGeom>
              <a:rect b="b" l="l" r="r" t="t"/>
              <a:pathLst>
                <a:path extrusionOk="0" fill="none" h="79858" w="14145">
                  <a:moveTo>
                    <a:pt x="10275" y="79857"/>
                  </a:moveTo>
                  <a:cubicBezTo>
                    <a:pt x="1" y="38661"/>
                    <a:pt x="14144" y="0"/>
                    <a:pt x="14144"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4" name="Google Shape;2194;p46"/>
            <p:cNvSpPr/>
            <p:nvPr/>
          </p:nvSpPr>
          <p:spPr>
            <a:xfrm>
              <a:off x="3791200" y="4011650"/>
              <a:ext cx="297750" cy="1017425"/>
            </a:xfrm>
            <a:custGeom>
              <a:rect b="b" l="l" r="r" t="t"/>
              <a:pathLst>
                <a:path extrusionOk="0" fill="none" h="40697" w="11910">
                  <a:moveTo>
                    <a:pt x="11909" y="0"/>
                  </a:moveTo>
                  <a:cubicBezTo>
                    <a:pt x="11909" y="0"/>
                    <a:pt x="8974" y="14211"/>
                    <a:pt x="1" y="4069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5" name="Google Shape;2195;p46"/>
            <p:cNvSpPr/>
            <p:nvPr/>
          </p:nvSpPr>
          <p:spPr>
            <a:xfrm>
              <a:off x="3415100" y="4094200"/>
              <a:ext cx="376125" cy="935700"/>
            </a:xfrm>
            <a:custGeom>
              <a:rect b="b" l="l" r="r" t="t"/>
              <a:pathLst>
                <a:path extrusionOk="0" fill="none" h="37428" w="15045">
                  <a:moveTo>
                    <a:pt x="1" y="1"/>
                  </a:moveTo>
                  <a:cubicBezTo>
                    <a:pt x="1" y="1"/>
                    <a:pt x="1902" y="20782"/>
                    <a:pt x="15045" y="3742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6" name="Google Shape;2196;p46"/>
            <p:cNvSpPr/>
            <p:nvPr/>
          </p:nvSpPr>
          <p:spPr>
            <a:xfrm>
              <a:off x="3579400" y="3682250"/>
              <a:ext cx="211000" cy="1346825"/>
            </a:xfrm>
            <a:custGeom>
              <a:rect b="b" l="l" r="r" t="t"/>
              <a:pathLst>
                <a:path extrusionOk="0" fill="none" h="53873" w="8440">
                  <a:moveTo>
                    <a:pt x="2469" y="0"/>
                  </a:moveTo>
                  <a:cubicBezTo>
                    <a:pt x="2469" y="0"/>
                    <a:pt x="0" y="32557"/>
                    <a:pt x="8440" y="53872"/>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7" name="Google Shape;2197;p46"/>
            <p:cNvSpPr/>
            <p:nvPr/>
          </p:nvSpPr>
          <p:spPr>
            <a:xfrm>
              <a:off x="3757850" y="4761350"/>
              <a:ext cx="267725" cy="275225"/>
            </a:xfrm>
            <a:custGeom>
              <a:rect b="b" l="l" r="r" t="t"/>
              <a:pathLst>
                <a:path extrusionOk="0" h="11009" w="10709">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8" name="Google Shape;2198;p46"/>
            <p:cNvSpPr/>
            <p:nvPr/>
          </p:nvSpPr>
          <p:spPr>
            <a:xfrm>
              <a:off x="3792875" y="4821400"/>
              <a:ext cx="177650" cy="197650"/>
            </a:xfrm>
            <a:custGeom>
              <a:rect b="b" l="l" r="r" t="t"/>
              <a:pathLst>
                <a:path extrusionOk="0" fill="none" h="7906" w="7106">
                  <a:moveTo>
                    <a:pt x="7106" y="0"/>
                  </a:moveTo>
                  <a:cubicBezTo>
                    <a:pt x="6739" y="467"/>
                    <a:pt x="1" y="7906"/>
                    <a:pt x="1" y="790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199" name="Google Shape;2199;p46"/>
            <p:cNvSpPr/>
            <p:nvPr/>
          </p:nvSpPr>
          <p:spPr>
            <a:xfrm>
              <a:off x="3508500" y="4787200"/>
              <a:ext cx="277725" cy="253850"/>
            </a:xfrm>
            <a:custGeom>
              <a:rect b="b" l="l" r="r" t="t"/>
              <a:pathLst>
                <a:path extrusionOk="0" h="10154" w="11109">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0" name="Google Shape;2200;p46"/>
            <p:cNvSpPr/>
            <p:nvPr/>
          </p:nvSpPr>
          <p:spPr>
            <a:xfrm>
              <a:off x="3562725" y="4842250"/>
              <a:ext cx="196000" cy="178475"/>
            </a:xfrm>
            <a:custGeom>
              <a:rect b="b" l="l" r="r" t="t"/>
              <a:pathLst>
                <a:path extrusionOk="0" fill="none" h="7139" w="7840">
                  <a:moveTo>
                    <a:pt x="0" y="0"/>
                  </a:moveTo>
                  <a:cubicBezTo>
                    <a:pt x="434" y="434"/>
                    <a:pt x="7839" y="7139"/>
                    <a:pt x="7839" y="7139"/>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1" name="Google Shape;2201;p46"/>
            <p:cNvSpPr/>
            <p:nvPr/>
          </p:nvSpPr>
          <p:spPr>
            <a:xfrm>
              <a:off x="3480150" y="3518800"/>
              <a:ext cx="331925" cy="316475"/>
            </a:xfrm>
            <a:custGeom>
              <a:rect b="b" l="l" r="r" t="t"/>
              <a:pathLst>
                <a:path extrusionOk="0" h="12659" w="13277">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2" name="Google Shape;2202;p46"/>
            <p:cNvSpPr/>
            <p:nvPr/>
          </p:nvSpPr>
          <p:spPr>
            <a:xfrm>
              <a:off x="3365900" y="3427325"/>
              <a:ext cx="545425" cy="511425"/>
            </a:xfrm>
            <a:custGeom>
              <a:rect b="b" l="l" r="r" t="t"/>
              <a:pathLst>
                <a:path extrusionOk="0" h="20457" w="21817">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3" name="Google Shape;2203;p46"/>
            <p:cNvSpPr/>
            <p:nvPr/>
          </p:nvSpPr>
          <p:spPr>
            <a:xfrm>
              <a:off x="3586075" y="3659350"/>
              <a:ext cx="91750" cy="73275"/>
            </a:xfrm>
            <a:custGeom>
              <a:rect b="b" l="l" r="r" t="t"/>
              <a:pathLst>
                <a:path extrusionOk="0" h="2931" w="367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4" name="Google Shape;2204;p46"/>
            <p:cNvSpPr/>
            <p:nvPr/>
          </p:nvSpPr>
          <p:spPr>
            <a:xfrm>
              <a:off x="3952150" y="3200075"/>
              <a:ext cx="302750" cy="348775"/>
            </a:xfrm>
            <a:custGeom>
              <a:rect b="b" l="l" r="r" t="t"/>
              <a:pathLst>
                <a:path extrusionOk="0" h="13951" w="1211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5" name="Google Shape;2205;p46"/>
            <p:cNvSpPr/>
            <p:nvPr/>
          </p:nvSpPr>
          <p:spPr>
            <a:xfrm>
              <a:off x="3769525" y="3087425"/>
              <a:ext cx="617975" cy="523525"/>
            </a:xfrm>
            <a:custGeom>
              <a:rect b="b" l="l" r="r" t="t"/>
              <a:pathLst>
                <a:path extrusionOk="0" h="20941" w="24719">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6" name="Google Shape;2206;p46"/>
            <p:cNvSpPr/>
            <p:nvPr/>
          </p:nvSpPr>
          <p:spPr>
            <a:xfrm>
              <a:off x="4058900" y="3342550"/>
              <a:ext cx="81750" cy="90650"/>
            </a:xfrm>
            <a:custGeom>
              <a:rect b="b" l="l" r="r" t="t"/>
              <a:pathLst>
                <a:path extrusionOk="0" h="3626" w="327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7" name="Google Shape;2207;p46"/>
            <p:cNvSpPr/>
            <p:nvPr/>
          </p:nvSpPr>
          <p:spPr>
            <a:xfrm>
              <a:off x="3316700" y="3983950"/>
              <a:ext cx="207675" cy="209300"/>
            </a:xfrm>
            <a:custGeom>
              <a:rect b="b" l="l" r="r" t="t"/>
              <a:pathLst>
                <a:path extrusionOk="0" h="8372" w="8307">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8" name="Google Shape;2208;p46"/>
            <p:cNvSpPr/>
            <p:nvPr/>
          </p:nvSpPr>
          <p:spPr>
            <a:xfrm>
              <a:off x="3238525" y="3909675"/>
              <a:ext cx="358400" cy="366375"/>
            </a:xfrm>
            <a:custGeom>
              <a:rect b="b" l="l" r="r" t="t"/>
              <a:pathLst>
                <a:path extrusionOk="0" h="14655" w="14336">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09" name="Google Shape;2209;p46"/>
            <p:cNvSpPr/>
            <p:nvPr/>
          </p:nvSpPr>
          <p:spPr>
            <a:xfrm>
              <a:off x="3380075" y="4076775"/>
              <a:ext cx="62575" cy="52550"/>
            </a:xfrm>
            <a:custGeom>
              <a:rect b="b" l="l" r="r" t="t"/>
              <a:pathLst>
                <a:path extrusionOk="0" h="2102" w="2503">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10" name="Google Shape;2210;p46"/>
            <p:cNvSpPr/>
            <p:nvPr/>
          </p:nvSpPr>
          <p:spPr>
            <a:xfrm>
              <a:off x="3965500" y="3922550"/>
              <a:ext cx="227700" cy="211525"/>
            </a:xfrm>
            <a:custGeom>
              <a:rect b="b" l="l" r="r" t="t"/>
              <a:pathLst>
                <a:path extrusionOk="0" h="8461" w="9108">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11" name="Google Shape;2211;p46"/>
            <p:cNvSpPr/>
            <p:nvPr/>
          </p:nvSpPr>
          <p:spPr>
            <a:xfrm>
              <a:off x="3869600" y="3817550"/>
              <a:ext cx="386050" cy="388375"/>
            </a:xfrm>
            <a:custGeom>
              <a:rect b="b" l="l" r="r" t="t"/>
              <a:pathLst>
                <a:path extrusionOk="0" h="15535" w="15442">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12" name="Google Shape;2212;p46"/>
            <p:cNvSpPr/>
            <p:nvPr/>
          </p:nvSpPr>
          <p:spPr>
            <a:xfrm>
              <a:off x="4051400" y="3997250"/>
              <a:ext cx="65900" cy="51900"/>
            </a:xfrm>
            <a:custGeom>
              <a:rect b="b" l="l" r="r" t="t"/>
              <a:pathLst>
                <a:path extrusionOk="0" h="2076" w="2636">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13" name="Google Shape;2213;p46"/>
            <p:cNvSpPr/>
            <p:nvPr/>
          </p:nvSpPr>
          <p:spPr>
            <a:xfrm>
              <a:off x="3732000" y="2830600"/>
              <a:ext cx="311925" cy="309700"/>
            </a:xfrm>
            <a:custGeom>
              <a:rect b="b" l="l" r="r" t="t"/>
              <a:pathLst>
                <a:path extrusionOk="0" h="12388" w="12477">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14" name="Google Shape;2214;p46"/>
            <p:cNvSpPr/>
            <p:nvPr/>
          </p:nvSpPr>
          <p:spPr>
            <a:xfrm>
              <a:off x="3601175" y="2739250"/>
              <a:ext cx="573675" cy="512350"/>
            </a:xfrm>
            <a:custGeom>
              <a:rect b="b" l="l" r="r" t="t"/>
              <a:pathLst>
                <a:path extrusionOk="0" h="20494" w="22947">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15" name="Google Shape;2215;p46"/>
            <p:cNvSpPr/>
            <p:nvPr/>
          </p:nvSpPr>
          <p:spPr>
            <a:xfrm>
              <a:off x="3861250" y="2953700"/>
              <a:ext cx="90100" cy="84450"/>
            </a:xfrm>
            <a:custGeom>
              <a:rect b="b" l="l" r="r" t="t"/>
              <a:pathLst>
                <a:path extrusionOk="0" h="3378" w="3604">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216" name="Google Shape;2216;p46"/>
          <p:cNvSpPr/>
          <p:nvPr/>
        </p:nvSpPr>
        <p:spPr>
          <a:xfrm>
            <a:off x="5274720" y="-881204"/>
            <a:ext cx="3969230" cy="11437384"/>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17" name="Google Shape;2217;p46"/>
          <p:cNvSpPr txBox="1"/>
          <p:nvPr>
            <p:ph type="title"/>
          </p:nvPr>
        </p:nvSpPr>
        <p:spPr>
          <a:xfrm>
            <a:off x="540005" y="3241049"/>
            <a:ext cx="1729125" cy="1016312"/>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218" name="Google Shape;2218;p46"/>
          <p:cNvSpPr txBox="1"/>
          <p:nvPr>
            <p:ph idx="1" type="subTitle"/>
          </p:nvPr>
        </p:nvSpPr>
        <p:spPr>
          <a:xfrm>
            <a:off x="540005" y="4370651"/>
            <a:ext cx="1729125" cy="9336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19" name="Google Shape;2219;p46"/>
          <p:cNvSpPr txBox="1"/>
          <p:nvPr>
            <p:ph idx="2" type="title"/>
          </p:nvPr>
        </p:nvSpPr>
        <p:spPr>
          <a:xfrm>
            <a:off x="2564460" y="3241049"/>
            <a:ext cx="1729125" cy="1016312"/>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220" name="Google Shape;2220;p46"/>
          <p:cNvSpPr txBox="1"/>
          <p:nvPr>
            <p:ph idx="3" type="subTitle"/>
          </p:nvPr>
        </p:nvSpPr>
        <p:spPr>
          <a:xfrm>
            <a:off x="2564460" y="4370651"/>
            <a:ext cx="1729125" cy="9336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21" name="Google Shape;2221;p46"/>
          <p:cNvSpPr txBox="1"/>
          <p:nvPr>
            <p:ph idx="4" type="title"/>
          </p:nvPr>
        </p:nvSpPr>
        <p:spPr>
          <a:xfrm>
            <a:off x="540005" y="6001670"/>
            <a:ext cx="1729125" cy="1016312"/>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222" name="Google Shape;2222;p46"/>
          <p:cNvSpPr txBox="1"/>
          <p:nvPr>
            <p:ph idx="5" type="subTitle"/>
          </p:nvPr>
        </p:nvSpPr>
        <p:spPr>
          <a:xfrm>
            <a:off x="540005" y="7131272"/>
            <a:ext cx="1729125" cy="9336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23" name="Google Shape;2223;p46"/>
          <p:cNvSpPr txBox="1"/>
          <p:nvPr>
            <p:ph idx="6" type="title"/>
          </p:nvPr>
        </p:nvSpPr>
        <p:spPr>
          <a:xfrm>
            <a:off x="2564460" y="6001670"/>
            <a:ext cx="1729125" cy="1016312"/>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224" name="Google Shape;2224;p46"/>
          <p:cNvSpPr txBox="1"/>
          <p:nvPr>
            <p:ph idx="7" type="subTitle"/>
          </p:nvPr>
        </p:nvSpPr>
        <p:spPr>
          <a:xfrm>
            <a:off x="2564460" y="7131272"/>
            <a:ext cx="1729125" cy="9336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25" name="Google Shape;2225;p46"/>
          <p:cNvSpPr txBox="1"/>
          <p:nvPr>
            <p:ph idx="8" type="title"/>
          </p:nvPr>
        </p:nvSpPr>
        <p:spPr>
          <a:xfrm>
            <a:off x="4588913" y="3241049"/>
            <a:ext cx="1729125" cy="1016312"/>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226" name="Google Shape;2226;p46"/>
          <p:cNvSpPr txBox="1"/>
          <p:nvPr>
            <p:ph idx="9" type="subTitle"/>
          </p:nvPr>
        </p:nvSpPr>
        <p:spPr>
          <a:xfrm>
            <a:off x="4588913" y="4370651"/>
            <a:ext cx="1729125" cy="9336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27" name="Google Shape;2227;p46"/>
          <p:cNvSpPr txBox="1"/>
          <p:nvPr>
            <p:ph idx="13" type="title"/>
          </p:nvPr>
        </p:nvSpPr>
        <p:spPr>
          <a:xfrm>
            <a:off x="4588913" y="6001670"/>
            <a:ext cx="1729125" cy="1016312"/>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228" name="Google Shape;2228;p46"/>
          <p:cNvSpPr txBox="1"/>
          <p:nvPr>
            <p:ph idx="14" type="subTitle"/>
          </p:nvPr>
        </p:nvSpPr>
        <p:spPr>
          <a:xfrm>
            <a:off x="4588913" y="7131272"/>
            <a:ext cx="1729125" cy="9336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pic>
        <p:nvPicPr>
          <p:cNvPr id="2229" name="Google Shape;2229;p46"/>
          <p:cNvPicPr preferRelativeResize="0"/>
          <p:nvPr/>
        </p:nvPicPr>
        <p:blipFill rotWithShape="1">
          <a:blip r:embed="rId2">
            <a:alphaModFix amt="51000"/>
          </a:blip>
          <a:srcRect b="0" l="0" r="0" t="0"/>
          <a:stretch/>
        </p:blipFill>
        <p:spPr>
          <a:xfrm>
            <a:off x="5864176" y="4636731"/>
            <a:ext cx="2806894" cy="6447988"/>
          </a:xfrm>
          <a:prstGeom prst="rect">
            <a:avLst/>
          </a:prstGeom>
          <a:noFill/>
          <a:ln>
            <a:noFill/>
          </a:ln>
        </p:spPr>
      </p:pic>
      <p:pic>
        <p:nvPicPr>
          <p:cNvPr id="2230" name="Google Shape;2230;p46"/>
          <p:cNvPicPr preferRelativeResize="0"/>
          <p:nvPr/>
        </p:nvPicPr>
        <p:blipFill rotWithShape="1">
          <a:blip r:embed="rId2">
            <a:alphaModFix amt="51000"/>
          </a:blip>
          <a:srcRect b="0" l="0" r="0" t="0"/>
          <a:stretch/>
        </p:blipFill>
        <p:spPr>
          <a:xfrm>
            <a:off x="5864176" y="-1920865"/>
            <a:ext cx="2806894" cy="6447988"/>
          </a:xfrm>
          <a:prstGeom prst="rect">
            <a:avLst/>
          </a:prstGeom>
          <a:noFill/>
          <a:ln>
            <a:noFill/>
          </a:ln>
        </p:spPr>
      </p:pic>
      <p:pic>
        <p:nvPicPr>
          <p:cNvPr id="2231" name="Google Shape;2231;p46"/>
          <p:cNvPicPr preferRelativeResize="0"/>
          <p:nvPr/>
        </p:nvPicPr>
        <p:blipFill rotWithShape="1">
          <a:blip r:embed="rId2">
            <a:alphaModFix amt="51000"/>
          </a:blip>
          <a:srcRect b="0" l="0" r="0" t="0"/>
          <a:stretch/>
        </p:blipFill>
        <p:spPr>
          <a:xfrm>
            <a:off x="-1040470" y="-2202630"/>
            <a:ext cx="2222119" cy="5104667"/>
          </a:xfrm>
          <a:prstGeom prst="rect">
            <a:avLst/>
          </a:prstGeom>
          <a:noFill/>
          <a:ln>
            <a:noFill/>
          </a:ln>
        </p:spPr>
      </p:pic>
      <p:sp>
        <p:nvSpPr>
          <p:cNvPr id="2232" name="Google Shape;2232;p46"/>
          <p:cNvSpPr txBox="1"/>
          <p:nvPr>
            <p:ph idx="15"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Numbers and text">
    <p:spTree>
      <p:nvGrpSpPr>
        <p:cNvPr id="2233" name="Shape 2233"/>
        <p:cNvGrpSpPr/>
        <p:nvPr/>
      </p:nvGrpSpPr>
      <p:grpSpPr>
        <a:xfrm>
          <a:off x="0" y="0"/>
          <a:ext cx="0" cy="0"/>
          <a:chOff x="0" y="0"/>
          <a:chExt cx="0" cy="0"/>
        </a:xfrm>
      </p:grpSpPr>
      <p:pic>
        <p:nvPicPr>
          <p:cNvPr id="2234" name="Google Shape;2234;p47"/>
          <p:cNvPicPr preferRelativeResize="0"/>
          <p:nvPr/>
        </p:nvPicPr>
        <p:blipFill rotWithShape="1">
          <a:blip r:embed="rId2">
            <a:alphaModFix amt="50000"/>
          </a:blip>
          <a:srcRect b="0" l="0" r="0" t="0"/>
          <a:stretch/>
        </p:blipFill>
        <p:spPr>
          <a:xfrm>
            <a:off x="-1802230" y="1908313"/>
            <a:ext cx="3481500" cy="7997690"/>
          </a:xfrm>
          <a:prstGeom prst="rect">
            <a:avLst/>
          </a:prstGeom>
          <a:noFill/>
          <a:ln>
            <a:noFill/>
          </a:ln>
        </p:spPr>
      </p:pic>
      <p:sp>
        <p:nvSpPr>
          <p:cNvPr id="2235" name="Google Shape;2235;p47"/>
          <p:cNvSpPr txBox="1"/>
          <p:nvPr>
            <p:ph type="title"/>
          </p:nvPr>
        </p:nvSpPr>
        <p:spPr>
          <a:xfrm>
            <a:off x="1022426" y="1514986"/>
            <a:ext cx="2851425" cy="1267644"/>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6200"/>
              <a:buNone/>
              <a:defRPr sz="358"/>
            </a:lvl1pPr>
            <a:lvl2pPr lvl="1" algn="ctr">
              <a:lnSpc>
                <a:spcPct val="100000"/>
              </a:lnSpc>
              <a:spcBef>
                <a:spcPts val="0"/>
              </a:spcBef>
              <a:spcAft>
                <a:spcPts val="0"/>
              </a:spcAft>
              <a:buSzPts val="6200"/>
              <a:buNone/>
              <a:defRPr sz="619"/>
            </a:lvl2pPr>
            <a:lvl3pPr lvl="2" algn="ctr">
              <a:lnSpc>
                <a:spcPct val="100000"/>
              </a:lnSpc>
              <a:spcBef>
                <a:spcPts val="0"/>
              </a:spcBef>
              <a:spcAft>
                <a:spcPts val="0"/>
              </a:spcAft>
              <a:buSzPts val="6200"/>
              <a:buNone/>
              <a:defRPr sz="619"/>
            </a:lvl3pPr>
            <a:lvl4pPr lvl="3" algn="ctr">
              <a:lnSpc>
                <a:spcPct val="100000"/>
              </a:lnSpc>
              <a:spcBef>
                <a:spcPts val="0"/>
              </a:spcBef>
              <a:spcAft>
                <a:spcPts val="0"/>
              </a:spcAft>
              <a:buSzPts val="6200"/>
              <a:buNone/>
              <a:defRPr sz="619"/>
            </a:lvl4pPr>
            <a:lvl5pPr lvl="4" algn="ctr">
              <a:lnSpc>
                <a:spcPct val="100000"/>
              </a:lnSpc>
              <a:spcBef>
                <a:spcPts val="0"/>
              </a:spcBef>
              <a:spcAft>
                <a:spcPts val="0"/>
              </a:spcAft>
              <a:buSzPts val="6200"/>
              <a:buNone/>
              <a:defRPr sz="619"/>
            </a:lvl5pPr>
            <a:lvl6pPr lvl="5" algn="ctr">
              <a:lnSpc>
                <a:spcPct val="100000"/>
              </a:lnSpc>
              <a:spcBef>
                <a:spcPts val="0"/>
              </a:spcBef>
              <a:spcAft>
                <a:spcPts val="0"/>
              </a:spcAft>
              <a:buSzPts val="6200"/>
              <a:buNone/>
              <a:defRPr sz="619"/>
            </a:lvl6pPr>
            <a:lvl7pPr lvl="6" algn="ctr">
              <a:lnSpc>
                <a:spcPct val="100000"/>
              </a:lnSpc>
              <a:spcBef>
                <a:spcPts val="0"/>
              </a:spcBef>
              <a:spcAft>
                <a:spcPts val="0"/>
              </a:spcAft>
              <a:buSzPts val="6200"/>
              <a:buNone/>
              <a:defRPr sz="619"/>
            </a:lvl7pPr>
            <a:lvl8pPr lvl="7" algn="ctr">
              <a:lnSpc>
                <a:spcPct val="100000"/>
              </a:lnSpc>
              <a:spcBef>
                <a:spcPts val="0"/>
              </a:spcBef>
              <a:spcAft>
                <a:spcPts val="0"/>
              </a:spcAft>
              <a:buSzPts val="6200"/>
              <a:buNone/>
              <a:defRPr sz="619"/>
            </a:lvl8pPr>
            <a:lvl9pPr lvl="8" algn="ctr">
              <a:lnSpc>
                <a:spcPct val="100000"/>
              </a:lnSpc>
              <a:spcBef>
                <a:spcPts val="0"/>
              </a:spcBef>
              <a:spcAft>
                <a:spcPts val="0"/>
              </a:spcAft>
              <a:buSzPts val="6200"/>
              <a:buNone/>
              <a:defRPr sz="619"/>
            </a:lvl9pPr>
          </a:lstStyle>
          <a:p/>
        </p:txBody>
      </p:sp>
      <p:sp>
        <p:nvSpPr>
          <p:cNvPr id="2236" name="Google Shape;2236;p47"/>
          <p:cNvSpPr txBox="1"/>
          <p:nvPr>
            <p:ph idx="1" type="subTitle"/>
          </p:nvPr>
        </p:nvSpPr>
        <p:spPr>
          <a:xfrm>
            <a:off x="1022426" y="2709157"/>
            <a:ext cx="2851425" cy="652311"/>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37" name="Google Shape;2237;p47"/>
          <p:cNvSpPr txBox="1"/>
          <p:nvPr>
            <p:ph idx="2" type="title"/>
          </p:nvPr>
        </p:nvSpPr>
        <p:spPr>
          <a:xfrm>
            <a:off x="1998253" y="4037611"/>
            <a:ext cx="2851425" cy="1267644"/>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6200"/>
              <a:buNone/>
              <a:defRPr sz="358">
                <a:solidFill>
                  <a:schemeClr val="dk2"/>
                </a:solidFill>
              </a:defRPr>
            </a:lvl1pPr>
            <a:lvl2pPr lvl="1" algn="ctr">
              <a:lnSpc>
                <a:spcPct val="100000"/>
              </a:lnSpc>
              <a:spcBef>
                <a:spcPts val="0"/>
              </a:spcBef>
              <a:spcAft>
                <a:spcPts val="0"/>
              </a:spcAft>
              <a:buSzPts val="6200"/>
              <a:buNone/>
              <a:defRPr sz="619"/>
            </a:lvl2pPr>
            <a:lvl3pPr lvl="2" algn="ctr">
              <a:lnSpc>
                <a:spcPct val="100000"/>
              </a:lnSpc>
              <a:spcBef>
                <a:spcPts val="0"/>
              </a:spcBef>
              <a:spcAft>
                <a:spcPts val="0"/>
              </a:spcAft>
              <a:buSzPts val="6200"/>
              <a:buNone/>
              <a:defRPr sz="619"/>
            </a:lvl3pPr>
            <a:lvl4pPr lvl="3" algn="ctr">
              <a:lnSpc>
                <a:spcPct val="100000"/>
              </a:lnSpc>
              <a:spcBef>
                <a:spcPts val="0"/>
              </a:spcBef>
              <a:spcAft>
                <a:spcPts val="0"/>
              </a:spcAft>
              <a:buSzPts val="6200"/>
              <a:buNone/>
              <a:defRPr sz="619"/>
            </a:lvl4pPr>
            <a:lvl5pPr lvl="4" algn="ctr">
              <a:lnSpc>
                <a:spcPct val="100000"/>
              </a:lnSpc>
              <a:spcBef>
                <a:spcPts val="0"/>
              </a:spcBef>
              <a:spcAft>
                <a:spcPts val="0"/>
              </a:spcAft>
              <a:buSzPts val="6200"/>
              <a:buNone/>
              <a:defRPr sz="619"/>
            </a:lvl5pPr>
            <a:lvl6pPr lvl="5" algn="ctr">
              <a:lnSpc>
                <a:spcPct val="100000"/>
              </a:lnSpc>
              <a:spcBef>
                <a:spcPts val="0"/>
              </a:spcBef>
              <a:spcAft>
                <a:spcPts val="0"/>
              </a:spcAft>
              <a:buSzPts val="6200"/>
              <a:buNone/>
              <a:defRPr sz="619"/>
            </a:lvl6pPr>
            <a:lvl7pPr lvl="6" algn="ctr">
              <a:lnSpc>
                <a:spcPct val="100000"/>
              </a:lnSpc>
              <a:spcBef>
                <a:spcPts val="0"/>
              </a:spcBef>
              <a:spcAft>
                <a:spcPts val="0"/>
              </a:spcAft>
              <a:buSzPts val="6200"/>
              <a:buNone/>
              <a:defRPr sz="619"/>
            </a:lvl7pPr>
            <a:lvl8pPr lvl="7" algn="ctr">
              <a:lnSpc>
                <a:spcPct val="100000"/>
              </a:lnSpc>
              <a:spcBef>
                <a:spcPts val="0"/>
              </a:spcBef>
              <a:spcAft>
                <a:spcPts val="0"/>
              </a:spcAft>
              <a:buSzPts val="6200"/>
              <a:buNone/>
              <a:defRPr sz="619"/>
            </a:lvl8pPr>
            <a:lvl9pPr lvl="8" algn="ctr">
              <a:lnSpc>
                <a:spcPct val="100000"/>
              </a:lnSpc>
              <a:spcBef>
                <a:spcPts val="0"/>
              </a:spcBef>
              <a:spcAft>
                <a:spcPts val="0"/>
              </a:spcAft>
              <a:buSzPts val="6200"/>
              <a:buNone/>
              <a:defRPr sz="619"/>
            </a:lvl9pPr>
          </a:lstStyle>
          <a:p/>
        </p:txBody>
      </p:sp>
      <p:sp>
        <p:nvSpPr>
          <p:cNvPr id="2238" name="Google Shape;2238;p47"/>
          <p:cNvSpPr txBox="1"/>
          <p:nvPr>
            <p:ph idx="3" type="subTitle"/>
          </p:nvPr>
        </p:nvSpPr>
        <p:spPr>
          <a:xfrm>
            <a:off x="1998253" y="5232311"/>
            <a:ext cx="2851425" cy="652311"/>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39" name="Google Shape;2239;p47"/>
          <p:cNvSpPr txBox="1"/>
          <p:nvPr>
            <p:ph idx="4" type="title"/>
          </p:nvPr>
        </p:nvSpPr>
        <p:spPr>
          <a:xfrm>
            <a:off x="2974433" y="6560236"/>
            <a:ext cx="2851425" cy="1267644"/>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6200"/>
              <a:buNone/>
              <a:defRPr sz="358"/>
            </a:lvl1pPr>
            <a:lvl2pPr lvl="1" algn="ctr">
              <a:lnSpc>
                <a:spcPct val="100000"/>
              </a:lnSpc>
              <a:spcBef>
                <a:spcPts val="0"/>
              </a:spcBef>
              <a:spcAft>
                <a:spcPts val="0"/>
              </a:spcAft>
              <a:buSzPts val="6200"/>
              <a:buNone/>
              <a:defRPr sz="619"/>
            </a:lvl2pPr>
            <a:lvl3pPr lvl="2" algn="ctr">
              <a:lnSpc>
                <a:spcPct val="100000"/>
              </a:lnSpc>
              <a:spcBef>
                <a:spcPts val="0"/>
              </a:spcBef>
              <a:spcAft>
                <a:spcPts val="0"/>
              </a:spcAft>
              <a:buSzPts val="6200"/>
              <a:buNone/>
              <a:defRPr sz="619"/>
            </a:lvl3pPr>
            <a:lvl4pPr lvl="3" algn="ctr">
              <a:lnSpc>
                <a:spcPct val="100000"/>
              </a:lnSpc>
              <a:spcBef>
                <a:spcPts val="0"/>
              </a:spcBef>
              <a:spcAft>
                <a:spcPts val="0"/>
              </a:spcAft>
              <a:buSzPts val="6200"/>
              <a:buNone/>
              <a:defRPr sz="619"/>
            </a:lvl4pPr>
            <a:lvl5pPr lvl="4" algn="ctr">
              <a:lnSpc>
                <a:spcPct val="100000"/>
              </a:lnSpc>
              <a:spcBef>
                <a:spcPts val="0"/>
              </a:spcBef>
              <a:spcAft>
                <a:spcPts val="0"/>
              </a:spcAft>
              <a:buSzPts val="6200"/>
              <a:buNone/>
              <a:defRPr sz="619"/>
            </a:lvl5pPr>
            <a:lvl6pPr lvl="5" algn="ctr">
              <a:lnSpc>
                <a:spcPct val="100000"/>
              </a:lnSpc>
              <a:spcBef>
                <a:spcPts val="0"/>
              </a:spcBef>
              <a:spcAft>
                <a:spcPts val="0"/>
              </a:spcAft>
              <a:buSzPts val="6200"/>
              <a:buNone/>
              <a:defRPr sz="619"/>
            </a:lvl6pPr>
            <a:lvl7pPr lvl="6" algn="ctr">
              <a:lnSpc>
                <a:spcPct val="100000"/>
              </a:lnSpc>
              <a:spcBef>
                <a:spcPts val="0"/>
              </a:spcBef>
              <a:spcAft>
                <a:spcPts val="0"/>
              </a:spcAft>
              <a:buSzPts val="6200"/>
              <a:buNone/>
              <a:defRPr sz="619"/>
            </a:lvl7pPr>
            <a:lvl8pPr lvl="7" algn="ctr">
              <a:lnSpc>
                <a:spcPct val="100000"/>
              </a:lnSpc>
              <a:spcBef>
                <a:spcPts val="0"/>
              </a:spcBef>
              <a:spcAft>
                <a:spcPts val="0"/>
              </a:spcAft>
              <a:buSzPts val="6200"/>
              <a:buNone/>
              <a:defRPr sz="619"/>
            </a:lvl8pPr>
            <a:lvl9pPr lvl="8" algn="ctr">
              <a:lnSpc>
                <a:spcPct val="100000"/>
              </a:lnSpc>
              <a:spcBef>
                <a:spcPts val="0"/>
              </a:spcBef>
              <a:spcAft>
                <a:spcPts val="0"/>
              </a:spcAft>
              <a:buSzPts val="6200"/>
              <a:buNone/>
              <a:defRPr sz="619"/>
            </a:lvl9pPr>
          </a:lstStyle>
          <a:p/>
        </p:txBody>
      </p:sp>
      <p:sp>
        <p:nvSpPr>
          <p:cNvPr id="2240" name="Google Shape;2240;p47"/>
          <p:cNvSpPr txBox="1"/>
          <p:nvPr>
            <p:ph idx="5" type="subTitle"/>
          </p:nvPr>
        </p:nvSpPr>
        <p:spPr>
          <a:xfrm>
            <a:off x="2974460" y="7765627"/>
            <a:ext cx="2851425" cy="652311"/>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1400"/>
              <a:buNone/>
              <a:defRPr sz="139">
                <a:solidFill>
                  <a:srgbClr val="434343"/>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41" name="Google Shape;2241;p47"/>
          <p:cNvSpPr/>
          <p:nvPr/>
        </p:nvSpPr>
        <p:spPr>
          <a:xfrm rot="-1121181">
            <a:off x="-972304" y="2060960"/>
            <a:ext cx="2417857" cy="9546617"/>
          </a:xfrm>
          <a:custGeom>
            <a:rect b="b" l="l" r="r" t="t"/>
            <a:pathLst>
              <a:path extrusionOk="0" h="46528" w="46234">
                <a:moveTo>
                  <a:pt x="25849" y="0"/>
                </a:moveTo>
                <a:cubicBezTo>
                  <a:pt x="24318" y="0"/>
                  <a:pt x="22209" y="712"/>
                  <a:pt x="20882" y="1007"/>
                </a:cubicBezTo>
                <a:cubicBezTo>
                  <a:pt x="16346" y="1974"/>
                  <a:pt x="11943" y="4009"/>
                  <a:pt x="8440" y="7111"/>
                </a:cubicBezTo>
                <a:cubicBezTo>
                  <a:pt x="3737" y="11214"/>
                  <a:pt x="601" y="17219"/>
                  <a:pt x="268" y="23490"/>
                </a:cubicBezTo>
                <a:cubicBezTo>
                  <a:pt x="1" y="29794"/>
                  <a:pt x="2536" y="36199"/>
                  <a:pt x="7339" y="40235"/>
                </a:cubicBezTo>
                <a:cubicBezTo>
                  <a:pt x="11075" y="43437"/>
                  <a:pt x="15912" y="45072"/>
                  <a:pt x="20749" y="45906"/>
                </a:cubicBezTo>
                <a:cubicBezTo>
                  <a:pt x="22937" y="46293"/>
                  <a:pt x="25159" y="46527"/>
                  <a:pt x="27367" y="46527"/>
                </a:cubicBezTo>
                <a:cubicBezTo>
                  <a:pt x="29536" y="46527"/>
                  <a:pt x="31693" y="46301"/>
                  <a:pt x="33792" y="45772"/>
                </a:cubicBezTo>
                <a:cubicBezTo>
                  <a:pt x="38061" y="44738"/>
                  <a:pt x="42097" y="42337"/>
                  <a:pt x="44533" y="38701"/>
                </a:cubicBezTo>
                <a:cubicBezTo>
                  <a:pt x="45400" y="37400"/>
                  <a:pt x="46100" y="35865"/>
                  <a:pt x="46134" y="34264"/>
                </a:cubicBezTo>
                <a:cubicBezTo>
                  <a:pt x="46234" y="31562"/>
                  <a:pt x="44533" y="29060"/>
                  <a:pt x="42398" y="27359"/>
                </a:cubicBezTo>
                <a:cubicBezTo>
                  <a:pt x="40263" y="25658"/>
                  <a:pt x="37728" y="24524"/>
                  <a:pt x="35426" y="23123"/>
                </a:cubicBezTo>
                <a:cubicBezTo>
                  <a:pt x="33091" y="21688"/>
                  <a:pt x="30889" y="19820"/>
                  <a:pt x="29989" y="17285"/>
                </a:cubicBezTo>
                <a:cubicBezTo>
                  <a:pt x="29255" y="15284"/>
                  <a:pt x="29388" y="13116"/>
                  <a:pt x="29655" y="10981"/>
                </a:cubicBezTo>
                <a:cubicBezTo>
                  <a:pt x="29889" y="8879"/>
                  <a:pt x="30189" y="6711"/>
                  <a:pt x="29822" y="4643"/>
                </a:cubicBezTo>
                <a:cubicBezTo>
                  <a:pt x="29488" y="2942"/>
                  <a:pt x="28388" y="440"/>
                  <a:pt x="26420" y="40"/>
                </a:cubicBezTo>
                <a:cubicBezTo>
                  <a:pt x="26242" y="12"/>
                  <a:pt x="26050" y="0"/>
                  <a:pt x="25849"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242" name="Google Shape;2242;p47"/>
          <p:cNvGrpSpPr/>
          <p:nvPr/>
        </p:nvGrpSpPr>
        <p:grpSpPr>
          <a:xfrm>
            <a:off x="247506" y="5439686"/>
            <a:ext cx="995739" cy="3403352"/>
            <a:chOff x="590575" y="2824450"/>
            <a:chExt cx="1327650" cy="1767125"/>
          </a:xfrm>
        </p:grpSpPr>
        <p:sp>
          <p:nvSpPr>
            <p:cNvPr id="2243" name="Google Shape;2243;p47"/>
            <p:cNvSpPr/>
            <p:nvPr/>
          </p:nvSpPr>
          <p:spPr>
            <a:xfrm>
              <a:off x="720675" y="4498150"/>
              <a:ext cx="1100825" cy="93425"/>
            </a:xfrm>
            <a:custGeom>
              <a:rect b="b" l="l" r="r" t="t"/>
              <a:pathLst>
                <a:path extrusionOk="0" h="3737" w="44033">
                  <a:moveTo>
                    <a:pt x="22016" y="0"/>
                  </a:moveTo>
                  <a:cubicBezTo>
                    <a:pt x="9841" y="0"/>
                    <a:pt x="1" y="834"/>
                    <a:pt x="1" y="1868"/>
                  </a:cubicBezTo>
                  <a:cubicBezTo>
                    <a:pt x="1" y="2903"/>
                    <a:pt x="9841" y="3736"/>
                    <a:pt x="22016" y="3736"/>
                  </a:cubicBezTo>
                  <a:cubicBezTo>
                    <a:pt x="34158" y="3736"/>
                    <a:pt x="44032" y="2903"/>
                    <a:pt x="44032" y="1868"/>
                  </a:cubicBezTo>
                  <a:cubicBezTo>
                    <a:pt x="44032" y="834"/>
                    <a:pt x="34158" y="0"/>
                    <a:pt x="22016" y="0"/>
                  </a:cubicBezTo>
                  <a:close/>
                </a:path>
              </a:pathLst>
            </a:custGeom>
            <a:solidFill>
              <a:srgbClr val="1E3D28">
                <a:alpha val="53725"/>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44" name="Google Shape;2244;p47"/>
            <p:cNvSpPr/>
            <p:nvPr/>
          </p:nvSpPr>
          <p:spPr>
            <a:xfrm>
              <a:off x="1298600" y="2941150"/>
              <a:ext cx="456025" cy="1334575"/>
            </a:xfrm>
            <a:custGeom>
              <a:rect b="b" l="l" r="r" t="t"/>
              <a:pathLst>
                <a:path extrusionOk="0" h="53383" w="18241">
                  <a:moveTo>
                    <a:pt x="17851" y="0"/>
                  </a:moveTo>
                  <a:cubicBezTo>
                    <a:pt x="17783" y="0"/>
                    <a:pt x="17711" y="30"/>
                    <a:pt x="17646" y="103"/>
                  </a:cubicBezTo>
                  <a:cubicBezTo>
                    <a:pt x="17079" y="736"/>
                    <a:pt x="16579" y="1437"/>
                    <a:pt x="16078" y="2104"/>
                  </a:cubicBezTo>
                  <a:cubicBezTo>
                    <a:pt x="14644" y="3972"/>
                    <a:pt x="13410" y="5974"/>
                    <a:pt x="12242" y="8008"/>
                  </a:cubicBezTo>
                  <a:cubicBezTo>
                    <a:pt x="10408" y="11244"/>
                    <a:pt x="8807" y="14613"/>
                    <a:pt x="7439" y="18015"/>
                  </a:cubicBezTo>
                  <a:cubicBezTo>
                    <a:pt x="5604" y="22619"/>
                    <a:pt x="4137" y="27355"/>
                    <a:pt x="2969" y="32159"/>
                  </a:cubicBezTo>
                  <a:cubicBezTo>
                    <a:pt x="1568" y="38197"/>
                    <a:pt x="634" y="44334"/>
                    <a:pt x="200" y="50505"/>
                  </a:cubicBezTo>
                  <a:cubicBezTo>
                    <a:pt x="100" y="51373"/>
                    <a:pt x="67" y="52273"/>
                    <a:pt x="34" y="53107"/>
                  </a:cubicBezTo>
                  <a:cubicBezTo>
                    <a:pt x="0" y="53291"/>
                    <a:pt x="134" y="53382"/>
                    <a:pt x="280" y="53382"/>
                  </a:cubicBezTo>
                  <a:cubicBezTo>
                    <a:pt x="426" y="53382"/>
                    <a:pt x="584" y="53291"/>
                    <a:pt x="601" y="53107"/>
                  </a:cubicBezTo>
                  <a:cubicBezTo>
                    <a:pt x="1234" y="41699"/>
                    <a:pt x="3369" y="30324"/>
                    <a:pt x="7406" y="19617"/>
                  </a:cubicBezTo>
                  <a:cubicBezTo>
                    <a:pt x="9640" y="13746"/>
                    <a:pt x="12442" y="7975"/>
                    <a:pt x="16145" y="2871"/>
                  </a:cubicBezTo>
                  <a:cubicBezTo>
                    <a:pt x="16746" y="2037"/>
                    <a:pt x="17379" y="1203"/>
                    <a:pt x="18013" y="470"/>
                  </a:cubicBezTo>
                  <a:cubicBezTo>
                    <a:pt x="18241" y="293"/>
                    <a:pt x="18066" y="0"/>
                    <a:pt x="1785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45" name="Google Shape;2245;p47"/>
            <p:cNvSpPr/>
            <p:nvPr/>
          </p:nvSpPr>
          <p:spPr>
            <a:xfrm>
              <a:off x="1706375" y="2824450"/>
              <a:ext cx="145975" cy="170150"/>
            </a:xfrm>
            <a:custGeom>
              <a:rect b="b" l="l" r="r" t="t"/>
              <a:pathLst>
                <a:path extrusionOk="0" h="6806" w="5839">
                  <a:moveTo>
                    <a:pt x="5838" y="1"/>
                  </a:moveTo>
                  <a:cubicBezTo>
                    <a:pt x="4971" y="267"/>
                    <a:pt x="4304" y="634"/>
                    <a:pt x="3670" y="1101"/>
                  </a:cubicBezTo>
                  <a:cubicBezTo>
                    <a:pt x="3070" y="1568"/>
                    <a:pt x="2503" y="2035"/>
                    <a:pt x="2002" y="2636"/>
                  </a:cubicBezTo>
                  <a:cubicBezTo>
                    <a:pt x="1569" y="3236"/>
                    <a:pt x="1135" y="3837"/>
                    <a:pt x="768" y="4504"/>
                  </a:cubicBezTo>
                  <a:cubicBezTo>
                    <a:pt x="435" y="5171"/>
                    <a:pt x="134" y="5938"/>
                    <a:pt x="1" y="6805"/>
                  </a:cubicBezTo>
                  <a:cubicBezTo>
                    <a:pt x="868" y="6572"/>
                    <a:pt x="1569" y="6138"/>
                    <a:pt x="2169" y="5705"/>
                  </a:cubicBezTo>
                  <a:cubicBezTo>
                    <a:pt x="2803" y="5271"/>
                    <a:pt x="3337" y="4771"/>
                    <a:pt x="3837" y="4170"/>
                  </a:cubicBezTo>
                  <a:cubicBezTo>
                    <a:pt x="4304" y="3603"/>
                    <a:pt x="4704" y="2969"/>
                    <a:pt x="5105" y="2302"/>
                  </a:cubicBezTo>
                  <a:cubicBezTo>
                    <a:pt x="5438" y="1635"/>
                    <a:pt x="5705" y="868"/>
                    <a:pt x="583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46" name="Google Shape;2246;p47"/>
            <p:cNvSpPr/>
            <p:nvPr/>
          </p:nvSpPr>
          <p:spPr>
            <a:xfrm>
              <a:off x="1670525" y="2987775"/>
              <a:ext cx="217675" cy="59150"/>
            </a:xfrm>
            <a:custGeom>
              <a:rect b="b" l="l" r="r" t="t"/>
              <a:pathLst>
                <a:path extrusionOk="0" h="2366" w="8707">
                  <a:moveTo>
                    <a:pt x="7418" y="1"/>
                  </a:moveTo>
                  <a:cubicBezTo>
                    <a:pt x="7060" y="1"/>
                    <a:pt x="6712" y="26"/>
                    <a:pt x="6372" y="72"/>
                  </a:cubicBezTo>
                  <a:cubicBezTo>
                    <a:pt x="5605" y="139"/>
                    <a:pt x="4871" y="272"/>
                    <a:pt x="4170" y="439"/>
                  </a:cubicBezTo>
                  <a:cubicBezTo>
                    <a:pt x="3436" y="639"/>
                    <a:pt x="2736" y="873"/>
                    <a:pt x="2035" y="1140"/>
                  </a:cubicBezTo>
                  <a:cubicBezTo>
                    <a:pt x="1335" y="1440"/>
                    <a:pt x="634" y="1774"/>
                    <a:pt x="1" y="2274"/>
                  </a:cubicBezTo>
                  <a:cubicBezTo>
                    <a:pt x="384" y="2341"/>
                    <a:pt x="768" y="2366"/>
                    <a:pt x="1151" y="2366"/>
                  </a:cubicBezTo>
                  <a:cubicBezTo>
                    <a:pt x="1535" y="2366"/>
                    <a:pt x="1919" y="2341"/>
                    <a:pt x="2302" y="2307"/>
                  </a:cubicBezTo>
                  <a:cubicBezTo>
                    <a:pt x="3069" y="2241"/>
                    <a:pt x="3837" y="2107"/>
                    <a:pt x="4537" y="1940"/>
                  </a:cubicBezTo>
                  <a:cubicBezTo>
                    <a:pt x="5238" y="1740"/>
                    <a:pt x="5938" y="1540"/>
                    <a:pt x="6672" y="1240"/>
                  </a:cubicBezTo>
                  <a:cubicBezTo>
                    <a:pt x="7372" y="940"/>
                    <a:pt x="8040" y="606"/>
                    <a:pt x="8707" y="106"/>
                  </a:cubicBezTo>
                  <a:cubicBezTo>
                    <a:pt x="8260" y="34"/>
                    <a:pt x="7832" y="1"/>
                    <a:pt x="741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47" name="Google Shape;2247;p47"/>
            <p:cNvSpPr/>
            <p:nvPr/>
          </p:nvSpPr>
          <p:spPr>
            <a:xfrm>
              <a:off x="1613825" y="2828625"/>
              <a:ext cx="70900" cy="218500"/>
            </a:xfrm>
            <a:custGeom>
              <a:rect b="b" l="l" r="r" t="t"/>
              <a:pathLst>
                <a:path extrusionOk="0" h="8740" w="2836">
                  <a:moveTo>
                    <a:pt x="434" y="0"/>
                  </a:moveTo>
                  <a:cubicBezTo>
                    <a:pt x="100" y="834"/>
                    <a:pt x="0" y="1635"/>
                    <a:pt x="0" y="2369"/>
                  </a:cubicBezTo>
                  <a:cubicBezTo>
                    <a:pt x="0" y="3169"/>
                    <a:pt x="100" y="3936"/>
                    <a:pt x="267" y="4637"/>
                  </a:cubicBezTo>
                  <a:cubicBezTo>
                    <a:pt x="401" y="5337"/>
                    <a:pt x="667" y="6038"/>
                    <a:pt x="1001" y="6772"/>
                  </a:cubicBezTo>
                  <a:cubicBezTo>
                    <a:pt x="1368" y="7439"/>
                    <a:pt x="1802" y="8106"/>
                    <a:pt x="2435" y="8740"/>
                  </a:cubicBezTo>
                  <a:cubicBezTo>
                    <a:pt x="2702" y="7906"/>
                    <a:pt x="2802" y="7105"/>
                    <a:pt x="2836" y="6338"/>
                  </a:cubicBezTo>
                  <a:cubicBezTo>
                    <a:pt x="2836" y="5538"/>
                    <a:pt x="2769" y="4804"/>
                    <a:pt x="2602" y="4103"/>
                  </a:cubicBezTo>
                  <a:cubicBezTo>
                    <a:pt x="2435" y="3403"/>
                    <a:pt x="2168" y="2669"/>
                    <a:pt x="1835" y="1968"/>
                  </a:cubicBezTo>
                  <a:cubicBezTo>
                    <a:pt x="1468" y="1301"/>
                    <a:pt x="1101" y="634"/>
                    <a:pt x="43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48" name="Google Shape;2248;p47"/>
            <p:cNvSpPr/>
            <p:nvPr/>
          </p:nvSpPr>
          <p:spPr>
            <a:xfrm>
              <a:off x="1618000" y="3076825"/>
              <a:ext cx="221000" cy="65225"/>
            </a:xfrm>
            <a:custGeom>
              <a:rect b="b" l="l" r="r" t="t"/>
              <a:pathLst>
                <a:path extrusionOk="0" h="2609" w="8840">
                  <a:moveTo>
                    <a:pt x="5933" y="1"/>
                  </a:moveTo>
                  <a:cubicBezTo>
                    <a:pt x="5356" y="1"/>
                    <a:pt x="4789" y="44"/>
                    <a:pt x="4203" y="146"/>
                  </a:cubicBezTo>
                  <a:cubicBezTo>
                    <a:pt x="3469" y="246"/>
                    <a:pt x="2769" y="480"/>
                    <a:pt x="2035" y="747"/>
                  </a:cubicBezTo>
                  <a:cubicBezTo>
                    <a:pt x="1334" y="1080"/>
                    <a:pt x="667" y="1481"/>
                    <a:pt x="0" y="2048"/>
                  </a:cubicBezTo>
                  <a:cubicBezTo>
                    <a:pt x="834" y="2415"/>
                    <a:pt x="1601" y="2548"/>
                    <a:pt x="2368" y="2581"/>
                  </a:cubicBezTo>
                  <a:cubicBezTo>
                    <a:pt x="2583" y="2600"/>
                    <a:pt x="2794" y="2608"/>
                    <a:pt x="3005" y="2608"/>
                  </a:cubicBezTo>
                  <a:cubicBezTo>
                    <a:pt x="3548" y="2608"/>
                    <a:pt x="4084" y="2553"/>
                    <a:pt x="4637" y="2481"/>
                  </a:cubicBezTo>
                  <a:cubicBezTo>
                    <a:pt x="5371" y="2348"/>
                    <a:pt x="6071" y="2148"/>
                    <a:pt x="6805" y="1847"/>
                  </a:cubicBezTo>
                  <a:cubicBezTo>
                    <a:pt x="7505" y="1514"/>
                    <a:pt x="8173" y="1180"/>
                    <a:pt x="8840" y="547"/>
                  </a:cubicBezTo>
                  <a:cubicBezTo>
                    <a:pt x="8006" y="213"/>
                    <a:pt x="7205" y="46"/>
                    <a:pt x="6471" y="13"/>
                  </a:cubicBezTo>
                  <a:cubicBezTo>
                    <a:pt x="6290" y="5"/>
                    <a:pt x="6111" y="1"/>
                    <a:pt x="593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49" name="Google Shape;2249;p47"/>
            <p:cNvSpPr/>
            <p:nvPr/>
          </p:nvSpPr>
          <p:spPr>
            <a:xfrm>
              <a:off x="1557950" y="2910350"/>
              <a:ext cx="66725" cy="216850"/>
            </a:xfrm>
            <a:custGeom>
              <a:rect b="b" l="l" r="r" t="t"/>
              <a:pathLst>
                <a:path extrusionOk="0" h="8674" w="2669">
                  <a:moveTo>
                    <a:pt x="200" y="0"/>
                  </a:moveTo>
                  <a:cubicBezTo>
                    <a:pt x="0" y="834"/>
                    <a:pt x="0" y="1635"/>
                    <a:pt x="34" y="2369"/>
                  </a:cubicBezTo>
                  <a:cubicBezTo>
                    <a:pt x="67" y="3136"/>
                    <a:pt x="200" y="3870"/>
                    <a:pt x="367" y="4570"/>
                  </a:cubicBezTo>
                  <a:cubicBezTo>
                    <a:pt x="534" y="5338"/>
                    <a:pt x="768" y="6038"/>
                    <a:pt x="1101" y="6705"/>
                  </a:cubicBezTo>
                  <a:cubicBezTo>
                    <a:pt x="1435" y="7372"/>
                    <a:pt x="1802" y="8039"/>
                    <a:pt x="2402" y="8673"/>
                  </a:cubicBezTo>
                  <a:cubicBezTo>
                    <a:pt x="2602" y="7839"/>
                    <a:pt x="2669" y="7039"/>
                    <a:pt x="2569" y="6305"/>
                  </a:cubicBezTo>
                  <a:cubicBezTo>
                    <a:pt x="2535" y="5538"/>
                    <a:pt x="2402" y="4804"/>
                    <a:pt x="2235" y="4070"/>
                  </a:cubicBezTo>
                  <a:cubicBezTo>
                    <a:pt x="2068" y="3336"/>
                    <a:pt x="1835" y="2636"/>
                    <a:pt x="1501" y="1968"/>
                  </a:cubicBezTo>
                  <a:cubicBezTo>
                    <a:pt x="1168" y="1268"/>
                    <a:pt x="768" y="634"/>
                    <a:pt x="20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0" name="Google Shape;2250;p47"/>
            <p:cNvSpPr/>
            <p:nvPr/>
          </p:nvSpPr>
          <p:spPr>
            <a:xfrm>
              <a:off x="1575450" y="3174150"/>
              <a:ext cx="224350" cy="42825"/>
            </a:xfrm>
            <a:custGeom>
              <a:rect b="b" l="l" r="r" t="t"/>
              <a:pathLst>
                <a:path extrusionOk="0" h="1713" w="8974">
                  <a:moveTo>
                    <a:pt x="5345" y="1"/>
                  </a:moveTo>
                  <a:cubicBezTo>
                    <a:pt x="5034" y="1"/>
                    <a:pt x="4722" y="9"/>
                    <a:pt x="4404" y="23"/>
                  </a:cubicBezTo>
                  <a:cubicBezTo>
                    <a:pt x="3670" y="56"/>
                    <a:pt x="2970" y="189"/>
                    <a:pt x="2202" y="356"/>
                  </a:cubicBezTo>
                  <a:cubicBezTo>
                    <a:pt x="1469" y="523"/>
                    <a:pt x="701" y="790"/>
                    <a:pt x="1" y="1157"/>
                  </a:cubicBezTo>
                  <a:cubicBezTo>
                    <a:pt x="735" y="1490"/>
                    <a:pt x="1502" y="1624"/>
                    <a:pt x="2269" y="1657"/>
                  </a:cubicBezTo>
                  <a:cubicBezTo>
                    <a:pt x="2719" y="1696"/>
                    <a:pt x="3168" y="1712"/>
                    <a:pt x="3611" y="1712"/>
                  </a:cubicBezTo>
                  <a:cubicBezTo>
                    <a:pt x="3924" y="1712"/>
                    <a:pt x="4233" y="1704"/>
                    <a:pt x="4537" y="1690"/>
                  </a:cubicBezTo>
                  <a:cubicBezTo>
                    <a:pt x="5271" y="1657"/>
                    <a:pt x="6005" y="1524"/>
                    <a:pt x="6739" y="1357"/>
                  </a:cubicBezTo>
                  <a:cubicBezTo>
                    <a:pt x="7506" y="1190"/>
                    <a:pt x="8240" y="990"/>
                    <a:pt x="8974" y="556"/>
                  </a:cubicBezTo>
                  <a:cubicBezTo>
                    <a:pt x="8173" y="289"/>
                    <a:pt x="7406" y="156"/>
                    <a:pt x="6672" y="56"/>
                  </a:cubicBezTo>
                  <a:cubicBezTo>
                    <a:pt x="6223" y="17"/>
                    <a:pt x="5785" y="1"/>
                    <a:pt x="534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1" name="Google Shape;2251;p47"/>
            <p:cNvSpPr/>
            <p:nvPr/>
          </p:nvSpPr>
          <p:spPr>
            <a:xfrm>
              <a:off x="1500400" y="3001250"/>
              <a:ext cx="86750" cy="210175"/>
            </a:xfrm>
            <a:custGeom>
              <a:rect b="b" l="l" r="r" t="t"/>
              <a:pathLst>
                <a:path extrusionOk="0" h="8407" w="3470">
                  <a:moveTo>
                    <a:pt x="201" y="0"/>
                  </a:moveTo>
                  <a:cubicBezTo>
                    <a:pt x="1" y="868"/>
                    <a:pt x="1" y="1668"/>
                    <a:pt x="67" y="2402"/>
                  </a:cubicBezTo>
                  <a:cubicBezTo>
                    <a:pt x="201" y="3203"/>
                    <a:pt x="368" y="3903"/>
                    <a:pt x="601" y="4604"/>
                  </a:cubicBezTo>
                  <a:cubicBezTo>
                    <a:pt x="868" y="5271"/>
                    <a:pt x="1202" y="6005"/>
                    <a:pt x="1602" y="6605"/>
                  </a:cubicBezTo>
                  <a:cubicBezTo>
                    <a:pt x="2035" y="7239"/>
                    <a:pt x="2536" y="7873"/>
                    <a:pt x="3236" y="8406"/>
                  </a:cubicBezTo>
                  <a:cubicBezTo>
                    <a:pt x="3470" y="7572"/>
                    <a:pt x="3403" y="6772"/>
                    <a:pt x="3370" y="6005"/>
                  </a:cubicBezTo>
                  <a:cubicBezTo>
                    <a:pt x="3236" y="5204"/>
                    <a:pt x="3070" y="4504"/>
                    <a:pt x="2836" y="3770"/>
                  </a:cubicBezTo>
                  <a:cubicBezTo>
                    <a:pt x="2569" y="3103"/>
                    <a:pt x="2236" y="2402"/>
                    <a:pt x="1835" y="1768"/>
                  </a:cubicBezTo>
                  <a:cubicBezTo>
                    <a:pt x="1402" y="1101"/>
                    <a:pt x="901" y="534"/>
                    <a:pt x="2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2" name="Google Shape;2252;p47"/>
            <p:cNvSpPr/>
            <p:nvPr/>
          </p:nvSpPr>
          <p:spPr>
            <a:xfrm>
              <a:off x="1526250" y="3240325"/>
              <a:ext cx="216025" cy="75600"/>
            </a:xfrm>
            <a:custGeom>
              <a:rect b="b" l="l" r="r" t="t"/>
              <a:pathLst>
                <a:path extrusionOk="0" h="3024" w="8641">
                  <a:moveTo>
                    <a:pt x="6652" y="0"/>
                  </a:moveTo>
                  <a:cubicBezTo>
                    <a:pt x="6502" y="0"/>
                    <a:pt x="6354" y="4"/>
                    <a:pt x="6205" y="11"/>
                  </a:cubicBezTo>
                  <a:cubicBezTo>
                    <a:pt x="5471" y="44"/>
                    <a:pt x="4704" y="178"/>
                    <a:pt x="4004" y="378"/>
                  </a:cubicBezTo>
                  <a:cubicBezTo>
                    <a:pt x="3303" y="611"/>
                    <a:pt x="2569" y="878"/>
                    <a:pt x="1935" y="1278"/>
                  </a:cubicBezTo>
                  <a:cubicBezTo>
                    <a:pt x="1268" y="1645"/>
                    <a:pt x="601" y="2112"/>
                    <a:pt x="1" y="2779"/>
                  </a:cubicBezTo>
                  <a:cubicBezTo>
                    <a:pt x="688" y="2965"/>
                    <a:pt x="1334" y="3024"/>
                    <a:pt x="1955" y="3024"/>
                  </a:cubicBezTo>
                  <a:cubicBezTo>
                    <a:pt x="2117" y="3024"/>
                    <a:pt x="2277" y="3020"/>
                    <a:pt x="2436" y="3013"/>
                  </a:cubicBezTo>
                  <a:cubicBezTo>
                    <a:pt x="3170" y="2980"/>
                    <a:pt x="3937" y="2846"/>
                    <a:pt x="4637" y="2646"/>
                  </a:cubicBezTo>
                  <a:cubicBezTo>
                    <a:pt x="5338" y="2479"/>
                    <a:pt x="6038" y="2179"/>
                    <a:pt x="6706" y="1812"/>
                  </a:cubicBezTo>
                  <a:cubicBezTo>
                    <a:pt x="7373" y="1445"/>
                    <a:pt x="8040" y="978"/>
                    <a:pt x="8640" y="311"/>
                  </a:cubicBezTo>
                  <a:cubicBezTo>
                    <a:pt x="7914" y="69"/>
                    <a:pt x="7275" y="0"/>
                    <a:pt x="665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3" name="Google Shape;2253;p47"/>
            <p:cNvSpPr/>
            <p:nvPr/>
          </p:nvSpPr>
          <p:spPr>
            <a:xfrm>
              <a:off x="1447025" y="3097975"/>
              <a:ext cx="83425" cy="209350"/>
            </a:xfrm>
            <a:custGeom>
              <a:rect b="b" l="l" r="r" t="t"/>
              <a:pathLst>
                <a:path extrusionOk="0" h="8374" w="3337">
                  <a:moveTo>
                    <a:pt x="101" y="1"/>
                  </a:moveTo>
                  <a:cubicBezTo>
                    <a:pt x="1" y="835"/>
                    <a:pt x="134" y="1569"/>
                    <a:pt x="268" y="2336"/>
                  </a:cubicBezTo>
                  <a:cubicBezTo>
                    <a:pt x="434" y="3070"/>
                    <a:pt x="635" y="3770"/>
                    <a:pt x="868" y="4504"/>
                  </a:cubicBezTo>
                  <a:cubicBezTo>
                    <a:pt x="1135" y="5204"/>
                    <a:pt x="1469" y="5872"/>
                    <a:pt x="1835" y="6539"/>
                  </a:cubicBezTo>
                  <a:cubicBezTo>
                    <a:pt x="2202" y="7173"/>
                    <a:pt x="2669" y="7773"/>
                    <a:pt x="3270" y="8373"/>
                  </a:cubicBezTo>
                  <a:cubicBezTo>
                    <a:pt x="3337" y="7539"/>
                    <a:pt x="3270" y="6806"/>
                    <a:pt x="3103" y="6038"/>
                  </a:cubicBezTo>
                  <a:cubicBezTo>
                    <a:pt x="2903" y="5305"/>
                    <a:pt x="2703" y="4571"/>
                    <a:pt x="2469" y="3870"/>
                  </a:cubicBezTo>
                  <a:cubicBezTo>
                    <a:pt x="2202" y="3170"/>
                    <a:pt x="1869" y="2503"/>
                    <a:pt x="1502" y="1835"/>
                  </a:cubicBezTo>
                  <a:cubicBezTo>
                    <a:pt x="1135" y="1202"/>
                    <a:pt x="668" y="568"/>
                    <a:pt x="10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4" name="Google Shape;2254;p47"/>
            <p:cNvSpPr/>
            <p:nvPr/>
          </p:nvSpPr>
          <p:spPr>
            <a:xfrm>
              <a:off x="1483725" y="3347950"/>
              <a:ext cx="214350" cy="69500"/>
            </a:xfrm>
            <a:custGeom>
              <a:rect b="b" l="l" r="r" t="t"/>
              <a:pathLst>
                <a:path extrusionOk="0" h="2780" w="8574">
                  <a:moveTo>
                    <a:pt x="7141" y="1"/>
                  </a:moveTo>
                  <a:cubicBezTo>
                    <a:pt x="6838" y="1"/>
                    <a:pt x="6536" y="16"/>
                    <a:pt x="6238" y="42"/>
                  </a:cubicBezTo>
                  <a:cubicBezTo>
                    <a:pt x="5504" y="142"/>
                    <a:pt x="4737" y="309"/>
                    <a:pt x="4037" y="509"/>
                  </a:cubicBezTo>
                  <a:cubicBezTo>
                    <a:pt x="3336" y="709"/>
                    <a:pt x="2636" y="1010"/>
                    <a:pt x="1969" y="1343"/>
                  </a:cubicBezTo>
                  <a:cubicBezTo>
                    <a:pt x="1301" y="1677"/>
                    <a:pt x="634" y="2044"/>
                    <a:pt x="1" y="2644"/>
                  </a:cubicBezTo>
                  <a:cubicBezTo>
                    <a:pt x="470" y="2738"/>
                    <a:pt x="909" y="2779"/>
                    <a:pt x="1339" y="2779"/>
                  </a:cubicBezTo>
                  <a:cubicBezTo>
                    <a:pt x="1672" y="2779"/>
                    <a:pt x="2001" y="2754"/>
                    <a:pt x="2336" y="2711"/>
                  </a:cubicBezTo>
                  <a:cubicBezTo>
                    <a:pt x="3069" y="2677"/>
                    <a:pt x="3837" y="2511"/>
                    <a:pt x="4537" y="2311"/>
                  </a:cubicBezTo>
                  <a:cubicBezTo>
                    <a:pt x="5238" y="2077"/>
                    <a:pt x="5971" y="1810"/>
                    <a:pt x="6639" y="1477"/>
                  </a:cubicBezTo>
                  <a:cubicBezTo>
                    <a:pt x="7339" y="1076"/>
                    <a:pt x="7973" y="709"/>
                    <a:pt x="8573" y="142"/>
                  </a:cubicBezTo>
                  <a:cubicBezTo>
                    <a:pt x="8103" y="40"/>
                    <a:pt x="7621" y="1"/>
                    <a:pt x="714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5" name="Google Shape;2255;p47"/>
            <p:cNvSpPr/>
            <p:nvPr/>
          </p:nvSpPr>
          <p:spPr>
            <a:xfrm>
              <a:off x="1385325" y="3214725"/>
              <a:ext cx="107600" cy="200175"/>
            </a:xfrm>
            <a:custGeom>
              <a:rect b="b" l="l" r="r" t="t"/>
              <a:pathLst>
                <a:path extrusionOk="0" h="8007" w="4304">
                  <a:moveTo>
                    <a:pt x="100" y="1"/>
                  </a:moveTo>
                  <a:lnTo>
                    <a:pt x="100" y="1"/>
                  </a:lnTo>
                  <a:cubicBezTo>
                    <a:pt x="0" y="868"/>
                    <a:pt x="134" y="1669"/>
                    <a:pt x="301" y="2402"/>
                  </a:cubicBezTo>
                  <a:cubicBezTo>
                    <a:pt x="467" y="3170"/>
                    <a:pt x="768" y="3870"/>
                    <a:pt x="1101" y="4537"/>
                  </a:cubicBezTo>
                  <a:cubicBezTo>
                    <a:pt x="1435" y="5204"/>
                    <a:pt x="1835" y="5838"/>
                    <a:pt x="2335" y="6405"/>
                  </a:cubicBezTo>
                  <a:cubicBezTo>
                    <a:pt x="2836" y="7006"/>
                    <a:pt x="3403" y="7539"/>
                    <a:pt x="4170" y="8006"/>
                  </a:cubicBezTo>
                  <a:cubicBezTo>
                    <a:pt x="4303" y="7139"/>
                    <a:pt x="4170" y="6339"/>
                    <a:pt x="3970" y="5571"/>
                  </a:cubicBezTo>
                  <a:cubicBezTo>
                    <a:pt x="3803" y="4838"/>
                    <a:pt x="3503" y="4137"/>
                    <a:pt x="3169" y="3470"/>
                  </a:cubicBezTo>
                  <a:cubicBezTo>
                    <a:pt x="2836" y="2803"/>
                    <a:pt x="2435" y="2169"/>
                    <a:pt x="1935" y="1569"/>
                  </a:cubicBezTo>
                  <a:cubicBezTo>
                    <a:pt x="1435" y="1001"/>
                    <a:pt x="901" y="468"/>
                    <a:pt x="10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6" name="Google Shape;2256;p47"/>
            <p:cNvSpPr/>
            <p:nvPr/>
          </p:nvSpPr>
          <p:spPr>
            <a:xfrm>
              <a:off x="1451200" y="3431850"/>
              <a:ext cx="187650" cy="79275"/>
            </a:xfrm>
            <a:custGeom>
              <a:rect b="b" l="l" r="r" t="t"/>
              <a:pathLst>
                <a:path extrusionOk="0" h="3171" w="7506">
                  <a:moveTo>
                    <a:pt x="6293" y="1"/>
                  </a:moveTo>
                  <a:cubicBezTo>
                    <a:pt x="5963" y="1"/>
                    <a:pt x="5647" y="24"/>
                    <a:pt x="5338" y="55"/>
                  </a:cubicBezTo>
                  <a:cubicBezTo>
                    <a:pt x="4671" y="189"/>
                    <a:pt x="4003" y="356"/>
                    <a:pt x="3370" y="622"/>
                  </a:cubicBezTo>
                  <a:cubicBezTo>
                    <a:pt x="2736" y="856"/>
                    <a:pt x="2169" y="1189"/>
                    <a:pt x="1602" y="1556"/>
                  </a:cubicBezTo>
                  <a:cubicBezTo>
                    <a:pt x="1001" y="1957"/>
                    <a:pt x="468" y="2390"/>
                    <a:pt x="1" y="3057"/>
                  </a:cubicBezTo>
                  <a:cubicBezTo>
                    <a:pt x="379" y="3136"/>
                    <a:pt x="735" y="3170"/>
                    <a:pt x="1075" y="3170"/>
                  </a:cubicBezTo>
                  <a:cubicBezTo>
                    <a:pt x="1456" y="3170"/>
                    <a:pt x="1817" y="3128"/>
                    <a:pt x="2169" y="3057"/>
                  </a:cubicBezTo>
                  <a:cubicBezTo>
                    <a:pt x="2836" y="2991"/>
                    <a:pt x="3503" y="2824"/>
                    <a:pt x="4137" y="2557"/>
                  </a:cubicBezTo>
                  <a:cubicBezTo>
                    <a:pt x="4771" y="2324"/>
                    <a:pt x="5338" y="1990"/>
                    <a:pt x="5938" y="1623"/>
                  </a:cubicBezTo>
                  <a:cubicBezTo>
                    <a:pt x="6505" y="1223"/>
                    <a:pt x="7039" y="789"/>
                    <a:pt x="7506" y="122"/>
                  </a:cubicBezTo>
                  <a:cubicBezTo>
                    <a:pt x="7076" y="33"/>
                    <a:pt x="6675" y="1"/>
                    <a:pt x="629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7" name="Google Shape;2257;p47"/>
            <p:cNvSpPr/>
            <p:nvPr/>
          </p:nvSpPr>
          <p:spPr>
            <a:xfrm>
              <a:off x="1360300" y="3327300"/>
              <a:ext cx="91750" cy="180175"/>
            </a:xfrm>
            <a:custGeom>
              <a:rect b="b" l="l" r="r" t="t"/>
              <a:pathLst>
                <a:path extrusionOk="0" h="7207" w="3670">
                  <a:moveTo>
                    <a:pt x="1" y="1"/>
                  </a:moveTo>
                  <a:cubicBezTo>
                    <a:pt x="1" y="802"/>
                    <a:pt x="134" y="1469"/>
                    <a:pt x="301" y="2136"/>
                  </a:cubicBezTo>
                  <a:cubicBezTo>
                    <a:pt x="501" y="2803"/>
                    <a:pt x="768" y="3403"/>
                    <a:pt x="1068" y="4004"/>
                  </a:cubicBezTo>
                  <a:cubicBezTo>
                    <a:pt x="1402" y="4571"/>
                    <a:pt x="1735" y="5171"/>
                    <a:pt x="2136" y="5705"/>
                  </a:cubicBezTo>
                  <a:cubicBezTo>
                    <a:pt x="2569" y="6239"/>
                    <a:pt x="3003" y="6739"/>
                    <a:pt x="3637" y="7206"/>
                  </a:cubicBezTo>
                  <a:cubicBezTo>
                    <a:pt x="3670" y="6406"/>
                    <a:pt x="3570" y="5738"/>
                    <a:pt x="3303" y="5071"/>
                  </a:cubicBezTo>
                  <a:cubicBezTo>
                    <a:pt x="3136" y="4404"/>
                    <a:pt x="2903" y="3804"/>
                    <a:pt x="2603" y="3203"/>
                  </a:cubicBezTo>
                  <a:cubicBezTo>
                    <a:pt x="2269" y="2636"/>
                    <a:pt x="1935" y="2036"/>
                    <a:pt x="1502" y="1502"/>
                  </a:cubicBezTo>
                  <a:cubicBezTo>
                    <a:pt x="1101" y="968"/>
                    <a:pt x="634" y="468"/>
                    <a:pt x="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8" name="Google Shape;2258;p47"/>
            <p:cNvSpPr/>
            <p:nvPr/>
          </p:nvSpPr>
          <p:spPr>
            <a:xfrm>
              <a:off x="1339450" y="3564650"/>
              <a:ext cx="481675" cy="716900"/>
            </a:xfrm>
            <a:custGeom>
              <a:rect b="b" l="l" r="r" t="t"/>
              <a:pathLst>
                <a:path extrusionOk="0" h="28676" w="19267">
                  <a:moveTo>
                    <a:pt x="18899" y="1"/>
                  </a:moveTo>
                  <a:cubicBezTo>
                    <a:pt x="18853" y="1"/>
                    <a:pt x="18801" y="15"/>
                    <a:pt x="18747" y="47"/>
                  </a:cubicBezTo>
                  <a:cubicBezTo>
                    <a:pt x="12777" y="3850"/>
                    <a:pt x="7406" y="8753"/>
                    <a:pt x="3904" y="14991"/>
                  </a:cubicBezTo>
                  <a:cubicBezTo>
                    <a:pt x="1935" y="18427"/>
                    <a:pt x="568" y="22330"/>
                    <a:pt x="134" y="26266"/>
                  </a:cubicBezTo>
                  <a:cubicBezTo>
                    <a:pt x="67" y="27000"/>
                    <a:pt x="1" y="27700"/>
                    <a:pt x="67" y="28401"/>
                  </a:cubicBezTo>
                  <a:cubicBezTo>
                    <a:pt x="84" y="28584"/>
                    <a:pt x="234" y="28676"/>
                    <a:pt x="380" y="28676"/>
                  </a:cubicBezTo>
                  <a:cubicBezTo>
                    <a:pt x="526" y="28676"/>
                    <a:pt x="668" y="28584"/>
                    <a:pt x="668" y="28401"/>
                  </a:cubicBezTo>
                  <a:cubicBezTo>
                    <a:pt x="568" y="26433"/>
                    <a:pt x="968" y="24365"/>
                    <a:pt x="1468" y="22497"/>
                  </a:cubicBezTo>
                  <a:cubicBezTo>
                    <a:pt x="2803" y="17426"/>
                    <a:pt x="5505" y="12823"/>
                    <a:pt x="8974" y="8920"/>
                  </a:cubicBezTo>
                  <a:cubicBezTo>
                    <a:pt x="11909" y="5684"/>
                    <a:pt x="15345" y="2882"/>
                    <a:pt x="19014" y="547"/>
                  </a:cubicBezTo>
                  <a:cubicBezTo>
                    <a:pt x="19266" y="380"/>
                    <a:pt x="19143" y="1"/>
                    <a:pt x="1889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59" name="Google Shape;2259;p47"/>
            <p:cNvSpPr/>
            <p:nvPr/>
          </p:nvSpPr>
          <p:spPr>
            <a:xfrm>
              <a:off x="1730575" y="3503275"/>
              <a:ext cx="187650" cy="122600"/>
            </a:xfrm>
            <a:custGeom>
              <a:rect b="b" l="l" r="r" t="t"/>
              <a:pathLst>
                <a:path extrusionOk="0" h="4904" w="7506">
                  <a:moveTo>
                    <a:pt x="7506" y="0"/>
                  </a:moveTo>
                  <a:lnTo>
                    <a:pt x="7506" y="0"/>
                  </a:lnTo>
                  <a:cubicBezTo>
                    <a:pt x="6672" y="134"/>
                    <a:pt x="5971" y="367"/>
                    <a:pt x="5271" y="667"/>
                  </a:cubicBezTo>
                  <a:cubicBezTo>
                    <a:pt x="4604" y="1001"/>
                    <a:pt x="3936" y="1335"/>
                    <a:pt x="3303" y="1735"/>
                  </a:cubicBezTo>
                  <a:cubicBezTo>
                    <a:pt x="2669" y="2169"/>
                    <a:pt x="2035" y="2636"/>
                    <a:pt x="1501" y="3136"/>
                  </a:cubicBezTo>
                  <a:cubicBezTo>
                    <a:pt x="968" y="3670"/>
                    <a:pt x="434" y="4203"/>
                    <a:pt x="0" y="4904"/>
                  </a:cubicBezTo>
                  <a:cubicBezTo>
                    <a:pt x="834" y="4804"/>
                    <a:pt x="1535" y="4537"/>
                    <a:pt x="2269" y="4270"/>
                  </a:cubicBezTo>
                  <a:cubicBezTo>
                    <a:pt x="2936" y="3936"/>
                    <a:pt x="3603" y="3603"/>
                    <a:pt x="4203" y="3169"/>
                  </a:cubicBezTo>
                  <a:cubicBezTo>
                    <a:pt x="4837" y="2769"/>
                    <a:pt x="5471" y="2302"/>
                    <a:pt x="6005" y="1802"/>
                  </a:cubicBezTo>
                  <a:cubicBezTo>
                    <a:pt x="6538" y="1235"/>
                    <a:pt x="7105" y="701"/>
                    <a:pt x="750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0" name="Google Shape;2260;p47"/>
            <p:cNvSpPr/>
            <p:nvPr/>
          </p:nvSpPr>
          <p:spPr>
            <a:xfrm>
              <a:off x="1685525" y="3640875"/>
              <a:ext cx="217700" cy="49525"/>
            </a:xfrm>
            <a:custGeom>
              <a:rect b="b" l="l" r="r" t="t"/>
              <a:pathLst>
                <a:path extrusionOk="0" h="1981" w="8708">
                  <a:moveTo>
                    <a:pt x="4404" y="0"/>
                  </a:moveTo>
                  <a:cubicBezTo>
                    <a:pt x="3670" y="0"/>
                    <a:pt x="2936" y="34"/>
                    <a:pt x="2236" y="167"/>
                  </a:cubicBezTo>
                  <a:cubicBezTo>
                    <a:pt x="1469" y="300"/>
                    <a:pt x="768" y="501"/>
                    <a:pt x="1" y="868"/>
                  </a:cubicBezTo>
                  <a:cubicBezTo>
                    <a:pt x="735" y="1301"/>
                    <a:pt x="1469" y="1501"/>
                    <a:pt x="2169" y="1668"/>
                  </a:cubicBezTo>
                  <a:cubicBezTo>
                    <a:pt x="2870" y="1835"/>
                    <a:pt x="3637" y="1902"/>
                    <a:pt x="4337" y="1968"/>
                  </a:cubicBezTo>
                  <a:cubicBezTo>
                    <a:pt x="4503" y="1976"/>
                    <a:pt x="4672" y="1980"/>
                    <a:pt x="4843" y="1980"/>
                  </a:cubicBezTo>
                  <a:cubicBezTo>
                    <a:pt x="5396" y="1980"/>
                    <a:pt x="5970" y="1937"/>
                    <a:pt x="6506" y="1835"/>
                  </a:cubicBezTo>
                  <a:cubicBezTo>
                    <a:pt x="7273" y="1701"/>
                    <a:pt x="7973" y="1501"/>
                    <a:pt x="8707" y="1134"/>
                  </a:cubicBezTo>
                  <a:cubicBezTo>
                    <a:pt x="7973" y="701"/>
                    <a:pt x="7273" y="467"/>
                    <a:pt x="6539" y="300"/>
                  </a:cubicBezTo>
                  <a:cubicBezTo>
                    <a:pt x="5838" y="134"/>
                    <a:pt x="5105" y="0"/>
                    <a:pt x="44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1" name="Google Shape;2261;p47"/>
            <p:cNvSpPr/>
            <p:nvPr/>
          </p:nvSpPr>
          <p:spPr>
            <a:xfrm>
              <a:off x="1680525" y="3479075"/>
              <a:ext cx="63400" cy="191850"/>
            </a:xfrm>
            <a:custGeom>
              <a:rect b="b" l="l" r="r" t="t"/>
              <a:pathLst>
                <a:path extrusionOk="0" h="7674" w="2536">
                  <a:moveTo>
                    <a:pt x="2503" y="1"/>
                  </a:moveTo>
                  <a:cubicBezTo>
                    <a:pt x="2002" y="568"/>
                    <a:pt x="1669" y="1135"/>
                    <a:pt x="1368" y="1769"/>
                  </a:cubicBezTo>
                  <a:cubicBezTo>
                    <a:pt x="1068" y="2403"/>
                    <a:pt x="835" y="3003"/>
                    <a:pt x="635" y="3637"/>
                  </a:cubicBezTo>
                  <a:cubicBezTo>
                    <a:pt x="468" y="4271"/>
                    <a:pt x="301" y="4938"/>
                    <a:pt x="168" y="5605"/>
                  </a:cubicBezTo>
                  <a:cubicBezTo>
                    <a:pt x="34" y="6272"/>
                    <a:pt x="1" y="6973"/>
                    <a:pt x="34" y="7673"/>
                  </a:cubicBezTo>
                  <a:cubicBezTo>
                    <a:pt x="501" y="7106"/>
                    <a:pt x="835" y="6506"/>
                    <a:pt x="1168" y="5939"/>
                  </a:cubicBezTo>
                  <a:cubicBezTo>
                    <a:pt x="1469" y="5305"/>
                    <a:pt x="1702" y="4671"/>
                    <a:pt x="1902" y="4071"/>
                  </a:cubicBezTo>
                  <a:cubicBezTo>
                    <a:pt x="2102" y="3437"/>
                    <a:pt x="2236" y="2770"/>
                    <a:pt x="2369" y="2102"/>
                  </a:cubicBezTo>
                  <a:cubicBezTo>
                    <a:pt x="2503" y="1435"/>
                    <a:pt x="2536" y="735"/>
                    <a:pt x="25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2" name="Google Shape;2262;p47"/>
            <p:cNvSpPr/>
            <p:nvPr/>
          </p:nvSpPr>
          <p:spPr>
            <a:xfrm>
              <a:off x="1638000" y="3700075"/>
              <a:ext cx="173475" cy="37550"/>
            </a:xfrm>
            <a:custGeom>
              <a:rect b="b" l="l" r="r" t="t"/>
              <a:pathLst>
                <a:path extrusionOk="0" h="1502" w="6939">
                  <a:moveTo>
                    <a:pt x="1835" y="1"/>
                  </a:moveTo>
                  <a:cubicBezTo>
                    <a:pt x="1201" y="1"/>
                    <a:pt x="634" y="34"/>
                    <a:pt x="1" y="167"/>
                  </a:cubicBezTo>
                  <a:cubicBezTo>
                    <a:pt x="534" y="501"/>
                    <a:pt x="1068" y="734"/>
                    <a:pt x="1668" y="935"/>
                  </a:cubicBezTo>
                  <a:cubicBezTo>
                    <a:pt x="2202" y="1101"/>
                    <a:pt x="2769" y="1268"/>
                    <a:pt x="3370" y="1335"/>
                  </a:cubicBezTo>
                  <a:cubicBezTo>
                    <a:pt x="3937" y="1435"/>
                    <a:pt x="4537" y="1502"/>
                    <a:pt x="5104" y="1502"/>
                  </a:cubicBezTo>
                  <a:cubicBezTo>
                    <a:pt x="5738" y="1502"/>
                    <a:pt x="6338" y="1468"/>
                    <a:pt x="6939" y="1335"/>
                  </a:cubicBezTo>
                  <a:cubicBezTo>
                    <a:pt x="6405" y="1001"/>
                    <a:pt x="5871" y="768"/>
                    <a:pt x="5271" y="601"/>
                  </a:cubicBezTo>
                  <a:cubicBezTo>
                    <a:pt x="4737" y="434"/>
                    <a:pt x="4170" y="267"/>
                    <a:pt x="3570" y="167"/>
                  </a:cubicBezTo>
                  <a:cubicBezTo>
                    <a:pt x="3003" y="101"/>
                    <a:pt x="2402" y="1"/>
                    <a:pt x="183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3" name="Google Shape;2263;p47"/>
            <p:cNvSpPr/>
            <p:nvPr/>
          </p:nvSpPr>
          <p:spPr>
            <a:xfrm>
              <a:off x="1627150" y="3514100"/>
              <a:ext cx="45900" cy="189350"/>
            </a:xfrm>
            <a:custGeom>
              <a:rect b="b" l="l" r="r" t="t"/>
              <a:pathLst>
                <a:path extrusionOk="0" h="7574" w="1836">
                  <a:moveTo>
                    <a:pt x="1269" y="1"/>
                  </a:moveTo>
                  <a:cubicBezTo>
                    <a:pt x="835" y="568"/>
                    <a:pt x="635" y="1202"/>
                    <a:pt x="435" y="1836"/>
                  </a:cubicBezTo>
                  <a:cubicBezTo>
                    <a:pt x="268" y="2436"/>
                    <a:pt x="134" y="3070"/>
                    <a:pt x="101" y="3704"/>
                  </a:cubicBezTo>
                  <a:cubicBezTo>
                    <a:pt x="1" y="4337"/>
                    <a:pt x="1" y="5005"/>
                    <a:pt x="101" y="5605"/>
                  </a:cubicBezTo>
                  <a:cubicBezTo>
                    <a:pt x="168" y="6272"/>
                    <a:pt x="301" y="6906"/>
                    <a:pt x="601" y="7573"/>
                  </a:cubicBezTo>
                  <a:cubicBezTo>
                    <a:pt x="1002" y="6973"/>
                    <a:pt x="1269" y="6372"/>
                    <a:pt x="1402" y="5738"/>
                  </a:cubicBezTo>
                  <a:cubicBezTo>
                    <a:pt x="1602" y="5105"/>
                    <a:pt x="1736" y="4471"/>
                    <a:pt x="1769" y="3870"/>
                  </a:cubicBezTo>
                  <a:cubicBezTo>
                    <a:pt x="1836" y="3237"/>
                    <a:pt x="1836" y="2569"/>
                    <a:pt x="1769" y="1936"/>
                  </a:cubicBezTo>
                  <a:cubicBezTo>
                    <a:pt x="1669" y="1269"/>
                    <a:pt x="1569" y="668"/>
                    <a:pt x="126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4" name="Google Shape;2264;p47"/>
            <p:cNvSpPr/>
            <p:nvPr/>
          </p:nvSpPr>
          <p:spPr>
            <a:xfrm>
              <a:off x="1549600" y="3541625"/>
              <a:ext cx="52575" cy="200175"/>
            </a:xfrm>
            <a:custGeom>
              <a:rect b="b" l="l" r="r" t="t"/>
              <a:pathLst>
                <a:path extrusionOk="0" h="8007" w="2103">
                  <a:moveTo>
                    <a:pt x="334" y="1"/>
                  </a:moveTo>
                  <a:cubicBezTo>
                    <a:pt x="67" y="735"/>
                    <a:pt x="1" y="1435"/>
                    <a:pt x="1" y="2136"/>
                  </a:cubicBezTo>
                  <a:cubicBezTo>
                    <a:pt x="1" y="2836"/>
                    <a:pt x="34" y="3503"/>
                    <a:pt x="168" y="4170"/>
                  </a:cubicBezTo>
                  <a:cubicBezTo>
                    <a:pt x="234" y="4838"/>
                    <a:pt x="434" y="5505"/>
                    <a:pt x="701" y="6138"/>
                  </a:cubicBezTo>
                  <a:cubicBezTo>
                    <a:pt x="935" y="6772"/>
                    <a:pt x="1268" y="7439"/>
                    <a:pt x="1769" y="8006"/>
                  </a:cubicBezTo>
                  <a:cubicBezTo>
                    <a:pt x="2036" y="7273"/>
                    <a:pt x="2102" y="6572"/>
                    <a:pt x="2102" y="5905"/>
                  </a:cubicBezTo>
                  <a:cubicBezTo>
                    <a:pt x="2102" y="5171"/>
                    <a:pt x="2069" y="4504"/>
                    <a:pt x="1935" y="3837"/>
                  </a:cubicBezTo>
                  <a:cubicBezTo>
                    <a:pt x="1869" y="3170"/>
                    <a:pt x="1635" y="2503"/>
                    <a:pt x="1402" y="1902"/>
                  </a:cubicBezTo>
                  <a:cubicBezTo>
                    <a:pt x="1168" y="1268"/>
                    <a:pt x="835" y="601"/>
                    <a:pt x="3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5" name="Google Shape;2265;p47"/>
            <p:cNvSpPr/>
            <p:nvPr/>
          </p:nvSpPr>
          <p:spPr>
            <a:xfrm>
              <a:off x="1596300" y="3732600"/>
              <a:ext cx="200175" cy="54225"/>
            </a:xfrm>
            <a:custGeom>
              <a:rect b="b" l="l" r="r" t="t"/>
              <a:pathLst>
                <a:path extrusionOk="0" h="2169" w="8007">
                  <a:moveTo>
                    <a:pt x="2136" y="1"/>
                  </a:moveTo>
                  <a:cubicBezTo>
                    <a:pt x="1468" y="1"/>
                    <a:pt x="735" y="101"/>
                    <a:pt x="1" y="334"/>
                  </a:cubicBezTo>
                  <a:cubicBezTo>
                    <a:pt x="635" y="834"/>
                    <a:pt x="1235" y="1135"/>
                    <a:pt x="1869" y="1402"/>
                  </a:cubicBezTo>
                  <a:cubicBezTo>
                    <a:pt x="2503" y="1702"/>
                    <a:pt x="3170" y="1869"/>
                    <a:pt x="3837" y="2002"/>
                  </a:cubicBezTo>
                  <a:cubicBezTo>
                    <a:pt x="4504" y="2135"/>
                    <a:pt x="5171" y="2169"/>
                    <a:pt x="5872" y="2169"/>
                  </a:cubicBezTo>
                  <a:cubicBezTo>
                    <a:pt x="6539" y="2169"/>
                    <a:pt x="7239" y="2069"/>
                    <a:pt x="8006" y="1835"/>
                  </a:cubicBezTo>
                  <a:cubicBezTo>
                    <a:pt x="7406" y="1335"/>
                    <a:pt x="6739" y="1001"/>
                    <a:pt x="6105" y="734"/>
                  </a:cubicBezTo>
                  <a:cubicBezTo>
                    <a:pt x="5505" y="468"/>
                    <a:pt x="4838" y="301"/>
                    <a:pt x="4170" y="167"/>
                  </a:cubicBezTo>
                  <a:cubicBezTo>
                    <a:pt x="3503" y="34"/>
                    <a:pt x="2836" y="1"/>
                    <a:pt x="213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6" name="Google Shape;2266;p47"/>
            <p:cNvSpPr/>
            <p:nvPr/>
          </p:nvSpPr>
          <p:spPr>
            <a:xfrm>
              <a:off x="1501250" y="3604175"/>
              <a:ext cx="53375" cy="200175"/>
            </a:xfrm>
            <a:custGeom>
              <a:rect b="b" l="l" r="r" t="t"/>
              <a:pathLst>
                <a:path extrusionOk="0" h="8007" w="2135">
                  <a:moveTo>
                    <a:pt x="334" y="1"/>
                  </a:moveTo>
                  <a:cubicBezTo>
                    <a:pt x="100" y="734"/>
                    <a:pt x="0" y="1435"/>
                    <a:pt x="0" y="2135"/>
                  </a:cubicBezTo>
                  <a:cubicBezTo>
                    <a:pt x="0" y="2836"/>
                    <a:pt x="33" y="3503"/>
                    <a:pt x="167" y="4170"/>
                  </a:cubicBezTo>
                  <a:cubicBezTo>
                    <a:pt x="267" y="4837"/>
                    <a:pt x="467" y="5504"/>
                    <a:pt x="701" y="6138"/>
                  </a:cubicBezTo>
                  <a:cubicBezTo>
                    <a:pt x="967" y="6772"/>
                    <a:pt x="1301" y="7439"/>
                    <a:pt x="1801" y="8006"/>
                  </a:cubicBezTo>
                  <a:cubicBezTo>
                    <a:pt x="2035" y="7272"/>
                    <a:pt x="2102" y="6572"/>
                    <a:pt x="2135" y="5905"/>
                  </a:cubicBezTo>
                  <a:cubicBezTo>
                    <a:pt x="2135" y="5171"/>
                    <a:pt x="2102" y="4504"/>
                    <a:pt x="1968" y="3837"/>
                  </a:cubicBezTo>
                  <a:cubicBezTo>
                    <a:pt x="1868" y="3169"/>
                    <a:pt x="1668" y="2502"/>
                    <a:pt x="1434" y="1902"/>
                  </a:cubicBezTo>
                  <a:cubicBezTo>
                    <a:pt x="1168" y="1268"/>
                    <a:pt x="834" y="601"/>
                    <a:pt x="3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7" name="Google Shape;2267;p47"/>
            <p:cNvSpPr/>
            <p:nvPr/>
          </p:nvSpPr>
          <p:spPr>
            <a:xfrm>
              <a:off x="1547100" y="3795150"/>
              <a:ext cx="200175" cy="54225"/>
            </a:xfrm>
            <a:custGeom>
              <a:rect b="b" l="l" r="r" t="t"/>
              <a:pathLst>
                <a:path extrusionOk="0" h="2169" w="8007">
                  <a:moveTo>
                    <a:pt x="2136" y="0"/>
                  </a:moveTo>
                  <a:cubicBezTo>
                    <a:pt x="1468" y="0"/>
                    <a:pt x="768" y="100"/>
                    <a:pt x="1" y="334"/>
                  </a:cubicBezTo>
                  <a:cubicBezTo>
                    <a:pt x="634" y="834"/>
                    <a:pt x="1268" y="1134"/>
                    <a:pt x="1869" y="1401"/>
                  </a:cubicBezTo>
                  <a:cubicBezTo>
                    <a:pt x="2502" y="1702"/>
                    <a:pt x="3170" y="1868"/>
                    <a:pt x="3837" y="2002"/>
                  </a:cubicBezTo>
                  <a:cubicBezTo>
                    <a:pt x="4504" y="2135"/>
                    <a:pt x="5171" y="2169"/>
                    <a:pt x="5872" y="2169"/>
                  </a:cubicBezTo>
                  <a:cubicBezTo>
                    <a:pt x="6539" y="2169"/>
                    <a:pt x="7239" y="2068"/>
                    <a:pt x="8006" y="1835"/>
                  </a:cubicBezTo>
                  <a:cubicBezTo>
                    <a:pt x="7439" y="1335"/>
                    <a:pt x="6772" y="1001"/>
                    <a:pt x="6138" y="734"/>
                  </a:cubicBezTo>
                  <a:cubicBezTo>
                    <a:pt x="5505" y="467"/>
                    <a:pt x="4837" y="301"/>
                    <a:pt x="4170" y="167"/>
                  </a:cubicBezTo>
                  <a:cubicBezTo>
                    <a:pt x="3503" y="34"/>
                    <a:pt x="2836" y="0"/>
                    <a:pt x="21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8" name="Google Shape;2268;p47"/>
            <p:cNvSpPr/>
            <p:nvPr/>
          </p:nvSpPr>
          <p:spPr>
            <a:xfrm>
              <a:off x="1433700" y="3681725"/>
              <a:ext cx="64225" cy="196000"/>
            </a:xfrm>
            <a:custGeom>
              <a:rect b="b" l="l" r="r" t="t"/>
              <a:pathLst>
                <a:path extrusionOk="0" h="7840" w="2569">
                  <a:moveTo>
                    <a:pt x="167" y="1"/>
                  </a:moveTo>
                  <a:cubicBezTo>
                    <a:pt x="0" y="735"/>
                    <a:pt x="0" y="1468"/>
                    <a:pt x="33" y="2169"/>
                  </a:cubicBezTo>
                  <a:cubicBezTo>
                    <a:pt x="67" y="2836"/>
                    <a:pt x="200" y="3503"/>
                    <a:pt x="400" y="4170"/>
                  </a:cubicBezTo>
                  <a:cubicBezTo>
                    <a:pt x="567" y="4838"/>
                    <a:pt x="834" y="5471"/>
                    <a:pt x="1168" y="6072"/>
                  </a:cubicBezTo>
                  <a:cubicBezTo>
                    <a:pt x="1501" y="6706"/>
                    <a:pt x="1868" y="7306"/>
                    <a:pt x="2402" y="7840"/>
                  </a:cubicBezTo>
                  <a:cubicBezTo>
                    <a:pt x="2569" y="7039"/>
                    <a:pt x="2569" y="6372"/>
                    <a:pt x="2535" y="5671"/>
                  </a:cubicBezTo>
                  <a:cubicBezTo>
                    <a:pt x="2502" y="5004"/>
                    <a:pt x="2368" y="4337"/>
                    <a:pt x="2168" y="3670"/>
                  </a:cubicBezTo>
                  <a:cubicBezTo>
                    <a:pt x="2002" y="3003"/>
                    <a:pt x="1735" y="2369"/>
                    <a:pt x="1401" y="1735"/>
                  </a:cubicBezTo>
                  <a:cubicBezTo>
                    <a:pt x="1134" y="1135"/>
                    <a:pt x="701" y="534"/>
                    <a:pt x="16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69" name="Google Shape;2269;p47"/>
            <p:cNvSpPr/>
            <p:nvPr/>
          </p:nvSpPr>
          <p:spPr>
            <a:xfrm>
              <a:off x="1483725" y="3858950"/>
              <a:ext cx="203500" cy="36925"/>
            </a:xfrm>
            <a:custGeom>
              <a:rect b="b" l="l" r="r" t="t"/>
              <a:pathLst>
                <a:path extrusionOk="0" h="1477" w="8140">
                  <a:moveTo>
                    <a:pt x="3103" y="0"/>
                  </a:moveTo>
                  <a:cubicBezTo>
                    <a:pt x="2752" y="0"/>
                    <a:pt x="2402" y="17"/>
                    <a:pt x="2069" y="50"/>
                  </a:cubicBezTo>
                  <a:cubicBezTo>
                    <a:pt x="1368" y="117"/>
                    <a:pt x="701" y="217"/>
                    <a:pt x="1" y="451"/>
                  </a:cubicBezTo>
                  <a:cubicBezTo>
                    <a:pt x="668" y="784"/>
                    <a:pt x="1335" y="984"/>
                    <a:pt x="2002" y="1118"/>
                  </a:cubicBezTo>
                  <a:cubicBezTo>
                    <a:pt x="2669" y="1284"/>
                    <a:pt x="3336" y="1418"/>
                    <a:pt x="4003" y="1451"/>
                  </a:cubicBezTo>
                  <a:cubicBezTo>
                    <a:pt x="4337" y="1468"/>
                    <a:pt x="4679" y="1476"/>
                    <a:pt x="5021" y="1476"/>
                  </a:cubicBezTo>
                  <a:cubicBezTo>
                    <a:pt x="5363" y="1476"/>
                    <a:pt x="5705" y="1468"/>
                    <a:pt x="6038" y="1451"/>
                  </a:cubicBezTo>
                  <a:cubicBezTo>
                    <a:pt x="6739" y="1385"/>
                    <a:pt x="7406" y="1284"/>
                    <a:pt x="8140" y="1018"/>
                  </a:cubicBezTo>
                  <a:cubicBezTo>
                    <a:pt x="7473" y="717"/>
                    <a:pt x="6805" y="484"/>
                    <a:pt x="6138" y="317"/>
                  </a:cubicBezTo>
                  <a:cubicBezTo>
                    <a:pt x="5471" y="217"/>
                    <a:pt x="4804" y="84"/>
                    <a:pt x="4137" y="50"/>
                  </a:cubicBezTo>
                  <a:cubicBezTo>
                    <a:pt x="3803" y="17"/>
                    <a:pt x="3453" y="0"/>
                    <a:pt x="31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0" name="Google Shape;2270;p47"/>
            <p:cNvSpPr/>
            <p:nvPr/>
          </p:nvSpPr>
          <p:spPr>
            <a:xfrm>
              <a:off x="1374475" y="3750950"/>
              <a:ext cx="83425" cy="188500"/>
            </a:xfrm>
            <a:custGeom>
              <a:rect b="b" l="l" r="r" t="t"/>
              <a:pathLst>
                <a:path extrusionOk="0" h="7540" w="3337">
                  <a:moveTo>
                    <a:pt x="67" y="0"/>
                  </a:moveTo>
                  <a:lnTo>
                    <a:pt x="67" y="0"/>
                  </a:lnTo>
                  <a:cubicBezTo>
                    <a:pt x="1" y="801"/>
                    <a:pt x="67" y="1501"/>
                    <a:pt x="201" y="2169"/>
                  </a:cubicBezTo>
                  <a:cubicBezTo>
                    <a:pt x="368" y="2836"/>
                    <a:pt x="568" y="3503"/>
                    <a:pt x="835" y="4137"/>
                  </a:cubicBezTo>
                  <a:cubicBezTo>
                    <a:pt x="1068" y="4771"/>
                    <a:pt x="1402" y="5338"/>
                    <a:pt x="1769" y="5938"/>
                  </a:cubicBezTo>
                  <a:cubicBezTo>
                    <a:pt x="2202" y="6472"/>
                    <a:pt x="2603" y="7072"/>
                    <a:pt x="3236" y="7539"/>
                  </a:cubicBezTo>
                  <a:cubicBezTo>
                    <a:pt x="3336" y="6739"/>
                    <a:pt x="3236" y="6038"/>
                    <a:pt x="3103" y="5371"/>
                  </a:cubicBezTo>
                  <a:cubicBezTo>
                    <a:pt x="2936" y="4704"/>
                    <a:pt x="2736" y="4037"/>
                    <a:pt x="2503" y="3403"/>
                  </a:cubicBezTo>
                  <a:cubicBezTo>
                    <a:pt x="2236" y="2769"/>
                    <a:pt x="1902" y="2202"/>
                    <a:pt x="1535" y="1602"/>
                  </a:cubicBezTo>
                  <a:cubicBezTo>
                    <a:pt x="1168" y="1068"/>
                    <a:pt x="701" y="467"/>
                    <a:pt x="6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1" name="Google Shape;2271;p47"/>
            <p:cNvSpPr/>
            <p:nvPr/>
          </p:nvSpPr>
          <p:spPr>
            <a:xfrm>
              <a:off x="1443700" y="3911575"/>
              <a:ext cx="203500" cy="36050"/>
            </a:xfrm>
            <a:custGeom>
              <a:rect b="b" l="l" r="r" t="t"/>
              <a:pathLst>
                <a:path extrusionOk="0" h="1442" w="8140">
                  <a:moveTo>
                    <a:pt x="4576" y="1"/>
                  </a:moveTo>
                  <a:cubicBezTo>
                    <a:pt x="4406" y="1"/>
                    <a:pt x="4237" y="5"/>
                    <a:pt x="4070" y="13"/>
                  </a:cubicBezTo>
                  <a:cubicBezTo>
                    <a:pt x="3336" y="13"/>
                    <a:pt x="2669" y="113"/>
                    <a:pt x="2002" y="214"/>
                  </a:cubicBezTo>
                  <a:cubicBezTo>
                    <a:pt x="1335" y="347"/>
                    <a:pt x="668" y="514"/>
                    <a:pt x="0" y="847"/>
                  </a:cubicBezTo>
                  <a:cubicBezTo>
                    <a:pt x="734" y="1114"/>
                    <a:pt x="1401" y="1214"/>
                    <a:pt x="2069" y="1348"/>
                  </a:cubicBezTo>
                  <a:cubicBezTo>
                    <a:pt x="2540" y="1395"/>
                    <a:pt x="3029" y="1442"/>
                    <a:pt x="3510" y="1442"/>
                  </a:cubicBezTo>
                  <a:cubicBezTo>
                    <a:pt x="3710" y="1442"/>
                    <a:pt x="3908" y="1434"/>
                    <a:pt x="4103" y="1414"/>
                  </a:cubicBezTo>
                  <a:cubicBezTo>
                    <a:pt x="4804" y="1414"/>
                    <a:pt x="5471" y="1348"/>
                    <a:pt x="6138" y="1214"/>
                  </a:cubicBezTo>
                  <a:cubicBezTo>
                    <a:pt x="6805" y="1081"/>
                    <a:pt x="7472" y="947"/>
                    <a:pt x="8140" y="580"/>
                  </a:cubicBezTo>
                  <a:cubicBezTo>
                    <a:pt x="7472" y="314"/>
                    <a:pt x="6772" y="180"/>
                    <a:pt x="6105" y="113"/>
                  </a:cubicBezTo>
                  <a:cubicBezTo>
                    <a:pt x="5604" y="38"/>
                    <a:pt x="5085" y="1"/>
                    <a:pt x="457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2" name="Google Shape;2272;p47"/>
            <p:cNvSpPr/>
            <p:nvPr/>
          </p:nvSpPr>
          <p:spPr>
            <a:xfrm>
              <a:off x="1296925" y="3854350"/>
              <a:ext cx="116775" cy="166825"/>
            </a:xfrm>
            <a:custGeom>
              <a:rect b="b" l="l" r="r" t="t"/>
              <a:pathLst>
                <a:path extrusionOk="0" h="6673" w="4671">
                  <a:moveTo>
                    <a:pt x="1" y="1"/>
                  </a:moveTo>
                  <a:cubicBezTo>
                    <a:pt x="67" y="801"/>
                    <a:pt x="301" y="1468"/>
                    <a:pt x="568" y="2102"/>
                  </a:cubicBezTo>
                  <a:cubicBezTo>
                    <a:pt x="834" y="2769"/>
                    <a:pt x="1201" y="3336"/>
                    <a:pt x="1602" y="3904"/>
                  </a:cubicBezTo>
                  <a:cubicBezTo>
                    <a:pt x="1969" y="4437"/>
                    <a:pt x="2436" y="4971"/>
                    <a:pt x="2936" y="5438"/>
                  </a:cubicBezTo>
                  <a:cubicBezTo>
                    <a:pt x="3436" y="5905"/>
                    <a:pt x="3970" y="6339"/>
                    <a:pt x="4671" y="6672"/>
                  </a:cubicBezTo>
                  <a:cubicBezTo>
                    <a:pt x="4604" y="5938"/>
                    <a:pt x="4337" y="5271"/>
                    <a:pt x="4103" y="4604"/>
                  </a:cubicBezTo>
                  <a:cubicBezTo>
                    <a:pt x="3837" y="3937"/>
                    <a:pt x="3470" y="3336"/>
                    <a:pt x="3069" y="2803"/>
                  </a:cubicBezTo>
                  <a:cubicBezTo>
                    <a:pt x="2702" y="2269"/>
                    <a:pt x="2235" y="1735"/>
                    <a:pt x="1735" y="1268"/>
                  </a:cubicBezTo>
                  <a:cubicBezTo>
                    <a:pt x="1235" y="801"/>
                    <a:pt x="701" y="334"/>
                    <a:pt x="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3" name="Google Shape;2273;p47"/>
            <p:cNvSpPr/>
            <p:nvPr/>
          </p:nvSpPr>
          <p:spPr>
            <a:xfrm>
              <a:off x="1401175" y="3964950"/>
              <a:ext cx="196825" cy="55375"/>
            </a:xfrm>
            <a:custGeom>
              <a:rect b="b" l="l" r="r" t="t"/>
              <a:pathLst>
                <a:path extrusionOk="0" h="2215" w="7873">
                  <a:moveTo>
                    <a:pt x="6677" y="0"/>
                  </a:moveTo>
                  <a:cubicBezTo>
                    <a:pt x="6361" y="0"/>
                    <a:pt x="6056" y="17"/>
                    <a:pt x="5771" y="47"/>
                  </a:cubicBezTo>
                  <a:cubicBezTo>
                    <a:pt x="5104" y="147"/>
                    <a:pt x="4437" y="247"/>
                    <a:pt x="3770" y="414"/>
                  </a:cubicBezTo>
                  <a:cubicBezTo>
                    <a:pt x="3136" y="580"/>
                    <a:pt x="2469" y="847"/>
                    <a:pt x="1835" y="1081"/>
                  </a:cubicBezTo>
                  <a:cubicBezTo>
                    <a:pt x="1201" y="1348"/>
                    <a:pt x="601" y="1681"/>
                    <a:pt x="0" y="2148"/>
                  </a:cubicBezTo>
                  <a:cubicBezTo>
                    <a:pt x="384" y="2198"/>
                    <a:pt x="751" y="2215"/>
                    <a:pt x="1105" y="2215"/>
                  </a:cubicBezTo>
                  <a:cubicBezTo>
                    <a:pt x="1460" y="2215"/>
                    <a:pt x="1801" y="2198"/>
                    <a:pt x="2135" y="2181"/>
                  </a:cubicBezTo>
                  <a:cubicBezTo>
                    <a:pt x="2802" y="2081"/>
                    <a:pt x="3469" y="1981"/>
                    <a:pt x="4136" y="1815"/>
                  </a:cubicBezTo>
                  <a:cubicBezTo>
                    <a:pt x="4737" y="1648"/>
                    <a:pt x="5404" y="1381"/>
                    <a:pt x="6038" y="1147"/>
                  </a:cubicBezTo>
                  <a:cubicBezTo>
                    <a:pt x="6672" y="881"/>
                    <a:pt x="7305" y="547"/>
                    <a:pt x="7872" y="80"/>
                  </a:cubicBezTo>
                  <a:cubicBezTo>
                    <a:pt x="7468" y="25"/>
                    <a:pt x="7064" y="0"/>
                    <a:pt x="6677" y="0"/>
                  </a:cubicBezTo>
                  <a:close/>
                </a:path>
              </a:pathLst>
            </a:custGeom>
            <a:solidFill>
              <a:srgbClr val="72A26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4" name="Google Shape;2274;p47"/>
            <p:cNvSpPr/>
            <p:nvPr/>
          </p:nvSpPr>
          <p:spPr>
            <a:xfrm>
              <a:off x="1045875" y="2953075"/>
              <a:ext cx="313625" cy="986625"/>
            </a:xfrm>
            <a:custGeom>
              <a:rect b="b" l="l" r="r" t="t"/>
              <a:pathLst>
                <a:path extrusionOk="0" h="39465" w="12545">
                  <a:moveTo>
                    <a:pt x="424" y="0"/>
                  </a:moveTo>
                  <a:cubicBezTo>
                    <a:pt x="199" y="0"/>
                    <a:pt x="0" y="266"/>
                    <a:pt x="202" y="493"/>
                  </a:cubicBezTo>
                  <a:cubicBezTo>
                    <a:pt x="1870" y="2161"/>
                    <a:pt x="3171" y="4262"/>
                    <a:pt x="4338" y="6264"/>
                  </a:cubicBezTo>
                  <a:cubicBezTo>
                    <a:pt x="7507" y="11668"/>
                    <a:pt x="9509" y="17739"/>
                    <a:pt x="10643" y="23943"/>
                  </a:cubicBezTo>
                  <a:cubicBezTo>
                    <a:pt x="11544" y="28980"/>
                    <a:pt x="11810" y="34150"/>
                    <a:pt x="11644" y="39287"/>
                  </a:cubicBezTo>
                  <a:cubicBezTo>
                    <a:pt x="11644" y="39413"/>
                    <a:pt x="11710" y="39464"/>
                    <a:pt x="11797" y="39464"/>
                  </a:cubicBezTo>
                  <a:cubicBezTo>
                    <a:pt x="11965" y="39464"/>
                    <a:pt x="12211" y="39273"/>
                    <a:pt x="12211" y="39054"/>
                  </a:cubicBezTo>
                  <a:cubicBezTo>
                    <a:pt x="12544" y="30715"/>
                    <a:pt x="11577" y="22475"/>
                    <a:pt x="8808" y="14536"/>
                  </a:cubicBezTo>
                  <a:cubicBezTo>
                    <a:pt x="7207" y="10100"/>
                    <a:pt x="5072" y="5763"/>
                    <a:pt x="2204" y="1961"/>
                  </a:cubicBezTo>
                  <a:cubicBezTo>
                    <a:pt x="1703" y="1293"/>
                    <a:pt x="1203" y="660"/>
                    <a:pt x="636" y="93"/>
                  </a:cubicBezTo>
                  <a:cubicBezTo>
                    <a:pt x="571" y="28"/>
                    <a:pt x="496" y="0"/>
                    <a:pt x="42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5" name="Google Shape;2275;p47"/>
            <p:cNvSpPr/>
            <p:nvPr/>
          </p:nvSpPr>
          <p:spPr>
            <a:xfrm>
              <a:off x="974200" y="2853650"/>
              <a:ext cx="139275" cy="175150"/>
            </a:xfrm>
            <a:custGeom>
              <a:rect b="b" l="l" r="r" t="t"/>
              <a:pathLst>
                <a:path extrusionOk="0" h="7006" w="5571">
                  <a:moveTo>
                    <a:pt x="0" y="0"/>
                  </a:moveTo>
                  <a:cubicBezTo>
                    <a:pt x="67" y="901"/>
                    <a:pt x="334" y="1635"/>
                    <a:pt x="667" y="2335"/>
                  </a:cubicBezTo>
                  <a:cubicBezTo>
                    <a:pt x="1001" y="3069"/>
                    <a:pt x="1401" y="3669"/>
                    <a:pt x="1868" y="4270"/>
                  </a:cubicBezTo>
                  <a:cubicBezTo>
                    <a:pt x="2335" y="4837"/>
                    <a:pt x="2869" y="5404"/>
                    <a:pt x="3436" y="5838"/>
                  </a:cubicBezTo>
                  <a:cubicBezTo>
                    <a:pt x="4070" y="6305"/>
                    <a:pt x="4737" y="6738"/>
                    <a:pt x="5571" y="7005"/>
                  </a:cubicBezTo>
                  <a:cubicBezTo>
                    <a:pt x="5504" y="6138"/>
                    <a:pt x="5237" y="5404"/>
                    <a:pt x="4904" y="4670"/>
                  </a:cubicBezTo>
                  <a:cubicBezTo>
                    <a:pt x="4570" y="3970"/>
                    <a:pt x="4170" y="3336"/>
                    <a:pt x="3703" y="2769"/>
                  </a:cubicBezTo>
                  <a:cubicBezTo>
                    <a:pt x="3236" y="2168"/>
                    <a:pt x="2702" y="1635"/>
                    <a:pt x="2102" y="1168"/>
                  </a:cubicBezTo>
                  <a:cubicBezTo>
                    <a:pt x="1501" y="734"/>
                    <a:pt x="834" y="30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6" name="Google Shape;2276;p47"/>
            <p:cNvSpPr/>
            <p:nvPr/>
          </p:nvSpPr>
          <p:spPr>
            <a:xfrm>
              <a:off x="1150975" y="2882825"/>
              <a:ext cx="55900" cy="218525"/>
            </a:xfrm>
            <a:custGeom>
              <a:rect b="b" l="l" r="r" t="t"/>
              <a:pathLst>
                <a:path extrusionOk="0" h="8741" w="2236">
                  <a:moveTo>
                    <a:pt x="2136" y="1"/>
                  </a:moveTo>
                  <a:cubicBezTo>
                    <a:pt x="1669" y="668"/>
                    <a:pt x="1335" y="1335"/>
                    <a:pt x="1035" y="2069"/>
                  </a:cubicBezTo>
                  <a:cubicBezTo>
                    <a:pt x="735" y="2736"/>
                    <a:pt x="535" y="3470"/>
                    <a:pt x="368" y="4170"/>
                  </a:cubicBezTo>
                  <a:cubicBezTo>
                    <a:pt x="201" y="4904"/>
                    <a:pt x="68" y="5638"/>
                    <a:pt x="34" y="6405"/>
                  </a:cubicBezTo>
                  <a:cubicBezTo>
                    <a:pt x="1" y="7172"/>
                    <a:pt x="1" y="7940"/>
                    <a:pt x="134" y="8740"/>
                  </a:cubicBezTo>
                  <a:cubicBezTo>
                    <a:pt x="635" y="8073"/>
                    <a:pt x="935" y="7339"/>
                    <a:pt x="1168" y="6672"/>
                  </a:cubicBezTo>
                  <a:cubicBezTo>
                    <a:pt x="1469" y="6005"/>
                    <a:pt x="1669" y="5271"/>
                    <a:pt x="1836" y="4570"/>
                  </a:cubicBezTo>
                  <a:cubicBezTo>
                    <a:pt x="2036" y="3837"/>
                    <a:pt x="2169" y="3103"/>
                    <a:pt x="2203" y="2336"/>
                  </a:cubicBezTo>
                  <a:cubicBezTo>
                    <a:pt x="2236" y="1602"/>
                    <a:pt x="2236" y="801"/>
                    <a:pt x="213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7" name="Google Shape;2277;p47"/>
            <p:cNvSpPr/>
            <p:nvPr/>
          </p:nvSpPr>
          <p:spPr>
            <a:xfrm>
              <a:off x="940825" y="3037400"/>
              <a:ext cx="216850" cy="60225"/>
            </a:xfrm>
            <a:custGeom>
              <a:rect b="b" l="l" r="r" t="t"/>
              <a:pathLst>
                <a:path extrusionOk="0" h="2409" w="8674">
                  <a:moveTo>
                    <a:pt x="1255" y="1"/>
                  </a:moveTo>
                  <a:cubicBezTo>
                    <a:pt x="834" y="1"/>
                    <a:pt x="413" y="33"/>
                    <a:pt x="1" y="122"/>
                  </a:cubicBezTo>
                  <a:cubicBezTo>
                    <a:pt x="601" y="622"/>
                    <a:pt x="1269" y="989"/>
                    <a:pt x="2002" y="1290"/>
                  </a:cubicBezTo>
                  <a:cubicBezTo>
                    <a:pt x="2703" y="1590"/>
                    <a:pt x="3403" y="1823"/>
                    <a:pt x="4104" y="1990"/>
                  </a:cubicBezTo>
                  <a:cubicBezTo>
                    <a:pt x="4838" y="2157"/>
                    <a:pt x="5572" y="2290"/>
                    <a:pt x="6339" y="2390"/>
                  </a:cubicBezTo>
                  <a:cubicBezTo>
                    <a:pt x="6583" y="2401"/>
                    <a:pt x="6835" y="2409"/>
                    <a:pt x="7092" y="2409"/>
                  </a:cubicBezTo>
                  <a:cubicBezTo>
                    <a:pt x="7606" y="2409"/>
                    <a:pt x="8140" y="2379"/>
                    <a:pt x="8674" y="2290"/>
                  </a:cubicBezTo>
                  <a:cubicBezTo>
                    <a:pt x="8040" y="1790"/>
                    <a:pt x="7340" y="1456"/>
                    <a:pt x="6672" y="1156"/>
                  </a:cubicBezTo>
                  <a:cubicBezTo>
                    <a:pt x="5939" y="823"/>
                    <a:pt x="5238" y="589"/>
                    <a:pt x="4538" y="422"/>
                  </a:cubicBezTo>
                  <a:cubicBezTo>
                    <a:pt x="3837" y="256"/>
                    <a:pt x="3070" y="122"/>
                    <a:pt x="2336" y="55"/>
                  </a:cubicBezTo>
                  <a:cubicBezTo>
                    <a:pt x="1981" y="24"/>
                    <a:pt x="1618" y="1"/>
                    <a:pt x="125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8" name="Google Shape;2278;p47"/>
            <p:cNvSpPr/>
            <p:nvPr/>
          </p:nvSpPr>
          <p:spPr>
            <a:xfrm>
              <a:off x="1201850" y="2977900"/>
              <a:ext cx="48400" cy="220175"/>
            </a:xfrm>
            <a:custGeom>
              <a:rect b="b" l="l" r="r" t="t"/>
              <a:pathLst>
                <a:path extrusionOk="0" h="8807" w="1936">
                  <a:moveTo>
                    <a:pt x="1735" y="0"/>
                  </a:moveTo>
                  <a:cubicBezTo>
                    <a:pt x="1302" y="667"/>
                    <a:pt x="1001" y="1368"/>
                    <a:pt x="768" y="2068"/>
                  </a:cubicBezTo>
                  <a:cubicBezTo>
                    <a:pt x="501" y="2802"/>
                    <a:pt x="334" y="3503"/>
                    <a:pt x="234" y="4237"/>
                  </a:cubicBezTo>
                  <a:cubicBezTo>
                    <a:pt x="101" y="5004"/>
                    <a:pt x="1" y="5771"/>
                    <a:pt x="1" y="6505"/>
                  </a:cubicBezTo>
                  <a:cubicBezTo>
                    <a:pt x="1" y="7272"/>
                    <a:pt x="67" y="8006"/>
                    <a:pt x="234" y="8807"/>
                  </a:cubicBezTo>
                  <a:cubicBezTo>
                    <a:pt x="668" y="8139"/>
                    <a:pt x="935" y="7439"/>
                    <a:pt x="1168" y="6705"/>
                  </a:cubicBezTo>
                  <a:cubicBezTo>
                    <a:pt x="1435" y="6005"/>
                    <a:pt x="1602" y="5304"/>
                    <a:pt x="1735" y="4537"/>
                  </a:cubicBezTo>
                  <a:cubicBezTo>
                    <a:pt x="1835" y="3803"/>
                    <a:pt x="1936" y="3036"/>
                    <a:pt x="1936" y="2302"/>
                  </a:cubicBezTo>
                  <a:cubicBezTo>
                    <a:pt x="1936" y="1535"/>
                    <a:pt x="1936" y="801"/>
                    <a:pt x="1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79" name="Google Shape;2279;p47"/>
            <p:cNvSpPr/>
            <p:nvPr/>
          </p:nvSpPr>
          <p:spPr>
            <a:xfrm>
              <a:off x="990050" y="3140300"/>
              <a:ext cx="221000" cy="67175"/>
            </a:xfrm>
            <a:custGeom>
              <a:rect b="b" l="l" r="r" t="t"/>
              <a:pathLst>
                <a:path extrusionOk="0" h="2687" w="8840">
                  <a:moveTo>
                    <a:pt x="2782" y="0"/>
                  </a:moveTo>
                  <a:cubicBezTo>
                    <a:pt x="2655" y="0"/>
                    <a:pt x="2528" y="3"/>
                    <a:pt x="2402" y="9"/>
                  </a:cubicBezTo>
                  <a:cubicBezTo>
                    <a:pt x="1635" y="42"/>
                    <a:pt x="834" y="176"/>
                    <a:pt x="0" y="509"/>
                  </a:cubicBezTo>
                  <a:cubicBezTo>
                    <a:pt x="667" y="1143"/>
                    <a:pt x="1334" y="1510"/>
                    <a:pt x="2068" y="1844"/>
                  </a:cubicBezTo>
                  <a:cubicBezTo>
                    <a:pt x="2769" y="2144"/>
                    <a:pt x="3469" y="2377"/>
                    <a:pt x="4236" y="2511"/>
                  </a:cubicBezTo>
                  <a:cubicBezTo>
                    <a:pt x="4844" y="2621"/>
                    <a:pt x="5475" y="2686"/>
                    <a:pt x="6091" y="2686"/>
                  </a:cubicBezTo>
                  <a:cubicBezTo>
                    <a:pt x="6219" y="2686"/>
                    <a:pt x="6345" y="2683"/>
                    <a:pt x="6471" y="2678"/>
                  </a:cubicBezTo>
                  <a:cubicBezTo>
                    <a:pt x="7239" y="2644"/>
                    <a:pt x="8006" y="2511"/>
                    <a:pt x="8840" y="2177"/>
                  </a:cubicBezTo>
                  <a:cubicBezTo>
                    <a:pt x="8206" y="1543"/>
                    <a:pt x="7539" y="1176"/>
                    <a:pt x="6805" y="843"/>
                  </a:cubicBezTo>
                  <a:cubicBezTo>
                    <a:pt x="6104" y="543"/>
                    <a:pt x="5404" y="309"/>
                    <a:pt x="4637" y="176"/>
                  </a:cubicBezTo>
                  <a:cubicBezTo>
                    <a:pt x="4029" y="65"/>
                    <a:pt x="3398" y="0"/>
                    <a:pt x="278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0" name="Google Shape;2280;p47"/>
            <p:cNvSpPr/>
            <p:nvPr/>
          </p:nvSpPr>
          <p:spPr>
            <a:xfrm>
              <a:off x="1242725" y="3092975"/>
              <a:ext cx="75075" cy="214350"/>
            </a:xfrm>
            <a:custGeom>
              <a:rect b="b" l="l" r="r" t="t"/>
              <a:pathLst>
                <a:path extrusionOk="0" h="8574" w="3003">
                  <a:moveTo>
                    <a:pt x="2836" y="1"/>
                  </a:moveTo>
                  <a:cubicBezTo>
                    <a:pt x="2202" y="568"/>
                    <a:pt x="1802" y="1235"/>
                    <a:pt x="1401" y="1902"/>
                  </a:cubicBezTo>
                  <a:cubicBezTo>
                    <a:pt x="1034" y="2569"/>
                    <a:pt x="768" y="3270"/>
                    <a:pt x="534" y="4003"/>
                  </a:cubicBezTo>
                  <a:cubicBezTo>
                    <a:pt x="334" y="4704"/>
                    <a:pt x="167" y="5438"/>
                    <a:pt x="100" y="6205"/>
                  </a:cubicBezTo>
                  <a:cubicBezTo>
                    <a:pt x="0" y="6939"/>
                    <a:pt x="0" y="7739"/>
                    <a:pt x="167" y="8573"/>
                  </a:cubicBezTo>
                  <a:cubicBezTo>
                    <a:pt x="801" y="8006"/>
                    <a:pt x="1201" y="7339"/>
                    <a:pt x="1601" y="6672"/>
                  </a:cubicBezTo>
                  <a:cubicBezTo>
                    <a:pt x="1968" y="6005"/>
                    <a:pt x="2269" y="5271"/>
                    <a:pt x="2469" y="4571"/>
                  </a:cubicBezTo>
                  <a:cubicBezTo>
                    <a:pt x="2669" y="3870"/>
                    <a:pt x="2836" y="3103"/>
                    <a:pt x="2936" y="2369"/>
                  </a:cubicBezTo>
                  <a:cubicBezTo>
                    <a:pt x="3002" y="1602"/>
                    <a:pt x="3002" y="835"/>
                    <a:pt x="283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1" name="Google Shape;2281;p47"/>
            <p:cNvSpPr/>
            <p:nvPr/>
          </p:nvSpPr>
          <p:spPr>
            <a:xfrm>
              <a:off x="1042575" y="3229875"/>
              <a:ext cx="212675" cy="81750"/>
            </a:xfrm>
            <a:custGeom>
              <a:rect b="b" l="l" r="r" t="t"/>
              <a:pathLst>
                <a:path extrusionOk="0" h="3270" w="8507">
                  <a:moveTo>
                    <a:pt x="1537" y="0"/>
                  </a:moveTo>
                  <a:cubicBezTo>
                    <a:pt x="1051" y="0"/>
                    <a:pt x="538" y="63"/>
                    <a:pt x="1" y="229"/>
                  </a:cubicBezTo>
                  <a:cubicBezTo>
                    <a:pt x="534" y="929"/>
                    <a:pt x="1168" y="1396"/>
                    <a:pt x="1835" y="1796"/>
                  </a:cubicBezTo>
                  <a:cubicBezTo>
                    <a:pt x="2502" y="2230"/>
                    <a:pt x="3169" y="2530"/>
                    <a:pt x="3870" y="2764"/>
                  </a:cubicBezTo>
                  <a:cubicBezTo>
                    <a:pt x="4604" y="3031"/>
                    <a:pt x="5338" y="3131"/>
                    <a:pt x="6105" y="3231"/>
                  </a:cubicBezTo>
                  <a:cubicBezTo>
                    <a:pt x="6361" y="3254"/>
                    <a:pt x="6624" y="3269"/>
                    <a:pt x="6896" y="3269"/>
                  </a:cubicBezTo>
                  <a:cubicBezTo>
                    <a:pt x="7405" y="3269"/>
                    <a:pt x="7941" y="3216"/>
                    <a:pt x="8507" y="3064"/>
                  </a:cubicBezTo>
                  <a:cubicBezTo>
                    <a:pt x="7973" y="2364"/>
                    <a:pt x="7339" y="1897"/>
                    <a:pt x="6672" y="1463"/>
                  </a:cubicBezTo>
                  <a:cubicBezTo>
                    <a:pt x="6005" y="1063"/>
                    <a:pt x="5338" y="762"/>
                    <a:pt x="4637" y="529"/>
                  </a:cubicBezTo>
                  <a:cubicBezTo>
                    <a:pt x="3903" y="262"/>
                    <a:pt x="3169" y="129"/>
                    <a:pt x="2402" y="62"/>
                  </a:cubicBezTo>
                  <a:cubicBezTo>
                    <a:pt x="2124" y="24"/>
                    <a:pt x="1835" y="0"/>
                    <a:pt x="153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2" name="Google Shape;2282;p47"/>
            <p:cNvSpPr/>
            <p:nvPr/>
          </p:nvSpPr>
          <p:spPr>
            <a:xfrm>
              <a:off x="1279425" y="3206400"/>
              <a:ext cx="89250" cy="207675"/>
            </a:xfrm>
            <a:custGeom>
              <a:rect b="b" l="l" r="r" t="t"/>
              <a:pathLst>
                <a:path extrusionOk="0" h="8307" w="3570">
                  <a:moveTo>
                    <a:pt x="3503" y="0"/>
                  </a:moveTo>
                  <a:cubicBezTo>
                    <a:pt x="2835" y="501"/>
                    <a:pt x="2335" y="1134"/>
                    <a:pt x="1901" y="1735"/>
                  </a:cubicBezTo>
                  <a:cubicBezTo>
                    <a:pt x="1501" y="2402"/>
                    <a:pt x="1168" y="3036"/>
                    <a:pt x="867" y="3736"/>
                  </a:cubicBezTo>
                  <a:cubicBezTo>
                    <a:pt x="567" y="4470"/>
                    <a:pt x="367" y="5171"/>
                    <a:pt x="200" y="5904"/>
                  </a:cubicBezTo>
                  <a:cubicBezTo>
                    <a:pt x="67" y="6672"/>
                    <a:pt x="0" y="7472"/>
                    <a:pt x="67" y="8306"/>
                  </a:cubicBezTo>
                  <a:cubicBezTo>
                    <a:pt x="734" y="7806"/>
                    <a:pt x="1201" y="7172"/>
                    <a:pt x="1635" y="6538"/>
                  </a:cubicBezTo>
                  <a:cubicBezTo>
                    <a:pt x="2068" y="5871"/>
                    <a:pt x="2402" y="5237"/>
                    <a:pt x="2702" y="4537"/>
                  </a:cubicBezTo>
                  <a:cubicBezTo>
                    <a:pt x="3002" y="3836"/>
                    <a:pt x="3202" y="3136"/>
                    <a:pt x="3369" y="2369"/>
                  </a:cubicBezTo>
                  <a:cubicBezTo>
                    <a:pt x="3503" y="1635"/>
                    <a:pt x="3569" y="834"/>
                    <a:pt x="35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3" name="Google Shape;2283;p47"/>
            <p:cNvSpPr/>
            <p:nvPr/>
          </p:nvSpPr>
          <p:spPr>
            <a:xfrm>
              <a:off x="1083450" y="3321750"/>
              <a:ext cx="205150" cy="94500"/>
            </a:xfrm>
            <a:custGeom>
              <a:rect b="b" l="l" r="r" t="t"/>
              <a:pathLst>
                <a:path extrusionOk="0" h="3780" w="8206">
                  <a:moveTo>
                    <a:pt x="979" y="0"/>
                  </a:moveTo>
                  <a:cubicBezTo>
                    <a:pt x="662" y="0"/>
                    <a:pt x="336" y="25"/>
                    <a:pt x="0" y="90"/>
                  </a:cubicBezTo>
                  <a:cubicBezTo>
                    <a:pt x="434" y="857"/>
                    <a:pt x="1034" y="1390"/>
                    <a:pt x="1668" y="1857"/>
                  </a:cubicBezTo>
                  <a:cubicBezTo>
                    <a:pt x="2302" y="2291"/>
                    <a:pt x="2969" y="2691"/>
                    <a:pt x="3636" y="2958"/>
                  </a:cubicBezTo>
                  <a:cubicBezTo>
                    <a:pt x="4336" y="3258"/>
                    <a:pt x="5037" y="3525"/>
                    <a:pt x="5804" y="3625"/>
                  </a:cubicBezTo>
                  <a:cubicBezTo>
                    <a:pt x="6264" y="3709"/>
                    <a:pt x="6750" y="3779"/>
                    <a:pt x="7262" y="3779"/>
                  </a:cubicBezTo>
                  <a:cubicBezTo>
                    <a:pt x="7567" y="3779"/>
                    <a:pt x="7882" y="3754"/>
                    <a:pt x="8206" y="3692"/>
                  </a:cubicBezTo>
                  <a:cubicBezTo>
                    <a:pt x="7739" y="2925"/>
                    <a:pt x="7172" y="2391"/>
                    <a:pt x="6538" y="1924"/>
                  </a:cubicBezTo>
                  <a:cubicBezTo>
                    <a:pt x="5904" y="1457"/>
                    <a:pt x="5237" y="1090"/>
                    <a:pt x="4570" y="790"/>
                  </a:cubicBezTo>
                  <a:cubicBezTo>
                    <a:pt x="3869" y="523"/>
                    <a:pt x="3169" y="256"/>
                    <a:pt x="2402" y="123"/>
                  </a:cubicBezTo>
                  <a:cubicBezTo>
                    <a:pt x="1952" y="62"/>
                    <a:pt x="1478" y="0"/>
                    <a:pt x="97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4" name="Google Shape;2284;p47"/>
            <p:cNvSpPr/>
            <p:nvPr/>
          </p:nvSpPr>
          <p:spPr>
            <a:xfrm>
              <a:off x="1316950" y="3359825"/>
              <a:ext cx="97575" cy="181000"/>
            </a:xfrm>
            <a:custGeom>
              <a:rect b="b" l="l" r="r" t="t"/>
              <a:pathLst>
                <a:path extrusionOk="0" h="7240" w="3903">
                  <a:moveTo>
                    <a:pt x="3903" y="1"/>
                  </a:moveTo>
                  <a:lnTo>
                    <a:pt x="3903" y="1"/>
                  </a:lnTo>
                  <a:cubicBezTo>
                    <a:pt x="3236" y="401"/>
                    <a:pt x="2735" y="902"/>
                    <a:pt x="2302" y="1435"/>
                  </a:cubicBezTo>
                  <a:cubicBezTo>
                    <a:pt x="1835" y="2002"/>
                    <a:pt x="1468" y="2536"/>
                    <a:pt x="1134" y="3170"/>
                  </a:cubicBezTo>
                  <a:cubicBezTo>
                    <a:pt x="834" y="3770"/>
                    <a:pt x="534" y="4404"/>
                    <a:pt x="334" y="5071"/>
                  </a:cubicBezTo>
                  <a:cubicBezTo>
                    <a:pt x="134" y="5738"/>
                    <a:pt x="0" y="6439"/>
                    <a:pt x="0" y="7239"/>
                  </a:cubicBezTo>
                  <a:lnTo>
                    <a:pt x="0" y="7239"/>
                  </a:lnTo>
                  <a:cubicBezTo>
                    <a:pt x="667" y="6839"/>
                    <a:pt x="1168" y="6272"/>
                    <a:pt x="1635" y="5772"/>
                  </a:cubicBezTo>
                  <a:cubicBezTo>
                    <a:pt x="2068" y="5238"/>
                    <a:pt x="2469" y="4704"/>
                    <a:pt x="2802" y="4070"/>
                  </a:cubicBezTo>
                  <a:cubicBezTo>
                    <a:pt x="3069" y="3437"/>
                    <a:pt x="3369" y="2836"/>
                    <a:pt x="3569" y="2169"/>
                  </a:cubicBezTo>
                  <a:cubicBezTo>
                    <a:pt x="3803" y="1502"/>
                    <a:pt x="3903" y="768"/>
                    <a:pt x="39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5" name="Google Shape;2285;p47"/>
            <p:cNvSpPr/>
            <p:nvPr/>
          </p:nvSpPr>
          <p:spPr>
            <a:xfrm>
              <a:off x="1145150" y="3438625"/>
              <a:ext cx="179325" cy="102350"/>
            </a:xfrm>
            <a:custGeom>
              <a:rect b="b" l="l" r="r" t="t"/>
              <a:pathLst>
                <a:path extrusionOk="0" h="4094" w="7173">
                  <a:moveTo>
                    <a:pt x="432" y="0"/>
                  </a:moveTo>
                  <a:cubicBezTo>
                    <a:pt x="292" y="0"/>
                    <a:pt x="148" y="6"/>
                    <a:pt x="0" y="18"/>
                  </a:cubicBezTo>
                  <a:cubicBezTo>
                    <a:pt x="367" y="718"/>
                    <a:pt x="868" y="1252"/>
                    <a:pt x="1368" y="1752"/>
                  </a:cubicBezTo>
                  <a:cubicBezTo>
                    <a:pt x="1868" y="2219"/>
                    <a:pt x="2436" y="2620"/>
                    <a:pt x="3036" y="2953"/>
                  </a:cubicBezTo>
                  <a:cubicBezTo>
                    <a:pt x="3603" y="3354"/>
                    <a:pt x="4270" y="3587"/>
                    <a:pt x="4937" y="3787"/>
                  </a:cubicBezTo>
                  <a:cubicBezTo>
                    <a:pt x="5521" y="3991"/>
                    <a:pt x="6156" y="4094"/>
                    <a:pt x="6864" y="4094"/>
                  </a:cubicBezTo>
                  <a:cubicBezTo>
                    <a:pt x="6965" y="4094"/>
                    <a:pt x="7068" y="4092"/>
                    <a:pt x="7172" y="4087"/>
                  </a:cubicBezTo>
                  <a:cubicBezTo>
                    <a:pt x="6772" y="3320"/>
                    <a:pt x="6338" y="2786"/>
                    <a:pt x="5771" y="2353"/>
                  </a:cubicBezTo>
                  <a:cubicBezTo>
                    <a:pt x="5271" y="1886"/>
                    <a:pt x="4704" y="1452"/>
                    <a:pt x="4103" y="1119"/>
                  </a:cubicBezTo>
                  <a:cubicBezTo>
                    <a:pt x="3536" y="752"/>
                    <a:pt x="2869" y="518"/>
                    <a:pt x="2202" y="285"/>
                  </a:cubicBezTo>
                  <a:cubicBezTo>
                    <a:pt x="1653" y="120"/>
                    <a:pt x="1082" y="0"/>
                    <a:pt x="43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6" name="Google Shape;2286;p47"/>
            <p:cNvSpPr/>
            <p:nvPr/>
          </p:nvSpPr>
          <p:spPr>
            <a:xfrm>
              <a:off x="851150" y="3385350"/>
              <a:ext cx="385750" cy="896200"/>
            </a:xfrm>
            <a:custGeom>
              <a:rect b="b" l="l" r="r" t="t"/>
              <a:pathLst>
                <a:path extrusionOk="0" h="35848" w="15430">
                  <a:moveTo>
                    <a:pt x="429" y="1"/>
                  </a:moveTo>
                  <a:cubicBezTo>
                    <a:pt x="171" y="1"/>
                    <a:pt x="1" y="380"/>
                    <a:pt x="252" y="548"/>
                  </a:cubicBezTo>
                  <a:cubicBezTo>
                    <a:pt x="352" y="648"/>
                    <a:pt x="352" y="648"/>
                    <a:pt x="586" y="815"/>
                  </a:cubicBezTo>
                  <a:cubicBezTo>
                    <a:pt x="919" y="1048"/>
                    <a:pt x="1186" y="1348"/>
                    <a:pt x="1520" y="1648"/>
                  </a:cubicBezTo>
                  <a:cubicBezTo>
                    <a:pt x="2687" y="2716"/>
                    <a:pt x="3788" y="3917"/>
                    <a:pt x="4755" y="5218"/>
                  </a:cubicBezTo>
                  <a:cubicBezTo>
                    <a:pt x="8325" y="9854"/>
                    <a:pt x="10793" y="15292"/>
                    <a:pt x="12428" y="20896"/>
                  </a:cubicBezTo>
                  <a:cubicBezTo>
                    <a:pt x="13795" y="25699"/>
                    <a:pt x="14529" y="30603"/>
                    <a:pt x="14829" y="35573"/>
                  </a:cubicBezTo>
                  <a:cubicBezTo>
                    <a:pt x="14846" y="35756"/>
                    <a:pt x="14996" y="35848"/>
                    <a:pt x="15142" y="35848"/>
                  </a:cubicBezTo>
                  <a:cubicBezTo>
                    <a:pt x="15288" y="35848"/>
                    <a:pt x="15430" y="35756"/>
                    <a:pt x="15430" y="35573"/>
                  </a:cubicBezTo>
                  <a:cubicBezTo>
                    <a:pt x="14963" y="27567"/>
                    <a:pt x="13295" y="19561"/>
                    <a:pt x="9792" y="12289"/>
                  </a:cubicBezTo>
                  <a:cubicBezTo>
                    <a:pt x="7858" y="8387"/>
                    <a:pt x="5423" y="4584"/>
                    <a:pt x="2287" y="1515"/>
                  </a:cubicBezTo>
                  <a:cubicBezTo>
                    <a:pt x="1753" y="948"/>
                    <a:pt x="1186" y="448"/>
                    <a:pt x="586" y="47"/>
                  </a:cubicBezTo>
                  <a:cubicBezTo>
                    <a:pt x="532" y="15"/>
                    <a:pt x="479" y="1"/>
                    <a:pt x="42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7" name="Google Shape;2287;p47"/>
            <p:cNvSpPr/>
            <p:nvPr/>
          </p:nvSpPr>
          <p:spPr>
            <a:xfrm>
              <a:off x="753200" y="3301450"/>
              <a:ext cx="166825" cy="147650"/>
            </a:xfrm>
            <a:custGeom>
              <a:rect b="b" l="l" r="r" t="t"/>
              <a:pathLst>
                <a:path extrusionOk="0" h="5906" w="6673">
                  <a:moveTo>
                    <a:pt x="1" y="1"/>
                  </a:moveTo>
                  <a:cubicBezTo>
                    <a:pt x="201" y="835"/>
                    <a:pt x="601" y="1535"/>
                    <a:pt x="1035" y="2169"/>
                  </a:cubicBezTo>
                  <a:cubicBezTo>
                    <a:pt x="1502" y="2770"/>
                    <a:pt x="2002" y="3337"/>
                    <a:pt x="2536" y="3837"/>
                  </a:cubicBezTo>
                  <a:cubicBezTo>
                    <a:pt x="3069" y="4337"/>
                    <a:pt x="3703" y="4738"/>
                    <a:pt x="4370" y="5105"/>
                  </a:cubicBezTo>
                  <a:cubicBezTo>
                    <a:pt x="5038" y="5505"/>
                    <a:pt x="5771" y="5772"/>
                    <a:pt x="6672" y="5905"/>
                  </a:cubicBezTo>
                  <a:cubicBezTo>
                    <a:pt x="6405" y="5071"/>
                    <a:pt x="6038" y="4371"/>
                    <a:pt x="5605" y="3737"/>
                  </a:cubicBezTo>
                  <a:cubicBezTo>
                    <a:pt x="5171" y="3103"/>
                    <a:pt x="4671" y="2569"/>
                    <a:pt x="4104" y="2069"/>
                  </a:cubicBezTo>
                  <a:cubicBezTo>
                    <a:pt x="3570" y="1569"/>
                    <a:pt x="2936" y="1168"/>
                    <a:pt x="2269" y="768"/>
                  </a:cubicBezTo>
                  <a:cubicBezTo>
                    <a:pt x="1602" y="401"/>
                    <a:pt x="868" y="101"/>
                    <a:pt x="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8" name="Google Shape;2288;p47"/>
            <p:cNvSpPr/>
            <p:nvPr/>
          </p:nvSpPr>
          <p:spPr>
            <a:xfrm>
              <a:off x="965850" y="3312300"/>
              <a:ext cx="43400" cy="215175"/>
            </a:xfrm>
            <a:custGeom>
              <a:rect b="b" l="l" r="r" t="t"/>
              <a:pathLst>
                <a:path extrusionOk="0" h="8607" w="1736">
                  <a:moveTo>
                    <a:pt x="1235" y="1"/>
                  </a:moveTo>
                  <a:cubicBezTo>
                    <a:pt x="835" y="668"/>
                    <a:pt x="601" y="1402"/>
                    <a:pt x="401" y="2102"/>
                  </a:cubicBezTo>
                  <a:cubicBezTo>
                    <a:pt x="201" y="2803"/>
                    <a:pt x="67" y="3503"/>
                    <a:pt x="34" y="4204"/>
                  </a:cubicBezTo>
                  <a:cubicBezTo>
                    <a:pt x="1" y="4937"/>
                    <a:pt x="1" y="5671"/>
                    <a:pt x="34" y="6405"/>
                  </a:cubicBezTo>
                  <a:cubicBezTo>
                    <a:pt x="101" y="7139"/>
                    <a:pt x="201" y="7839"/>
                    <a:pt x="501" y="8607"/>
                  </a:cubicBezTo>
                  <a:cubicBezTo>
                    <a:pt x="901" y="7940"/>
                    <a:pt x="1168" y="7239"/>
                    <a:pt x="1335" y="6505"/>
                  </a:cubicBezTo>
                  <a:cubicBezTo>
                    <a:pt x="1535" y="5805"/>
                    <a:pt x="1602" y="5104"/>
                    <a:pt x="1702" y="4404"/>
                  </a:cubicBezTo>
                  <a:cubicBezTo>
                    <a:pt x="1735" y="3670"/>
                    <a:pt x="1735" y="2936"/>
                    <a:pt x="1702" y="2235"/>
                  </a:cubicBezTo>
                  <a:cubicBezTo>
                    <a:pt x="1669" y="1468"/>
                    <a:pt x="1535" y="768"/>
                    <a:pt x="123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89" name="Google Shape;2289;p47"/>
            <p:cNvSpPr/>
            <p:nvPr/>
          </p:nvSpPr>
          <p:spPr>
            <a:xfrm>
              <a:off x="763200" y="3489925"/>
              <a:ext cx="216025" cy="41725"/>
            </a:xfrm>
            <a:custGeom>
              <a:rect b="b" l="l" r="r" t="t"/>
              <a:pathLst>
                <a:path extrusionOk="0" h="1669" w="8641">
                  <a:moveTo>
                    <a:pt x="4304" y="1"/>
                  </a:moveTo>
                  <a:cubicBezTo>
                    <a:pt x="3537" y="1"/>
                    <a:pt x="2836" y="67"/>
                    <a:pt x="2136" y="201"/>
                  </a:cubicBezTo>
                  <a:cubicBezTo>
                    <a:pt x="1402" y="368"/>
                    <a:pt x="701" y="534"/>
                    <a:pt x="1" y="901"/>
                  </a:cubicBezTo>
                  <a:cubicBezTo>
                    <a:pt x="701" y="1235"/>
                    <a:pt x="1469" y="1402"/>
                    <a:pt x="2169" y="1535"/>
                  </a:cubicBezTo>
                  <a:cubicBezTo>
                    <a:pt x="2903" y="1635"/>
                    <a:pt x="3637" y="1668"/>
                    <a:pt x="4337" y="1668"/>
                  </a:cubicBezTo>
                  <a:cubicBezTo>
                    <a:pt x="5105" y="1668"/>
                    <a:pt x="5805" y="1568"/>
                    <a:pt x="6506" y="1468"/>
                  </a:cubicBezTo>
                  <a:cubicBezTo>
                    <a:pt x="7206" y="1302"/>
                    <a:pt x="7907" y="1135"/>
                    <a:pt x="8640" y="734"/>
                  </a:cubicBezTo>
                  <a:cubicBezTo>
                    <a:pt x="7940" y="434"/>
                    <a:pt x="7206" y="301"/>
                    <a:pt x="6472" y="101"/>
                  </a:cubicBezTo>
                  <a:cubicBezTo>
                    <a:pt x="5705" y="34"/>
                    <a:pt x="5004" y="1"/>
                    <a:pt x="430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0" name="Google Shape;2290;p47"/>
            <p:cNvSpPr/>
            <p:nvPr/>
          </p:nvSpPr>
          <p:spPr>
            <a:xfrm>
              <a:off x="1015900" y="3384025"/>
              <a:ext cx="57550" cy="215175"/>
            </a:xfrm>
            <a:custGeom>
              <a:rect b="b" l="l" r="r" t="t"/>
              <a:pathLst>
                <a:path extrusionOk="0" h="8607" w="2302">
                  <a:moveTo>
                    <a:pt x="1535" y="0"/>
                  </a:moveTo>
                  <a:cubicBezTo>
                    <a:pt x="1034" y="734"/>
                    <a:pt x="734" y="1401"/>
                    <a:pt x="500" y="2102"/>
                  </a:cubicBezTo>
                  <a:cubicBezTo>
                    <a:pt x="267" y="2802"/>
                    <a:pt x="100" y="3503"/>
                    <a:pt x="67" y="4237"/>
                  </a:cubicBezTo>
                  <a:cubicBezTo>
                    <a:pt x="0" y="4937"/>
                    <a:pt x="33" y="5704"/>
                    <a:pt x="100" y="6405"/>
                  </a:cubicBezTo>
                  <a:cubicBezTo>
                    <a:pt x="200" y="7105"/>
                    <a:pt x="400" y="7839"/>
                    <a:pt x="767" y="8606"/>
                  </a:cubicBezTo>
                  <a:cubicBezTo>
                    <a:pt x="1268" y="7939"/>
                    <a:pt x="1568" y="7272"/>
                    <a:pt x="1801" y="6538"/>
                  </a:cubicBezTo>
                  <a:cubicBezTo>
                    <a:pt x="2035" y="5804"/>
                    <a:pt x="2135" y="5104"/>
                    <a:pt x="2235" y="4403"/>
                  </a:cubicBezTo>
                  <a:cubicBezTo>
                    <a:pt x="2302" y="3670"/>
                    <a:pt x="2268" y="2936"/>
                    <a:pt x="2202" y="2235"/>
                  </a:cubicBezTo>
                  <a:cubicBezTo>
                    <a:pt x="2102" y="1501"/>
                    <a:pt x="1901" y="767"/>
                    <a:pt x="15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1" name="Google Shape;2291;p47"/>
            <p:cNvSpPr/>
            <p:nvPr/>
          </p:nvSpPr>
          <p:spPr>
            <a:xfrm>
              <a:off x="825750" y="3574150"/>
              <a:ext cx="216025" cy="41725"/>
            </a:xfrm>
            <a:custGeom>
              <a:rect b="b" l="l" r="r" t="t"/>
              <a:pathLst>
                <a:path extrusionOk="0" h="1669" w="8641">
                  <a:moveTo>
                    <a:pt x="4304" y="1"/>
                  </a:moveTo>
                  <a:cubicBezTo>
                    <a:pt x="3537" y="1"/>
                    <a:pt x="2836" y="67"/>
                    <a:pt x="2136" y="201"/>
                  </a:cubicBezTo>
                  <a:cubicBezTo>
                    <a:pt x="1402" y="368"/>
                    <a:pt x="701" y="534"/>
                    <a:pt x="1" y="901"/>
                  </a:cubicBezTo>
                  <a:cubicBezTo>
                    <a:pt x="701" y="1235"/>
                    <a:pt x="1468" y="1402"/>
                    <a:pt x="2169" y="1535"/>
                  </a:cubicBezTo>
                  <a:cubicBezTo>
                    <a:pt x="2903" y="1635"/>
                    <a:pt x="3637" y="1669"/>
                    <a:pt x="4337" y="1669"/>
                  </a:cubicBezTo>
                  <a:cubicBezTo>
                    <a:pt x="5104" y="1669"/>
                    <a:pt x="5805" y="1602"/>
                    <a:pt x="6505" y="1468"/>
                  </a:cubicBezTo>
                  <a:cubicBezTo>
                    <a:pt x="7206" y="1302"/>
                    <a:pt x="7906" y="1135"/>
                    <a:pt x="8640" y="768"/>
                  </a:cubicBezTo>
                  <a:cubicBezTo>
                    <a:pt x="7940" y="468"/>
                    <a:pt x="7172" y="301"/>
                    <a:pt x="6472" y="134"/>
                  </a:cubicBezTo>
                  <a:cubicBezTo>
                    <a:pt x="5705" y="34"/>
                    <a:pt x="5004" y="1"/>
                    <a:pt x="430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2" name="Google Shape;2292;p47"/>
            <p:cNvSpPr/>
            <p:nvPr/>
          </p:nvSpPr>
          <p:spPr>
            <a:xfrm>
              <a:off x="1084275" y="3499100"/>
              <a:ext cx="75075" cy="202675"/>
            </a:xfrm>
            <a:custGeom>
              <a:rect b="b" l="l" r="r" t="t"/>
              <a:pathLst>
                <a:path extrusionOk="0" h="8107" w="3003">
                  <a:moveTo>
                    <a:pt x="2902" y="1"/>
                  </a:moveTo>
                  <a:lnTo>
                    <a:pt x="2902" y="1"/>
                  </a:lnTo>
                  <a:cubicBezTo>
                    <a:pt x="2335" y="534"/>
                    <a:pt x="1968" y="1168"/>
                    <a:pt x="1568" y="1802"/>
                  </a:cubicBezTo>
                  <a:cubicBezTo>
                    <a:pt x="1235" y="2436"/>
                    <a:pt x="968" y="3103"/>
                    <a:pt x="701" y="3770"/>
                  </a:cubicBezTo>
                  <a:cubicBezTo>
                    <a:pt x="467" y="4437"/>
                    <a:pt x="301" y="5138"/>
                    <a:pt x="167" y="5838"/>
                  </a:cubicBezTo>
                  <a:cubicBezTo>
                    <a:pt x="67" y="6539"/>
                    <a:pt x="0" y="7306"/>
                    <a:pt x="67" y="8106"/>
                  </a:cubicBezTo>
                  <a:cubicBezTo>
                    <a:pt x="634" y="7506"/>
                    <a:pt x="1034" y="6872"/>
                    <a:pt x="1435" y="6305"/>
                  </a:cubicBezTo>
                  <a:cubicBezTo>
                    <a:pt x="1735" y="5671"/>
                    <a:pt x="2035" y="5004"/>
                    <a:pt x="2302" y="4337"/>
                  </a:cubicBezTo>
                  <a:cubicBezTo>
                    <a:pt x="2536" y="3670"/>
                    <a:pt x="2702" y="2969"/>
                    <a:pt x="2836" y="2269"/>
                  </a:cubicBezTo>
                  <a:cubicBezTo>
                    <a:pt x="2902" y="1535"/>
                    <a:pt x="3003" y="801"/>
                    <a:pt x="290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3" name="Google Shape;2293;p47"/>
            <p:cNvSpPr/>
            <p:nvPr/>
          </p:nvSpPr>
          <p:spPr>
            <a:xfrm>
              <a:off x="881625" y="3642325"/>
              <a:ext cx="210175" cy="57375"/>
            </a:xfrm>
            <a:custGeom>
              <a:rect b="b" l="l" r="r" t="t"/>
              <a:pathLst>
                <a:path extrusionOk="0" h="2295" w="8407">
                  <a:moveTo>
                    <a:pt x="1398" y="1"/>
                  </a:moveTo>
                  <a:cubicBezTo>
                    <a:pt x="944" y="1"/>
                    <a:pt x="491" y="40"/>
                    <a:pt x="1" y="142"/>
                  </a:cubicBezTo>
                  <a:cubicBezTo>
                    <a:pt x="634" y="643"/>
                    <a:pt x="1302" y="976"/>
                    <a:pt x="1969" y="1277"/>
                  </a:cubicBezTo>
                  <a:cubicBezTo>
                    <a:pt x="2636" y="1577"/>
                    <a:pt x="3303" y="1777"/>
                    <a:pt x="4003" y="1944"/>
                  </a:cubicBezTo>
                  <a:cubicBezTo>
                    <a:pt x="4737" y="2110"/>
                    <a:pt x="5438" y="2244"/>
                    <a:pt x="6138" y="2277"/>
                  </a:cubicBezTo>
                  <a:cubicBezTo>
                    <a:pt x="6375" y="2288"/>
                    <a:pt x="6606" y="2295"/>
                    <a:pt x="6835" y="2295"/>
                  </a:cubicBezTo>
                  <a:cubicBezTo>
                    <a:pt x="7348" y="2295"/>
                    <a:pt x="7853" y="2259"/>
                    <a:pt x="8407" y="2144"/>
                  </a:cubicBezTo>
                  <a:cubicBezTo>
                    <a:pt x="7773" y="1643"/>
                    <a:pt x="7139" y="1310"/>
                    <a:pt x="6439" y="1043"/>
                  </a:cubicBezTo>
                  <a:cubicBezTo>
                    <a:pt x="5771" y="743"/>
                    <a:pt x="5104" y="543"/>
                    <a:pt x="4404" y="376"/>
                  </a:cubicBezTo>
                  <a:cubicBezTo>
                    <a:pt x="3670" y="209"/>
                    <a:pt x="2969" y="76"/>
                    <a:pt x="2269" y="42"/>
                  </a:cubicBezTo>
                  <a:cubicBezTo>
                    <a:pt x="1972" y="16"/>
                    <a:pt x="1684" y="1"/>
                    <a:pt x="139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4" name="Google Shape;2294;p47"/>
            <p:cNvSpPr/>
            <p:nvPr/>
          </p:nvSpPr>
          <p:spPr>
            <a:xfrm>
              <a:off x="1125125" y="3587500"/>
              <a:ext cx="85925" cy="198500"/>
            </a:xfrm>
            <a:custGeom>
              <a:rect b="b" l="l" r="r" t="t"/>
              <a:pathLst>
                <a:path extrusionOk="0" h="7940" w="3437">
                  <a:moveTo>
                    <a:pt x="3403" y="0"/>
                  </a:moveTo>
                  <a:cubicBezTo>
                    <a:pt x="2803" y="501"/>
                    <a:pt x="2369" y="1101"/>
                    <a:pt x="1969" y="1735"/>
                  </a:cubicBezTo>
                  <a:cubicBezTo>
                    <a:pt x="1569" y="2335"/>
                    <a:pt x="1235" y="2969"/>
                    <a:pt x="935" y="3636"/>
                  </a:cubicBezTo>
                  <a:cubicBezTo>
                    <a:pt x="668" y="4303"/>
                    <a:pt x="468" y="4971"/>
                    <a:pt x="301" y="5671"/>
                  </a:cubicBezTo>
                  <a:cubicBezTo>
                    <a:pt x="134" y="6405"/>
                    <a:pt x="1" y="7139"/>
                    <a:pt x="34" y="7939"/>
                  </a:cubicBezTo>
                  <a:cubicBezTo>
                    <a:pt x="635" y="7372"/>
                    <a:pt x="1068" y="6805"/>
                    <a:pt x="1502" y="6238"/>
                  </a:cubicBezTo>
                  <a:cubicBezTo>
                    <a:pt x="1869" y="5604"/>
                    <a:pt x="2202" y="4971"/>
                    <a:pt x="2503" y="4303"/>
                  </a:cubicBezTo>
                  <a:cubicBezTo>
                    <a:pt x="2803" y="3636"/>
                    <a:pt x="3003" y="2969"/>
                    <a:pt x="3170" y="2269"/>
                  </a:cubicBezTo>
                  <a:cubicBezTo>
                    <a:pt x="3337" y="1535"/>
                    <a:pt x="3437" y="801"/>
                    <a:pt x="34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5" name="Google Shape;2295;p47"/>
            <p:cNvSpPr/>
            <p:nvPr/>
          </p:nvSpPr>
          <p:spPr>
            <a:xfrm>
              <a:off x="924150" y="3718975"/>
              <a:ext cx="206025" cy="72850"/>
            </a:xfrm>
            <a:custGeom>
              <a:rect b="b" l="l" r="r" t="t"/>
              <a:pathLst>
                <a:path extrusionOk="0" h="2914" w="8241">
                  <a:moveTo>
                    <a:pt x="1862" y="1"/>
                  </a:moveTo>
                  <a:cubicBezTo>
                    <a:pt x="1260" y="1"/>
                    <a:pt x="662" y="60"/>
                    <a:pt x="1" y="245"/>
                  </a:cubicBezTo>
                  <a:cubicBezTo>
                    <a:pt x="535" y="879"/>
                    <a:pt x="1168" y="1346"/>
                    <a:pt x="1769" y="1713"/>
                  </a:cubicBezTo>
                  <a:cubicBezTo>
                    <a:pt x="2436" y="2047"/>
                    <a:pt x="3103" y="2347"/>
                    <a:pt x="3770" y="2547"/>
                  </a:cubicBezTo>
                  <a:cubicBezTo>
                    <a:pt x="4437" y="2747"/>
                    <a:pt x="5171" y="2881"/>
                    <a:pt x="5905" y="2914"/>
                  </a:cubicBezTo>
                  <a:cubicBezTo>
                    <a:pt x="6672" y="2914"/>
                    <a:pt x="7406" y="2914"/>
                    <a:pt x="8240" y="2680"/>
                  </a:cubicBezTo>
                  <a:cubicBezTo>
                    <a:pt x="7706" y="2047"/>
                    <a:pt x="7073" y="1580"/>
                    <a:pt x="6439" y="1246"/>
                  </a:cubicBezTo>
                  <a:cubicBezTo>
                    <a:pt x="5772" y="879"/>
                    <a:pt x="5104" y="579"/>
                    <a:pt x="4437" y="379"/>
                  </a:cubicBezTo>
                  <a:cubicBezTo>
                    <a:pt x="3770" y="179"/>
                    <a:pt x="3070" y="45"/>
                    <a:pt x="2336" y="12"/>
                  </a:cubicBezTo>
                  <a:cubicBezTo>
                    <a:pt x="2177" y="5"/>
                    <a:pt x="2019" y="1"/>
                    <a:pt x="186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6" name="Google Shape;2296;p47"/>
            <p:cNvSpPr/>
            <p:nvPr/>
          </p:nvSpPr>
          <p:spPr>
            <a:xfrm>
              <a:off x="1158500" y="3704250"/>
              <a:ext cx="114275" cy="183475"/>
            </a:xfrm>
            <a:custGeom>
              <a:rect b="b" l="l" r="r" t="t"/>
              <a:pathLst>
                <a:path extrusionOk="0" h="7339" w="4571">
                  <a:moveTo>
                    <a:pt x="4503" y="0"/>
                  </a:moveTo>
                  <a:lnTo>
                    <a:pt x="4503" y="0"/>
                  </a:lnTo>
                  <a:cubicBezTo>
                    <a:pt x="3670" y="334"/>
                    <a:pt x="3069" y="834"/>
                    <a:pt x="2535" y="1335"/>
                  </a:cubicBezTo>
                  <a:cubicBezTo>
                    <a:pt x="2035" y="1902"/>
                    <a:pt x="1568" y="2435"/>
                    <a:pt x="1201" y="3069"/>
                  </a:cubicBezTo>
                  <a:cubicBezTo>
                    <a:pt x="867" y="3636"/>
                    <a:pt x="534" y="4303"/>
                    <a:pt x="334" y="5004"/>
                  </a:cubicBezTo>
                  <a:cubicBezTo>
                    <a:pt x="134" y="5738"/>
                    <a:pt x="0" y="6472"/>
                    <a:pt x="34" y="7339"/>
                  </a:cubicBezTo>
                  <a:cubicBezTo>
                    <a:pt x="834" y="7005"/>
                    <a:pt x="1468" y="6505"/>
                    <a:pt x="2002" y="6005"/>
                  </a:cubicBezTo>
                  <a:cubicBezTo>
                    <a:pt x="2502" y="5471"/>
                    <a:pt x="2969" y="4937"/>
                    <a:pt x="3336" y="4303"/>
                  </a:cubicBezTo>
                  <a:cubicBezTo>
                    <a:pt x="3670" y="3736"/>
                    <a:pt x="4003" y="3069"/>
                    <a:pt x="4203" y="2335"/>
                  </a:cubicBezTo>
                  <a:cubicBezTo>
                    <a:pt x="4403" y="1635"/>
                    <a:pt x="4570" y="901"/>
                    <a:pt x="45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7" name="Google Shape;2297;p47"/>
            <p:cNvSpPr/>
            <p:nvPr/>
          </p:nvSpPr>
          <p:spPr>
            <a:xfrm>
              <a:off x="974200" y="3795875"/>
              <a:ext cx="194325" cy="94700"/>
            </a:xfrm>
            <a:custGeom>
              <a:rect b="b" l="l" r="r" t="t"/>
              <a:pathLst>
                <a:path extrusionOk="0" h="3788" w="7773">
                  <a:moveTo>
                    <a:pt x="885" y="0"/>
                  </a:moveTo>
                  <a:cubicBezTo>
                    <a:pt x="599" y="0"/>
                    <a:pt x="306" y="22"/>
                    <a:pt x="0" y="71"/>
                  </a:cubicBezTo>
                  <a:cubicBezTo>
                    <a:pt x="434" y="772"/>
                    <a:pt x="1001" y="1306"/>
                    <a:pt x="1568" y="1773"/>
                  </a:cubicBezTo>
                  <a:cubicBezTo>
                    <a:pt x="2168" y="2240"/>
                    <a:pt x="2736" y="2607"/>
                    <a:pt x="3403" y="2907"/>
                  </a:cubicBezTo>
                  <a:cubicBezTo>
                    <a:pt x="4036" y="3240"/>
                    <a:pt x="4737" y="3441"/>
                    <a:pt x="5437" y="3607"/>
                  </a:cubicBezTo>
                  <a:cubicBezTo>
                    <a:pt x="5959" y="3721"/>
                    <a:pt x="6465" y="3788"/>
                    <a:pt x="6997" y="3788"/>
                  </a:cubicBezTo>
                  <a:cubicBezTo>
                    <a:pt x="7248" y="3788"/>
                    <a:pt x="7505" y="3773"/>
                    <a:pt x="7772" y="3741"/>
                  </a:cubicBezTo>
                  <a:cubicBezTo>
                    <a:pt x="7372" y="3007"/>
                    <a:pt x="6838" y="2473"/>
                    <a:pt x="6205" y="2006"/>
                  </a:cubicBezTo>
                  <a:cubicBezTo>
                    <a:pt x="5604" y="1572"/>
                    <a:pt x="5037" y="1172"/>
                    <a:pt x="4370" y="905"/>
                  </a:cubicBezTo>
                  <a:cubicBezTo>
                    <a:pt x="3736" y="572"/>
                    <a:pt x="3036" y="338"/>
                    <a:pt x="2335" y="171"/>
                  </a:cubicBezTo>
                  <a:cubicBezTo>
                    <a:pt x="1850" y="66"/>
                    <a:pt x="1377" y="0"/>
                    <a:pt x="88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8" name="Google Shape;2298;p47"/>
            <p:cNvSpPr/>
            <p:nvPr/>
          </p:nvSpPr>
          <p:spPr>
            <a:xfrm>
              <a:off x="709375" y="3690100"/>
              <a:ext cx="513750" cy="448950"/>
            </a:xfrm>
            <a:custGeom>
              <a:rect b="b" l="l" r="r" t="t"/>
              <a:pathLst>
                <a:path extrusionOk="0" h="17958" w="20550">
                  <a:moveTo>
                    <a:pt x="266" y="557"/>
                  </a:moveTo>
                  <a:cubicBezTo>
                    <a:pt x="243" y="557"/>
                    <a:pt x="279" y="576"/>
                    <a:pt x="289" y="576"/>
                  </a:cubicBezTo>
                  <a:cubicBezTo>
                    <a:pt x="293" y="576"/>
                    <a:pt x="293" y="573"/>
                    <a:pt x="286" y="566"/>
                  </a:cubicBezTo>
                  <a:cubicBezTo>
                    <a:pt x="280" y="563"/>
                    <a:pt x="274" y="560"/>
                    <a:pt x="268" y="557"/>
                  </a:cubicBezTo>
                  <a:lnTo>
                    <a:pt x="268" y="557"/>
                  </a:lnTo>
                  <a:cubicBezTo>
                    <a:pt x="267" y="557"/>
                    <a:pt x="267" y="557"/>
                    <a:pt x="266" y="557"/>
                  </a:cubicBezTo>
                  <a:close/>
                  <a:moveTo>
                    <a:pt x="330" y="1"/>
                  </a:moveTo>
                  <a:cubicBezTo>
                    <a:pt x="89" y="1"/>
                    <a:pt x="0" y="404"/>
                    <a:pt x="268" y="557"/>
                  </a:cubicBezTo>
                  <a:lnTo>
                    <a:pt x="268" y="557"/>
                  </a:lnTo>
                  <a:cubicBezTo>
                    <a:pt x="277" y="557"/>
                    <a:pt x="293" y="560"/>
                    <a:pt x="319" y="566"/>
                  </a:cubicBezTo>
                  <a:cubicBezTo>
                    <a:pt x="419" y="600"/>
                    <a:pt x="519" y="666"/>
                    <a:pt x="619" y="700"/>
                  </a:cubicBezTo>
                  <a:cubicBezTo>
                    <a:pt x="986" y="867"/>
                    <a:pt x="1320" y="1033"/>
                    <a:pt x="1687" y="1200"/>
                  </a:cubicBezTo>
                  <a:cubicBezTo>
                    <a:pt x="2954" y="1834"/>
                    <a:pt x="4189" y="2501"/>
                    <a:pt x="5356" y="3202"/>
                  </a:cubicBezTo>
                  <a:cubicBezTo>
                    <a:pt x="8992" y="5370"/>
                    <a:pt x="12361" y="7972"/>
                    <a:pt x="15263" y="11041"/>
                  </a:cubicBezTo>
                  <a:cubicBezTo>
                    <a:pt x="17131" y="13042"/>
                    <a:pt x="18699" y="15310"/>
                    <a:pt x="19933" y="17812"/>
                  </a:cubicBezTo>
                  <a:cubicBezTo>
                    <a:pt x="19985" y="17915"/>
                    <a:pt x="20068" y="17957"/>
                    <a:pt x="20153" y="17957"/>
                  </a:cubicBezTo>
                  <a:cubicBezTo>
                    <a:pt x="20345" y="17957"/>
                    <a:pt x="20549" y="17743"/>
                    <a:pt x="20434" y="17512"/>
                  </a:cubicBezTo>
                  <a:cubicBezTo>
                    <a:pt x="16764" y="10007"/>
                    <a:pt x="9626" y="4503"/>
                    <a:pt x="2287" y="867"/>
                  </a:cubicBezTo>
                  <a:cubicBezTo>
                    <a:pt x="1654" y="566"/>
                    <a:pt x="1086" y="300"/>
                    <a:pt x="453" y="33"/>
                  </a:cubicBezTo>
                  <a:cubicBezTo>
                    <a:pt x="409" y="11"/>
                    <a:pt x="367" y="1"/>
                    <a:pt x="33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299" name="Google Shape;2299;p47"/>
            <p:cNvSpPr/>
            <p:nvPr/>
          </p:nvSpPr>
          <p:spPr>
            <a:xfrm>
              <a:off x="590575" y="3651400"/>
              <a:ext cx="209350" cy="86125"/>
            </a:xfrm>
            <a:custGeom>
              <a:rect b="b" l="l" r="r" t="t"/>
              <a:pathLst>
                <a:path extrusionOk="0" h="3445" w="8374">
                  <a:moveTo>
                    <a:pt x="1319" y="0"/>
                  </a:moveTo>
                  <a:cubicBezTo>
                    <a:pt x="899" y="0"/>
                    <a:pt x="459" y="41"/>
                    <a:pt x="1" y="146"/>
                  </a:cubicBezTo>
                  <a:cubicBezTo>
                    <a:pt x="535" y="914"/>
                    <a:pt x="1168" y="1414"/>
                    <a:pt x="1769" y="1814"/>
                  </a:cubicBezTo>
                  <a:cubicBezTo>
                    <a:pt x="2403" y="2248"/>
                    <a:pt x="3070" y="2581"/>
                    <a:pt x="3770" y="2815"/>
                  </a:cubicBezTo>
                  <a:cubicBezTo>
                    <a:pt x="4437" y="3082"/>
                    <a:pt x="5205" y="3282"/>
                    <a:pt x="5939" y="3382"/>
                  </a:cubicBezTo>
                  <a:cubicBezTo>
                    <a:pt x="6300" y="3413"/>
                    <a:pt x="6669" y="3445"/>
                    <a:pt x="7049" y="3445"/>
                  </a:cubicBezTo>
                  <a:cubicBezTo>
                    <a:pt x="7475" y="3445"/>
                    <a:pt x="7915" y="3405"/>
                    <a:pt x="8374" y="3282"/>
                  </a:cubicBezTo>
                  <a:cubicBezTo>
                    <a:pt x="7807" y="2581"/>
                    <a:pt x="7206" y="2081"/>
                    <a:pt x="6572" y="1614"/>
                  </a:cubicBezTo>
                  <a:cubicBezTo>
                    <a:pt x="5939" y="1214"/>
                    <a:pt x="5271" y="880"/>
                    <a:pt x="4571" y="613"/>
                  </a:cubicBezTo>
                  <a:cubicBezTo>
                    <a:pt x="3904" y="380"/>
                    <a:pt x="3170" y="146"/>
                    <a:pt x="2403" y="80"/>
                  </a:cubicBezTo>
                  <a:cubicBezTo>
                    <a:pt x="2056" y="32"/>
                    <a:pt x="1695" y="0"/>
                    <a:pt x="131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0" name="Google Shape;2300;p47"/>
            <p:cNvSpPr/>
            <p:nvPr/>
          </p:nvSpPr>
          <p:spPr>
            <a:xfrm>
              <a:off x="824925" y="3581650"/>
              <a:ext cx="57550" cy="209350"/>
            </a:xfrm>
            <a:custGeom>
              <a:rect b="b" l="l" r="r" t="t"/>
              <a:pathLst>
                <a:path extrusionOk="0" h="8374" w="2302">
                  <a:moveTo>
                    <a:pt x="200" y="1"/>
                  </a:moveTo>
                  <a:cubicBezTo>
                    <a:pt x="34" y="801"/>
                    <a:pt x="0" y="1535"/>
                    <a:pt x="34" y="2236"/>
                  </a:cubicBezTo>
                  <a:cubicBezTo>
                    <a:pt x="67" y="2970"/>
                    <a:pt x="167" y="3670"/>
                    <a:pt x="334" y="4371"/>
                  </a:cubicBezTo>
                  <a:cubicBezTo>
                    <a:pt x="501" y="5038"/>
                    <a:pt x="701" y="5738"/>
                    <a:pt x="1001" y="6405"/>
                  </a:cubicBezTo>
                  <a:cubicBezTo>
                    <a:pt x="1301" y="7073"/>
                    <a:pt x="1635" y="7740"/>
                    <a:pt x="2135" y="8374"/>
                  </a:cubicBezTo>
                  <a:cubicBezTo>
                    <a:pt x="2302" y="7606"/>
                    <a:pt x="2302" y="6872"/>
                    <a:pt x="2302" y="6139"/>
                  </a:cubicBezTo>
                  <a:cubicBezTo>
                    <a:pt x="2235" y="5405"/>
                    <a:pt x="2169" y="4704"/>
                    <a:pt x="2002" y="4004"/>
                  </a:cubicBezTo>
                  <a:cubicBezTo>
                    <a:pt x="1835" y="3337"/>
                    <a:pt x="1635" y="2603"/>
                    <a:pt x="1335" y="1969"/>
                  </a:cubicBezTo>
                  <a:cubicBezTo>
                    <a:pt x="1034" y="1302"/>
                    <a:pt x="701" y="635"/>
                    <a:pt x="20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1" name="Google Shape;2301;p47"/>
            <p:cNvSpPr/>
            <p:nvPr/>
          </p:nvSpPr>
          <p:spPr>
            <a:xfrm>
              <a:off x="683975" y="3778425"/>
              <a:ext cx="203525" cy="72200"/>
            </a:xfrm>
            <a:custGeom>
              <a:rect b="b" l="l" r="r" t="t"/>
              <a:pathLst>
                <a:path extrusionOk="0" h="2888" w="8141">
                  <a:moveTo>
                    <a:pt x="7320" y="1"/>
                  </a:moveTo>
                  <a:cubicBezTo>
                    <a:pt x="6835" y="1"/>
                    <a:pt x="6367" y="38"/>
                    <a:pt x="5872" y="102"/>
                  </a:cubicBezTo>
                  <a:cubicBezTo>
                    <a:pt x="5171" y="202"/>
                    <a:pt x="4471" y="369"/>
                    <a:pt x="3804" y="636"/>
                  </a:cubicBezTo>
                  <a:cubicBezTo>
                    <a:pt x="3137" y="869"/>
                    <a:pt x="2469" y="1170"/>
                    <a:pt x="1836" y="1503"/>
                  </a:cubicBezTo>
                  <a:cubicBezTo>
                    <a:pt x="1202" y="1870"/>
                    <a:pt x="601" y="2304"/>
                    <a:pt x="1" y="2838"/>
                  </a:cubicBezTo>
                  <a:cubicBezTo>
                    <a:pt x="280" y="2872"/>
                    <a:pt x="551" y="2887"/>
                    <a:pt x="817" y="2887"/>
                  </a:cubicBezTo>
                  <a:cubicBezTo>
                    <a:pt x="1313" y="2887"/>
                    <a:pt x="1791" y="2836"/>
                    <a:pt x="2269" y="2771"/>
                  </a:cubicBezTo>
                  <a:cubicBezTo>
                    <a:pt x="2970" y="2637"/>
                    <a:pt x="3670" y="2471"/>
                    <a:pt x="4337" y="2204"/>
                  </a:cubicBezTo>
                  <a:cubicBezTo>
                    <a:pt x="5005" y="1970"/>
                    <a:pt x="5672" y="1670"/>
                    <a:pt x="6305" y="1336"/>
                  </a:cubicBezTo>
                  <a:cubicBezTo>
                    <a:pt x="6939" y="1003"/>
                    <a:pt x="7540" y="603"/>
                    <a:pt x="8140" y="36"/>
                  </a:cubicBezTo>
                  <a:cubicBezTo>
                    <a:pt x="7857" y="12"/>
                    <a:pt x="7585" y="1"/>
                    <a:pt x="732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2" name="Google Shape;2302;p47"/>
            <p:cNvSpPr/>
            <p:nvPr/>
          </p:nvSpPr>
          <p:spPr>
            <a:xfrm>
              <a:off x="916650" y="3645050"/>
              <a:ext cx="57575" cy="209325"/>
            </a:xfrm>
            <a:custGeom>
              <a:rect b="b" l="l" r="r" t="t"/>
              <a:pathLst>
                <a:path extrusionOk="0" h="8373" w="2303">
                  <a:moveTo>
                    <a:pt x="201" y="0"/>
                  </a:moveTo>
                  <a:cubicBezTo>
                    <a:pt x="34" y="801"/>
                    <a:pt x="1" y="1534"/>
                    <a:pt x="34" y="2268"/>
                  </a:cubicBezTo>
                  <a:cubicBezTo>
                    <a:pt x="67" y="2969"/>
                    <a:pt x="167" y="3669"/>
                    <a:pt x="334" y="4370"/>
                  </a:cubicBezTo>
                  <a:cubicBezTo>
                    <a:pt x="501" y="5037"/>
                    <a:pt x="701" y="5771"/>
                    <a:pt x="1001" y="6438"/>
                  </a:cubicBezTo>
                  <a:cubicBezTo>
                    <a:pt x="1302" y="7105"/>
                    <a:pt x="1635" y="7772"/>
                    <a:pt x="2135" y="8373"/>
                  </a:cubicBezTo>
                  <a:cubicBezTo>
                    <a:pt x="2302" y="7639"/>
                    <a:pt x="2302" y="6872"/>
                    <a:pt x="2302" y="6138"/>
                  </a:cubicBezTo>
                  <a:cubicBezTo>
                    <a:pt x="2236" y="5437"/>
                    <a:pt x="2169" y="4703"/>
                    <a:pt x="2002" y="4003"/>
                  </a:cubicBezTo>
                  <a:cubicBezTo>
                    <a:pt x="1835" y="3336"/>
                    <a:pt x="1635" y="2635"/>
                    <a:pt x="1335" y="1968"/>
                  </a:cubicBezTo>
                  <a:cubicBezTo>
                    <a:pt x="1035" y="1301"/>
                    <a:pt x="701" y="634"/>
                    <a:pt x="2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3" name="Google Shape;2303;p47"/>
            <p:cNvSpPr/>
            <p:nvPr/>
          </p:nvSpPr>
          <p:spPr>
            <a:xfrm>
              <a:off x="775725" y="3842000"/>
              <a:ext cx="203500" cy="72200"/>
            </a:xfrm>
            <a:custGeom>
              <a:rect b="b" l="l" r="r" t="t"/>
              <a:pathLst>
                <a:path extrusionOk="0" h="2888" w="8140">
                  <a:moveTo>
                    <a:pt x="7174" y="1"/>
                  </a:moveTo>
                  <a:cubicBezTo>
                    <a:pt x="6740" y="1"/>
                    <a:pt x="6317" y="36"/>
                    <a:pt x="5871" y="94"/>
                  </a:cubicBezTo>
                  <a:cubicBezTo>
                    <a:pt x="5171" y="228"/>
                    <a:pt x="4470" y="395"/>
                    <a:pt x="3803" y="628"/>
                  </a:cubicBezTo>
                  <a:cubicBezTo>
                    <a:pt x="3136" y="895"/>
                    <a:pt x="2469" y="1162"/>
                    <a:pt x="1835" y="1495"/>
                  </a:cubicBezTo>
                  <a:cubicBezTo>
                    <a:pt x="1201" y="1862"/>
                    <a:pt x="567" y="2296"/>
                    <a:pt x="0" y="2830"/>
                  </a:cubicBezTo>
                  <a:cubicBezTo>
                    <a:pt x="316" y="2869"/>
                    <a:pt x="621" y="2888"/>
                    <a:pt x="921" y="2888"/>
                  </a:cubicBezTo>
                  <a:cubicBezTo>
                    <a:pt x="1380" y="2888"/>
                    <a:pt x="1824" y="2844"/>
                    <a:pt x="2269" y="2763"/>
                  </a:cubicBezTo>
                  <a:cubicBezTo>
                    <a:pt x="2969" y="2630"/>
                    <a:pt x="3670" y="2463"/>
                    <a:pt x="4337" y="2229"/>
                  </a:cubicBezTo>
                  <a:cubicBezTo>
                    <a:pt x="5004" y="1962"/>
                    <a:pt x="5671" y="1662"/>
                    <a:pt x="6305" y="1329"/>
                  </a:cubicBezTo>
                  <a:cubicBezTo>
                    <a:pt x="6939" y="995"/>
                    <a:pt x="7539" y="595"/>
                    <a:pt x="8139" y="61"/>
                  </a:cubicBezTo>
                  <a:cubicBezTo>
                    <a:pt x="7804" y="19"/>
                    <a:pt x="7486" y="1"/>
                    <a:pt x="717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4" name="Google Shape;2304;p47"/>
            <p:cNvSpPr/>
            <p:nvPr/>
          </p:nvSpPr>
          <p:spPr>
            <a:xfrm>
              <a:off x="1002550" y="3700075"/>
              <a:ext cx="47550" cy="214350"/>
            </a:xfrm>
            <a:custGeom>
              <a:rect b="b" l="l" r="r" t="t"/>
              <a:pathLst>
                <a:path extrusionOk="0" h="8574" w="1902">
                  <a:moveTo>
                    <a:pt x="434" y="1"/>
                  </a:moveTo>
                  <a:cubicBezTo>
                    <a:pt x="167" y="768"/>
                    <a:pt x="100" y="1502"/>
                    <a:pt x="67" y="2236"/>
                  </a:cubicBezTo>
                  <a:cubicBezTo>
                    <a:pt x="0" y="2969"/>
                    <a:pt x="67" y="3670"/>
                    <a:pt x="134" y="4404"/>
                  </a:cubicBezTo>
                  <a:cubicBezTo>
                    <a:pt x="234" y="5104"/>
                    <a:pt x="334" y="5805"/>
                    <a:pt x="567" y="6505"/>
                  </a:cubicBezTo>
                  <a:cubicBezTo>
                    <a:pt x="801" y="7172"/>
                    <a:pt x="1068" y="7906"/>
                    <a:pt x="1468" y="8573"/>
                  </a:cubicBezTo>
                  <a:cubicBezTo>
                    <a:pt x="1735" y="7806"/>
                    <a:pt x="1802" y="7106"/>
                    <a:pt x="1835" y="6338"/>
                  </a:cubicBezTo>
                  <a:cubicBezTo>
                    <a:pt x="1902" y="5605"/>
                    <a:pt x="1835" y="4904"/>
                    <a:pt x="1768" y="4170"/>
                  </a:cubicBezTo>
                  <a:cubicBezTo>
                    <a:pt x="1668" y="3470"/>
                    <a:pt x="1568" y="2769"/>
                    <a:pt x="1335" y="2069"/>
                  </a:cubicBezTo>
                  <a:cubicBezTo>
                    <a:pt x="1135" y="1402"/>
                    <a:pt x="834" y="668"/>
                    <a:pt x="4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5" name="Google Shape;2305;p47"/>
            <p:cNvSpPr/>
            <p:nvPr/>
          </p:nvSpPr>
          <p:spPr>
            <a:xfrm>
              <a:off x="841600" y="3899400"/>
              <a:ext cx="209350" cy="57125"/>
            </a:xfrm>
            <a:custGeom>
              <a:rect b="b" l="l" r="r" t="t"/>
              <a:pathLst>
                <a:path extrusionOk="0" h="2285" w="8374">
                  <a:moveTo>
                    <a:pt x="6138" y="0"/>
                  </a:moveTo>
                  <a:cubicBezTo>
                    <a:pt x="5404" y="33"/>
                    <a:pt x="4704" y="133"/>
                    <a:pt x="4003" y="300"/>
                  </a:cubicBezTo>
                  <a:cubicBezTo>
                    <a:pt x="3336" y="467"/>
                    <a:pt x="2636" y="667"/>
                    <a:pt x="1969" y="967"/>
                  </a:cubicBezTo>
                  <a:cubicBezTo>
                    <a:pt x="1301" y="1234"/>
                    <a:pt x="634" y="1601"/>
                    <a:pt x="0" y="2068"/>
                  </a:cubicBezTo>
                  <a:cubicBezTo>
                    <a:pt x="581" y="2238"/>
                    <a:pt x="1127" y="2284"/>
                    <a:pt x="1651" y="2284"/>
                  </a:cubicBezTo>
                  <a:cubicBezTo>
                    <a:pt x="1849" y="2284"/>
                    <a:pt x="2043" y="2277"/>
                    <a:pt x="2235" y="2268"/>
                  </a:cubicBezTo>
                  <a:cubicBezTo>
                    <a:pt x="2969" y="2202"/>
                    <a:pt x="3670" y="2135"/>
                    <a:pt x="4370" y="1968"/>
                  </a:cubicBezTo>
                  <a:cubicBezTo>
                    <a:pt x="5037" y="1801"/>
                    <a:pt x="5738" y="1601"/>
                    <a:pt x="6405" y="1301"/>
                  </a:cubicBezTo>
                  <a:cubicBezTo>
                    <a:pt x="7072" y="1001"/>
                    <a:pt x="7739" y="667"/>
                    <a:pt x="8373" y="167"/>
                  </a:cubicBezTo>
                  <a:cubicBezTo>
                    <a:pt x="7573" y="0"/>
                    <a:pt x="6839" y="0"/>
                    <a:pt x="61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6" name="Google Shape;2306;p47"/>
            <p:cNvSpPr/>
            <p:nvPr/>
          </p:nvSpPr>
          <p:spPr>
            <a:xfrm>
              <a:off x="943350" y="4140400"/>
              <a:ext cx="688000" cy="414475"/>
            </a:xfrm>
            <a:custGeom>
              <a:rect b="b" l="l" r="r" t="t"/>
              <a:pathLst>
                <a:path extrusionOk="0" h="16579" w="27520">
                  <a:moveTo>
                    <a:pt x="0" y="0"/>
                  </a:moveTo>
                  <a:lnTo>
                    <a:pt x="0" y="6972"/>
                  </a:lnTo>
                  <a:cubicBezTo>
                    <a:pt x="0" y="12242"/>
                    <a:pt x="4336" y="16579"/>
                    <a:pt x="9640" y="16579"/>
                  </a:cubicBezTo>
                  <a:lnTo>
                    <a:pt x="17913" y="16579"/>
                  </a:lnTo>
                  <a:cubicBezTo>
                    <a:pt x="23183" y="16579"/>
                    <a:pt x="27520" y="12242"/>
                    <a:pt x="27520" y="6972"/>
                  </a:cubicBezTo>
                  <a:lnTo>
                    <a:pt x="2752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7" name="Google Shape;2307;p47"/>
            <p:cNvSpPr/>
            <p:nvPr/>
          </p:nvSpPr>
          <p:spPr>
            <a:xfrm>
              <a:off x="943350" y="4228800"/>
              <a:ext cx="689675" cy="11700"/>
            </a:xfrm>
            <a:custGeom>
              <a:rect b="b" l="l" r="r" t="t"/>
              <a:pathLst>
                <a:path extrusionOk="0" h="468" w="27587">
                  <a:moveTo>
                    <a:pt x="0" y="0"/>
                  </a:moveTo>
                  <a:lnTo>
                    <a:pt x="0" y="467"/>
                  </a:lnTo>
                  <a:lnTo>
                    <a:pt x="27586" y="467"/>
                  </a:lnTo>
                  <a:lnTo>
                    <a:pt x="275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8" name="Google Shape;2308;p47"/>
            <p:cNvSpPr/>
            <p:nvPr/>
          </p:nvSpPr>
          <p:spPr>
            <a:xfrm>
              <a:off x="943350" y="4273825"/>
              <a:ext cx="688000" cy="68400"/>
            </a:xfrm>
            <a:custGeom>
              <a:rect b="b" l="l" r="r" t="t"/>
              <a:pathLst>
                <a:path extrusionOk="0" h="2736" w="27520">
                  <a:moveTo>
                    <a:pt x="0" y="0"/>
                  </a:moveTo>
                  <a:lnTo>
                    <a:pt x="0" y="901"/>
                  </a:lnTo>
                  <a:cubicBezTo>
                    <a:pt x="434" y="901"/>
                    <a:pt x="667" y="1201"/>
                    <a:pt x="1001" y="1668"/>
                  </a:cubicBezTo>
                  <a:cubicBezTo>
                    <a:pt x="1368" y="2135"/>
                    <a:pt x="1835" y="2736"/>
                    <a:pt x="2769" y="2736"/>
                  </a:cubicBezTo>
                  <a:cubicBezTo>
                    <a:pt x="3669" y="2736"/>
                    <a:pt x="4136" y="2169"/>
                    <a:pt x="4503" y="1668"/>
                  </a:cubicBezTo>
                  <a:cubicBezTo>
                    <a:pt x="4837" y="1168"/>
                    <a:pt x="5104" y="901"/>
                    <a:pt x="5504" y="901"/>
                  </a:cubicBezTo>
                  <a:cubicBezTo>
                    <a:pt x="5938" y="901"/>
                    <a:pt x="6171" y="1201"/>
                    <a:pt x="6505" y="1668"/>
                  </a:cubicBezTo>
                  <a:cubicBezTo>
                    <a:pt x="6872" y="2135"/>
                    <a:pt x="7339" y="2736"/>
                    <a:pt x="8273" y="2736"/>
                  </a:cubicBezTo>
                  <a:cubicBezTo>
                    <a:pt x="9173" y="2736"/>
                    <a:pt x="9640" y="2169"/>
                    <a:pt x="10007" y="1668"/>
                  </a:cubicBezTo>
                  <a:cubicBezTo>
                    <a:pt x="10341" y="1168"/>
                    <a:pt x="10608" y="901"/>
                    <a:pt x="11008" y="901"/>
                  </a:cubicBezTo>
                  <a:cubicBezTo>
                    <a:pt x="11442" y="901"/>
                    <a:pt x="11675" y="1201"/>
                    <a:pt x="12009" y="1668"/>
                  </a:cubicBezTo>
                  <a:cubicBezTo>
                    <a:pt x="12376" y="2135"/>
                    <a:pt x="12843" y="2736"/>
                    <a:pt x="13777" y="2736"/>
                  </a:cubicBezTo>
                  <a:cubicBezTo>
                    <a:pt x="14677" y="2736"/>
                    <a:pt x="15144" y="2169"/>
                    <a:pt x="15511" y="1668"/>
                  </a:cubicBezTo>
                  <a:cubicBezTo>
                    <a:pt x="15845" y="1168"/>
                    <a:pt x="16112" y="901"/>
                    <a:pt x="16512" y="901"/>
                  </a:cubicBezTo>
                  <a:cubicBezTo>
                    <a:pt x="16946" y="901"/>
                    <a:pt x="17179" y="1201"/>
                    <a:pt x="17513" y="1668"/>
                  </a:cubicBezTo>
                  <a:cubicBezTo>
                    <a:pt x="17880" y="2135"/>
                    <a:pt x="18347" y="2736"/>
                    <a:pt x="19281" y="2736"/>
                  </a:cubicBezTo>
                  <a:cubicBezTo>
                    <a:pt x="20181" y="2736"/>
                    <a:pt x="20648" y="2169"/>
                    <a:pt x="21015" y="1668"/>
                  </a:cubicBezTo>
                  <a:cubicBezTo>
                    <a:pt x="21349" y="1168"/>
                    <a:pt x="21616" y="901"/>
                    <a:pt x="22016" y="901"/>
                  </a:cubicBezTo>
                  <a:cubicBezTo>
                    <a:pt x="22449" y="901"/>
                    <a:pt x="22683" y="1201"/>
                    <a:pt x="23017" y="1668"/>
                  </a:cubicBezTo>
                  <a:cubicBezTo>
                    <a:pt x="23417" y="2135"/>
                    <a:pt x="23850" y="2736"/>
                    <a:pt x="24784" y="2736"/>
                  </a:cubicBezTo>
                  <a:cubicBezTo>
                    <a:pt x="25685" y="2736"/>
                    <a:pt x="26152" y="2135"/>
                    <a:pt x="26519" y="1668"/>
                  </a:cubicBezTo>
                  <a:cubicBezTo>
                    <a:pt x="26853" y="1168"/>
                    <a:pt x="27086" y="901"/>
                    <a:pt x="27520" y="901"/>
                  </a:cubicBezTo>
                  <a:lnTo>
                    <a:pt x="27520" y="0"/>
                  </a:lnTo>
                  <a:cubicBezTo>
                    <a:pt x="26619" y="0"/>
                    <a:pt x="26152" y="567"/>
                    <a:pt x="25785" y="1068"/>
                  </a:cubicBezTo>
                  <a:cubicBezTo>
                    <a:pt x="25452" y="1568"/>
                    <a:pt x="25218" y="1835"/>
                    <a:pt x="24784" y="1835"/>
                  </a:cubicBezTo>
                  <a:cubicBezTo>
                    <a:pt x="24351" y="1835"/>
                    <a:pt x="24117" y="1535"/>
                    <a:pt x="23784" y="1068"/>
                  </a:cubicBezTo>
                  <a:cubicBezTo>
                    <a:pt x="23383" y="634"/>
                    <a:pt x="22950" y="0"/>
                    <a:pt x="22016" y="0"/>
                  </a:cubicBezTo>
                  <a:cubicBezTo>
                    <a:pt x="21115" y="0"/>
                    <a:pt x="20648" y="567"/>
                    <a:pt x="20281" y="1068"/>
                  </a:cubicBezTo>
                  <a:cubicBezTo>
                    <a:pt x="19948" y="1568"/>
                    <a:pt x="19681" y="1835"/>
                    <a:pt x="19281" y="1835"/>
                  </a:cubicBezTo>
                  <a:cubicBezTo>
                    <a:pt x="18847" y="1835"/>
                    <a:pt x="18613" y="1535"/>
                    <a:pt x="18280" y="1068"/>
                  </a:cubicBezTo>
                  <a:cubicBezTo>
                    <a:pt x="17880" y="634"/>
                    <a:pt x="17446" y="0"/>
                    <a:pt x="16512" y="0"/>
                  </a:cubicBezTo>
                  <a:cubicBezTo>
                    <a:pt x="15611" y="0"/>
                    <a:pt x="15144" y="567"/>
                    <a:pt x="14777" y="1068"/>
                  </a:cubicBezTo>
                  <a:cubicBezTo>
                    <a:pt x="14444" y="1568"/>
                    <a:pt x="14177" y="1835"/>
                    <a:pt x="13777" y="1835"/>
                  </a:cubicBezTo>
                  <a:cubicBezTo>
                    <a:pt x="13343" y="1835"/>
                    <a:pt x="13109" y="1535"/>
                    <a:pt x="12776" y="1068"/>
                  </a:cubicBezTo>
                  <a:cubicBezTo>
                    <a:pt x="12376" y="634"/>
                    <a:pt x="11942" y="0"/>
                    <a:pt x="11008" y="0"/>
                  </a:cubicBezTo>
                  <a:cubicBezTo>
                    <a:pt x="10107" y="0"/>
                    <a:pt x="9640" y="567"/>
                    <a:pt x="9273" y="1068"/>
                  </a:cubicBezTo>
                  <a:cubicBezTo>
                    <a:pt x="8940" y="1568"/>
                    <a:pt x="8673" y="1835"/>
                    <a:pt x="8273" y="1835"/>
                  </a:cubicBezTo>
                  <a:cubicBezTo>
                    <a:pt x="7839" y="1835"/>
                    <a:pt x="7605" y="1535"/>
                    <a:pt x="7272" y="1068"/>
                  </a:cubicBezTo>
                  <a:cubicBezTo>
                    <a:pt x="6872" y="634"/>
                    <a:pt x="6438" y="0"/>
                    <a:pt x="5504" y="0"/>
                  </a:cubicBezTo>
                  <a:cubicBezTo>
                    <a:pt x="4603" y="0"/>
                    <a:pt x="4136" y="567"/>
                    <a:pt x="3769" y="1068"/>
                  </a:cubicBezTo>
                  <a:cubicBezTo>
                    <a:pt x="3436" y="1568"/>
                    <a:pt x="3169" y="1835"/>
                    <a:pt x="2769" y="1835"/>
                  </a:cubicBezTo>
                  <a:cubicBezTo>
                    <a:pt x="2335" y="1835"/>
                    <a:pt x="2102" y="1535"/>
                    <a:pt x="1768" y="1068"/>
                  </a:cubicBezTo>
                  <a:cubicBezTo>
                    <a:pt x="1368" y="634"/>
                    <a:pt x="934" y="0"/>
                    <a:pt x="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09" name="Google Shape;2309;p47"/>
            <p:cNvSpPr/>
            <p:nvPr/>
          </p:nvSpPr>
          <p:spPr>
            <a:xfrm>
              <a:off x="1262725" y="4140400"/>
              <a:ext cx="368625" cy="414475"/>
            </a:xfrm>
            <a:custGeom>
              <a:rect b="b" l="l" r="r" t="t"/>
              <a:pathLst>
                <a:path extrusionOk="0" h="16579" w="14745">
                  <a:moveTo>
                    <a:pt x="9641" y="0"/>
                  </a:moveTo>
                  <a:lnTo>
                    <a:pt x="9641" y="6972"/>
                  </a:lnTo>
                  <a:cubicBezTo>
                    <a:pt x="9641" y="12242"/>
                    <a:pt x="5271" y="16579"/>
                    <a:pt x="1" y="16579"/>
                  </a:cubicBezTo>
                  <a:lnTo>
                    <a:pt x="5138" y="16579"/>
                  </a:lnTo>
                  <a:cubicBezTo>
                    <a:pt x="10408" y="16579"/>
                    <a:pt x="14745" y="12242"/>
                    <a:pt x="14745" y="6972"/>
                  </a:cubicBezTo>
                  <a:lnTo>
                    <a:pt x="14745" y="0"/>
                  </a:lnTo>
                  <a:close/>
                </a:path>
              </a:pathLst>
            </a:custGeom>
            <a:solidFill>
              <a:srgbClr val="F2B6B6">
                <a:alpha val="66666"/>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10" name="Google Shape;2310;p47"/>
            <p:cNvSpPr/>
            <p:nvPr/>
          </p:nvSpPr>
          <p:spPr>
            <a:xfrm>
              <a:off x="921650" y="4108700"/>
              <a:ext cx="733050" cy="65075"/>
            </a:xfrm>
            <a:custGeom>
              <a:rect b="b" l="l" r="r" t="t"/>
              <a:pathLst>
                <a:path extrusionOk="0" h="2603" w="29322">
                  <a:moveTo>
                    <a:pt x="1" y="1"/>
                  </a:moveTo>
                  <a:lnTo>
                    <a:pt x="1" y="2603"/>
                  </a:lnTo>
                  <a:lnTo>
                    <a:pt x="29322" y="2603"/>
                  </a:lnTo>
                  <a:lnTo>
                    <a:pt x="2932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311" name="Google Shape;2311;p47"/>
          <p:cNvSpPr/>
          <p:nvPr/>
        </p:nvSpPr>
        <p:spPr>
          <a:xfrm>
            <a:off x="5526620" y="3222606"/>
            <a:ext cx="142500" cy="516917"/>
          </a:xfrm>
          <a:custGeom>
            <a:rect b="b" l="l" r="r" t="t"/>
            <a:pathLst>
              <a:path extrusionOk="0" h="10736" w="7600">
                <a:moveTo>
                  <a:pt x="3891" y="0"/>
                </a:moveTo>
                <a:cubicBezTo>
                  <a:pt x="3860" y="122"/>
                  <a:pt x="3435" y="2219"/>
                  <a:pt x="2097" y="3891"/>
                </a:cubicBezTo>
                <a:cubicBezTo>
                  <a:pt x="699" y="5623"/>
                  <a:pt x="0" y="7964"/>
                  <a:pt x="1186" y="9879"/>
                </a:cubicBezTo>
                <a:cubicBezTo>
                  <a:pt x="1577" y="10521"/>
                  <a:pt x="2004" y="10736"/>
                  <a:pt x="2401" y="10736"/>
                </a:cubicBezTo>
                <a:cubicBezTo>
                  <a:pt x="3208" y="10736"/>
                  <a:pt x="3891" y="9848"/>
                  <a:pt x="3891" y="9848"/>
                </a:cubicBezTo>
                <a:cubicBezTo>
                  <a:pt x="3891" y="9848"/>
                  <a:pt x="4210" y="10609"/>
                  <a:pt x="4826" y="10609"/>
                </a:cubicBezTo>
                <a:cubicBezTo>
                  <a:pt x="4895" y="10609"/>
                  <a:pt x="4969" y="10599"/>
                  <a:pt x="5046" y="10578"/>
                </a:cubicBezTo>
                <a:cubicBezTo>
                  <a:pt x="5806" y="10395"/>
                  <a:pt x="7599" y="7538"/>
                  <a:pt x="6353" y="4742"/>
                </a:cubicBezTo>
                <a:cubicBezTo>
                  <a:pt x="5107" y="1915"/>
                  <a:pt x="4012" y="1307"/>
                  <a:pt x="3891" y="0"/>
                </a:cubicBezTo>
                <a:close/>
              </a:path>
            </a:pathLst>
          </a:custGeom>
          <a:solidFill>
            <a:schemeClr val="dk2"/>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12" name="Google Shape;2312;p47"/>
          <p:cNvSpPr/>
          <p:nvPr/>
        </p:nvSpPr>
        <p:spPr>
          <a:xfrm>
            <a:off x="5538021" y="3802119"/>
            <a:ext cx="128251" cy="418840"/>
          </a:xfrm>
          <a:custGeom>
            <a:rect b="b" l="l" r="r" t="t"/>
            <a:pathLst>
              <a:path extrusionOk="0" h="8699" w="6840">
                <a:moveTo>
                  <a:pt x="1094" y="1"/>
                </a:moveTo>
                <a:cubicBezTo>
                  <a:pt x="1094" y="1"/>
                  <a:pt x="0" y="5806"/>
                  <a:pt x="2614" y="7995"/>
                </a:cubicBezTo>
                <a:cubicBezTo>
                  <a:pt x="3221" y="8503"/>
                  <a:pt x="3774" y="8698"/>
                  <a:pt x="4266" y="8698"/>
                </a:cubicBezTo>
                <a:cubicBezTo>
                  <a:pt x="5890" y="8698"/>
                  <a:pt x="6839" y="6566"/>
                  <a:pt x="6839" y="6566"/>
                </a:cubicBezTo>
                <a:cubicBezTo>
                  <a:pt x="2553" y="3436"/>
                  <a:pt x="1094" y="1"/>
                  <a:pt x="1094" y="1"/>
                </a:cubicBezTo>
                <a:close/>
              </a:path>
            </a:pathLst>
          </a:custGeom>
          <a:solidFill>
            <a:srgbClr val="859B35"/>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313" name="Google Shape;2313;p47"/>
          <p:cNvGrpSpPr/>
          <p:nvPr/>
        </p:nvGrpSpPr>
        <p:grpSpPr>
          <a:xfrm>
            <a:off x="5538022" y="5"/>
            <a:ext cx="1172906" cy="4316000"/>
            <a:chOff x="3487425" y="480550"/>
            <a:chExt cx="1563875" cy="2241000"/>
          </a:xfrm>
        </p:grpSpPr>
        <p:sp>
          <p:nvSpPr>
            <p:cNvPr id="2314" name="Google Shape;2314;p47"/>
            <p:cNvSpPr/>
            <p:nvPr/>
          </p:nvSpPr>
          <p:spPr>
            <a:xfrm>
              <a:off x="4007175" y="1349850"/>
              <a:ext cx="608700" cy="399725"/>
            </a:xfrm>
            <a:custGeom>
              <a:rect b="b" l="l" r="r" t="t"/>
              <a:pathLst>
                <a:path extrusionOk="0" h="15989" w="24348">
                  <a:moveTo>
                    <a:pt x="1" y="1"/>
                  </a:moveTo>
                  <a:cubicBezTo>
                    <a:pt x="1" y="305"/>
                    <a:pt x="1" y="578"/>
                    <a:pt x="31" y="852"/>
                  </a:cubicBezTo>
                  <a:cubicBezTo>
                    <a:pt x="31" y="943"/>
                    <a:pt x="31" y="1004"/>
                    <a:pt x="31" y="1065"/>
                  </a:cubicBezTo>
                  <a:cubicBezTo>
                    <a:pt x="31" y="1095"/>
                    <a:pt x="31" y="1156"/>
                    <a:pt x="31" y="1186"/>
                  </a:cubicBezTo>
                  <a:cubicBezTo>
                    <a:pt x="31" y="1399"/>
                    <a:pt x="61" y="1612"/>
                    <a:pt x="61" y="1824"/>
                  </a:cubicBezTo>
                  <a:cubicBezTo>
                    <a:pt x="61" y="1855"/>
                    <a:pt x="92" y="1916"/>
                    <a:pt x="92" y="1946"/>
                  </a:cubicBezTo>
                  <a:cubicBezTo>
                    <a:pt x="92" y="2007"/>
                    <a:pt x="92" y="2068"/>
                    <a:pt x="92" y="2128"/>
                  </a:cubicBezTo>
                  <a:cubicBezTo>
                    <a:pt x="122" y="2341"/>
                    <a:pt x="153" y="2554"/>
                    <a:pt x="153" y="2767"/>
                  </a:cubicBezTo>
                  <a:cubicBezTo>
                    <a:pt x="183" y="2858"/>
                    <a:pt x="183" y="2979"/>
                    <a:pt x="213" y="3101"/>
                  </a:cubicBezTo>
                  <a:cubicBezTo>
                    <a:pt x="244" y="3283"/>
                    <a:pt x="274" y="3496"/>
                    <a:pt x="305" y="3709"/>
                  </a:cubicBezTo>
                  <a:cubicBezTo>
                    <a:pt x="335" y="3831"/>
                    <a:pt x="335" y="3922"/>
                    <a:pt x="365" y="4043"/>
                  </a:cubicBezTo>
                  <a:cubicBezTo>
                    <a:pt x="396" y="4226"/>
                    <a:pt x="426" y="4408"/>
                    <a:pt x="487" y="4590"/>
                  </a:cubicBezTo>
                  <a:cubicBezTo>
                    <a:pt x="487" y="4621"/>
                    <a:pt x="487" y="4651"/>
                    <a:pt x="487" y="4682"/>
                  </a:cubicBezTo>
                  <a:cubicBezTo>
                    <a:pt x="517" y="4773"/>
                    <a:pt x="548" y="4894"/>
                    <a:pt x="548" y="4986"/>
                  </a:cubicBezTo>
                  <a:cubicBezTo>
                    <a:pt x="609" y="5198"/>
                    <a:pt x="669" y="5411"/>
                    <a:pt x="700" y="5624"/>
                  </a:cubicBezTo>
                  <a:cubicBezTo>
                    <a:pt x="730" y="5715"/>
                    <a:pt x="761" y="5837"/>
                    <a:pt x="791" y="5958"/>
                  </a:cubicBezTo>
                  <a:cubicBezTo>
                    <a:pt x="852" y="6080"/>
                    <a:pt x="882" y="6201"/>
                    <a:pt x="913" y="6323"/>
                  </a:cubicBezTo>
                  <a:cubicBezTo>
                    <a:pt x="943" y="6414"/>
                    <a:pt x="973" y="6505"/>
                    <a:pt x="1004" y="6566"/>
                  </a:cubicBezTo>
                  <a:cubicBezTo>
                    <a:pt x="1034" y="6688"/>
                    <a:pt x="1065" y="6779"/>
                    <a:pt x="1095" y="6900"/>
                  </a:cubicBezTo>
                  <a:cubicBezTo>
                    <a:pt x="1125" y="7022"/>
                    <a:pt x="1186" y="7113"/>
                    <a:pt x="1217" y="7235"/>
                  </a:cubicBezTo>
                  <a:cubicBezTo>
                    <a:pt x="1247" y="7326"/>
                    <a:pt x="1277" y="7417"/>
                    <a:pt x="1308" y="7539"/>
                  </a:cubicBezTo>
                  <a:cubicBezTo>
                    <a:pt x="1368" y="7630"/>
                    <a:pt x="1399" y="7752"/>
                    <a:pt x="1429" y="7843"/>
                  </a:cubicBezTo>
                  <a:cubicBezTo>
                    <a:pt x="1520" y="8056"/>
                    <a:pt x="1612" y="8268"/>
                    <a:pt x="1703" y="8481"/>
                  </a:cubicBezTo>
                  <a:cubicBezTo>
                    <a:pt x="1733" y="8572"/>
                    <a:pt x="1794" y="8694"/>
                    <a:pt x="1855" y="8785"/>
                  </a:cubicBezTo>
                  <a:cubicBezTo>
                    <a:pt x="1885" y="8846"/>
                    <a:pt x="1885" y="8907"/>
                    <a:pt x="1916" y="8967"/>
                  </a:cubicBezTo>
                  <a:cubicBezTo>
                    <a:pt x="2007" y="9119"/>
                    <a:pt x="2068" y="9271"/>
                    <a:pt x="2128" y="9423"/>
                  </a:cubicBezTo>
                  <a:cubicBezTo>
                    <a:pt x="2189" y="9545"/>
                    <a:pt x="2250" y="9636"/>
                    <a:pt x="2311" y="9758"/>
                  </a:cubicBezTo>
                  <a:lnTo>
                    <a:pt x="2311" y="9788"/>
                  </a:lnTo>
                  <a:cubicBezTo>
                    <a:pt x="2341" y="9818"/>
                    <a:pt x="2341" y="9818"/>
                    <a:pt x="2372" y="9849"/>
                  </a:cubicBezTo>
                  <a:cubicBezTo>
                    <a:pt x="2463" y="10031"/>
                    <a:pt x="2554" y="10214"/>
                    <a:pt x="2645" y="10396"/>
                  </a:cubicBezTo>
                  <a:cubicBezTo>
                    <a:pt x="2706" y="10487"/>
                    <a:pt x="2767" y="10609"/>
                    <a:pt x="2827" y="10700"/>
                  </a:cubicBezTo>
                  <a:cubicBezTo>
                    <a:pt x="2949" y="10913"/>
                    <a:pt x="3071" y="11125"/>
                    <a:pt x="3223" y="11338"/>
                  </a:cubicBezTo>
                  <a:cubicBezTo>
                    <a:pt x="3283" y="11429"/>
                    <a:pt x="3344" y="11521"/>
                    <a:pt x="3375" y="11612"/>
                  </a:cubicBezTo>
                  <a:cubicBezTo>
                    <a:pt x="3405" y="11612"/>
                    <a:pt x="3405" y="11642"/>
                    <a:pt x="3405" y="11642"/>
                  </a:cubicBezTo>
                  <a:cubicBezTo>
                    <a:pt x="3557" y="11885"/>
                    <a:pt x="3709" y="12098"/>
                    <a:pt x="3861" y="12280"/>
                  </a:cubicBezTo>
                  <a:cubicBezTo>
                    <a:pt x="3891" y="12341"/>
                    <a:pt x="3952" y="12432"/>
                    <a:pt x="4013" y="12493"/>
                  </a:cubicBezTo>
                  <a:cubicBezTo>
                    <a:pt x="4043" y="12524"/>
                    <a:pt x="4074" y="12584"/>
                    <a:pt x="4104" y="12615"/>
                  </a:cubicBezTo>
                  <a:cubicBezTo>
                    <a:pt x="4256" y="12828"/>
                    <a:pt x="4408" y="13040"/>
                    <a:pt x="4590" y="13253"/>
                  </a:cubicBezTo>
                  <a:cubicBezTo>
                    <a:pt x="4682" y="13344"/>
                    <a:pt x="4773" y="13466"/>
                    <a:pt x="4834" y="13557"/>
                  </a:cubicBezTo>
                  <a:cubicBezTo>
                    <a:pt x="5016" y="13770"/>
                    <a:pt x="5198" y="13952"/>
                    <a:pt x="5350" y="14135"/>
                  </a:cubicBezTo>
                  <a:cubicBezTo>
                    <a:pt x="5381" y="14165"/>
                    <a:pt x="5381" y="14165"/>
                    <a:pt x="5411" y="14195"/>
                  </a:cubicBezTo>
                  <a:cubicBezTo>
                    <a:pt x="5411" y="14195"/>
                    <a:pt x="5442" y="14226"/>
                    <a:pt x="5442" y="14226"/>
                  </a:cubicBezTo>
                  <a:cubicBezTo>
                    <a:pt x="5533" y="14347"/>
                    <a:pt x="5624" y="14439"/>
                    <a:pt x="5715" y="14499"/>
                  </a:cubicBezTo>
                  <a:cubicBezTo>
                    <a:pt x="5928" y="14743"/>
                    <a:pt x="6171" y="14955"/>
                    <a:pt x="6353" y="15138"/>
                  </a:cubicBezTo>
                  <a:cubicBezTo>
                    <a:pt x="6505" y="15259"/>
                    <a:pt x="6597" y="15381"/>
                    <a:pt x="6718" y="15472"/>
                  </a:cubicBezTo>
                  <a:cubicBezTo>
                    <a:pt x="7113" y="15806"/>
                    <a:pt x="7356" y="15989"/>
                    <a:pt x="7356" y="15989"/>
                  </a:cubicBezTo>
                  <a:lnTo>
                    <a:pt x="16992" y="15989"/>
                  </a:lnTo>
                  <a:cubicBezTo>
                    <a:pt x="16992" y="15989"/>
                    <a:pt x="17235" y="15806"/>
                    <a:pt x="17630" y="15472"/>
                  </a:cubicBezTo>
                  <a:cubicBezTo>
                    <a:pt x="17721" y="15381"/>
                    <a:pt x="17843" y="15259"/>
                    <a:pt x="17995" y="15138"/>
                  </a:cubicBezTo>
                  <a:cubicBezTo>
                    <a:pt x="18177" y="14955"/>
                    <a:pt x="18390" y="14743"/>
                    <a:pt x="18633" y="14499"/>
                  </a:cubicBezTo>
                  <a:cubicBezTo>
                    <a:pt x="18724" y="14439"/>
                    <a:pt x="18785" y="14347"/>
                    <a:pt x="18907" y="14226"/>
                  </a:cubicBezTo>
                  <a:cubicBezTo>
                    <a:pt x="18907" y="14226"/>
                    <a:pt x="18937" y="14195"/>
                    <a:pt x="18937" y="14195"/>
                  </a:cubicBezTo>
                  <a:cubicBezTo>
                    <a:pt x="19120" y="13983"/>
                    <a:pt x="19302" y="13800"/>
                    <a:pt x="19515" y="13557"/>
                  </a:cubicBezTo>
                  <a:cubicBezTo>
                    <a:pt x="19576" y="13466"/>
                    <a:pt x="19667" y="13344"/>
                    <a:pt x="19758" y="13253"/>
                  </a:cubicBezTo>
                  <a:cubicBezTo>
                    <a:pt x="19940" y="13040"/>
                    <a:pt x="20092" y="12828"/>
                    <a:pt x="20244" y="12615"/>
                  </a:cubicBezTo>
                  <a:cubicBezTo>
                    <a:pt x="20275" y="12584"/>
                    <a:pt x="20305" y="12524"/>
                    <a:pt x="20335" y="12493"/>
                  </a:cubicBezTo>
                  <a:cubicBezTo>
                    <a:pt x="20396" y="12432"/>
                    <a:pt x="20427" y="12341"/>
                    <a:pt x="20487" y="12280"/>
                  </a:cubicBezTo>
                  <a:cubicBezTo>
                    <a:pt x="20639" y="12098"/>
                    <a:pt x="20791" y="11885"/>
                    <a:pt x="20943" y="11642"/>
                  </a:cubicBezTo>
                  <a:cubicBezTo>
                    <a:pt x="20943" y="11642"/>
                    <a:pt x="20943" y="11612"/>
                    <a:pt x="20974" y="11612"/>
                  </a:cubicBezTo>
                  <a:cubicBezTo>
                    <a:pt x="21004" y="11521"/>
                    <a:pt x="21065" y="11429"/>
                    <a:pt x="21126" y="11338"/>
                  </a:cubicBezTo>
                  <a:cubicBezTo>
                    <a:pt x="21278" y="11125"/>
                    <a:pt x="21399" y="10913"/>
                    <a:pt x="21521" y="10700"/>
                  </a:cubicBezTo>
                  <a:cubicBezTo>
                    <a:pt x="21582" y="10609"/>
                    <a:pt x="21642" y="10487"/>
                    <a:pt x="21703" y="10396"/>
                  </a:cubicBezTo>
                  <a:cubicBezTo>
                    <a:pt x="21794" y="10214"/>
                    <a:pt x="21886" y="10031"/>
                    <a:pt x="21977" y="9849"/>
                  </a:cubicBezTo>
                  <a:cubicBezTo>
                    <a:pt x="22007" y="9818"/>
                    <a:pt x="22038" y="9788"/>
                    <a:pt x="22038" y="9758"/>
                  </a:cubicBezTo>
                  <a:cubicBezTo>
                    <a:pt x="22098" y="9636"/>
                    <a:pt x="22159" y="9545"/>
                    <a:pt x="22220" y="9423"/>
                  </a:cubicBezTo>
                  <a:cubicBezTo>
                    <a:pt x="22281" y="9271"/>
                    <a:pt x="22342" y="9119"/>
                    <a:pt x="22433" y="8967"/>
                  </a:cubicBezTo>
                  <a:cubicBezTo>
                    <a:pt x="22433" y="8907"/>
                    <a:pt x="22463" y="8846"/>
                    <a:pt x="22494" y="8785"/>
                  </a:cubicBezTo>
                  <a:cubicBezTo>
                    <a:pt x="22554" y="8694"/>
                    <a:pt x="22585" y="8572"/>
                    <a:pt x="22645" y="8481"/>
                  </a:cubicBezTo>
                  <a:cubicBezTo>
                    <a:pt x="22737" y="8268"/>
                    <a:pt x="22828" y="8056"/>
                    <a:pt x="22889" y="7843"/>
                  </a:cubicBezTo>
                  <a:cubicBezTo>
                    <a:pt x="22949" y="7752"/>
                    <a:pt x="22980" y="7630"/>
                    <a:pt x="23010" y="7539"/>
                  </a:cubicBezTo>
                  <a:cubicBezTo>
                    <a:pt x="23071" y="7417"/>
                    <a:pt x="23101" y="7326"/>
                    <a:pt x="23132" y="7235"/>
                  </a:cubicBezTo>
                  <a:cubicBezTo>
                    <a:pt x="23162" y="7113"/>
                    <a:pt x="23223" y="7022"/>
                    <a:pt x="23253" y="6900"/>
                  </a:cubicBezTo>
                  <a:cubicBezTo>
                    <a:pt x="23284" y="6779"/>
                    <a:pt x="23314" y="6688"/>
                    <a:pt x="23345" y="6566"/>
                  </a:cubicBezTo>
                  <a:cubicBezTo>
                    <a:pt x="23375" y="6505"/>
                    <a:pt x="23405" y="6414"/>
                    <a:pt x="23436" y="6323"/>
                  </a:cubicBezTo>
                  <a:cubicBezTo>
                    <a:pt x="23466" y="6201"/>
                    <a:pt x="23497" y="6080"/>
                    <a:pt x="23557" y="5958"/>
                  </a:cubicBezTo>
                  <a:cubicBezTo>
                    <a:pt x="23588" y="5837"/>
                    <a:pt x="23588" y="5715"/>
                    <a:pt x="23618" y="5624"/>
                  </a:cubicBezTo>
                  <a:cubicBezTo>
                    <a:pt x="23679" y="5411"/>
                    <a:pt x="23740" y="5198"/>
                    <a:pt x="23801" y="4986"/>
                  </a:cubicBezTo>
                  <a:cubicBezTo>
                    <a:pt x="23801" y="4894"/>
                    <a:pt x="23831" y="4773"/>
                    <a:pt x="23861" y="4682"/>
                  </a:cubicBezTo>
                  <a:cubicBezTo>
                    <a:pt x="23861" y="4651"/>
                    <a:pt x="23861" y="4621"/>
                    <a:pt x="23861" y="4590"/>
                  </a:cubicBezTo>
                  <a:cubicBezTo>
                    <a:pt x="23922" y="4408"/>
                    <a:pt x="23953" y="4226"/>
                    <a:pt x="23983" y="4043"/>
                  </a:cubicBezTo>
                  <a:cubicBezTo>
                    <a:pt x="24013" y="3922"/>
                    <a:pt x="24013" y="3831"/>
                    <a:pt x="24044" y="3709"/>
                  </a:cubicBezTo>
                  <a:cubicBezTo>
                    <a:pt x="24074" y="3496"/>
                    <a:pt x="24104" y="3283"/>
                    <a:pt x="24135" y="3101"/>
                  </a:cubicBezTo>
                  <a:cubicBezTo>
                    <a:pt x="24165" y="2979"/>
                    <a:pt x="24165" y="2858"/>
                    <a:pt x="24165" y="2767"/>
                  </a:cubicBezTo>
                  <a:cubicBezTo>
                    <a:pt x="24196" y="2554"/>
                    <a:pt x="24226" y="2341"/>
                    <a:pt x="24256" y="2128"/>
                  </a:cubicBezTo>
                  <a:cubicBezTo>
                    <a:pt x="24256" y="2068"/>
                    <a:pt x="24256" y="2007"/>
                    <a:pt x="24256" y="1946"/>
                  </a:cubicBezTo>
                  <a:cubicBezTo>
                    <a:pt x="24256" y="1916"/>
                    <a:pt x="24256" y="1855"/>
                    <a:pt x="24287" y="1824"/>
                  </a:cubicBezTo>
                  <a:cubicBezTo>
                    <a:pt x="24287" y="1612"/>
                    <a:pt x="24317" y="1399"/>
                    <a:pt x="24317" y="1186"/>
                  </a:cubicBezTo>
                  <a:cubicBezTo>
                    <a:pt x="24317" y="1156"/>
                    <a:pt x="24317" y="1095"/>
                    <a:pt x="24317" y="1065"/>
                  </a:cubicBezTo>
                  <a:cubicBezTo>
                    <a:pt x="24317" y="1004"/>
                    <a:pt x="24317" y="943"/>
                    <a:pt x="24317" y="852"/>
                  </a:cubicBezTo>
                  <a:cubicBezTo>
                    <a:pt x="24348" y="578"/>
                    <a:pt x="24348" y="305"/>
                    <a:pt x="2434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15" name="Google Shape;2315;p47"/>
            <p:cNvSpPr/>
            <p:nvPr/>
          </p:nvSpPr>
          <p:spPr>
            <a:xfrm>
              <a:off x="4064925" y="1395450"/>
              <a:ext cx="549425" cy="354125"/>
            </a:xfrm>
            <a:custGeom>
              <a:rect b="b" l="l" r="r" t="t"/>
              <a:pathLst>
                <a:path extrusionOk="0" h="14165" w="21977">
                  <a:moveTo>
                    <a:pt x="21977" y="0"/>
                  </a:moveTo>
                  <a:cubicBezTo>
                    <a:pt x="21965" y="13"/>
                    <a:pt x="21957" y="30"/>
                    <a:pt x="21953" y="48"/>
                  </a:cubicBezTo>
                  <a:lnTo>
                    <a:pt x="21953" y="48"/>
                  </a:lnTo>
                  <a:cubicBezTo>
                    <a:pt x="21969" y="17"/>
                    <a:pt x="21977" y="0"/>
                    <a:pt x="21977" y="0"/>
                  </a:cubicBezTo>
                  <a:close/>
                  <a:moveTo>
                    <a:pt x="21953" y="48"/>
                  </a:moveTo>
                  <a:cubicBezTo>
                    <a:pt x="21610" y="707"/>
                    <a:pt x="17470" y="8008"/>
                    <a:pt x="2094" y="8008"/>
                  </a:cubicBezTo>
                  <a:cubicBezTo>
                    <a:pt x="1418" y="8008"/>
                    <a:pt x="720" y="7993"/>
                    <a:pt x="1" y="7964"/>
                  </a:cubicBezTo>
                  <a:lnTo>
                    <a:pt x="1" y="7964"/>
                  </a:lnTo>
                  <a:cubicBezTo>
                    <a:pt x="31" y="7994"/>
                    <a:pt x="31" y="7994"/>
                    <a:pt x="62" y="8025"/>
                  </a:cubicBezTo>
                  <a:cubicBezTo>
                    <a:pt x="153" y="8207"/>
                    <a:pt x="244" y="8390"/>
                    <a:pt x="335" y="8572"/>
                  </a:cubicBezTo>
                  <a:cubicBezTo>
                    <a:pt x="396" y="8663"/>
                    <a:pt x="457" y="8785"/>
                    <a:pt x="517" y="8876"/>
                  </a:cubicBezTo>
                  <a:cubicBezTo>
                    <a:pt x="639" y="9089"/>
                    <a:pt x="761" y="9301"/>
                    <a:pt x="913" y="9514"/>
                  </a:cubicBezTo>
                  <a:cubicBezTo>
                    <a:pt x="973" y="9605"/>
                    <a:pt x="1034" y="9697"/>
                    <a:pt x="1065" y="9788"/>
                  </a:cubicBezTo>
                  <a:cubicBezTo>
                    <a:pt x="1095" y="9788"/>
                    <a:pt x="1095" y="9818"/>
                    <a:pt x="1095" y="9818"/>
                  </a:cubicBezTo>
                  <a:cubicBezTo>
                    <a:pt x="1247" y="10061"/>
                    <a:pt x="1399" y="10274"/>
                    <a:pt x="1551" y="10456"/>
                  </a:cubicBezTo>
                  <a:cubicBezTo>
                    <a:pt x="1581" y="10517"/>
                    <a:pt x="1642" y="10608"/>
                    <a:pt x="1703" y="10669"/>
                  </a:cubicBezTo>
                  <a:cubicBezTo>
                    <a:pt x="1733" y="10700"/>
                    <a:pt x="1764" y="10760"/>
                    <a:pt x="1794" y="10791"/>
                  </a:cubicBezTo>
                  <a:cubicBezTo>
                    <a:pt x="1946" y="11004"/>
                    <a:pt x="2098" y="11216"/>
                    <a:pt x="2280" y="11429"/>
                  </a:cubicBezTo>
                  <a:cubicBezTo>
                    <a:pt x="2372" y="11520"/>
                    <a:pt x="2463" y="11642"/>
                    <a:pt x="2524" y="11733"/>
                  </a:cubicBezTo>
                  <a:cubicBezTo>
                    <a:pt x="2706" y="11946"/>
                    <a:pt x="2888" y="12128"/>
                    <a:pt x="3040" y="12311"/>
                  </a:cubicBezTo>
                  <a:cubicBezTo>
                    <a:pt x="3071" y="12341"/>
                    <a:pt x="3071" y="12341"/>
                    <a:pt x="3101" y="12371"/>
                  </a:cubicBezTo>
                  <a:cubicBezTo>
                    <a:pt x="3101" y="12371"/>
                    <a:pt x="3132" y="12402"/>
                    <a:pt x="3132" y="12402"/>
                  </a:cubicBezTo>
                  <a:cubicBezTo>
                    <a:pt x="3223" y="12523"/>
                    <a:pt x="3314" y="12615"/>
                    <a:pt x="3405" y="12675"/>
                  </a:cubicBezTo>
                  <a:cubicBezTo>
                    <a:pt x="3618" y="12919"/>
                    <a:pt x="3861" y="13131"/>
                    <a:pt x="4043" y="13314"/>
                  </a:cubicBezTo>
                  <a:cubicBezTo>
                    <a:pt x="4195" y="13435"/>
                    <a:pt x="4287" y="13557"/>
                    <a:pt x="4408" y="13648"/>
                  </a:cubicBezTo>
                  <a:cubicBezTo>
                    <a:pt x="4803" y="13982"/>
                    <a:pt x="5046" y="14165"/>
                    <a:pt x="5046" y="14165"/>
                  </a:cubicBezTo>
                  <a:lnTo>
                    <a:pt x="14682" y="14165"/>
                  </a:lnTo>
                  <a:cubicBezTo>
                    <a:pt x="14682" y="14165"/>
                    <a:pt x="14925" y="13982"/>
                    <a:pt x="15320" y="13648"/>
                  </a:cubicBezTo>
                  <a:cubicBezTo>
                    <a:pt x="15411" y="13557"/>
                    <a:pt x="15533" y="13435"/>
                    <a:pt x="15685" y="13314"/>
                  </a:cubicBezTo>
                  <a:cubicBezTo>
                    <a:pt x="15867" y="13131"/>
                    <a:pt x="16080" y="12919"/>
                    <a:pt x="16323" y="12675"/>
                  </a:cubicBezTo>
                  <a:cubicBezTo>
                    <a:pt x="16414" y="12615"/>
                    <a:pt x="16475" y="12523"/>
                    <a:pt x="16597" y="12402"/>
                  </a:cubicBezTo>
                  <a:cubicBezTo>
                    <a:pt x="16597" y="12402"/>
                    <a:pt x="16627" y="12371"/>
                    <a:pt x="16627" y="12371"/>
                  </a:cubicBezTo>
                  <a:cubicBezTo>
                    <a:pt x="16810" y="12159"/>
                    <a:pt x="16992" y="11976"/>
                    <a:pt x="17205" y="11733"/>
                  </a:cubicBezTo>
                  <a:cubicBezTo>
                    <a:pt x="17266" y="11642"/>
                    <a:pt x="17357" y="11520"/>
                    <a:pt x="17448" y="11429"/>
                  </a:cubicBezTo>
                  <a:cubicBezTo>
                    <a:pt x="17630" y="11216"/>
                    <a:pt x="17782" y="11004"/>
                    <a:pt x="17934" y="10791"/>
                  </a:cubicBezTo>
                  <a:cubicBezTo>
                    <a:pt x="17965" y="10760"/>
                    <a:pt x="17995" y="10700"/>
                    <a:pt x="18025" y="10669"/>
                  </a:cubicBezTo>
                  <a:cubicBezTo>
                    <a:pt x="18086" y="10608"/>
                    <a:pt x="18117" y="10517"/>
                    <a:pt x="18177" y="10456"/>
                  </a:cubicBezTo>
                  <a:cubicBezTo>
                    <a:pt x="18329" y="10274"/>
                    <a:pt x="18481" y="10061"/>
                    <a:pt x="18633" y="9818"/>
                  </a:cubicBezTo>
                  <a:cubicBezTo>
                    <a:pt x="18633" y="9818"/>
                    <a:pt x="18633" y="9788"/>
                    <a:pt x="18664" y="9788"/>
                  </a:cubicBezTo>
                  <a:cubicBezTo>
                    <a:pt x="18694" y="9697"/>
                    <a:pt x="18755" y="9605"/>
                    <a:pt x="18816" y="9514"/>
                  </a:cubicBezTo>
                  <a:cubicBezTo>
                    <a:pt x="18968" y="9301"/>
                    <a:pt x="19089" y="9089"/>
                    <a:pt x="19211" y="8876"/>
                  </a:cubicBezTo>
                  <a:cubicBezTo>
                    <a:pt x="19272" y="8785"/>
                    <a:pt x="19332" y="8663"/>
                    <a:pt x="19393" y="8572"/>
                  </a:cubicBezTo>
                  <a:cubicBezTo>
                    <a:pt x="19484" y="8390"/>
                    <a:pt x="19576" y="8207"/>
                    <a:pt x="19667" y="8025"/>
                  </a:cubicBezTo>
                  <a:cubicBezTo>
                    <a:pt x="19697" y="7994"/>
                    <a:pt x="19728" y="7964"/>
                    <a:pt x="19728" y="7934"/>
                  </a:cubicBezTo>
                  <a:cubicBezTo>
                    <a:pt x="19788" y="7812"/>
                    <a:pt x="19849" y="7721"/>
                    <a:pt x="19910" y="7599"/>
                  </a:cubicBezTo>
                  <a:cubicBezTo>
                    <a:pt x="19971" y="7447"/>
                    <a:pt x="20032" y="7295"/>
                    <a:pt x="20123" y="7143"/>
                  </a:cubicBezTo>
                  <a:cubicBezTo>
                    <a:pt x="20123" y="7083"/>
                    <a:pt x="20153" y="7022"/>
                    <a:pt x="20184" y="6961"/>
                  </a:cubicBezTo>
                  <a:cubicBezTo>
                    <a:pt x="20244" y="6870"/>
                    <a:pt x="20275" y="6748"/>
                    <a:pt x="20335" y="6657"/>
                  </a:cubicBezTo>
                  <a:cubicBezTo>
                    <a:pt x="20427" y="6444"/>
                    <a:pt x="20518" y="6232"/>
                    <a:pt x="20579" y="6019"/>
                  </a:cubicBezTo>
                  <a:cubicBezTo>
                    <a:pt x="20639" y="5928"/>
                    <a:pt x="20670" y="5806"/>
                    <a:pt x="20700" y="5715"/>
                  </a:cubicBezTo>
                  <a:cubicBezTo>
                    <a:pt x="20761" y="5593"/>
                    <a:pt x="20791" y="5502"/>
                    <a:pt x="20822" y="5411"/>
                  </a:cubicBezTo>
                  <a:cubicBezTo>
                    <a:pt x="20852" y="5289"/>
                    <a:pt x="20913" y="5198"/>
                    <a:pt x="20943" y="5076"/>
                  </a:cubicBezTo>
                  <a:cubicBezTo>
                    <a:pt x="20974" y="4955"/>
                    <a:pt x="21004" y="4864"/>
                    <a:pt x="21035" y="4742"/>
                  </a:cubicBezTo>
                  <a:cubicBezTo>
                    <a:pt x="21065" y="4681"/>
                    <a:pt x="21095" y="4590"/>
                    <a:pt x="21126" y="4499"/>
                  </a:cubicBezTo>
                  <a:cubicBezTo>
                    <a:pt x="21156" y="4377"/>
                    <a:pt x="21187" y="4256"/>
                    <a:pt x="21247" y="4134"/>
                  </a:cubicBezTo>
                  <a:cubicBezTo>
                    <a:pt x="21278" y="4013"/>
                    <a:pt x="21278" y="3891"/>
                    <a:pt x="21308" y="3800"/>
                  </a:cubicBezTo>
                  <a:cubicBezTo>
                    <a:pt x="21369" y="3587"/>
                    <a:pt x="21430" y="3374"/>
                    <a:pt x="21491" y="3162"/>
                  </a:cubicBezTo>
                  <a:cubicBezTo>
                    <a:pt x="21491" y="3070"/>
                    <a:pt x="21521" y="2949"/>
                    <a:pt x="21551" y="2858"/>
                  </a:cubicBezTo>
                  <a:cubicBezTo>
                    <a:pt x="21551" y="2827"/>
                    <a:pt x="21551" y="2797"/>
                    <a:pt x="21551" y="2766"/>
                  </a:cubicBezTo>
                  <a:cubicBezTo>
                    <a:pt x="21612" y="2584"/>
                    <a:pt x="21643" y="2402"/>
                    <a:pt x="21673" y="2219"/>
                  </a:cubicBezTo>
                  <a:cubicBezTo>
                    <a:pt x="21703" y="2098"/>
                    <a:pt x="21703" y="2007"/>
                    <a:pt x="21734" y="1885"/>
                  </a:cubicBezTo>
                  <a:cubicBezTo>
                    <a:pt x="21764" y="1672"/>
                    <a:pt x="21794" y="1459"/>
                    <a:pt x="21825" y="1277"/>
                  </a:cubicBezTo>
                  <a:cubicBezTo>
                    <a:pt x="21855" y="1155"/>
                    <a:pt x="21855" y="1034"/>
                    <a:pt x="21855" y="943"/>
                  </a:cubicBezTo>
                  <a:cubicBezTo>
                    <a:pt x="21886" y="730"/>
                    <a:pt x="21916" y="517"/>
                    <a:pt x="21946" y="304"/>
                  </a:cubicBezTo>
                  <a:cubicBezTo>
                    <a:pt x="21946" y="244"/>
                    <a:pt x="21946" y="183"/>
                    <a:pt x="21946" y="122"/>
                  </a:cubicBezTo>
                  <a:cubicBezTo>
                    <a:pt x="21946" y="104"/>
                    <a:pt x="21946" y="75"/>
                    <a:pt x="21953" y="48"/>
                  </a:cubicBezTo>
                  <a:close/>
                </a:path>
              </a:pathLst>
            </a:custGeom>
            <a:solidFill>
              <a:srgbClr val="F2B6B6">
                <a:alpha val="66666"/>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16" name="Google Shape;2316;p47"/>
            <p:cNvSpPr/>
            <p:nvPr/>
          </p:nvSpPr>
          <p:spPr>
            <a:xfrm>
              <a:off x="3988950" y="1328575"/>
              <a:ext cx="645175" cy="34225"/>
            </a:xfrm>
            <a:custGeom>
              <a:rect b="b" l="l" r="r" t="t"/>
              <a:pathLst>
                <a:path extrusionOk="0" h="1369" w="25807">
                  <a:moveTo>
                    <a:pt x="608" y="1"/>
                  </a:moveTo>
                  <a:cubicBezTo>
                    <a:pt x="274" y="1"/>
                    <a:pt x="0" y="274"/>
                    <a:pt x="0" y="609"/>
                  </a:cubicBezTo>
                  <a:lnTo>
                    <a:pt x="0" y="760"/>
                  </a:lnTo>
                  <a:cubicBezTo>
                    <a:pt x="0" y="1095"/>
                    <a:pt x="274" y="1368"/>
                    <a:pt x="608" y="1368"/>
                  </a:cubicBezTo>
                  <a:lnTo>
                    <a:pt x="25198" y="1368"/>
                  </a:lnTo>
                  <a:cubicBezTo>
                    <a:pt x="25533" y="1368"/>
                    <a:pt x="25806" y="1095"/>
                    <a:pt x="25806" y="760"/>
                  </a:cubicBezTo>
                  <a:lnTo>
                    <a:pt x="25806" y="609"/>
                  </a:lnTo>
                  <a:cubicBezTo>
                    <a:pt x="25806" y="274"/>
                    <a:pt x="25533" y="1"/>
                    <a:pt x="2519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17" name="Google Shape;2317;p47"/>
            <p:cNvSpPr/>
            <p:nvPr/>
          </p:nvSpPr>
          <p:spPr>
            <a:xfrm>
              <a:off x="4352925" y="1010950"/>
              <a:ext cx="534225" cy="321450"/>
            </a:xfrm>
            <a:custGeom>
              <a:rect b="b" l="l" r="r" t="t"/>
              <a:pathLst>
                <a:path extrusionOk="0" fill="none" h="12858" w="21369">
                  <a:moveTo>
                    <a:pt x="1" y="11095"/>
                  </a:moveTo>
                  <a:cubicBezTo>
                    <a:pt x="1" y="11095"/>
                    <a:pt x="1673" y="7113"/>
                    <a:pt x="8147" y="9970"/>
                  </a:cubicBezTo>
                  <a:cubicBezTo>
                    <a:pt x="14621" y="12858"/>
                    <a:pt x="21369" y="6383"/>
                    <a:pt x="17934" y="0"/>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18" name="Google Shape;2318;p47"/>
            <p:cNvSpPr/>
            <p:nvPr/>
          </p:nvSpPr>
          <p:spPr>
            <a:xfrm>
              <a:off x="4324050" y="1140125"/>
              <a:ext cx="529675" cy="1166450"/>
            </a:xfrm>
            <a:custGeom>
              <a:rect b="b" l="l" r="r" t="t"/>
              <a:pathLst>
                <a:path extrusionOk="0" fill="none" h="46658" w="21187">
                  <a:moveTo>
                    <a:pt x="1" y="6232"/>
                  </a:moveTo>
                  <a:cubicBezTo>
                    <a:pt x="1" y="6232"/>
                    <a:pt x="12645" y="1"/>
                    <a:pt x="15047" y="17660"/>
                  </a:cubicBezTo>
                  <a:cubicBezTo>
                    <a:pt x="15016" y="29119"/>
                    <a:pt x="9910" y="33010"/>
                    <a:pt x="11612" y="39819"/>
                  </a:cubicBezTo>
                  <a:cubicBezTo>
                    <a:pt x="13314" y="46658"/>
                    <a:pt x="21187" y="46597"/>
                    <a:pt x="21187" y="46597"/>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19" name="Google Shape;2319;p47"/>
            <p:cNvSpPr/>
            <p:nvPr/>
          </p:nvSpPr>
          <p:spPr>
            <a:xfrm>
              <a:off x="4623450" y="872125"/>
              <a:ext cx="288775" cy="277175"/>
            </a:xfrm>
            <a:custGeom>
              <a:rect b="b" l="l" r="r" t="t"/>
              <a:pathLst>
                <a:path extrusionOk="0" h="11087" w="11551">
                  <a:moveTo>
                    <a:pt x="4409" y="0"/>
                  </a:moveTo>
                  <a:cubicBezTo>
                    <a:pt x="2677" y="0"/>
                    <a:pt x="1368" y="538"/>
                    <a:pt x="1368" y="538"/>
                  </a:cubicBezTo>
                  <a:cubicBezTo>
                    <a:pt x="1368" y="538"/>
                    <a:pt x="1" y="6070"/>
                    <a:pt x="3040" y="9474"/>
                  </a:cubicBezTo>
                  <a:cubicBezTo>
                    <a:pt x="4075" y="10643"/>
                    <a:pt x="5046" y="11087"/>
                    <a:pt x="5859" y="11087"/>
                  </a:cubicBezTo>
                  <a:cubicBezTo>
                    <a:pt x="7435" y="11087"/>
                    <a:pt x="8417" y="9420"/>
                    <a:pt x="8116" y="8137"/>
                  </a:cubicBezTo>
                  <a:lnTo>
                    <a:pt x="8116" y="8137"/>
                  </a:lnTo>
                  <a:cubicBezTo>
                    <a:pt x="8116" y="8137"/>
                    <a:pt x="8595" y="8403"/>
                    <a:pt x="9169" y="8403"/>
                  </a:cubicBezTo>
                  <a:cubicBezTo>
                    <a:pt x="9742" y="8403"/>
                    <a:pt x="10411" y="8137"/>
                    <a:pt x="10791" y="7073"/>
                  </a:cubicBezTo>
                  <a:cubicBezTo>
                    <a:pt x="11551" y="4976"/>
                    <a:pt x="9727" y="1450"/>
                    <a:pt x="6900" y="416"/>
                  </a:cubicBezTo>
                  <a:cubicBezTo>
                    <a:pt x="6038" y="107"/>
                    <a:pt x="5181" y="0"/>
                    <a:pt x="44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0" name="Google Shape;2320;p47"/>
            <p:cNvSpPr/>
            <p:nvPr/>
          </p:nvSpPr>
          <p:spPr>
            <a:xfrm>
              <a:off x="4657650" y="872125"/>
              <a:ext cx="254575" cy="210075"/>
            </a:xfrm>
            <a:custGeom>
              <a:rect b="b" l="l" r="r" t="t"/>
              <a:pathLst>
                <a:path extrusionOk="0" h="8403" w="10183">
                  <a:moveTo>
                    <a:pt x="3041" y="0"/>
                  </a:moveTo>
                  <a:cubicBezTo>
                    <a:pt x="1309" y="0"/>
                    <a:pt x="0" y="538"/>
                    <a:pt x="0" y="538"/>
                  </a:cubicBezTo>
                  <a:cubicBezTo>
                    <a:pt x="0" y="538"/>
                    <a:pt x="5198" y="3699"/>
                    <a:pt x="6748" y="8137"/>
                  </a:cubicBezTo>
                  <a:cubicBezTo>
                    <a:pt x="6748" y="8137"/>
                    <a:pt x="7227" y="8403"/>
                    <a:pt x="7801" y="8403"/>
                  </a:cubicBezTo>
                  <a:cubicBezTo>
                    <a:pt x="8374" y="8403"/>
                    <a:pt x="9043" y="8137"/>
                    <a:pt x="9423" y="7073"/>
                  </a:cubicBezTo>
                  <a:cubicBezTo>
                    <a:pt x="10183" y="4976"/>
                    <a:pt x="8359" y="1450"/>
                    <a:pt x="5532" y="416"/>
                  </a:cubicBezTo>
                  <a:cubicBezTo>
                    <a:pt x="4670" y="107"/>
                    <a:pt x="3813" y="0"/>
                    <a:pt x="304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1" name="Google Shape;2321;p47"/>
            <p:cNvSpPr/>
            <p:nvPr/>
          </p:nvSpPr>
          <p:spPr>
            <a:xfrm>
              <a:off x="4465400" y="2086775"/>
              <a:ext cx="243950" cy="299600"/>
            </a:xfrm>
            <a:custGeom>
              <a:rect b="b" l="l" r="r" t="t"/>
              <a:pathLst>
                <a:path extrusionOk="0" h="11984" w="9758">
                  <a:moveTo>
                    <a:pt x="4925" y="1"/>
                  </a:moveTo>
                  <a:cubicBezTo>
                    <a:pt x="3818" y="1"/>
                    <a:pt x="2489" y="861"/>
                    <a:pt x="1611" y="3047"/>
                  </a:cubicBezTo>
                  <a:cubicBezTo>
                    <a:pt x="0" y="7059"/>
                    <a:pt x="1125" y="11983"/>
                    <a:pt x="1125" y="11983"/>
                  </a:cubicBezTo>
                  <a:cubicBezTo>
                    <a:pt x="1459" y="11193"/>
                    <a:pt x="3739" y="10190"/>
                    <a:pt x="6231" y="7941"/>
                  </a:cubicBezTo>
                  <a:cubicBezTo>
                    <a:pt x="8693" y="5722"/>
                    <a:pt x="9757" y="1649"/>
                    <a:pt x="8693" y="1102"/>
                  </a:cubicBezTo>
                  <a:cubicBezTo>
                    <a:pt x="8463" y="983"/>
                    <a:pt x="8246" y="936"/>
                    <a:pt x="8046" y="936"/>
                  </a:cubicBezTo>
                  <a:cubicBezTo>
                    <a:pt x="7480" y="936"/>
                    <a:pt x="7057" y="1309"/>
                    <a:pt x="6900" y="1466"/>
                  </a:cubicBezTo>
                  <a:cubicBezTo>
                    <a:pt x="6870" y="1466"/>
                    <a:pt x="6839" y="1497"/>
                    <a:pt x="6839" y="1527"/>
                  </a:cubicBezTo>
                  <a:cubicBezTo>
                    <a:pt x="6618" y="600"/>
                    <a:pt x="5849" y="1"/>
                    <a:pt x="492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2" name="Google Shape;2322;p47"/>
            <p:cNvSpPr/>
            <p:nvPr/>
          </p:nvSpPr>
          <p:spPr>
            <a:xfrm>
              <a:off x="4465400" y="2086775"/>
              <a:ext cx="171000" cy="299600"/>
            </a:xfrm>
            <a:custGeom>
              <a:rect b="b" l="l" r="r" t="t"/>
              <a:pathLst>
                <a:path extrusionOk="0" h="11984" w="6840">
                  <a:moveTo>
                    <a:pt x="4925" y="1"/>
                  </a:moveTo>
                  <a:cubicBezTo>
                    <a:pt x="3818" y="1"/>
                    <a:pt x="2489" y="861"/>
                    <a:pt x="1611" y="3047"/>
                  </a:cubicBezTo>
                  <a:cubicBezTo>
                    <a:pt x="0" y="7059"/>
                    <a:pt x="1125" y="11983"/>
                    <a:pt x="1125" y="11983"/>
                  </a:cubicBezTo>
                  <a:cubicBezTo>
                    <a:pt x="1186" y="11831"/>
                    <a:pt x="2736" y="6117"/>
                    <a:pt x="6839" y="1527"/>
                  </a:cubicBezTo>
                  <a:cubicBezTo>
                    <a:pt x="6618" y="600"/>
                    <a:pt x="5849" y="1"/>
                    <a:pt x="492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3" name="Google Shape;2323;p47"/>
            <p:cNvSpPr/>
            <p:nvPr/>
          </p:nvSpPr>
          <p:spPr>
            <a:xfrm>
              <a:off x="4198675" y="1059575"/>
              <a:ext cx="63850" cy="123900"/>
            </a:xfrm>
            <a:custGeom>
              <a:rect b="b" l="l" r="r" t="t"/>
              <a:pathLst>
                <a:path extrusionOk="0" fill="none" h="4956" w="2554">
                  <a:moveTo>
                    <a:pt x="0" y="1"/>
                  </a:moveTo>
                  <a:cubicBezTo>
                    <a:pt x="0" y="1"/>
                    <a:pt x="2554" y="1338"/>
                    <a:pt x="1125" y="4955"/>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4" name="Google Shape;2324;p47"/>
            <p:cNvSpPr/>
            <p:nvPr/>
          </p:nvSpPr>
          <p:spPr>
            <a:xfrm>
              <a:off x="3913725" y="939475"/>
              <a:ext cx="365525" cy="189200"/>
            </a:xfrm>
            <a:custGeom>
              <a:rect b="b" l="l" r="r" t="t"/>
              <a:pathLst>
                <a:path extrusionOk="0" h="7568" w="14621">
                  <a:moveTo>
                    <a:pt x="8579" y="0"/>
                  </a:moveTo>
                  <a:cubicBezTo>
                    <a:pt x="7467" y="0"/>
                    <a:pt x="6321" y="259"/>
                    <a:pt x="5258" y="701"/>
                  </a:cubicBezTo>
                  <a:cubicBezTo>
                    <a:pt x="3530" y="1405"/>
                    <a:pt x="1711" y="1510"/>
                    <a:pt x="729" y="1510"/>
                  </a:cubicBezTo>
                  <a:cubicBezTo>
                    <a:pt x="312" y="1510"/>
                    <a:pt x="45" y="1491"/>
                    <a:pt x="0" y="1491"/>
                  </a:cubicBezTo>
                  <a:cubicBezTo>
                    <a:pt x="1520" y="2069"/>
                    <a:pt x="1854" y="3589"/>
                    <a:pt x="4772" y="6081"/>
                  </a:cubicBezTo>
                  <a:cubicBezTo>
                    <a:pt x="6091" y="7194"/>
                    <a:pt x="7633" y="7568"/>
                    <a:pt x="8972" y="7568"/>
                  </a:cubicBezTo>
                  <a:cubicBezTo>
                    <a:pt x="10596" y="7568"/>
                    <a:pt x="11922" y="7017"/>
                    <a:pt x="12189" y="6568"/>
                  </a:cubicBezTo>
                  <a:cubicBezTo>
                    <a:pt x="12705" y="5747"/>
                    <a:pt x="11733" y="4957"/>
                    <a:pt x="11733" y="4957"/>
                  </a:cubicBezTo>
                  <a:cubicBezTo>
                    <a:pt x="11733" y="4957"/>
                    <a:pt x="14620" y="3832"/>
                    <a:pt x="12736" y="1735"/>
                  </a:cubicBezTo>
                  <a:cubicBezTo>
                    <a:pt x="11635" y="510"/>
                    <a:pt x="10141" y="0"/>
                    <a:pt x="85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5" name="Google Shape;2325;p47"/>
            <p:cNvSpPr/>
            <p:nvPr/>
          </p:nvSpPr>
          <p:spPr>
            <a:xfrm>
              <a:off x="3913725" y="939475"/>
              <a:ext cx="365525" cy="123925"/>
            </a:xfrm>
            <a:custGeom>
              <a:rect b="b" l="l" r="r" t="t"/>
              <a:pathLst>
                <a:path extrusionOk="0" h="4957" w="14621">
                  <a:moveTo>
                    <a:pt x="8579" y="0"/>
                  </a:moveTo>
                  <a:cubicBezTo>
                    <a:pt x="7467" y="0"/>
                    <a:pt x="6321" y="259"/>
                    <a:pt x="5258" y="701"/>
                  </a:cubicBezTo>
                  <a:cubicBezTo>
                    <a:pt x="3530" y="1405"/>
                    <a:pt x="1711" y="1510"/>
                    <a:pt x="729" y="1510"/>
                  </a:cubicBezTo>
                  <a:cubicBezTo>
                    <a:pt x="312" y="1510"/>
                    <a:pt x="45" y="1491"/>
                    <a:pt x="0" y="1491"/>
                  </a:cubicBezTo>
                  <a:cubicBezTo>
                    <a:pt x="243" y="1522"/>
                    <a:pt x="6961" y="2707"/>
                    <a:pt x="11733" y="4957"/>
                  </a:cubicBezTo>
                  <a:cubicBezTo>
                    <a:pt x="11733" y="4957"/>
                    <a:pt x="14620" y="3832"/>
                    <a:pt x="12736" y="1735"/>
                  </a:cubicBezTo>
                  <a:cubicBezTo>
                    <a:pt x="11635" y="510"/>
                    <a:pt x="10141" y="0"/>
                    <a:pt x="857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6" name="Google Shape;2326;p47"/>
            <p:cNvSpPr/>
            <p:nvPr/>
          </p:nvSpPr>
          <p:spPr>
            <a:xfrm>
              <a:off x="4013250" y="1182675"/>
              <a:ext cx="94250" cy="91975"/>
            </a:xfrm>
            <a:custGeom>
              <a:rect b="b" l="l" r="r" t="t"/>
              <a:pathLst>
                <a:path extrusionOk="0" fill="none" h="3679" w="3770">
                  <a:moveTo>
                    <a:pt x="1" y="1"/>
                  </a:moveTo>
                  <a:cubicBezTo>
                    <a:pt x="1" y="1"/>
                    <a:pt x="2493" y="487"/>
                    <a:pt x="3770" y="3679"/>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7" name="Google Shape;2327;p47"/>
            <p:cNvSpPr/>
            <p:nvPr/>
          </p:nvSpPr>
          <p:spPr>
            <a:xfrm>
              <a:off x="3822525" y="1116450"/>
              <a:ext cx="253075" cy="293450"/>
            </a:xfrm>
            <a:custGeom>
              <a:rect b="b" l="l" r="r" t="t"/>
              <a:pathLst>
                <a:path extrusionOk="0" h="11738" w="10123">
                  <a:moveTo>
                    <a:pt x="6218" y="1"/>
                  </a:moveTo>
                  <a:cubicBezTo>
                    <a:pt x="5968" y="1"/>
                    <a:pt x="5680" y="48"/>
                    <a:pt x="5350" y="157"/>
                  </a:cubicBezTo>
                  <a:cubicBezTo>
                    <a:pt x="2675" y="1069"/>
                    <a:pt x="1460" y="3865"/>
                    <a:pt x="1399" y="6601"/>
                  </a:cubicBezTo>
                  <a:cubicBezTo>
                    <a:pt x="1338" y="9276"/>
                    <a:pt x="92" y="11586"/>
                    <a:pt x="1" y="11738"/>
                  </a:cubicBezTo>
                  <a:cubicBezTo>
                    <a:pt x="1186" y="10583"/>
                    <a:pt x="2706" y="10917"/>
                    <a:pt x="6140" y="9215"/>
                  </a:cubicBezTo>
                  <a:cubicBezTo>
                    <a:pt x="9575" y="7543"/>
                    <a:pt x="10122" y="3410"/>
                    <a:pt x="9575" y="2619"/>
                  </a:cubicBezTo>
                  <a:cubicBezTo>
                    <a:pt x="9353" y="2298"/>
                    <a:pt x="9035" y="2203"/>
                    <a:pt x="8737" y="2203"/>
                  </a:cubicBezTo>
                  <a:cubicBezTo>
                    <a:pt x="8300" y="2203"/>
                    <a:pt x="7903" y="2406"/>
                    <a:pt x="7903" y="2406"/>
                  </a:cubicBezTo>
                  <a:cubicBezTo>
                    <a:pt x="7903" y="2406"/>
                    <a:pt x="7997" y="1"/>
                    <a:pt x="621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8" name="Google Shape;2328;p47"/>
            <p:cNvSpPr/>
            <p:nvPr/>
          </p:nvSpPr>
          <p:spPr>
            <a:xfrm>
              <a:off x="3822525" y="1116450"/>
              <a:ext cx="199925" cy="293450"/>
            </a:xfrm>
            <a:custGeom>
              <a:rect b="b" l="l" r="r" t="t"/>
              <a:pathLst>
                <a:path extrusionOk="0" h="11738" w="7997">
                  <a:moveTo>
                    <a:pt x="6218" y="1"/>
                  </a:moveTo>
                  <a:cubicBezTo>
                    <a:pt x="5968" y="1"/>
                    <a:pt x="5680" y="48"/>
                    <a:pt x="5350" y="157"/>
                  </a:cubicBezTo>
                  <a:cubicBezTo>
                    <a:pt x="2675" y="1069"/>
                    <a:pt x="1460" y="3865"/>
                    <a:pt x="1399" y="6601"/>
                  </a:cubicBezTo>
                  <a:cubicBezTo>
                    <a:pt x="1338" y="9276"/>
                    <a:pt x="92" y="11586"/>
                    <a:pt x="1" y="11738"/>
                  </a:cubicBezTo>
                  <a:cubicBezTo>
                    <a:pt x="153" y="11525"/>
                    <a:pt x="3922" y="5872"/>
                    <a:pt x="7903" y="2406"/>
                  </a:cubicBezTo>
                  <a:cubicBezTo>
                    <a:pt x="7903" y="2406"/>
                    <a:pt x="7997" y="1"/>
                    <a:pt x="621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29" name="Google Shape;2329;p47"/>
            <p:cNvSpPr/>
            <p:nvPr/>
          </p:nvSpPr>
          <p:spPr>
            <a:xfrm>
              <a:off x="4732875" y="2230075"/>
              <a:ext cx="228750" cy="337150"/>
            </a:xfrm>
            <a:custGeom>
              <a:rect b="b" l="l" r="r" t="t"/>
              <a:pathLst>
                <a:path extrusionOk="0" h="13486" w="9150">
                  <a:moveTo>
                    <a:pt x="5832" y="0"/>
                  </a:moveTo>
                  <a:cubicBezTo>
                    <a:pt x="4692" y="0"/>
                    <a:pt x="3952" y="1479"/>
                    <a:pt x="3952" y="1479"/>
                  </a:cubicBezTo>
                  <a:cubicBezTo>
                    <a:pt x="3952" y="1479"/>
                    <a:pt x="3467" y="740"/>
                    <a:pt x="2795" y="740"/>
                  </a:cubicBezTo>
                  <a:cubicBezTo>
                    <a:pt x="2660" y="740"/>
                    <a:pt x="2518" y="770"/>
                    <a:pt x="2371" y="841"/>
                  </a:cubicBezTo>
                  <a:cubicBezTo>
                    <a:pt x="1520" y="1266"/>
                    <a:pt x="1" y="5157"/>
                    <a:pt x="2159" y="8288"/>
                  </a:cubicBezTo>
                  <a:cubicBezTo>
                    <a:pt x="4347" y="11449"/>
                    <a:pt x="5837" y="11905"/>
                    <a:pt x="6292" y="13485"/>
                  </a:cubicBezTo>
                  <a:cubicBezTo>
                    <a:pt x="6292" y="13333"/>
                    <a:pt x="6323" y="10659"/>
                    <a:pt x="7569" y="8318"/>
                  </a:cubicBezTo>
                  <a:cubicBezTo>
                    <a:pt x="8846" y="5887"/>
                    <a:pt x="9150" y="2847"/>
                    <a:pt x="7265" y="780"/>
                  </a:cubicBezTo>
                  <a:cubicBezTo>
                    <a:pt x="6743" y="208"/>
                    <a:pt x="6259" y="0"/>
                    <a:pt x="583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0" name="Google Shape;2330;p47"/>
            <p:cNvSpPr/>
            <p:nvPr/>
          </p:nvSpPr>
          <p:spPr>
            <a:xfrm>
              <a:off x="4831675" y="2230075"/>
              <a:ext cx="129950" cy="337150"/>
            </a:xfrm>
            <a:custGeom>
              <a:rect b="b" l="l" r="r" t="t"/>
              <a:pathLst>
                <a:path extrusionOk="0" h="13486" w="5198">
                  <a:moveTo>
                    <a:pt x="1880" y="0"/>
                  </a:moveTo>
                  <a:cubicBezTo>
                    <a:pt x="740" y="0"/>
                    <a:pt x="0" y="1479"/>
                    <a:pt x="0" y="1479"/>
                  </a:cubicBezTo>
                  <a:cubicBezTo>
                    <a:pt x="1763" y="6434"/>
                    <a:pt x="2310" y="13242"/>
                    <a:pt x="2340" y="13485"/>
                  </a:cubicBezTo>
                  <a:cubicBezTo>
                    <a:pt x="2340" y="13333"/>
                    <a:pt x="2371" y="10659"/>
                    <a:pt x="3617" y="8318"/>
                  </a:cubicBezTo>
                  <a:cubicBezTo>
                    <a:pt x="4894" y="5887"/>
                    <a:pt x="5198" y="2847"/>
                    <a:pt x="3313" y="780"/>
                  </a:cubicBezTo>
                  <a:cubicBezTo>
                    <a:pt x="2791" y="208"/>
                    <a:pt x="2307" y="0"/>
                    <a:pt x="188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1" name="Google Shape;2331;p47"/>
            <p:cNvSpPr/>
            <p:nvPr/>
          </p:nvSpPr>
          <p:spPr>
            <a:xfrm>
              <a:off x="4649300" y="1463075"/>
              <a:ext cx="48650" cy="129975"/>
            </a:xfrm>
            <a:custGeom>
              <a:rect b="b" l="l" r="r" t="t"/>
              <a:pathLst>
                <a:path extrusionOk="0" fill="none" h="5199" w="1946">
                  <a:moveTo>
                    <a:pt x="973" y="1"/>
                  </a:moveTo>
                  <a:cubicBezTo>
                    <a:pt x="973" y="1"/>
                    <a:pt x="0" y="2402"/>
                    <a:pt x="1945" y="5198"/>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2" name="Google Shape;2332;p47"/>
            <p:cNvSpPr/>
            <p:nvPr/>
          </p:nvSpPr>
          <p:spPr>
            <a:xfrm>
              <a:off x="4597625" y="1354775"/>
              <a:ext cx="370850" cy="189950"/>
            </a:xfrm>
            <a:custGeom>
              <a:rect b="b" l="l" r="r" t="t"/>
              <a:pathLst>
                <a:path extrusionOk="0" h="7598" w="14834">
                  <a:moveTo>
                    <a:pt x="5462" y="1"/>
                  </a:moveTo>
                  <a:cubicBezTo>
                    <a:pt x="4311" y="1"/>
                    <a:pt x="3190" y="322"/>
                    <a:pt x="2219" y="1080"/>
                  </a:cubicBezTo>
                  <a:cubicBezTo>
                    <a:pt x="0" y="2843"/>
                    <a:pt x="2675" y="4454"/>
                    <a:pt x="2675" y="4454"/>
                  </a:cubicBezTo>
                  <a:cubicBezTo>
                    <a:pt x="2675" y="4454"/>
                    <a:pt x="1581" y="5062"/>
                    <a:pt x="1945" y="5974"/>
                  </a:cubicBezTo>
                  <a:cubicBezTo>
                    <a:pt x="2172" y="6570"/>
                    <a:pt x="3970" y="7598"/>
                    <a:pt x="6136" y="7598"/>
                  </a:cubicBezTo>
                  <a:cubicBezTo>
                    <a:pt x="7171" y="7598"/>
                    <a:pt x="8290" y="7363"/>
                    <a:pt x="9362" y="6734"/>
                  </a:cubicBezTo>
                  <a:cubicBezTo>
                    <a:pt x="12645" y="4789"/>
                    <a:pt x="13222" y="3360"/>
                    <a:pt x="14833" y="3026"/>
                  </a:cubicBezTo>
                  <a:cubicBezTo>
                    <a:pt x="14681" y="2995"/>
                    <a:pt x="12037" y="2782"/>
                    <a:pt x="9788" y="1354"/>
                  </a:cubicBezTo>
                  <a:cubicBezTo>
                    <a:pt x="8471" y="533"/>
                    <a:pt x="6942" y="1"/>
                    <a:pt x="546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3" name="Google Shape;2333;p47"/>
            <p:cNvSpPr/>
            <p:nvPr/>
          </p:nvSpPr>
          <p:spPr>
            <a:xfrm>
              <a:off x="4597625" y="1354775"/>
              <a:ext cx="370850" cy="111375"/>
            </a:xfrm>
            <a:custGeom>
              <a:rect b="b" l="l" r="r" t="t"/>
              <a:pathLst>
                <a:path extrusionOk="0" h="4455" w="14834">
                  <a:moveTo>
                    <a:pt x="5462" y="1"/>
                  </a:moveTo>
                  <a:cubicBezTo>
                    <a:pt x="4311" y="1"/>
                    <a:pt x="3190" y="322"/>
                    <a:pt x="2219" y="1080"/>
                  </a:cubicBezTo>
                  <a:cubicBezTo>
                    <a:pt x="0" y="2843"/>
                    <a:pt x="2675" y="4454"/>
                    <a:pt x="2675" y="4454"/>
                  </a:cubicBezTo>
                  <a:cubicBezTo>
                    <a:pt x="7751" y="3056"/>
                    <a:pt x="14590" y="3026"/>
                    <a:pt x="14833" y="3026"/>
                  </a:cubicBezTo>
                  <a:cubicBezTo>
                    <a:pt x="14681" y="2995"/>
                    <a:pt x="12037" y="2782"/>
                    <a:pt x="9788" y="1354"/>
                  </a:cubicBezTo>
                  <a:cubicBezTo>
                    <a:pt x="8471" y="533"/>
                    <a:pt x="6942" y="1"/>
                    <a:pt x="546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4" name="Google Shape;2334;p47"/>
            <p:cNvSpPr/>
            <p:nvPr/>
          </p:nvSpPr>
          <p:spPr>
            <a:xfrm>
              <a:off x="4677400" y="1695600"/>
              <a:ext cx="152775" cy="69175"/>
            </a:xfrm>
            <a:custGeom>
              <a:rect b="b" l="l" r="r" t="t"/>
              <a:pathLst>
                <a:path extrusionOk="0" fill="none" h="2767" w="6111">
                  <a:moveTo>
                    <a:pt x="6110" y="1308"/>
                  </a:moveTo>
                  <a:cubicBezTo>
                    <a:pt x="6110" y="1308"/>
                    <a:pt x="5107" y="1"/>
                    <a:pt x="3010" y="487"/>
                  </a:cubicBezTo>
                  <a:cubicBezTo>
                    <a:pt x="913" y="973"/>
                    <a:pt x="1" y="2767"/>
                    <a:pt x="1" y="2767"/>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5" name="Google Shape;2335;p47"/>
            <p:cNvSpPr/>
            <p:nvPr/>
          </p:nvSpPr>
          <p:spPr>
            <a:xfrm>
              <a:off x="4753400" y="1644875"/>
              <a:ext cx="289550" cy="241275"/>
            </a:xfrm>
            <a:custGeom>
              <a:rect b="b" l="l" r="r" t="t"/>
              <a:pathLst>
                <a:path extrusionOk="0" h="9651" w="11582">
                  <a:moveTo>
                    <a:pt x="4898" y="0"/>
                  </a:moveTo>
                  <a:cubicBezTo>
                    <a:pt x="2926" y="0"/>
                    <a:pt x="2167" y="1849"/>
                    <a:pt x="2189" y="2850"/>
                  </a:cubicBezTo>
                  <a:cubicBezTo>
                    <a:pt x="2189" y="2850"/>
                    <a:pt x="0" y="3276"/>
                    <a:pt x="365" y="5768"/>
                  </a:cubicBezTo>
                  <a:cubicBezTo>
                    <a:pt x="657" y="7918"/>
                    <a:pt x="4820" y="9651"/>
                    <a:pt x="9149" y="9651"/>
                  </a:cubicBezTo>
                  <a:cubicBezTo>
                    <a:pt x="9778" y="9651"/>
                    <a:pt x="10410" y="9614"/>
                    <a:pt x="11034" y="9537"/>
                  </a:cubicBezTo>
                  <a:cubicBezTo>
                    <a:pt x="11034" y="9537"/>
                    <a:pt x="11581" y="3215"/>
                    <a:pt x="7569" y="875"/>
                  </a:cubicBezTo>
                  <a:cubicBezTo>
                    <a:pt x="6502" y="248"/>
                    <a:pt x="5619" y="0"/>
                    <a:pt x="48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6" name="Google Shape;2336;p47"/>
            <p:cNvSpPr/>
            <p:nvPr/>
          </p:nvSpPr>
          <p:spPr>
            <a:xfrm>
              <a:off x="4753400" y="1716125"/>
              <a:ext cx="275850" cy="170025"/>
            </a:xfrm>
            <a:custGeom>
              <a:rect b="b" l="l" r="r" t="t"/>
              <a:pathLst>
                <a:path extrusionOk="0" h="6801" w="11034">
                  <a:moveTo>
                    <a:pt x="2189" y="0"/>
                  </a:moveTo>
                  <a:cubicBezTo>
                    <a:pt x="2189" y="0"/>
                    <a:pt x="0" y="426"/>
                    <a:pt x="365" y="2918"/>
                  </a:cubicBezTo>
                  <a:cubicBezTo>
                    <a:pt x="657" y="5068"/>
                    <a:pt x="4820" y="6801"/>
                    <a:pt x="9149" y="6801"/>
                  </a:cubicBezTo>
                  <a:cubicBezTo>
                    <a:pt x="9778" y="6801"/>
                    <a:pt x="10410" y="6764"/>
                    <a:pt x="11034" y="6687"/>
                  </a:cubicBezTo>
                  <a:cubicBezTo>
                    <a:pt x="7356" y="2523"/>
                    <a:pt x="2189" y="0"/>
                    <a:pt x="218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7" name="Google Shape;2337;p47"/>
            <p:cNvSpPr/>
            <p:nvPr/>
          </p:nvSpPr>
          <p:spPr>
            <a:xfrm>
              <a:off x="4513275" y="1149250"/>
              <a:ext cx="109450" cy="129950"/>
            </a:xfrm>
            <a:custGeom>
              <a:rect b="b" l="l" r="r" t="t"/>
              <a:pathLst>
                <a:path extrusionOk="0" fill="none" h="5198" w="4378">
                  <a:moveTo>
                    <a:pt x="851" y="0"/>
                  </a:moveTo>
                  <a:cubicBezTo>
                    <a:pt x="851" y="0"/>
                    <a:pt x="0" y="1398"/>
                    <a:pt x="1186" y="3192"/>
                  </a:cubicBezTo>
                  <a:cubicBezTo>
                    <a:pt x="2401" y="4955"/>
                    <a:pt x="4377" y="5198"/>
                    <a:pt x="4377" y="5198"/>
                  </a:cubicBezTo>
                </a:path>
              </a:pathLst>
            </a:custGeom>
            <a:solidFill>
              <a:schemeClr val="dk1"/>
            </a:solidFill>
            <a:ln cap="flat" cmpd="sng" w="14450">
              <a:solidFill>
                <a:srgbClr val="73842C"/>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8" name="Google Shape;2338;p47"/>
            <p:cNvSpPr/>
            <p:nvPr/>
          </p:nvSpPr>
          <p:spPr>
            <a:xfrm>
              <a:off x="4422625" y="908350"/>
              <a:ext cx="247975" cy="292500"/>
            </a:xfrm>
            <a:custGeom>
              <a:rect b="b" l="l" r="r" t="t"/>
              <a:pathLst>
                <a:path extrusionOk="0" h="11700" w="9919">
                  <a:moveTo>
                    <a:pt x="7486" y="1"/>
                  </a:moveTo>
                  <a:cubicBezTo>
                    <a:pt x="7486" y="1"/>
                    <a:pt x="1377" y="1703"/>
                    <a:pt x="617" y="6262"/>
                  </a:cubicBezTo>
                  <a:cubicBezTo>
                    <a:pt x="0" y="9822"/>
                    <a:pt x="1847" y="10806"/>
                    <a:pt x="3295" y="10806"/>
                  </a:cubicBezTo>
                  <a:cubicBezTo>
                    <a:pt x="3701" y="10806"/>
                    <a:pt x="4076" y="10729"/>
                    <a:pt x="4356" y="10609"/>
                  </a:cubicBezTo>
                  <a:cubicBezTo>
                    <a:pt x="4356" y="10609"/>
                    <a:pt x="5024" y="11700"/>
                    <a:pt x="6321" y="11700"/>
                  </a:cubicBezTo>
                  <a:cubicBezTo>
                    <a:pt x="6729" y="11700"/>
                    <a:pt x="7199" y="11592"/>
                    <a:pt x="7730" y="11308"/>
                  </a:cubicBezTo>
                  <a:cubicBezTo>
                    <a:pt x="9918" y="10123"/>
                    <a:pt x="9766" y="4378"/>
                    <a:pt x="748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39" name="Google Shape;2339;p47"/>
            <p:cNvSpPr/>
            <p:nvPr/>
          </p:nvSpPr>
          <p:spPr>
            <a:xfrm>
              <a:off x="4531500" y="908350"/>
              <a:ext cx="139100" cy="292500"/>
            </a:xfrm>
            <a:custGeom>
              <a:rect b="b" l="l" r="r" t="t"/>
              <a:pathLst>
                <a:path extrusionOk="0" h="11700" w="5564">
                  <a:moveTo>
                    <a:pt x="3131" y="1"/>
                  </a:moveTo>
                  <a:cubicBezTo>
                    <a:pt x="517" y="4895"/>
                    <a:pt x="1" y="10609"/>
                    <a:pt x="1" y="10609"/>
                  </a:cubicBezTo>
                  <a:cubicBezTo>
                    <a:pt x="1" y="10609"/>
                    <a:pt x="669" y="11700"/>
                    <a:pt x="1966" y="11700"/>
                  </a:cubicBezTo>
                  <a:cubicBezTo>
                    <a:pt x="2374" y="11700"/>
                    <a:pt x="2844" y="11592"/>
                    <a:pt x="3375" y="11308"/>
                  </a:cubicBezTo>
                  <a:cubicBezTo>
                    <a:pt x="5563" y="10123"/>
                    <a:pt x="5411" y="4378"/>
                    <a:pt x="313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0" name="Google Shape;2340;p47"/>
            <p:cNvSpPr/>
            <p:nvPr/>
          </p:nvSpPr>
          <p:spPr>
            <a:xfrm>
              <a:off x="4462350" y="1186375"/>
              <a:ext cx="298675" cy="165775"/>
            </a:xfrm>
            <a:custGeom>
              <a:rect b="b" l="l" r="r" t="t"/>
              <a:pathLst>
                <a:path extrusionOk="0" h="6631" w="11947">
                  <a:moveTo>
                    <a:pt x="3914" y="1"/>
                  </a:moveTo>
                  <a:cubicBezTo>
                    <a:pt x="2002" y="1"/>
                    <a:pt x="1182" y="1546"/>
                    <a:pt x="1885" y="2771"/>
                  </a:cubicBezTo>
                  <a:cubicBezTo>
                    <a:pt x="1855" y="2740"/>
                    <a:pt x="1824" y="2740"/>
                    <a:pt x="1794" y="2740"/>
                  </a:cubicBezTo>
                  <a:cubicBezTo>
                    <a:pt x="1521" y="2740"/>
                    <a:pt x="700" y="2771"/>
                    <a:pt x="365" y="3591"/>
                  </a:cubicBezTo>
                  <a:cubicBezTo>
                    <a:pt x="1" y="4594"/>
                    <a:pt x="3162" y="6631"/>
                    <a:pt x="6141" y="6631"/>
                  </a:cubicBezTo>
                  <a:cubicBezTo>
                    <a:pt x="8543" y="6631"/>
                    <a:pt x="10392" y="6137"/>
                    <a:pt x="11384" y="6137"/>
                  </a:cubicBezTo>
                  <a:cubicBezTo>
                    <a:pt x="11622" y="6137"/>
                    <a:pt x="11811" y="6165"/>
                    <a:pt x="11946" y="6236"/>
                  </a:cubicBezTo>
                  <a:cubicBezTo>
                    <a:pt x="11946" y="6236"/>
                    <a:pt x="9697" y="2284"/>
                    <a:pt x="6232" y="613"/>
                  </a:cubicBezTo>
                  <a:cubicBezTo>
                    <a:pt x="5344" y="180"/>
                    <a:pt x="4565" y="1"/>
                    <a:pt x="391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1" name="Google Shape;2341;p47"/>
            <p:cNvSpPr/>
            <p:nvPr/>
          </p:nvSpPr>
          <p:spPr>
            <a:xfrm>
              <a:off x="4491875" y="1186700"/>
              <a:ext cx="269150" cy="155575"/>
            </a:xfrm>
            <a:custGeom>
              <a:rect b="b" l="l" r="r" t="t"/>
              <a:pathLst>
                <a:path extrusionOk="0" h="6223" w="10766">
                  <a:moveTo>
                    <a:pt x="2741" y="1"/>
                  </a:moveTo>
                  <a:cubicBezTo>
                    <a:pt x="823" y="1"/>
                    <a:pt x="0" y="1532"/>
                    <a:pt x="704" y="2758"/>
                  </a:cubicBezTo>
                  <a:cubicBezTo>
                    <a:pt x="6175" y="3305"/>
                    <a:pt x="10613" y="6132"/>
                    <a:pt x="10765" y="6223"/>
                  </a:cubicBezTo>
                  <a:cubicBezTo>
                    <a:pt x="10765" y="6223"/>
                    <a:pt x="8516" y="2271"/>
                    <a:pt x="5051" y="600"/>
                  </a:cubicBezTo>
                  <a:cubicBezTo>
                    <a:pt x="4166" y="176"/>
                    <a:pt x="3390" y="1"/>
                    <a:pt x="274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2" name="Google Shape;2342;p47"/>
            <p:cNvSpPr/>
            <p:nvPr/>
          </p:nvSpPr>
          <p:spPr>
            <a:xfrm>
              <a:off x="4296700" y="1086175"/>
              <a:ext cx="82100" cy="130725"/>
            </a:xfrm>
            <a:custGeom>
              <a:rect b="b" l="l" r="r" t="t"/>
              <a:pathLst>
                <a:path extrusionOk="0" fill="none" h="5229" w="3284">
                  <a:moveTo>
                    <a:pt x="1155" y="0"/>
                  </a:moveTo>
                  <a:cubicBezTo>
                    <a:pt x="1155" y="0"/>
                    <a:pt x="0" y="3040"/>
                    <a:pt x="3283" y="5228"/>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3" name="Google Shape;2343;p47"/>
            <p:cNvSpPr/>
            <p:nvPr/>
          </p:nvSpPr>
          <p:spPr>
            <a:xfrm>
              <a:off x="4260225" y="947400"/>
              <a:ext cx="352625" cy="196350"/>
            </a:xfrm>
            <a:custGeom>
              <a:rect b="b" l="l" r="r" t="t"/>
              <a:pathLst>
                <a:path extrusionOk="0" h="7854" w="14105">
                  <a:moveTo>
                    <a:pt x="6884" y="1"/>
                  </a:moveTo>
                  <a:cubicBezTo>
                    <a:pt x="5124" y="1"/>
                    <a:pt x="3297" y="617"/>
                    <a:pt x="2007" y="1965"/>
                  </a:cubicBezTo>
                  <a:cubicBezTo>
                    <a:pt x="0" y="4092"/>
                    <a:pt x="2280" y="5764"/>
                    <a:pt x="2280" y="5764"/>
                  </a:cubicBezTo>
                  <a:cubicBezTo>
                    <a:pt x="2159" y="5855"/>
                    <a:pt x="1064" y="6646"/>
                    <a:pt x="2219" y="7466"/>
                  </a:cubicBezTo>
                  <a:cubicBezTo>
                    <a:pt x="2584" y="7722"/>
                    <a:pt x="3163" y="7854"/>
                    <a:pt x="3860" y="7854"/>
                  </a:cubicBezTo>
                  <a:cubicBezTo>
                    <a:pt x="5487" y="7854"/>
                    <a:pt x="7761" y="7135"/>
                    <a:pt x="9484" y="5582"/>
                  </a:cubicBezTo>
                  <a:cubicBezTo>
                    <a:pt x="11946" y="3393"/>
                    <a:pt x="14104" y="1752"/>
                    <a:pt x="14104" y="1752"/>
                  </a:cubicBezTo>
                  <a:cubicBezTo>
                    <a:pt x="14104" y="1752"/>
                    <a:pt x="12098" y="1630"/>
                    <a:pt x="9757" y="597"/>
                  </a:cubicBezTo>
                  <a:cubicBezTo>
                    <a:pt x="8900" y="207"/>
                    <a:pt x="7903" y="1"/>
                    <a:pt x="688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4" name="Google Shape;2344;p47"/>
            <p:cNvSpPr/>
            <p:nvPr/>
          </p:nvSpPr>
          <p:spPr>
            <a:xfrm>
              <a:off x="4260225" y="947400"/>
              <a:ext cx="352625" cy="144125"/>
            </a:xfrm>
            <a:custGeom>
              <a:rect b="b" l="l" r="r" t="t"/>
              <a:pathLst>
                <a:path extrusionOk="0" h="5765" w="14105">
                  <a:moveTo>
                    <a:pt x="6884" y="1"/>
                  </a:moveTo>
                  <a:cubicBezTo>
                    <a:pt x="5124" y="1"/>
                    <a:pt x="3297" y="617"/>
                    <a:pt x="2007" y="1965"/>
                  </a:cubicBezTo>
                  <a:cubicBezTo>
                    <a:pt x="0" y="4092"/>
                    <a:pt x="2311" y="5764"/>
                    <a:pt x="2311" y="5764"/>
                  </a:cubicBezTo>
                  <a:cubicBezTo>
                    <a:pt x="6779" y="2998"/>
                    <a:pt x="14104" y="1752"/>
                    <a:pt x="14104" y="1752"/>
                  </a:cubicBezTo>
                  <a:cubicBezTo>
                    <a:pt x="14104" y="1752"/>
                    <a:pt x="12098" y="1630"/>
                    <a:pt x="9757" y="597"/>
                  </a:cubicBezTo>
                  <a:cubicBezTo>
                    <a:pt x="8900" y="207"/>
                    <a:pt x="7903" y="1"/>
                    <a:pt x="688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5" name="Google Shape;2345;p47"/>
            <p:cNvSpPr/>
            <p:nvPr/>
          </p:nvSpPr>
          <p:spPr>
            <a:xfrm>
              <a:off x="4728325" y="1252600"/>
              <a:ext cx="90450" cy="36500"/>
            </a:xfrm>
            <a:custGeom>
              <a:rect b="b" l="l" r="r" t="t"/>
              <a:pathLst>
                <a:path extrusionOk="0" fill="none" h="1460" w="3618">
                  <a:moveTo>
                    <a:pt x="3617" y="669"/>
                  </a:moveTo>
                  <a:cubicBezTo>
                    <a:pt x="3617" y="669"/>
                    <a:pt x="1824" y="1459"/>
                    <a:pt x="0" y="0"/>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6" name="Google Shape;2346;p47"/>
            <p:cNvSpPr/>
            <p:nvPr/>
          </p:nvSpPr>
          <p:spPr>
            <a:xfrm>
              <a:off x="4754925" y="1095300"/>
              <a:ext cx="296375" cy="233025"/>
            </a:xfrm>
            <a:custGeom>
              <a:rect b="b" l="l" r="r" t="t"/>
              <a:pathLst>
                <a:path extrusionOk="0" h="9321" w="11855">
                  <a:moveTo>
                    <a:pt x="11854" y="0"/>
                  </a:moveTo>
                  <a:cubicBezTo>
                    <a:pt x="10943" y="1034"/>
                    <a:pt x="8602" y="1003"/>
                    <a:pt x="6049" y="1125"/>
                  </a:cubicBezTo>
                  <a:cubicBezTo>
                    <a:pt x="3496" y="1246"/>
                    <a:pt x="1550" y="2280"/>
                    <a:pt x="760" y="4316"/>
                  </a:cubicBezTo>
                  <a:cubicBezTo>
                    <a:pt x="0" y="6353"/>
                    <a:pt x="2158" y="7052"/>
                    <a:pt x="2158" y="7052"/>
                  </a:cubicBezTo>
                  <a:cubicBezTo>
                    <a:pt x="1938" y="8494"/>
                    <a:pt x="2967" y="9320"/>
                    <a:pt x="4426" y="9320"/>
                  </a:cubicBezTo>
                  <a:cubicBezTo>
                    <a:pt x="5582" y="9320"/>
                    <a:pt x="7008" y="8802"/>
                    <a:pt x="8298" y="7660"/>
                  </a:cubicBezTo>
                  <a:cubicBezTo>
                    <a:pt x="11216" y="5076"/>
                    <a:pt x="11854" y="1"/>
                    <a:pt x="1185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7" name="Google Shape;2347;p47"/>
            <p:cNvSpPr/>
            <p:nvPr/>
          </p:nvSpPr>
          <p:spPr>
            <a:xfrm>
              <a:off x="4803350" y="1095300"/>
              <a:ext cx="247950" cy="233025"/>
            </a:xfrm>
            <a:custGeom>
              <a:rect b="b" l="l" r="r" t="t"/>
              <a:pathLst>
                <a:path extrusionOk="0" h="9321" w="9918">
                  <a:moveTo>
                    <a:pt x="9917" y="0"/>
                  </a:moveTo>
                  <a:cubicBezTo>
                    <a:pt x="9917" y="1"/>
                    <a:pt x="7060" y="5168"/>
                    <a:pt x="221" y="7052"/>
                  </a:cubicBezTo>
                  <a:cubicBezTo>
                    <a:pt x="1" y="8494"/>
                    <a:pt x="1030" y="9320"/>
                    <a:pt x="2489" y="9320"/>
                  </a:cubicBezTo>
                  <a:cubicBezTo>
                    <a:pt x="3645" y="9320"/>
                    <a:pt x="5071" y="8802"/>
                    <a:pt x="6361" y="7660"/>
                  </a:cubicBezTo>
                  <a:cubicBezTo>
                    <a:pt x="9279" y="5076"/>
                    <a:pt x="9917" y="1"/>
                    <a:pt x="991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8" name="Google Shape;2348;p47"/>
            <p:cNvSpPr/>
            <p:nvPr/>
          </p:nvSpPr>
          <p:spPr>
            <a:xfrm>
              <a:off x="4605975" y="2004875"/>
              <a:ext cx="63100" cy="54750"/>
            </a:xfrm>
            <a:custGeom>
              <a:rect b="b" l="l" r="r" t="t"/>
              <a:pathLst>
                <a:path extrusionOk="0" fill="none" h="2190" w="2524">
                  <a:moveTo>
                    <a:pt x="2523" y="1"/>
                  </a:moveTo>
                  <a:cubicBezTo>
                    <a:pt x="2523" y="1"/>
                    <a:pt x="882" y="1"/>
                    <a:pt x="1" y="2189"/>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49" name="Google Shape;2349;p47"/>
            <p:cNvSpPr/>
            <p:nvPr/>
          </p:nvSpPr>
          <p:spPr>
            <a:xfrm>
              <a:off x="4620425" y="1915250"/>
              <a:ext cx="335875" cy="195825"/>
            </a:xfrm>
            <a:custGeom>
              <a:rect b="b" l="l" r="r" t="t"/>
              <a:pathLst>
                <a:path extrusionOk="0" h="7833" w="13435">
                  <a:moveTo>
                    <a:pt x="5031" y="0"/>
                  </a:moveTo>
                  <a:cubicBezTo>
                    <a:pt x="2086" y="0"/>
                    <a:pt x="201" y="1938"/>
                    <a:pt x="1550" y="3677"/>
                  </a:cubicBezTo>
                  <a:cubicBezTo>
                    <a:pt x="1550" y="3677"/>
                    <a:pt x="0" y="5349"/>
                    <a:pt x="1672" y="6747"/>
                  </a:cubicBezTo>
                  <a:cubicBezTo>
                    <a:pt x="2553" y="7484"/>
                    <a:pt x="3578" y="7832"/>
                    <a:pt x="4689" y="7832"/>
                  </a:cubicBezTo>
                  <a:cubicBezTo>
                    <a:pt x="5685" y="7832"/>
                    <a:pt x="6750" y="7552"/>
                    <a:pt x="7842" y="7020"/>
                  </a:cubicBezTo>
                  <a:cubicBezTo>
                    <a:pt x="9778" y="6065"/>
                    <a:pt x="11539" y="5066"/>
                    <a:pt x="12808" y="5066"/>
                  </a:cubicBezTo>
                  <a:cubicBezTo>
                    <a:pt x="13033" y="5066"/>
                    <a:pt x="13243" y="5098"/>
                    <a:pt x="13435" y="5166"/>
                  </a:cubicBezTo>
                  <a:cubicBezTo>
                    <a:pt x="13435" y="5166"/>
                    <a:pt x="10456" y="1032"/>
                    <a:pt x="6626" y="181"/>
                  </a:cubicBezTo>
                  <a:cubicBezTo>
                    <a:pt x="6071" y="57"/>
                    <a:pt x="5535" y="0"/>
                    <a:pt x="503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0" name="Google Shape;2350;p47"/>
            <p:cNvSpPr/>
            <p:nvPr/>
          </p:nvSpPr>
          <p:spPr>
            <a:xfrm>
              <a:off x="4625425" y="1915250"/>
              <a:ext cx="330875" cy="129175"/>
            </a:xfrm>
            <a:custGeom>
              <a:rect b="b" l="l" r="r" t="t"/>
              <a:pathLst>
                <a:path extrusionOk="0" h="5167" w="13235">
                  <a:moveTo>
                    <a:pt x="4831" y="0"/>
                  </a:moveTo>
                  <a:cubicBezTo>
                    <a:pt x="1886" y="0"/>
                    <a:pt x="1" y="1938"/>
                    <a:pt x="1350" y="3677"/>
                  </a:cubicBezTo>
                  <a:cubicBezTo>
                    <a:pt x="2783" y="3336"/>
                    <a:pt x="4134" y="3201"/>
                    <a:pt x="5374" y="3201"/>
                  </a:cubicBezTo>
                  <a:cubicBezTo>
                    <a:pt x="10106" y="3201"/>
                    <a:pt x="13235" y="5166"/>
                    <a:pt x="13235" y="5166"/>
                  </a:cubicBezTo>
                  <a:cubicBezTo>
                    <a:pt x="13235" y="5166"/>
                    <a:pt x="10256" y="1032"/>
                    <a:pt x="6426" y="181"/>
                  </a:cubicBezTo>
                  <a:cubicBezTo>
                    <a:pt x="5871" y="57"/>
                    <a:pt x="5335" y="0"/>
                    <a:pt x="483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1" name="Google Shape;2351;p47"/>
            <p:cNvSpPr/>
            <p:nvPr/>
          </p:nvSpPr>
          <p:spPr>
            <a:xfrm>
              <a:off x="4105975" y="1137850"/>
              <a:ext cx="358675" cy="187725"/>
            </a:xfrm>
            <a:custGeom>
              <a:rect b="b" l="l" r="r" t="t"/>
              <a:pathLst>
                <a:path extrusionOk="0" fill="none" h="7509" w="14347">
                  <a:moveTo>
                    <a:pt x="2371" y="7508"/>
                  </a:moveTo>
                  <a:cubicBezTo>
                    <a:pt x="2371" y="7508"/>
                    <a:pt x="0" y="6292"/>
                    <a:pt x="882" y="3739"/>
                  </a:cubicBezTo>
                  <a:cubicBezTo>
                    <a:pt x="1763" y="1186"/>
                    <a:pt x="9636" y="0"/>
                    <a:pt x="14347" y="6809"/>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2" name="Google Shape;2352;p47"/>
            <p:cNvSpPr/>
            <p:nvPr/>
          </p:nvSpPr>
          <p:spPr>
            <a:xfrm>
              <a:off x="4183475" y="1461550"/>
              <a:ext cx="256100" cy="292600"/>
            </a:xfrm>
            <a:custGeom>
              <a:rect b="b" l="l" r="r" t="t"/>
              <a:pathLst>
                <a:path extrusionOk="0" h="11704" w="10244">
                  <a:moveTo>
                    <a:pt x="5137" y="943"/>
                  </a:moveTo>
                  <a:lnTo>
                    <a:pt x="9636" y="11308"/>
                  </a:lnTo>
                  <a:lnTo>
                    <a:pt x="608" y="11308"/>
                  </a:lnTo>
                  <a:lnTo>
                    <a:pt x="5137" y="943"/>
                  </a:lnTo>
                  <a:close/>
                  <a:moveTo>
                    <a:pt x="5107" y="1"/>
                  </a:moveTo>
                  <a:lnTo>
                    <a:pt x="0" y="11703"/>
                  </a:lnTo>
                  <a:lnTo>
                    <a:pt x="10244" y="11703"/>
                  </a:lnTo>
                  <a:lnTo>
                    <a:pt x="510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3" name="Google Shape;2353;p47"/>
            <p:cNvSpPr/>
            <p:nvPr/>
          </p:nvSpPr>
          <p:spPr>
            <a:xfrm>
              <a:off x="4020100" y="480550"/>
              <a:ext cx="587425" cy="1273600"/>
            </a:xfrm>
            <a:custGeom>
              <a:rect b="b" l="l" r="r" t="t"/>
              <a:pathLst>
                <a:path extrusionOk="0" h="50944" w="23497">
                  <a:moveTo>
                    <a:pt x="11672" y="1368"/>
                  </a:moveTo>
                  <a:lnTo>
                    <a:pt x="23101" y="40092"/>
                  </a:lnTo>
                  <a:lnTo>
                    <a:pt x="16384" y="50548"/>
                  </a:lnTo>
                  <a:lnTo>
                    <a:pt x="6931" y="50548"/>
                  </a:lnTo>
                  <a:lnTo>
                    <a:pt x="396" y="40365"/>
                  </a:lnTo>
                  <a:lnTo>
                    <a:pt x="11672" y="1368"/>
                  </a:lnTo>
                  <a:close/>
                  <a:moveTo>
                    <a:pt x="11642" y="0"/>
                  </a:moveTo>
                  <a:lnTo>
                    <a:pt x="31" y="40335"/>
                  </a:lnTo>
                  <a:lnTo>
                    <a:pt x="0" y="40426"/>
                  </a:lnTo>
                  <a:lnTo>
                    <a:pt x="6748" y="50943"/>
                  </a:lnTo>
                  <a:lnTo>
                    <a:pt x="16566" y="50943"/>
                  </a:lnTo>
                  <a:lnTo>
                    <a:pt x="23466" y="40213"/>
                  </a:lnTo>
                  <a:lnTo>
                    <a:pt x="23496" y="40153"/>
                  </a:lnTo>
                  <a:lnTo>
                    <a:pt x="1164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4" name="Google Shape;2354;p47"/>
            <p:cNvSpPr/>
            <p:nvPr/>
          </p:nvSpPr>
          <p:spPr>
            <a:xfrm>
              <a:off x="4306575" y="497250"/>
              <a:ext cx="9900" cy="975725"/>
            </a:xfrm>
            <a:custGeom>
              <a:rect b="b" l="l" r="r" t="t"/>
              <a:pathLst>
                <a:path extrusionOk="0" h="39029" w="396">
                  <a:moveTo>
                    <a:pt x="1" y="1"/>
                  </a:moveTo>
                  <a:lnTo>
                    <a:pt x="1" y="39029"/>
                  </a:lnTo>
                  <a:lnTo>
                    <a:pt x="396" y="39029"/>
                  </a:lnTo>
                  <a:lnTo>
                    <a:pt x="396"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5" name="Google Shape;2355;p47"/>
            <p:cNvSpPr/>
            <p:nvPr/>
          </p:nvSpPr>
          <p:spPr>
            <a:xfrm>
              <a:off x="4007175" y="1468400"/>
              <a:ext cx="38775" cy="38025"/>
            </a:xfrm>
            <a:custGeom>
              <a:rect b="b" l="l" r="r" t="t"/>
              <a:pathLst>
                <a:path extrusionOk="0" h="1521" w="1551">
                  <a:moveTo>
                    <a:pt x="761" y="0"/>
                  </a:moveTo>
                  <a:cubicBezTo>
                    <a:pt x="335" y="0"/>
                    <a:pt x="1" y="335"/>
                    <a:pt x="1" y="760"/>
                  </a:cubicBezTo>
                  <a:cubicBezTo>
                    <a:pt x="1" y="1186"/>
                    <a:pt x="335" y="1520"/>
                    <a:pt x="761" y="1520"/>
                  </a:cubicBezTo>
                  <a:cubicBezTo>
                    <a:pt x="1186" y="1520"/>
                    <a:pt x="1551" y="1186"/>
                    <a:pt x="1551" y="760"/>
                  </a:cubicBezTo>
                  <a:cubicBezTo>
                    <a:pt x="1551" y="335"/>
                    <a:pt x="1186" y="0"/>
                    <a:pt x="76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6" name="Google Shape;2356;p47"/>
            <p:cNvSpPr/>
            <p:nvPr/>
          </p:nvSpPr>
          <p:spPr>
            <a:xfrm>
              <a:off x="4292150" y="1468400"/>
              <a:ext cx="38775" cy="38025"/>
            </a:xfrm>
            <a:custGeom>
              <a:rect b="b" l="l" r="r" t="t"/>
              <a:pathLst>
                <a:path extrusionOk="0" h="1521" w="1551">
                  <a:moveTo>
                    <a:pt x="760" y="0"/>
                  </a:moveTo>
                  <a:cubicBezTo>
                    <a:pt x="365" y="0"/>
                    <a:pt x="0" y="335"/>
                    <a:pt x="0" y="760"/>
                  </a:cubicBezTo>
                  <a:cubicBezTo>
                    <a:pt x="0" y="1186"/>
                    <a:pt x="365" y="1520"/>
                    <a:pt x="760" y="1520"/>
                  </a:cubicBezTo>
                  <a:cubicBezTo>
                    <a:pt x="1186" y="1520"/>
                    <a:pt x="1550" y="1186"/>
                    <a:pt x="1550" y="760"/>
                  </a:cubicBezTo>
                  <a:cubicBezTo>
                    <a:pt x="1550" y="335"/>
                    <a:pt x="1186" y="0"/>
                    <a:pt x="76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7" name="Google Shape;2357;p47"/>
            <p:cNvSpPr/>
            <p:nvPr/>
          </p:nvSpPr>
          <p:spPr>
            <a:xfrm>
              <a:off x="4172075" y="1723725"/>
              <a:ext cx="38025" cy="38025"/>
            </a:xfrm>
            <a:custGeom>
              <a:rect b="b" l="l" r="r" t="t"/>
              <a:pathLst>
                <a:path extrusionOk="0" h="1521" w="1521">
                  <a:moveTo>
                    <a:pt x="760" y="0"/>
                  </a:moveTo>
                  <a:cubicBezTo>
                    <a:pt x="335" y="0"/>
                    <a:pt x="1" y="335"/>
                    <a:pt x="1" y="760"/>
                  </a:cubicBezTo>
                  <a:cubicBezTo>
                    <a:pt x="1" y="1186"/>
                    <a:pt x="335" y="1520"/>
                    <a:pt x="760" y="1520"/>
                  </a:cubicBezTo>
                  <a:cubicBezTo>
                    <a:pt x="1186" y="1520"/>
                    <a:pt x="1520" y="1186"/>
                    <a:pt x="1520" y="760"/>
                  </a:cubicBezTo>
                  <a:cubicBezTo>
                    <a:pt x="1520" y="335"/>
                    <a:pt x="1186" y="0"/>
                    <a:pt x="7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8" name="Google Shape;2358;p47"/>
            <p:cNvSpPr/>
            <p:nvPr/>
          </p:nvSpPr>
          <p:spPr>
            <a:xfrm>
              <a:off x="4412950" y="1723725"/>
              <a:ext cx="38025" cy="38025"/>
            </a:xfrm>
            <a:custGeom>
              <a:rect b="b" l="l" r="r" t="t"/>
              <a:pathLst>
                <a:path extrusionOk="0" h="1521" w="1521">
                  <a:moveTo>
                    <a:pt x="761" y="0"/>
                  </a:moveTo>
                  <a:cubicBezTo>
                    <a:pt x="335" y="0"/>
                    <a:pt x="1" y="335"/>
                    <a:pt x="1" y="760"/>
                  </a:cubicBezTo>
                  <a:cubicBezTo>
                    <a:pt x="1" y="1186"/>
                    <a:pt x="335" y="1520"/>
                    <a:pt x="761" y="1520"/>
                  </a:cubicBezTo>
                  <a:cubicBezTo>
                    <a:pt x="1186" y="1520"/>
                    <a:pt x="1521" y="1186"/>
                    <a:pt x="1521" y="760"/>
                  </a:cubicBezTo>
                  <a:cubicBezTo>
                    <a:pt x="1521" y="335"/>
                    <a:pt x="1186" y="0"/>
                    <a:pt x="76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59" name="Google Shape;2359;p47"/>
            <p:cNvSpPr/>
            <p:nvPr/>
          </p:nvSpPr>
          <p:spPr>
            <a:xfrm>
              <a:off x="4577100" y="1468400"/>
              <a:ext cx="38775" cy="38025"/>
            </a:xfrm>
            <a:custGeom>
              <a:rect b="b" l="l" r="r" t="t"/>
              <a:pathLst>
                <a:path extrusionOk="0" h="1521" w="1551">
                  <a:moveTo>
                    <a:pt x="791" y="0"/>
                  </a:moveTo>
                  <a:cubicBezTo>
                    <a:pt x="365" y="0"/>
                    <a:pt x="0" y="335"/>
                    <a:pt x="0" y="760"/>
                  </a:cubicBezTo>
                  <a:cubicBezTo>
                    <a:pt x="0" y="1186"/>
                    <a:pt x="365" y="1520"/>
                    <a:pt x="791" y="1520"/>
                  </a:cubicBezTo>
                  <a:cubicBezTo>
                    <a:pt x="1216" y="1520"/>
                    <a:pt x="1551" y="1186"/>
                    <a:pt x="1551" y="760"/>
                  </a:cubicBezTo>
                  <a:cubicBezTo>
                    <a:pt x="1551" y="335"/>
                    <a:pt x="1216" y="0"/>
                    <a:pt x="79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0" name="Google Shape;2360;p47"/>
            <p:cNvSpPr/>
            <p:nvPr/>
          </p:nvSpPr>
          <p:spPr>
            <a:xfrm>
              <a:off x="4504150" y="1822500"/>
              <a:ext cx="136800" cy="90450"/>
            </a:xfrm>
            <a:custGeom>
              <a:rect b="b" l="l" r="r" t="t"/>
              <a:pathLst>
                <a:path extrusionOk="0" fill="none" h="3618" w="5472">
                  <a:moveTo>
                    <a:pt x="1277" y="1"/>
                  </a:moveTo>
                  <a:cubicBezTo>
                    <a:pt x="1277" y="1"/>
                    <a:pt x="0" y="3618"/>
                    <a:pt x="5472" y="3223"/>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1" name="Google Shape;2361;p47"/>
            <p:cNvSpPr/>
            <p:nvPr/>
          </p:nvSpPr>
          <p:spPr>
            <a:xfrm>
              <a:off x="4375725" y="1517800"/>
              <a:ext cx="275100" cy="351050"/>
            </a:xfrm>
            <a:custGeom>
              <a:rect b="b" l="l" r="r" t="t"/>
              <a:pathLst>
                <a:path extrusionOk="0" h="14042" w="11004">
                  <a:moveTo>
                    <a:pt x="4226" y="0"/>
                  </a:moveTo>
                  <a:cubicBezTo>
                    <a:pt x="4226" y="0"/>
                    <a:pt x="3648" y="2462"/>
                    <a:pt x="2189" y="4286"/>
                  </a:cubicBezTo>
                  <a:cubicBezTo>
                    <a:pt x="730" y="6110"/>
                    <a:pt x="1" y="11459"/>
                    <a:pt x="2037" y="13374"/>
                  </a:cubicBezTo>
                  <a:cubicBezTo>
                    <a:pt x="2563" y="13861"/>
                    <a:pt x="3108" y="14042"/>
                    <a:pt x="3626" y="14042"/>
                  </a:cubicBezTo>
                  <a:cubicBezTo>
                    <a:pt x="5113" y="14042"/>
                    <a:pt x="6384" y="12553"/>
                    <a:pt x="6384" y="12553"/>
                  </a:cubicBezTo>
                  <a:cubicBezTo>
                    <a:pt x="6384" y="12553"/>
                    <a:pt x="7152" y="12933"/>
                    <a:pt x="8014" y="12933"/>
                  </a:cubicBezTo>
                  <a:cubicBezTo>
                    <a:pt x="8732" y="12933"/>
                    <a:pt x="9514" y="12670"/>
                    <a:pt x="9970" y="11702"/>
                  </a:cubicBezTo>
                  <a:cubicBezTo>
                    <a:pt x="11004" y="9575"/>
                    <a:pt x="10487" y="7113"/>
                    <a:pt x="8451" y="5350"/>
                  </a:cubicBezTo>
                  <a:cubicBezTo>
                    <a:pt x="6566" y="3708"/>
                    <a:pt x="4742" y="1429"/>
                    <a:pt x="4286" y="243"/>
                  </a:cubicBezTo>
                  <a:cubicBezTo>
                    <a:pt x="4286" y="213"/>
                    <a:pt x="4286" y="213"/>
                    <a:pt x="4286" y="213"/>
                  </a:cubicBezTo>
                  <a:cubicBezTo>
                    <a:pt x="4256" y="152"/>
                    <a:pt x="4226" y="91"/>
                    <a:pt x="4226" y="30"/>
                  </a:cubicBezTo>
                  <a:cubicBezTo>
                    <a:pt x="4226" y="0"/>
                    <a:pt x="4226" y="0"/>
                    <a:pt x="422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2" name="Google Shape;2362;p47"/>
            <p:cNvSpPr/>
            <p:nvPr/>
          </p:nvSpPr>
          <p:spPr>
            <a:xfrm>
              <a:off x="4375725" y="1517800"/>
              <a:ext cx="167200" cy="351050"/>
            </a:xfrm>
            <a:custGeom>
              <a:rect b="b" l="l" r="r" t="t"/>
              <a:pathLst>
                <a:path extrusionOk="0" h="14042" w="6688">
                  <a:moveTo>
                    <a:pt x="4226" y="0"/>
                  </a:moveTo>
                  <a:cubicBezTo>
                    <a:pt x="4226" y="0"/>
                    <a:pt x="3648" y="2462"/>
                    <a:pt x="2189" y="4286"/>
                  </a:cubicBezTo>
                  <a:cubicBezTo>
                    <a:pt x="730" y="6110"/>
                    <a:pt x="1" y="11459"/>
                    <a:pt x="2037" y="13374"/>
                  </a:cubicBezTo>
                  <a:cubicBezTo>
                    <a:pt x="2563" y="13861"/>
                    <a:pt x="3108" y="14042"/>
                    <a:pt x="3626" y="14042"/>
                  </a:cubicBezTo>
                  <a:cubicBezTo>
                    <a:pt x="5113" y="14042"/>
                    <a:pt x="6384" y="12553"/>
                    <a:pt x="6384" y="12553"/>
                  </a:cubicBezTo>
                  <a:cubicBezTo>
                    <a:pt x="6688" y="8268"/>
                    <a:pt x="4712" y="1581"/>
                    <a:pt x="4286" y="243"/>
                  </a:cubicBezTo>
                  <a:cubicBezTo>
                    <a:pt x="4286" y="213"/>
                    <a:pt x="4286" y="213"/>
                    <a:pt x="4286" y="213"/>
                  </a:cubicBezTo>
                  <a:cubicBezTo>
                    <a:pt x="4256" y="122"/>
                    <a:pt x="4226" y="61"/>
                    <a:pt x="422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3" name="Google Shape;2363;p47"/>
            <p:cNvSpPr/>
            <p:nvPr/>
          </p:nvSpPr>
          <p:spPr>
            <a:xfrm>
              <a:off x="3564150" y="1222950"/>
              <a:ext cx="726500" cy="1404300"/>
            </a:xfrm>
            <a:custGeom>
              <a:rect b="b" l="l" r="r" t="t"/>
              <a:pathLst>
                <a:path extrusionOk="0" fill="none" h="56172" w="29060">
                  <a:moveTo>
                    <a:pt x="29059" y="3982"/>
                  </a:moveTo>
                  <a:cubicBezTo>
                    <a:pt x="29059" y="3982"/>
                    <a:pt x="24378" y="1"/>
                    <a:pt x="21217" y="5563"/>
                  </a:cubicBezTo>
                  <a:cubicBezTo>
                    <a:pt x="18056" y="11125"/>
                    <a:pt x="14378" y="17144"/>
                    <a:pt x="18755" y="28238"/>
                  </a:cubicBezTo>
                  <a:cubicBezTo>
                    <a:pt x="23132" y="39332"/>
                    <a:pt x="20001" y="55473"/>
                    <a:pt x="11491" y="55807"/>
                  </a:cubicBezTo>
                  <a:cubicBezTo>
                    <a:pt x="2980" y="56172"/>
                    <a:pt x="1" y="46263"/>
                    <a:pt x="1" y="46263"/>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4" name="Google Shape;2364;p47"/>
            <p:cNvSpPr/>
            <p:nvPr/>
          </p:nvSpPr>
          <p:spPr>
            <a:xfrm>
              <a:off x="4080900" y="2132550"/>
              <a:ext cx="60800" cy="117050"/>
            </a:xfrm>
            <a:custGeom>
              <a:rect b="b" l="l" r="r" t="t"/>
              <a:pathLst>
                <a:path extrusionOk="0" fill="none" h="4682" w="2432">
                  <a:moveTo>
                    <a:pt x="2432" y="0"/>
                  </a:moveTo>
                  <a:cubicBezTo>
                    <a:pt x="2432" y="0"/>
                    <a:pt x="213" y="1277"/>
                    <a:pt x="0" y="4681"/>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5" name="Google Shape;2365;p47"/>
            <p:cNvSpPr/>
            <p:nvPr/>
          </p:nvSpPr>
          <p:spPr>
            <a:xfrm>
              <a:off x="4087725" y="2055800"/>
              <a:ext cx="307025" cy="232550"/>
            </a:xfrm>
            <a:custGeom>
              <a:rect b="b" l="l" r="r" t="t"/>
              <a:pathLst>
                <a:path extrusionOk="0" h="9302" w="12281">
                  <a:moveTo>
                    <a:pt x="3527" y="0"/>
                  </a:moveTo>
                  <a:cubicBezTo>
                    <a:pt x="700" y="0"/>
                    <a:pt x="1824" y="2918"/>
                    <a:pt x="1824" y="2918"/>
                  </a:cubicBezTo>
                  <a:cubicBezTo>
                    <a:pt x="1824" y="2918"/>
                    <a:pt x="1723" y="2903"/>
                    <a:pt x="1571" y="2903"/>
                  </a:cubicBezTo>
                  <a:cubicBezTo>
                    <a:pt x="1192" y="2903"/>
                    <a:pt x="500" y="2996"/>
                    <a:pt x="305" y="3648"/>
                  </a:cubicBezTo>
                  <a:cubicBezTo>
                    <a:pt x="1" y="4590"/>
                    <a:pt x="1855" y="8329"/>
                    <a:pt x="5654" y="8845"/>
                  </a:cubicBezTo>
                  <a:cubicBezTo>
                    <a:pt x="6691" y="8978"/>
                    <a:pt x="7545" y="9016"/>
                    <a:pt x="8269" y="9016"/>
                  </a:cubicBezTo>
                  <a:cubicBezTo>
                    <a:pt x="9215" y="9016"/>
                    <a:pt x="9939" y="8951"/>
                    <a:pt x="10559" y="8951"/>
                  </a:cubicBezTo>
                  <a:cubicBezTo>
                    <a:pt x="11179" y="8951"/>
                    <a:pt x="11695" y="9016"/>
                    <a:pt x="12227" y="9274"/>
                  </a:cubicBezTo>
                  <a:lnTo>
                    <a:pt x="12227" y="9274"/>
                  </a:lnTo>
                  <a:cubicBezTo>
                    <a:pt x="11985" y="9013"/>
                    <a:pt x="10172" y="7243"/>
                    <a:pt x="9302" y="4863"/>
                  </a:cubicBezTo>
                  <a:cubicBezTo>
                    <a:pt x="8390" y="2249"/>
                    <a:pt x="6353" y="0"/>
                    <a:pt x="3527" y="0"/>
                  </a:cubicBezTo>
                  <a:close/>
                  <a:moveTo>
                    <a:pt x="12227" y="9274"/>
                  </a:moveTo>
                  <a:cubicBezTo>
                    <a:pt x="12238" y="9287"/>
                    <a:pt x="12246" y="9296"/>
                    <a:pt x="12250" y="9301"/>
                  </a:cubicBezTo>
                  <a:lnTo>
                    <a:pt x="12281" y="9301"/>
                  </a:lnTo>
                  <a:cubicBezTo>
                    <a:pt x="12263" y="9292"/>
                    <a:pt x="12245" y="9283"/>
                    <a:pt x="12227" y="9274"/>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6" name="Google Shape;2366;p47"/>
            <p:cNvSpPr/>
            <p:nvPr/>
          </p:nvSpPr>
          <p:spPr>
            <a:xfrm>
              <a:off x="4105200" y="2055800"/>
              <a:ext cx="288800" cy="232550"/>
            </a:xfrm>
            <a:custGeom>
              <a:rect b="b" l="l" r="r" t="t"/>
              <a:pathLst>
                <a:path extrusionOk="0" h="9302" w="11552">
                  <a:moveTo>
                    <a:pt x="2828" y="0"/>
                  </a:moveTo>
                  <a:cubicBezTo>
                    <a:pt x="1" y="0"/>
                    <a:pt x="1125" y="2918"/>
                    <a:pt x="1125" y="2918"/>
                  </a:cubicBezTo>
                  <a:cubicBezTo>
                    <a:pt x="5989" y="4955"/>
                    <a:pt x="11369" y="9119"/>
                    <a:pt x="11551" y="9301"/>
                  </a:cubicBezTo>
                  <a:cubicBezTo>
                    <a:pt x="11430" y="9180"/>
                    <a:pt x="9515" y="7356"/>
                    <a:pt x="8603" y="4863"/>
                  </a:cubicBezTo>
                  <a:cubicBezTo>
                    <a:pt x="7691" y="2249"/>
                    <a:pt x="5654" y="0"/>
                    <a:pt x="282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7" name="Google Shape;2367;p47"/>
            <p:cNvSpPr/>
            <p:nvPr/>
          </p:nvSpPr>
          <p:spPr>
            <a:xfrm>
              <a:off x="3849875" y="2507150"/>
              <a:ext cx="317675" cy="214400"/>
            </a:xfrm>
            <a:custGeom>
              <a:rect b="b" l="l" r="r" t="t"/>
              <a:pathLst>
                <a:path extrusionOk="0" h="8576" w="12707">
                  <a:moveTo>
                    <a:pt x="3515" y="1"/>
                  </a:moveTo>
                  <a:cubicBezTo>
                    <a:pt x="3329" y="1"/>
                    <a:pt x="3140" y="11"/>
                    <a:pt x="2949" y="32"/>
                  </a:cubicBezTo>
                  <a:cubicBezTo>
                    <a:pt x="153" y="366"/>
                    <a:pt x="1612" y="3132"/>
                    <a:pt x="1612" y="3132"/>
                  </a:cubicBezTo>
                  <a:cubicBezTo>
                    <a:pt x="1612" y="3132"/>
                    <a:pt x="1607" y="3132"/>
                    <a:pt x="1598" y="3132"/>
                  </a:cubicBezTo>
                  <a:cubicBezTo>
                    <a:pt x="1461" y="3132"/>
                    <a:pt x="326" y="3159"/>
                    <a:pt x="183" y="4044"/>
                  </a:cubicBezTo>
                  <a:cubicBezTo>
                    <a:pt x="1" y="4986"/>
                    <a:pt x="2280" y="8512"/>
                    <a:pt x="6110" y="8573"/>
                  </a:cubicBezTo>
                  <a:cubicBezTo>
                    <a:pt x="6230" y="8575"/>
                    <a:pt x="6348" y="8576"/>
                    <a:pt x="6462" y="8576"/>
                  </a:cubicBezTo>
                  <a:cubicBezTo>
                    <a:pt x="9128" y="8576"/>
                    <a:pt x="10474" y="8081"/>
                    <a:pt x="11620" y="8081"/>
                  </a:cubicBezTo>
                  <a:cubicBezTo>
                    <a:pt x="11990" y="8081"/>
                    <a:pt x="12340" y="8132"/>
                    <a:pt x="12706" y="8269"/>
                  </a:cubicBezTo>
                  <a:cubicBezTo>
                    <a:pt x="12585" y="8147"/>
                    <a:pt x="10457" y="6597"/>
                    <a:pt x="9271" y="4196"/>
                  </a:cubicBezTo>
                  <a:cubicBezTo>
                    <a:pt x="8138" y="1900"/>
                    <a:pt x="6079" y="1"/>
                    <a:pt x="351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8" name="Google Shape;2368;p47"/>
            <p:cNvSpPr/>
            <p:nvPr/>
          </p:nvSpPr>
          <p:spPr>
            <a:xfrm>
              <a:off x="3853675" y="2507150"/>
              <a:ext cx="313875" cy="206725"/>
            </a:xfrm>
            <a:custGeom>
              <a:rect b="b" l="l" r="r" t="t"/>
              <a:pathLst>
                <a:path extrusionOk="0" h="8269" w="12555">
                  <a:moveTo>
                    <a:pt x="3363" y="1"/>
                  </a:moveTo>
                  <a:cubicBezTo>
                    <a:pt x="3177" y="1"/>
                    <a:pt x="2988" y="11"/>
                    <a:pt x="2797" y="32"/>
                  </a:cubicBezTo>
                  <a:cubicBezTo>
                    <a:pt x="1" y="366"/>
                    <a:pt x="1460" y="3132"/>
                    <a:pt x="1460" y="3132"/>
                  </a:cubicBezTo>
                  <a:cubicBezTo>
                    <a:pt x="6505" y="4591"/>
                    <a:pt x="12341" y="8117"/>
                    <a:pt x="12554" y="8269"/>
                  </a:cubicBezTo>
                  <a:cubicBezTo>
                    <a:pt x="12433" y="8147"/>
                    <a:pt x="10305" y="6597"/>
                    <a:pt x="9119" y="4196"/>
                  </a:cubicBezTo>
                  <a:cubicBezTo>
                    <a:pt x="7986" y="1900"/>
                    <a:pt x="5927" y="1"/>
                    <a:pt x="336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69" name="Google Shape;2369;p47"/>
            <p:cNvSpPr/>
            <p:nvPr/>
          </p:nvSpPr>
          <p:spPr>
            <a:xfrm>
              <a:off x="3642425" y="2606700"/>
              <a:ext cx="136800" cy="50200"/>
            </a:xfrm>
            <a:custGeom>
              <a:rect b="b" l="l" r="r" t="t"/>
              <a:pathLst>
                <a:path extrusionOk="0" fill="none" h="2008" w="5472">
                  <a:moveTo>
                    <a:pt x="1" y="1"/>
                  </a:moveTo>
                  <a:cubicBezTo>
                    <a:pt x="1" y="1"/>
                    <a:pt x="1247" y="2007"/>
                    <a:pt x="5472" y="183"/>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0" name="Google Shape;2370;p47"/>
            <p:cNvSpPr/>
            <p:nvPr/>
          </p:nvSpPr>
          <p:spPr>
            <a:xfrm>
              <a:off x="3487425" y="2454725"/>
              <a:ext cx="224950" cy="217475"/>
            </a:xfrm>
            <a:custGeom>
              <a:rect b="b" l="l" r="r" t="t"/>
              <a:pathLst>
                <a:path extrusionOk="0" h="8699" w="8998">
                  <a:moveTo>
                    <a:pt x="1094" y="1"/>
                  </a:moveTo>
                  <a:cubicBezTo>
                    <a:pt x="1094" y="1"/>
                    <a:pt x="0" y="5806"/>
                    <a:pt x="2614" y="7995"/>
                  </a:cubicBezTo>
                  <a:cubicBezTo>
                    <a:pt x="3221" y="8503"/>
                    <a:pt x="3774" y="8698"/>
                    <a:pt x="4266" y="8698"/>
                  </a:cubicBezTo>
                  <a:cubicBezTo>
                    <a:pt x="5890" y="8698"/>
                    <a:pt x="6839" y="6566"/>
                    <a:pt x="6839" y="6566"/>
                  </a:cubicBezTo>
                  <a:cubicBezTo>
                    <a:pt x="6839" y="6566"/>
                    <a:pt x="8845" y="6445"/>
                    <a:pt x="8936" y="4135"/>
                  </a:cubicBezTo>
                  <a:cubicBezTo>
                    <a:pt x="8997" y="1825"/>
                    <a:pt x="5897" y="153"/>
                    <a:pt x="109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1" name="Google Shape;2371;p47"/>
            <p:cNvSpPr/>
            <p:nvPr/>
          </p:nvSpPr>
          <p:spPr>
            <a:xfrm>
              <a:off x="3919800" y="2336200"/>
              <a:ext cx="151225" cy="72975"/>
            </a:xfrm>
            <a:custGeom>
              <a:rect b="b" l="l" r="r" t="t"/>
              <a:pathLst>
                <a:path extrusionOk="0" fill="none" h="2919" w="6049">
                  <a:moveTo>
                    <a:pt x="0" y="1642"/>
                  </a:moveTo>
                  <a:cubicBezTo>
                    <a:pt x="0" y="1642"/>
                    <a:pt x="1034" y="2918"/>
                    <a:pt x="3101" y="2341"/>
                  </a:cubicBezTo>
                  <a:cubicBezTo>
                    <a:pt x="5198" y="1793"/>
                    <a:pt x="6049" y="0"/>
                    <a:pt x="6049" y="0"/>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2" name="Google Shape;2372;p47"/>
            <p:cNvSpPr/>
            <p:nvPr/>
          </p:nvSpPr>
          <p:spPr>
            <a:xfrm>
              <a:off x="3707025" y="2223775"/>
              <a:ext cx="288775" cy="237975"/>
            </a:xfrm>
            <a:custGeom>
              <a:rect b="b" l="l" r="r" t="t"/>
              <a:pathLst>
                <a:path extrusionOk="0" h="9519" w="11551">
                  <a:moveTo>
                    <a:pt x="2750" y="0"/>
                  </a:moveTo>
                  <a:cubicBezTo>
                    <a:pt x="1954" y="0"/>
                    <a:pt x="1151" y="58"/>
                    <a:pt x="365" y="181"/>
                  </a:cubicBezTo>
                  <a:cubicBezTo>
                    <a:pt x="365" y="181"/>
                    <a:pt x="0" y="6503"/>
                    <a:pt x="4073" y="8722"/>
                  </a:cubicBezTo>
                  <a:cubicBezTo>
                    <a:pt x="5109" y="9291"/>
                    <a:pt x="5970" y="9518"/>
                    <a:pt x="6675" y="9518"/>
                  </a:cubicBezTo>
                  <a:cubicBezTo>
                    <a:pt x="8721" y="9518"/>
                    <a:pt x="9460" y="7604"/>
                    <a:pt x="9393" y="6564"/>
                  </a:cubicBezTo>
                  <a:cubicBezTo>
                    <a:pt x="9393" y="6564"/>
                    <a:pt x="11551" y="6078"/>
                    <a:pt x="11125" y="3616"/>
                  </a:cubicBezTo>
                  <a:cubicBezTo>
                    <a:pt x="10794" y="1552"/>
                    <a:pt x="6874" y="0"/>
                    <a:pt x="275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3" name="Google Shape;2373;p47"/>
            <p:cNvSpPr/>
            <p:nvPr/>
          </p:nvSpPr>
          <p:spPr>
            <a:xfrm>
              <a:off x="3716150" y="2223775"/>
              <a:ext cx="279650" cy="164125"/>
            </a:xfrm>
            <a:custGeom>
              <a:rect b="b" l="l" r="r" t="t"/>
              <a:pathLst>
                <a:path extrusionOk="0" h="6565" w="11186">
                  <a:moveTo>
                    <a:pt x="2385" y="0"/>
                  </a:moveTo>
                  <a:cubicBezTo>
                    <a:pt x="1589" y="0"/>
                    <a:pt x="786" y="58"/>
                    <a:pt x="0" y="181"/>
                  </a:cubicBezTo>
                  <a:cubicBezTo>
                    <a:pt x="3769" y="4224"/>
                    <a:pt x="9028" y="6564"/>
                    <a:pt x="9028" y="6564"/>
                  </a:cubicBezTo>
                  <a:cubicBezTo>
                    <a:pt x="9028" y="6564"/>
                    <a:pt x="11186" y="6078"/>
                    <a:pt x="10760" y="3616"/>
                  </a:cubicBezTo>
                  <a:cubicBezTo>
                    <a:pt x="10429" y="1552"/>
                    <a:pt x="6509" y="0"/>
                    <a:pt x="238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4" name="Google Shape;2374;p47"/>
            <p:cNvSpPr/>
            <p:nvPr/>
          </p:nvSpPr>
          <p:spPr>
            <a:xfrm>
              <a:off x="3900800" y="1981325"/>
              <a:ext cx="165675" cy="95000"/>
            </a:xfrm>
            <a:custGeom>
              <a:rect b="b" l="l" r="r" t="t"/>
              <a:pathLst>
                <a:path extrusionOk="0" fill="none" h="3800" w="6627">
                  <a:moveTo>
                    <a:pt x="0" y="0"/>
                  </a:moveTo>
                  <a:cubicBezTo>
                    <a:pt x="0" y="0"/>
                    <a:pt x="335" y="3800"/>
                    <a:pt x="6627" y="2432"/>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5" name="Google Shape;2375;p47"/>
            <p:cNvSpPr/>
            <p:nvPr/>
          </p:nvSpPr>
          <p:spPr>
            <a:xfrm>
              <a:off x="3710825" y="1637100"/>
              <a:ext cx="312325" cy="410150"/>
            </a:xfrm>
            <a:custGeom>
              <a:rect b="b" l="l" r="r" t="t"/>
              <a:pathLst>
                <a:path extrusionOk="0" h="16406" w="12493">
                  <a:moveTo>
                    <a:pt x="3010" y="0"/>
                  </a:moveTo>
                  <a:cubicBezTo>
                    <a:pt x="3010" y="0"/>
                    <a:pt x="2797" y="2979"/>
                    <a:pt x="1399" y="5319"/>
                  </a:cubicBezTo>
                  <a:cubicBezTo>
                    <a:pt x="0" y="7690"/>
                    <a:pt x="61" y="14013"/>
                    <a:pt x="2736" y="15867"/>
                  </a:cubicBezTo>
                  <a:cubicBezTo>
                    <a:pt x="3293" y="16253"/>
                    <a:pt x="3830" y="16406"/>
                    <a:pt x="4331" y="16406"/>
                  </a:cubicBezTo>
                  <a:cubicBezTo>
                    <a:pt x="6239" y="16406"/>
                    <a:pt x="7630" y="14195"/>
                    <a:pt x="7630" y="14195"/>
                  </a:cubicBezTo>
                  <a:cubicBezTo>
                    <a:pt x="7630" y="14195"/>
                    <a:pt x="8272" y="14409"/>
                    <a:pt x="9058" y="14409"/>
                  </a:cubicBezTo>
                  <a:cubicBezTo>
                    <a:pt x="10023" y="14409"/>
                    <a:pt x="11203" y="14086"/>
                    <a:pt x="11672" y="12645"/>
                  </a:cubicBezTo>
                  <a:cubicBezTo>
                    <a:pt x="12493" y="10000"/>
                    <a:pt x="11490" y="7204"/>
                    <a:pt x="8846" y="5502"/>
                  </a:cubicBezTo>
                  <a:cubicBezTo>
                    <a:pt x="6383" y="3921"/>
                    <a:pt x="3891" y="1581"/>
                    <a:pt x="3162" y="274"/>
                  </a:cubicBezTo>
                  <a:cubicBezTo>
                    <a:pt x="3131" y="274"/>
                    <a:pt x="3131" y="243"/>
                    <a:pt x="3131" y="243"/>
                  </a:cubicBezTo>
                  <a:cubicBezTo>
                    <a:pt x="3101" y="183"/>
                    <a:pt x="3070" y="91"/>
                    <a:pt x="3040" y="31"/>
                  </a:cubicBezTo>
                  <a:cubicBezTo>
                    <a:pt x="3010" y="0"/>
                    <a:pt x="3010" y="0"/>
                    <a:pt x="301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6" name="Google Shape;2376;p47"/>
            <p:cNvSpPr/>
            <p:nvPr/>
          </p:nvSpPr>
          <p:spPr>
            <a:xfrm>
              <a:off x="3710825" y="1637100"/>
              <a:ext cx="190750" cy="410150"/>
            </a:xfrm>
            <a:custGeom>
              <a:rect b="b" l="l" r="r" t="t"/>
              <a:pathLst>
                <a:path extrusionOk="0" h="16406" w="7630">
                  <a:moveTo>
                    <a:pt x="3010" y="0"/>
                  </a:moveTo>
                  <a:cubicBezTo>
                    <a:pt x="3010" y="0"/>
                    <a:pt x="2797" y="2979"/>
                    <a:pt x="1399" y="5319"/>
                  </a:cubicBezTo>
                  <a:cubicBezTo>
                    <a:pt x="0" y="7690"/>
                    <a:pt x="61" y="14013"/>
                    <a:pt x="2736" y="15867"/>
                  </a:cubicBezTo>
                  <a:cubicBezTo>
                    <a:pt x="3293" y="16253"/>
                    <a:pt x="3830" y="16406"/>
                    <a:pt x="4331" y="16406"/>
                  </a:cubicBezTo>
                  <a:cubicBezTo>
                    <a:pt x="6239" y="16406"/>
                    <a:pt x="7630" y="14195"/>
                    <a:pt x="7630" y="14195"/>
                  </a:cubicBezTo>
                  <a:cubicBezTo>
                    <a:pt x="7265" y="9180"/>
                    <a:pt x="3861" y="1763"/>
                    <a:pt x="3162" y="274"/>
                  </a:cubicBezTo>
                  <a:cubicBezTo>
                    <a:pt x="3131" y="274"/>
                    <a:pt x="3131" y="243"/>
                    <a:pt x="3131" y="243"/>
                  </a:cubicBezTo>
                  <a:cubicBezTo>
                    <a:pt x="3101" y="152"/>
                    <a:pt x="3040" y="61"/>
                    <a:pt x="3040" y="31"/>
                  </a:cubicBezTo>
                  <a:cubicBezTo>
                    <a:pt x="3010" y="0"/>
                    <a:pt x="3010" y="0"/>
                    <a:pt x="301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7" name="Google Shape;2377;p47"/>
            <p:cNvSpPr/>
            <p:nvPr/>
          </p:nvSpPr>
          <p:spPr>
            <a:xfrm>
              <a:off x="3981350" y="1612025"/>
              <a:ext cx="99575" cy="152750"/>
            </a:xfrm>
            <a:custGeom>
              <a:rect b="b" l="l" r="r" t="t"/>
              <a:pathLst>
                <a:path extrusionOk="0" fill="none" h="6110" w="3983">
                  <a:moveTo>
                    <a:pt x="3982" y="0"/>
                  </a:moveTo>
                  <a:cubicBezTo>
                    <a:pt x="3982" y="0"/>
                    <a:pt x="0" y="1064"/>
                    <a:pt x="274" y="6110"/>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8" name="Google Shape;2378;p47"/>
            <p:cNvSpPr/>
            <p:nvPr/>
          </p:nvSpPr>
          <p:spPr>
            <a:xfrm>
              <a:off x="4023725" y="1527425"/>
              <a:ext cx="371025" cy="304975"/>
            </a:xfrm>
            <a:custGeom>
              <a:rect b="b" l="l" r="r" t="t"/>
              <a:pathLst>
                <a:path extrusionOk="0" h="12199" w="14841">
                  <a:moveTo>
                    <a:pt x="4863" y="1"/>
                  </a:moveTo>
                  <a:cubicBezTo>
                    <a:pt x="1884" y="1"/>
                    <a:pt x="1832" y="3038"/>
                    <a:pt x="1831" y="3195"/>
                  </a:cubicBezTo>
                  <a:lnTo>
                    <a:pt x="1831" y="3195"/>
                  </a:lnTo>
                  <a:cubicBezTo>
                    <a:pt x="1831" y="3191"/>
                    <a:pt x="1831" y="3184"/>
                    <a:pt x="1831" y="3171"/>
                  </a:cubicBezTo>
                  <a:cubicBezTo>
                    <a:pt x="1761" y="3148"/>
                    <a:pt x="1468" y="3056"/>
                    <a:pt x="1138" y="3056"/>
                  </a:cubicBezTo>
                  <a:cubicBezTo>
                    <a:pt x="615" y="3056"/>
                    <a:pt x="1" y="3287"/>
                    <a:pt x="38" y="4387"/>
                  </a:cubicBezTo>
                  <a:cubicBezTo>
                    <a:pt x="68" y="6272"/>
                    <a:pt x="3321" y="9554"/>
                    <a:pt x="7424" y="10406"/>
                  </a:cubicBezTo>
                  <a:cubicBezTo>
                    <a:pt x="11558" y="11226"/>
                    <a:pt x="14841" y="12199"/>
                    <a:pt x="14841" y="12199"/>
                  </a:cubicBezTo>
                  <a:cubicBezTo>
                    <a:pt x="14841" y="12199"/>
                    <a:pt x="13442" y="10071"/>
                    <a:pt x="12743" y="6880"/>
                  </a:cubicBezTo>
                  <a:cubicBezTo>
                    <a:pt x="12044" y="3688"/>
                    <a:pt x="9187" y="497"/>
                    <a:pt x="5479" y="41"/>
                  </a:cubicBezTo>
                  <a:cubicBezTo>
                    <a:pt x="5261" y="14"/>
                    <a:pt x="5056" y="1"/>
                    <a:pt x="486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79" name="Google Shape;2379;p47"/>
            <p:cNvSpPr/>
            <p:nvPr/>
          </p:nvSpPr>
          <p:spPr>
            <a:xfrm>
              <a:off x="4068825" y="1527425"/>
              <a:ext cx="325925" cy="304975"/>
            </a:xfrm>
            <a:custGeom>
              <a:rect b="b" l="l" r="r" t="t"/>
              <a:pathLst>
                <a:path extrusionOk="0" h="12199" w="13037">
                  <a:moveTo>
                    <a:pt x="3059" y="1"/>
                  </a:moveTo>
                  <a:cubicBezTo>
                    <a:pt x="0" y="1"/>
                    <a:pt x="27" y="3202"/>
                    <a:pt x="27" y="3202"/>
                  </a:cubicBezTo>
                  <a:cubicBezTo>
                    <a:pt x="6228" y="5694"/>
                    <a:pt x="13037" y="12199"/>
                    <a:pt x="13037" y="12199"/>
                  </a:cubicBezTo>
                  <a:cubicBezTo>
                    <a:pt x="13037" y="12199"/>
                    <a:pt x="11638" y="10071"/>
                    <a:pt x="10939" y="6880"/>
                  </a:cubicBezTo>
                  <a:cubicBezTo>
                    <a:pt x="10240" y="3688"/>
                    <a:pt x="7383" y="497"/>
                    <a:pt x="3675" y="41"/>
                  </a:cubicBezTo>
                  <a:cubicBezTo>
                    <a:pt x="3457" y="14"/>
                    <a:pt x="3252" y="1"/>
                    <a:pt x="305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80" name="Google Shape;2380;p47"/>
            <p:cNvSpPr/>
            <p:nvPr/>
          </p:nvSpPr>
          <p:spPr>
            <a:xfrm>
              <a:off x="4065700" y="1206850"/>
              <a:ext cx="178600" cy="253225"/>
            </a:xfrm>
            <a:custGeom>
              <a:rect b="b" l="l" r="r" t="t"/>
              <a:pathLst>
                <a:path extrusionOk="0" h="10129" w="7144">
                  <a:moveTo>
                    <a:pt x="3511" y="1"/>
                  </a:moveTo>
                  <a:cubicBezTo>
                    <a:pt x="2657" y="1"/>
                    <a:pt x="31" y="1834"/>
                    <a:pt x="31" y="4809"/>
                  </a:cubicBezTo>
                  <a:cubicBezTo>
                    <a:pt x="0" y="7879"/>
                    <a:pt x="790" y="8882"/>
                    <a:pt x="335" y="10128"/>
                  </a:cubicBezTo>
                  <a:cubicBezTo>
                    <a:pt x="426" y="10037"/>
                    <a:pt x="1672" y="8274"/>
                    <a:pt x="3587" y="7301"/>
                  </a:cubicBezTo>
                  <a:cubicBezTo>
                    <a:pt x="5532" y="6298"/>
                    <a:pt x="7143" y="4444"/>
                    <a:pt x="6839" y="2195"/>
                  </a:cubicBezTo>
                  <a:cubicBezTo>
                    <a:pt x="6691" y="1100"/>
                    <a:pt x="6097" y="819"/>
                    <a:pt x="5525" y="819"/>
                  </a:cubicBezTo>
                  <a:cubicBezTo>
                    <a:pt x="4923" y="819"/>
                    <a:pt x="4347" y="1131"/>
                    <a:pt x="4347" y="1131"/>
                  </a:cubicBezTo>
                  <a:cubicBezTo>
                    <a:pt x="4347" y="1131"/>
                    <a:pt x="4347" y="128"/>
                    <a:pt x="3587" y="6"/>
                  </a:cubicBezTo>
                  <a:cubicBezTo>
                    <a:pt x="3563" y="3"/>
                    <a:pt x="3538" y="1"/>
                    <a:pt x="351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81" name="Google Shape;2381;p47"/>
            <p:cNvSpPr/>
            <p:nvPr/>
          </p:nvSpPr>
          <p:spPr>
            <a:xfrm>
              <a:off x="4074050" y="1227300"/>
              <a:ext cx="170250" cy="232775"/>
            </a:xfrm>
            <a:custGeom>
              <a:rect b="b" l="l" r="r" t="t"/>
              <a:pathLst>
                <a:path extrusionOk="0" h="9311" w="6810">
                  <a:moveTo>
                    <a:pt x="5191" y="1"/>
                  </a:moveTo>
                  <a:cubicBezTo>
                    <a:pt x="4589" y="1"/>
                    <a:pt x="4013" y="313"/>
                    <a:pt x="4013" y="313"/>
                  </a:cubicBezTo>
                  <a:cubicBezTo>
                    <a:pt x="2888" y="4416"/>
                    <a:pt x="122" y="9128"/>
                    <a:pt x="1" y="9310"/>
                  </a:cubicBezTo>
                  <a:cubicBezTo>
                    <a:pt x="92" y="9219"/>
                    <a:pt x="1338" y="7456"/>
                    <a:pt x="3253" y="6483"/>
                  </a:cubicBezTo>
                  <a:cubicBezTo>
                    <a:pt x="5198" y="5480"/>
                    <a:pt x="6809" y="3626"/>
                    <a:pt x="6505" y="1377"/>
                  </a:cubicBezTo>
                  <a:cubicBezTo>
                    <a:pt x="6357" y="282"/>
                    <a:pt x="5763" y="1"/>
                    <a:pt x="519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82" name="Google Shape;2382;p47"/>
            <p:cNvSpPr/>
            <p:nvPr/>
          </p:nvSpPr>
          <p:spPr>
            <a:xfrm>
              <a:off x="3915225" y="1460050"/>
              <a:ext cx="115525" cy="44075"/>
            </a:xfrm>
            <a:custGeom>
              <a:rect b="b" l="l" r="r" t="t"/>
              <a:pathLst>
                <a:path extrusionOk="0" fill="none" h="1763" w="4621">
                  <a:moveTo>
                    <a:pt x="1" y="0"/>
                  </a:moveTo>
                  <a:cubicBezTo>
                    <a:pt x="1" y="0"/>
                    <a:pt x="1825" y="1763"/>
                    <a:pt x="4621" y="790"/>
                  </a:cubicBezTo>
                </a:path>
              </a:pathLst>
            </a:custGeom>
            <a:solidFill>
              <a:schemeClr val="dk1"/>
            </a:solidFill>
            <a:ln cap="flat" cmpd="sng" w="14450">
              <a:solidFill>
                <a:schemeClr val="dk1"/>
              </a:solidFill>
              <a:prstDash val="solid"/>
              <a:miter lim="30395"/>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83" name="Google Shape;2383;p47"/>
            <p:cNvSpPr/>
            <p:nvPr/>
          </p:nvSpPr>
          <p:spPr>
            <a:xfrm>
              <a:off x="3675875" y="1149250"/>
              <a:ext cx="322900" cy="368225"/>
            </a:xfrm>
            <a:custGeom>
              <a:rect b="b" l="l" r="r" t="t"/>
              <a:pathLst>
                <a:path extrusionOk="0" h="14729" w="12916">
                  <a:moveTo>
                    <a:pt x="1490" y="0"/>
                  </a:moveTo>
                  <a:lnTo>
                    <a:pt x="1490" y="0"/>
                  </a:lnTo>
                  <a:cubicBezTo>
                    <a:pt x="1489" y="1"/>
                    <a:pt x="0" y="6353"/>
                    <a:pt x="2371" y="10760"/>
                  </a:cubicBezTo>
                  <a:cubicBezTo>
                    <a:pt x="3773" y="13366"/>
                    <a:pt x="5961" y="14729"/>
                    <a:pt x="7648" y="14729"/>
                  </a:cubicBezTo>
                  <a:cubicBezTo>
                    <a:pt x="8813" y="14729"/>
                    <a:pt x="9739" y="14078"/>
                    <a:pt x="10000" y="12736"/>
                  </a:cubicBezTo>
                  <a:cubicBezTo>
                    <a:pt x="10000" y="12736"/>
                    <a:pt x="10019" y="12737"/>
                    <a:pt x="10054" y="12737"/>
                  </a:cubicBezTo>
                  <a:cubicBezTo>
                    <a:pt x="10453" y="12737"/>
                    <a:pt x="12916" y="12634"/>
                    <a:pt x="12888" y="10092"/>
                  </a:cubicBezTo>
                  <a:cubicBezTo>
                    <a:pt x="12827" y="7295"/>
                    <a:pt x="10973" y="5167"/>
                    <a:pt x="7964" y="3891"/>
                  </a:cubicBezTo>
                  <a:cubicBezTo>
                    <a:pt x="4955" y="2645"/>
                    <a:pt x="2128" y="1672"/>
                    <a:pt x="149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84" name="Google Shape;2384;p47"/>
            <p:cNvSpPr/>
            <p:nvPr/>
          </p:nvSpPr>
          <p:spPr>
            <a:xfrm>
              <a:off x="3675875" y="1149250"/>
              <a:ext cx="250025" cy="368225"/>
            </a:xfrm>
            <a:custGeom>
              <a:rect b="b" l="l" r="r" t="t"/>
              <a:pathLst>
                <a:path extrusionOk="0" h="14729" w="10001">
                  <a:moveTo>
                    <a:pt x="1490" y="0"/>
                  </a:moveTo>
                  <a:cubicBezTo>
                    <a:pt x="1489" y="1"/>
                    <a:pt x="0" y="6353"/>
                    <a:pt x="2371" y="10760"/>
                  </a:cubicBezTo>
                  <a:cubicBezTo>
                    <a:pt x="3773" y="13366"/>
                    <a:pt x="5961" y="14729"/>
                    <a:pt x="7648" y="14729"/>
                  </a:cubicBezTo>
                  <a:cubicBezTo>
                    <a:pt x="8813" y="14729"/>
                    <a:pt x="9739" y="14078"/>
                    <a:pt x="10000" y="12736"/>
                  </a:cubicBezTo>
                  <a:cubicBezTo>
                    <a:pt x="2645" y="7447"/>
                    <a:pt x="1490" y="1"/>
                    <a:pt x="149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85" name="Google Shape;2385;p47"/>
            <p:cNvSpPr/>
            <p:nvPr/>
          </p:nvSpPr>
          <p:spPr>
            <a:xfrm>
              <a:off x="4228300" y="1201950"/>
              <a:ext cx="316150" cy="319675"/>
            </a:xfrm>
            <a:custGeom>
              <a:rect b="b" l="l" r="r" t="t"/>
              <a:pathLst>
                <a:path extrusionOk="0" h="12787" w="12646">
                  <a:moveTo>
                    <a:pt x="5731" y="0"/>
                  </a:moveTo>
                  <a:cubicBezTo>
                    <a:pt x="4351" y="0"/>
                    <a:pt x="3344" y="1017"/>
                    <a:pt x="3344" y="2360"/>
                  </a:cubicBezTo>
                  <a:cubicBezTo>
                    <a:pt x="3314" y="2330"/>
                    <a:pt x="3284" y="2300"/>
                    <a:pt x="3253" y="2269"/>
                  </a:cubicBezTo>
                  <a:cubicBezTo>
                    <a:pt x="3073" y="2161"/>
                    <a:pt x="2660" y="1947"/>
                    <a:pt x="2164" y="1947"/>
                  </a:cubicBezTo>
                  <a:cubicBezTo>
                    <a:pt x="1820" y="1947"/>
                    <a:pt x="1437" y="2050"/>
                    <a:pt x="1065" y="2360"/>
                  </a:cubicBezTo>
                  <a:cubicBezTo>
                    <a:pt x="1" y="3272"/>
                    <a:pt x="2311" y="7619"/>
                    <a:pt x="5746" y="9534"/>
                  </a:cubicBezTo>
                  <a:cubicBezTo>
                    <a:pt x="9180" y="11449"/>
                    <a:pt x="12098" y="11965"/>
                    <a:pt x="12645" y="12786"/>
                  </a:cubicBezTo>
                  <a:cubicBezTo>
                    <a:pt x="12645" y="12786"/>
                    <a:pt x="12615" y="6829"/>
                    <a:pt x="9697" y="2664"/>
                  </a:cubicBezTo>
                  <a:cubicBezTo>
                    <a:pt x="8366" y="744"/>
                    <a:pt x="6912" y="0"/>
                    <a:pt x="573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386" name="Google Shape;2386;p47"/>
            <p:cNvSpPr/>
            <p:nvPr/>
          </p:nvSpPr>
          <p:spPr>
            <a:xfrm>
              <a:off x="4311900" y="1201950"/>
              <a:ext cx="232550" cy="319675"/>
            </a:xfrm>
            <a:custGeom>
              <a:rect b="b" l="l" r="r" t="t"/>
              <a:pathLst>
                <a:path extrusionOk="0" h="12787" w="9302">
                  <a:moveTo>
                    <a:pt x="2387" y="0"/>
                  </a:moveTo>
                  <a:cubicBezTo>
                    <a:pt x="1007" y="0"/>
                    <a:pt x="0" y="1017"/>
                    <a:pt x="0" y="2360"/>
                  </a:cubicBezTo>
                  <a:cubicBezTo>
                    <a:pt x="5928" y="6494"/>
                    <a:pt x="9210" y="12604"/>
                    <a:pt x="9301" y="12786"/>
                  </a:cubicBezTo>
                  <a:cubicBezTo>
                    <a:pt x="9301" y="12786"/>
                    <a:pt x="9271" y="6829"/>
                    <a:pt x="6353" y="2664"/>
                  </a:cubicBezTo>
                  <a:cubicBezTo>
                    <a:pt x="5022" y="744"/>
                    <a:pt x="3568" y="0"/>
                    <a:pt x="238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2387" name="Google Shape;2387;p47"/>
          <p:cNvPicPr preferRelativeResize="0"/>
          <p:nvPr/>
        </p:nvPicPr>
        <p:blipFill rotWithShape="1">
          <a:blip r:embed="rId2">
            <a:alphaModFix amt="50000"/>
          </a:blip>
          <a:srcRect b="0" l="0" r="0" t="0"/>
          <a:stretch/>
        </p:blipFill>
        <p:spPr>
          <a:xfrm>
            <a:off x="5526624" y="-285948"/>
            <a:ext cx="2119763" cy="4869512"/>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Numbers and text 1">
    <p:spTree>
      <p:nvGrpSpPr>
        <p:cNvPr id="2388" name="Shape 2388"/>
        <p:cNvGrpSpPr/>
        <p:nvPr/>
      </p:nvGrpSpPr>
      <p:grpSpPr>
        <a:xfrm>
          <a:off x="0" y="0"/>
          <a:ext cx="0" cy="0"/>
          <a:chOff x="0" y="0"/>
          <a:chExt cx="0" cy="0"/>
        </a:xfrm>
      </p:grpSpPr>
      <p:sp>
        <p:nvSpPr>
          <p:cNvPr id="2389" name="Google Shape;2389;p48"/>
          <p:cNvSpPr/>
          <p:nvPr/>
        </p:nvSpPr>
        <p:spPr>
          <a:xfrm rot="9395586">
            <a:off x="-485892" y="7147378"/>
            <a:ext cx="1091664" cy="3588789"/>
          </a:xfrm>
          <a:custGeom>
            <a:rect b="b" l="l" r="r" t="t"/>
            <a:pathLst>
              <a:path extrusionOk="0" h="79670" w="44165">
                <a:moveTo>
                  <a:pt x="24637" y="0"/>
                </a:moveTo>
                <a:cubicBezTo>
                  <a:pt x="17879" y="0"/>
                  <a:pt x="11033" y="3215"/>
                  <a:pt x="7087" y="7826"/>
                </a:cubicBezTo>
                <a:cubicBezTo>
                  <a:pt x="2567" y="13126"/>
                  <a:pt x="0" y="20408"/>
                  <a:pt x="1312" y="27271"/>
                </a:cubicBezTo>
                <a:cubicBezTo>
                  <a:pt x="2483" y="33576"/>
                  <a:pt x="6613" y="38877"/>
                  <a:pt x="8984" y="44820"/>
                </a:cubicBezTo>
                <a:cubicBezTo>
                  <a:pt x="10881" y="49618"/>
                  <a:pt x="11634" y="54835"/>
                  <a:pt x="11160" y="59969"/>
                </a:cubicBezTo>
                <a:cubicBezTo>
                  <a:pt x="10658" y="65353"/>
                  <a:pt x="8956" y="71324"/>
                  <a:pt x="12025" y="75760"/>
                </a:cubicBezTo>
                <a:cubicBezTo>
                  <a:pt x="13888" y="78408"/>
                  <a:pt x="17101" y="79669"/>
                  <a:pt x="20366" y="79669"/>
                </a:cubicBezTo>
                <a:cubicBezTo>
                  <a:pt x="22089" y="79669"/>
                  <a:pt x="23827" y="79318"/>
                  <a:pt x="25389" y="78633"/>
                </a:cubicBezTo>
                <a:cubicBezTo>
                  <a:pt x="29908" y="76625"/>
                  <a:pt x="33117" y="72496"/>
                  <a:pt x="35516" y="68199"/>
                </a:cubicBezTo>
                <a:cubicBezTo>
                  <a:pt x="42435" y="55812"/>
                  <a:pt x="43941" y="41165"/>
                  <a:pt x="44081" y="26964"/>
                </a:cubicBezTo>
                <a:cubicBezTo>
                  <a:pt x="44165" y="18622"/>
                  <a:pt x="41905" y="6403"/>
                  <a:pt x="33033" y="1911"/>
                </a:cubicBezTo>
                <a:cubicBezTo>
                  <a:pt x="30407" y="589"/>
                  <a:pt x="27530" y="0"/>
                  <a:pt x="24637"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pic>
        <p:nvPicPr>
          <p:cNvPr id="2390" name="Google Shape;2390;p48"/>
          <p:cNvPicPr preferRelativeResize="0"/>
          <p:nvPr/>
        </p:nvPicPr>
        <p:blipFill rotWithShape="1">
          <a:blip r:embed="rId2">
            <a:alphaModFix amt="50000"/>
          </a:blip>
          <a:srcRect b="0" l="0" r="0" t="0"/>
          <a:stretch/>
        </p:blipFill>
        <p:spPr>
          <a:xfrm>
            <a:off x="-1325301" y="6972624"/>
            <a:ext cx="2119763" cy="4869512"/>
          </a:xfrm>
          <a:prstGeom prst="rect">
            <a:avLst/>
          </a:prstGeom>
          <a:noFill/>
          <a:ln>
            <a:noFill/>
          </a:ln>
        </p:spPr>
      </p:pic>
      <p:sp>
        <p:nvSpPr>
          <p:cNvPr id="2391" name="Google Shape;2391;p48"/>
          <p:cNvSpPr txBox="1"/>
          <p:nvPr>
            <p:ph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392" name="Google Shape;2392;p48"/>
          <p:cNvSpPr txBox="1"/>
          <p:nvPr>
            <p:ph idx="2" type="title"/>
          </p:nvPr>
        </p:nvSpPr>
        <p:spPr>
          <a:xfrm>
            <a:off x="540000" y="6218188"/>
            <a:ext cx="1752300" cy="786356"/>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393" name="Google Shape;2393;p48"/>
          <p:cNvSpPr txBox="1"/>
          <p:nvPr>
            <p:ph idx="1" type="subTitle"/>
          </p:nvPr>
        </p:nvSpPr>
        <p:spPr>
          <a:xfrm>
            <a:off x="540000" y="7117529"/>
            <a:ext cx="1752300" cy="9336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94" name="Google Shape;2394;p48"/>
          <p:cNvSpPr txBox="1"/>
          <p:nvPr>
            <p:ph idx="3" type="title"/>
          </p:nvPr>
        </p:nvSpPr>
        <p:spPr>
          <a:xfrm>
            <a:off x="2552851" y="6218188"/>
            <a:ext cx="1752300" cy="786356"/>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395" name="Google Shape;2395;p48"/>
          <p:cNvSpPr txBox="1"/>
          <p:nvPr>
            <p:ph idx="4" type="subTitle"/>
          </p:nvPr>
        </p:nvSpPr>
        <p:spPr>
          <a:xfrm>
            <a:off x="2552851" y="7117529"/>
            <a:ext cx="1752300" cy="9336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96" name="Google Shape;2396;p48"/>
          <p:cNvSpPr txBox="1"/>
          <p:nvPr>
            <p:ph idx="5" type="title"/>
          </p:nvPr>
        </p:nvSpPr>
        <p:spPr>
          <a:xfrm>
            <a:off x="4565700" y="6218188"/>
            <a:ext cx="1752300" cy="786356"/>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000"/>
              <a:buNone/>
              <a:defRPr sz="199"/>
            </a:lvl1pPr>
            <a:lvl2pPr lvl="1" algn="ctr">
              <a:lnSpc>
                <a:spcPct val="100000"/>
              </a:lnSpc>
              <a:spcBef>
                <a:spcPts val="0"/>
              </a:spcBef>
              <a:spcAft>
                <a:spcPts val="0"/>
              </a:spcAft>
              <a:buSzPts val="2000"/>
              <a:buNone/>
              <a:defRPr sz="199"/>
            </a:lvl2pPr>
            <a:lvl3pPr lvl="2" algn="ctr">
              <a:lnSpc>
                <a:spcPct val="100000"/>
              </a:lnSpc>
              <a:spcBef>
                <a:spcPts val="0"/>
              </a:spcBef>
              <a:spcAft>
                <a:spcPts val="0"/>
              </a:spcAft>
              <a:buSzPts val="2000"/>
              <a:buNone/>
              <a:defRPr sz="199"/>
            </a:lvl3pPr>
            <a:lvl4pPr lvl="3" algn="ctr">
              <a:lnSpc>
                <a:spcPct val="100000"/>
              </a:lnSpc>
              <a:spcBef>
                <a:spcPts val="0"/>
              </a:spcBef>
              <a:spcAft>
                <a:spcPts val="0"/>
              </a:spcAft>
              <a:buSzPts val="2000"/>
              <a:buNone/>
              <a:defRPr sz="199"/>
            </a:lvl4pPr>
            <a:lvl5pPr lvl="4" algn="ctr">
              <a:lnSpc>
                <a:spcPct val="100000"/>
              </a:lnSpc>
              <a:spcBef>
                <a:spcPts val="0"/>
              </a:spcBef>
              <a:spcAft>
                <a:spcPts val="0"/>
              </a:spcAft>
              <a:buSzPts val="2000"/>
              <a:buNone/>
              <a:defRPr sz="199"/>
            </a:lvl5pPr>
            <a:lvl6pPr lvl="5" algn="ctr">
              <a:lnSpc>
                <a:spcPct val="100000"/>
              </a:lnSpc>
              <a:spcBef>
                <a:spcPts val="0"/>
              </a:spcBef>
              <a:spcAft>
                <a:spcPts val="0"/>
              </a:spcAft>
              <a:buSzPts val="2000"/>
              <a:buNone/>
              <a:defRPr sz="199"/>
            </a:lvl6pPr>
            <a:lvl7pPr lvl="6" algn="ctr">
              <a:lnSpc>
                <a:spcPct val="100000"/>
              </a:lnSpc>
              <a:spcBef>
                <a:spcPts val="0"/>
              </a:spcBef>
              <a:spcAft>
                <a:spcPts val="0"/>
              </a:spcAft>
              <a:buSzPts val="2000"/>
              <a:buNone/>
              <a:defRPr sz="199"/>
            </a:lvl7pPr>
            <a:lvl8pPr lvl="7" algn="ctr">
              <a:lnSpc>
                <a:spcPct val="100000"/>
              </a:lnSpc>
              <a:spcBef>
                <a:spcPts val="0"/>
              </a:spcBef>
              <a:spcAft>
                <a:spcPts val="0"/>
              </a:spcAft>
              <a:buSzPts val="2000"/>
              <a:buNone/>
              <a:defRPr sz="199"/>
            </a:lvl8pPr>
            <a:lvl9pPr lvl="8" algn="ctr">
              <a:lnSpc>
                <a:spcPct val="100000"/>
              </a:lnSpc>
              <a:spcBef>
                <a:spcPts val="0"/>
              </a:spcBef>
              <a:spcAft>
                <a:spcPts val="0"/>
              </a:spcAft>
              <a:buSzPts val="2000"/>
              <a:buNone/>
              <a:defRPr sz="199"/>
            </a:lvl9pPr>
          </a:lstStyle>
          <a:p/>
        </p:txBody>
      </p:sp>
      <p:sp>
        <p:nvSpPr>
          <p:cNvPr id="2397" name="Google Shape;2397;p48"/>
          <p:cNvSpPr txBox="1"/>
          <p:nvPr>
            <p:ph idx="6" type="subTitle"/>
          </p:nvPr>
        </p:nvSpPr>
        <p:spPr>
          <a:xfrm>
            <a:off x="4565700" y="7117529"/>
            <a:ext cx="1752300" cy="93368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39"/>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98" name="Google Shape;2398;p48"/>
          <p:cNvSpPr txBox="1"/>
          <p:nvPr>
            <p:ph idx="7" type="title"/>
          </p:nvPr>
        </p:nvSpPr>
        <p:spPr>
          <a:xfrm>
            <a:off x="996420" y="4093753"/>
            <a:ext cx="839475" cy="1182711"/>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349"/>
            </a:lvl1pPr>
            <a:lvl2pPr lvl="1" algn="ctr">
              <a:lnSpc>
                <a:spcPct val="100000"/>
              </a:lnSpc>
              <a:spcBef>
                <a:spcPts val="0"/>
              </a:spcBef>
              <a:spcAft>
                <a:spcPts val="0"/>
              </a:spcAft>
              <a:buSzPts val="4800"/>
              <a:buNone/>
              <a:defRPr sz="478"/>
            </a:lvl2pPr>
            <a:lvl3pPr lvl="2" algn="ctr">
              <a:lnSpc>
                <a:spcPct val="100000"/>
              </a:lnSpc>
              <a:spcBef>
                <a:spcPts val="0"/>
              </a:spcBef>
              <a:spcAft>
                <a:spcPts val="0"/>
              </a:spcAft>
              <a:buSzPts val="4800"/>
              <a:buNone/>
              <a:defRPr sz="478"/>
            </a:lvl3pPr>
            <a:lvl4pPr lvl="3" algn="ctr">
              <a:lnSpc>
                <a:spcPct val="100000"/>
              </a:lnSpc>
              <a:spcBef>
                <a:spcPts val="0"/>
              </a:spcBef>
              <a:spcAft>
                <a:spcPts val="0"/>
              </a:spcAft>
              <a:buSzPts val="4800"/>
              <a:buNone/>
              <a:defRPr sz="478"/>
            </a:lvl4pPr>
            <a:lvl5pPr lvl="4" algn="ctr">
              <a:lnSpc>
                <a:spcPct val="100000"/>
              </a:lnSpc>
              <a:spcBef>
                <a:spcPts val="0"/>
              </a:spcBef>
              <a:spcAft>
                <a:spcPts val="0"/>
              </a:spcAft>
              <a:buSzPts val="4800"/>
              <a:buNone/>
              <a:defRPr sz="478"/>
            </a:lvl5pPr>
            <a:lvl6pPr lvl="5" algn="ctr">
              <a:lnSpc>
                <a:spcPct val="100000"/>
              </a:lnSpc>
              <a:spcBef>
                <a:spcPts val="0"/>
              </a:spcBef>
              <a:spcAft>
                <a:spcPts val="0"/>
              </a:spcAft>
              <a:buSzPts val="4800"/>
              <a:buNone/>
              <a:defRPr sz="478"/>
            </a:lvl6pPr>
            <a:lvl7pPr lvl="6" algn="ctr">
              <a:lnSpc>
                <a:spcPct val="100000"/>
              </a:lnSpc>
              <a:spcBef>
                <a:spcPts val="0"/>
              </a:spcBef>
              <a:spcAft>
                <a:spcPts val="0"/>
              </a:spcAft>
              <a:buSzPts val="4800"/>
              <a:buNone/>
              <a:defRPr sz="478"/>
            </a:lvl7pPr>
            <a:lvl8pPr lvl="7" algn="ctr">
              <a:lnSpc>
                <a:spcPct val="100000"/>
              </a:lnSpc>
              <a:spcBef>
                <a:spcPts val="0"/>
              </a:spcBef>
              <a:spcAft>
                <a:spcPts val="0"/>
              </a:spcAft>
              <a:buSzPts val="4800"/>
              <a:buNone/>
              <a:defRPr sz="478"/>
            </a:lvl8pPr>
            <a:lvl9pPr lvl="8" algn="ctr">
              <a:lnSpc>
                <a:spcPct val="100000"/>
              </a:lnSpc>
              <a:spcBef>
                <a:spcPts val="0"/>
              </a:spcBef>
              <a:spcAft>
                <a:spcPts val="0"/>
              </a:spcAft>
              <a:buSzPts val="4800"/>
              <a:buNone/>
              <a:defRPr sz="478"/>
            </a:lvl9pPr>
          </a:lstStyle>
          <a:p/>
        </p:txBody>
      </p:sp>
      <p:sp>
        <p:nvSpPr>
          <p:cNvPr id="2399" name="Google Shape;2399;p48"/>
          <p:cNvSpPr txBox="1"/>
          <p:nvPr>
            <p:ph idx="8" type="title"/>
          </p:nvPr>
        </p:nvSpPr>
        <p:spPr>
          <a:xfrm>
            <a:off x="3009267" y="4093753"/>
            <a:ext cx="839475" cy="1182711"/>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349"/>
            </a:lvl1pPr>
            <a:lvl2pPr lvl="1" algn="ctr">
              <a:lnSpc>
                <a:spcPct val="100000"/>
              </a:lnSpc>
              <a:spcBef>
                <a:spcPts val="0"/>
              </a:spcBef>
              <a:spcAft>
                <a:spcPts val="0"/>
              </a:spcAft>
              <a:buClr>
                <a:schemeClr val="accent2"/>
              </a:buClr>
              <a:buSzPts val="4800"/>
              <a:buNone/>
              <a:defRPr sz="478">
                <a:solidFill>
                  <a:schemeClr val="accent2"/>
                </a:solidFill>
              </a:defRPr>
            </a:lvl2pPr>
            <a:lvl3pPr lvl="2" algn="ctr">
              <a:lnSpc>
                <a:spcPct val="100000"/>
              </a:lnSpc>
              <a:spcBef>
                <a:spcPts val="0"/>
              </a:spcBef>
              <a:spcAft>
                <a:spcPts val="0"/>
              </a:spcAft>
              <a:buClr>
                <a:schemeClr val="accent2"/>
              </a:buClr>
              <a:buSzPts val="4800"/>
              <a:buNone/>
              <a:defRPr sz="478">
                <a:solidFill>
                  <a:schemeClr val="accent2"/>
                </a:solidFill>
              </a:defRPr>
            </a:lvl3pPr>
            <a:lvl4pPr lvl="3" algn="ctr">
              <a:lnSpc>
                <a:spcPct val="100000"/>
              </a:lnSpc>
              <a:spcBef>
                <a:spcPts val="0"/>
              </a:spcBef>
              <a:spcAft>
                <a:spcPts val="0"/>
              </a:spcAft>
              <a:buClr>
                <a:schemeClr val="accent2"/>
              </a:buClr>
              <a:buSzPts val="4800"/>
              <a:buNone/>
              <a:defRPr sz="478">
                <a:solidFill>
                  <a:schemeClr val="accent2"/>
                </a:solidFill>
              </a:defRPr>
            </a:lvl4pPr>
            <a:lvl5pPr lvl="4" algn="ctr">
              <a:lnSpc>
                <a:spcPct val="100000"/>
              </a:lnSpc>
              <a:spcBef>
                <a:spcPts val="0"/>
              </a:spcBef>
              <a:spcAft>
                <a:spcPts val="0"/>
              </a:spcAft>
              <a:buClr>
                <a:schemeClr val="accent2"/>
              </a:buClr>
              <a:buSzPts val="4800"/>
              <a:buNone/>
              <a:defRPr sz="478">
                <a:solidFill>
                  <a:schemeClr val="accent2"/>
                </a:solidFill>
              </a:defRPr>
            </a:lvl5pPr>
            <a:lvl6pPr lvl="5" algn="ctr">
              <a:lnSpc>
                <a:spcPct val="100000"/>
              </a:lnSpc>
              <a:spcBef>
                <a:spcPts val="0"/>
              </a:spcBef>
              <a:spcAft>
                <a:spcPts val="0"/>
              </a:spcAft>
              <a:buClr>
                <a:schemeClr val="accent2"/>
              </a:buClr>
              <a:buSzPts val="4800"/>
              <a:buNone/>
              <a:defRPr sz="478">
                <a:solidFill>
                  <a:schemeClr val="accent2"/>
                </a:solidFill>
              </a:defRPr>
            </a:lvl6pPr>
            <a:lvl7pPr lvl="6" algn="ctr">
              <a:lnSpc>
                <a:spcPct val="100000"/>
              </a:lnSpc>
              <a:spcBef>
                <a:spcPts val="0"/>
              </a:spcBef>
              <a:spcAft>
                <a:spcPts val="0"/>
              </a:spcAft>
              <a:buClr>
                <a:schemeClr val="accent2"/>
              </a:buClr>
              <a:buSzPts val="4800"/>
              <a:buNone/>
              <a:defRPr sz="478">
                <a:solidFill>
                  <a:schemeClr val="accent2"/>
                </a:solidFill>
              </a:defRPr>
            </a:lvl7pPr>
            <a:lvl8pPr lvl="7" algn="ctr">
              <a:lnSpc>
                <a:spcPct val="100000"/>
              </a:lnSpc>
              <a:spcBef>
                <a:spcPts val="0"/>
              </a:spcBef>
              <a:spcAft>
                <a:spcPts val="0"/>
              </a:spcAft>
              <a:buClr>
                <a:schemeClr val="accent2"/>
              </a:buClr>
              <a:buSzPts val="4800"/>
              <a:buNone/>
              <a:defRPr sz="478">
                <a:solidFill>
                  <a:schemeClr val="accent2"/>
                </a:solidFill>
              </a:defRPr>
            </a:lvl8pPr>
            <a:lvl9pPr lvl="8" algn="ctr">
              <a:lnSpc>
                <a:spcPct val="100000"/>
              </a:lnSpc>
              <a:spcBef>
                <a:spcPts val="0"/>
              </a:spcBef>
              <a:spcAft>
                <a:spcPts val="0"/>
              </a:spcAft>
              <a:buClr>
                <a:schemeClr val="accent2"/>
              </a:buClr>
              <a:buSzPts val="4800"/>
              <a:buNone/>
              <a:defRPr sz="478">
                <a:solidFill>
                  <a:schemeClr val="accent2"/>
                </a:solidFill>
              </a:defRPr>
            </a:lvl9pPr>
          </a:lstStyle>
          <a:p/>
        </p:txBody>
      </p:sp>
      <p:sp>
        <p:nvSpPr>
          <p:cNvPr id="2400" name="Google Shape;2400;p48"/>
          <p:cNvSpPr txBox="1"/>
          <p:nvPr>
            <p:ph idx="9" type="title"/>
          </p:nvPr>
        </p:nvSpPr>
        <p:spPr>
          <a:xfrm>
            <a:off x="5033475" y="4093753"/>
            <a:ext cx="816750" cy="1182711"/>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349"/>
            </a:lvl1pPr>
            <a:lvl2pPr lvl="1" algn="ctr">
              <a:lnSpc>
                <a:spcPct val="100000"/>
              </a:lnSpc>
              <a:spcBef>
                <a:spcPts val="0"/>
              </a:spcBef>
              <a:spcAft>
                <a:spcPts val="0"/>
              </a:spcAft>
              <a:buClr>
                <a:schemeClr val="accent2"/>
              </a:buClr>
              <a:buSzPts val="4800"/>
              <a:buNone/>
              <a:defRPr sz="478">
                <a:solidFill>
                  <a:schemeClr val="accent2"/>
                </a:solidFill>
              </a:defRPr>
            </a:lvl2pPr>
            <a:lvl3pPr lvl="2" algn="ctr">
              <a:lnSpc>
                <a:spcPct val="100000"/>
              </a:lnSpc>
              <a:spcBef>
                <a:spcPts val="0"/>
              </a:spcBef>
              <a:spcAft>
                <a:spcPts val="0"/>
              </a:spcAft>
              <a:buClr>
                <a:schemeClr val="accent2"/>
              </a:buClr>
              <a:buSzPts val="4800"/>
              <a:buNone/>
              <a:defRPr sz="478">
                <a:solidFill>
                  <a:schemeClr val="accent2"/>
                </a:solidFill>
              </a:defRPr>
            </a:lvl3pPr>
            <a:lvl4pPr lvl="3" algn="ctr">
              <a:lnSpc>
                <a:spcPct val="100000"/>
              </a:lnSpc>
              <a:spcBef>
                <a:spcPts val="0"/>
              </a:spcBef>
              <a:spcAft>
                <a:spcPts val="0"/>
              </a:spcAft>
              <a:buClr>
                <a:schemeClr val="accent2"/>
              </a:buClr>
              <a:buSzPts val="4800"/>
              <a:buNone/>
              <a:defRPr sz="478">
                <a:solidFill>
                  <a:schemeClr val="accent2"/>
                </a:solidFill>
              </a:defRPr>
            </a:lvl4pPr>
            <a:lvl5pPr lvl="4" algn="ctr">
              <a:lnSpc>
                <a:spcPct val="100000"/>
              </a:lnSpc>
              <a:spcBef>
                <a:spcPts val="0"/>
              </a:spcBef>
              <a:spcAft>
                <a:spcPts val="0"/>
              </a:spcAft>
              <a:buClr>
                <a:schemeClr val="accent2"/>
              </a:buClr>
              <a:buSzPts val="4800"/>
              <a:buNone/>
              <a:defRPr sz="478">
                <a:solidFill>
                  <a:schemeClr val="accent2"/>
                </a:solidFill>
              </a:defRPr>
            </a:lvl5pPr>
            <a:lvl6pPr lvl="5" algn="ctr">
              <a:lnSpc>
                <a:spcPct val="100000"/>
              </a:lnSpc>
              <a:spcBef>
                <a:spcPts val="0"/>
              </a:spcBef>
              <a:spcAft>
                <a:spcPts val="0"/>
              </a:spcAft>
              <a:buClr>
                <a:schemeClr val="accent2"/>
              </a:buClr>
              <a:buSzPts val="4800"/>
              <a:buNone/>
              <a:defRPr sz="478">
                <a:solidFill>
                  <a:schemeClr val="accent2"/>
                </a:solidFill>
              </a:defRPr>
            </a:lvl6pPr>
            <a:lvl7pPr lvl="6" algn="ctr">
              <a:lnSpc>
                <a:spcPct val="100000"/>
              </a:lnSpc>
              <a:spcBef>
                <a:spcPts val="0"/>
              </a:spcBef>
              <a:spcAft>
                <a:spcPts val="0"/>
              </a:spcAft>
              <a:buClr>
                <a:schemeClr val="accent2"/>
              </a:buClr>
              <a:buSzPts val="4800"/>
              <a:buNone/>
              <a:defRPr sz="478">
                <a:solidFill>
                  <a:schemeClr val="accent2"/>
                </a:solidFill>
              </a:defRPr>
            </a:lvl7pPr>
            <a:lvl8pPr lvl="7" algn="ctr">
              <a:lnSpc>
                <a:spcPct val="100000"/>
              </a:lnSpc>
              <a:spcBef>
                <a:spcPts val="0"/>
              </a:spcBef>
              <a:spcAft>
                <a:spcPts val="0"/>
              </a:spcAft>
              <a:buClr>
                <a:schemeClr val="accent2"/>
              </a:buClr>
              <a:buSzPts val="4800"/>
              <a:buNone/>
              <a:defRPr sz="478">
                <a:solidFill>
                  <a:schemeClr val="accent2"/>
                </a:solidFill>
              </a:defRPr>
            </a:lvl8pPr>
            <a:lvl9pPr lvl="8" algn="ctr">
              <a:lnSpc>
                <a:spcPct val="100000"/>
              </a:lnSpc>
              <a:spcBef>
                <a:spcPts val="0"/>
              </a:spcBef>
              <a:spcAft>
                <a:spcPts val="0"/>
              </a:spcAft>
              <a:buClr>
                <a:schemeClr val="accent2"/>
              </a:buClr>
              <a:buSzPts val="4800"/>
              <a:buNone/>
              <a:defRPr sz="478">
                <a:solidFill>
                  <a:schemeClr val="accent2"/>
                </a:solidFill>
              </a:defRPr>
            </a:lvl9pPr>
          </a:lstStyle>
          <a:p/>
        </p:txBody>
      </p:sp>
      <p:grpSp>
        <p:nvGrpSpPr>
          <p:cNvPr id="2401" name="Google Shape;2401;p48"/>
          <p:cNvGrpSpPr/>
          <p:nvPr/>
        </p:nvGrpSpPr>
        <p:grpSpPr>
          <a:xfrm rot="-8949421">
            <a:off x="6409966" y="-2793223"/>
            <a:ext cx="1145158" cy="6418348"/>
            <a:chOff x="7386050" y="661025"/>
            <a:chExt cx="1576975" cy="3441950"/>
          </a:xfrm>
        </p:grpSpPr>
        <p:sp>
          <p:nvSpPr>
            <p:cNvPr id="2402" name="Google Shape;2402;p48"/>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03" name="Google Shape;2403;p48"/>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04" name="Google Shape;2404;p48"/>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05" name="Google Shape;2405;p48"/>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06" name="Google Shape;2406;p48"/>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07" name="Google Shape;2407;p48"/>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08" name="Google Shape;2408;p48"/>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09" name="Google Shape;2409;p48"/>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10" name="Google Shape;2410;p48"/>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11" name="Google Shape;2411;p48"/>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12" name="Google Shape;2412;p48"/>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413" name="Google Shape;2413;p48"/>
          <p:cNvGrpSpPr/>
          <p:nvPr/>
        </p:nvGrpSpPr>
        <p:grpSpPr>
          <a:xfrm flipH="1">
            <a:off x="5922786" y="-3"/>
            <a:ext cx="992080" cy="2577460"/>
            <a:chOff x="238125" y="470675"/>
            <a:chExt cx="2524375" cy="2554000"/>
          </a:xfrm>
        </p:grpSpPr>
        <p:sp>
          <p:nvSpPr>
            <p:cNvPr id="2414" name="Google Shape;2414;p48"/>
            <p:cNvSpPr/>
            <p:nvPr/>
          </p:nvSpPr>
          <p:spPr>
            <a:xfrm>
              <a:off x="974450" y="470675"/>
              <a:ext cx="974200" cy="1541075"/>
            </a:xfrm>
            <a:custGeom>
              <a:rect b="b" l="l" r="r" t="t"/>
              <a:pathLst>
                <a:path extrusionOk="0" h="61643" w="38968">
                  <a:moveTo>
                    <a:pt x="0" y="0"/>
                  </a:moveTo>
                  <a:cubicBezTo>
                    <a:pt x="3040" y="8997"/>
                    <a:pt x="7052" y="17660"/>
                    <a:pt x="11946" y="25806"/>
                  </a:cubicBezTo>
                  <a:cubicBezTo>
                    <a:pt x="32281" y="59211"/>
                    <a:pt x="36962" y="60852"/>
                    <a:pt x="36962" y="60852"/>
                  </a:cubicBezTo>
                  <a:cubicBezTo>
                    <a:pt x="36962" y="60852"/>
                    <a:pt x="38968" y="61642"/>
                    <a:pt x="35411" y="57873"/>
                  </a:cubicBezTo>
                  <a:cubicBezTo>
                    <a:pt x="31825" y="54135"/>
                    <a:pt x="22676" y="40365"/>
                    <a:pt x="12220" y="22645"/>
                  </a:cubicBezTo>
                  <a:cubicBezTo>
                    <a:pt x="8025" y="15411"/>
                    <a:pt x="4499" y="7842"/>
                    <a:pt x="164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15" name="Google Shape;2415;p48"/>
            <p:cNvSpPr/>
            <p:nvPr/>
          </p:nvSpPr>
          <p:spPr>
            <a:xfrm>
              <a:off x="1039800" y="470675"/>
              <a:ext cx="188475" cy="116275"/>
            </a:xfrm>
            <a:custGeom>
              <a:rect b="b" l="l" r="r" t="t"/>
              <a:pathLst>
                <a:path extrusionOk="0" h="4651" w="7539">
                  <a:moveTo>
                    <a:pt x="2280" y="0"/>
                  </a:moveTo>
                  <a:cubicBezTo>
                    <a:pt x="1338" y="1429"/>
                    <a:pt x="578" y="3009"/>
                    <a:pt x="0" y="4651"/>
                  </a:cubicBezTo>
                  <a:cubicBezTo>
                    <a:pt x="2766" y="3526"/>
                    <a:pt x="5320" y="1945"/>
                    <a:pt x="753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16" name="Google Shape;2416;p48"/>
            <p:cNvSpPr/>
            <p:nvPr/>
          </p:nvSpPr>
          <p:spPr>
            <a:xfrm>
              <a:off x="1172775" y="742700"/>
              <a:ext cx="1067675" cy="160375"/>
            </a:xfrm>
            <a:custGeom>
              <a:rect b="b" l="l" r="r" t="t"/>
              <a:pathLst>
                <a:path extrusionOk="0" h="6415" w="42707">
                  <a:moveTo>
                    <a:pt x="18968" y="1520"/>
                  </a:moveTo>
                  <a:cubicBezTo>
                    <a:pt x="9971" y="1"/>
                    <a:pt x="1186" y="3314"/>
                    <a:pt x="1" y="6414"/>
                  </a:cubicBezTo>
                  <a:cubicBezTo>
                    <a:pt x="1" y="6414"/>
                    <a:pt x="8967" y="4195"/>
                    <a:pt x="17721" y="5077"/>
                  </a:cubicBezTo>
                  <a:cubicBezTo>
                    <a:pt x="26475" y="5928"/>
                    <a:pt x="42707" y="1338"/>
                    <a:pt x="42707" y="1338"/>
                  </a:cubicBezTo>
                  <a:cubicBezTo>
                    <a:pt x="42707" y="1338"/>
                    <a:pt x="27965" y="3071"/>
                    <a:pt x="18968" y="152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17" name="Google Shape;2417;p48"/>
            <p:cNvSpPr/>
            <p:nvPr/>
          </p:nvSpPr>
          <p:spPr>
            <a:xfrm>
              <a:off x="1100600" y="479775"/>
              <a:ext cx="944550" cy="297150"/>
            </a:xfrm>
            <a:custGeom>
              <a:rect b="b" l="l" r="r" t="t"/>
              <a:pathLst>
                <a:path extrusionOk="0" h="11886" w="37782">
                  <a:moveTo>
                    <a:pt x="0" y="10852"/>
                  </a:moveTo>
                  <a:cubicBezTo>
                    <a:pt x="0" y="10852"/>
                    <a:pt x="7660" y="11885"/>
                    <a:pt x="19362" y="7569"/>
                  </a:cubicBezTo>
                  <a:cubicBezTo>
                    <a:pt x="31065" y="3253"/>
                    <a:pt x="37782" y="1"/>
                    <a:pt x="37782" y="1"/>
                  </a:cubicBezTo>
                  <a:cubicBezTo>
                    <a:pt x="37782" y="1"/>
                    <a:pt x="4559" y="4439"/>
                    <a:pt x="0" y="10852"/>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18" name="Google Shape;2418;p48"/>
            <p:cNvSpPr/>
            <p:nvPr/>
          </p:nvSpPr>
          <p:spPr>
            <a:xfrm>
              <a:off x="1057275" y="470675"/>
              <a:ext cx="509150" cy="186175"/>
            </a:xfrm>
            <a:custGeom>
              <a:rect b="b" l="l" r="r" t="t"/>
              <a:pathLst>
                <a:path extrusionOk="0" h="7447" w="20366">
                  <a:moveTo>
                    <a:pt x="1" y="6474"/>
                  </a:moveTo>
                  <a:cubicBezTo>
                    <a:pt x="1" y="6474"/>
                    <a:pt x="4469" y="7447"/>
                    <a:pt x="13010" y="3344"/>
                  </a:cubicBezTo>
                  <a:cubicBezTo>
                    <a:pt x="15502" y="2158"/>
                    <a:pt x="18025" y="1033"/>
                    <a:pt x="20366" y="0"/>
                  </a:cubicBezTo>
                  <a:lnTo>
                    <a:pt x="12311" y="0"/>
                  </a:lnTo>
                  <a:cubicBezTo>
                    <a:pt x="7113" y="1672"/>
                    <a:pt x="2250" y="3830"/>
                    <a:pt x="1" y="6474"/>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19" name="Google Shape;2419;p48"/>
            <p:cNvSpPr/>
            <p:nvPr/>
          </p:nvSpPr>
          <p:spPr>
            <a:xfrm>
              <a:off x="1786025" y="1686475"/>
              <a:ext cx="781175" cy="348825"/>
            </a:xfrm>
            <a:custGeom>
              <a:rect b="b" l="l" r="r" t="t"/>
              <a:pathLst>
                <a:path extrusionOk="0" h="13953" w="31247">
                  <a:moveTo>
                    <a:pt x="0" y="6901"/>
                  </a:moveTo>
                  <a:cubicBezTo>
                    <a:pt x="0" y="6901"/>
                    <a:pt x="4316" y="9150"/>
                    <a:pt x="12067" y="10731"/>
                  </a:cubicBezTo>
                  <a:cubicBezTo>
                    <a:pt x="19818" y="12311"/>
                    <a:pt x="31247" y="13952"/>
                    <a:pt x="31247" y="13952"/>
                  </a:cubicBezTo>
                  <a:cubicBezTo>
                    <a:pt x="31247" y="13952"/>
                    <a:pt x="9575" y="1"/>
                    <a:pt x="0" y="690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0" name="Google Shape;2420;p48"/>
            <p:cNvSpPr/>
            <p:nvPr/>
          </p:nvSpPr>
          <p:spPr>
            <a:xfrm>
              <a:off x="1641625" y="1512475"/>
              <a:ext cx="984100" cy="228000"/>
            </a:xfrm>
            <a:custGeom>
              <a:rect b="b" l="l" r="r" t="t"/>
              <a:pathLst>
                <a:path extrusionOk="0" h="9120" w="39364">
                  <a:moveTo>
                    <a:pt x="1" y="5320"/>
                  </a:moveTo>
                  <a:cubicBezTo>
                    <a:pt x="1" y="5320"/>
                    <a:pt x="2858" y="7083"/>
                    <a:pt x="11551" y="8116"/>
                  </a:cubicBezTo>
                  <a:cubicBezTo>
                    <a:pt x="20275" y="9119"/>
                    <a:pt x="39363" y="8177"/>
                    <a:pt x="39363" y="8177"/>
                  </a:cubicBezTo>
                  <a:cubicBezTo>
                    <a:pt x="39363" y="8177"/>
                    <a:pt x="5654" y="0"/>
                    <a:pt x="1" y="532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1" name="Google Shape;2421;p48"/>
            <p:cNvSpPr/>
            <p:nvPr/>
          </p:nvSpPr>
          <p:spPr>
            <a:xfrm>
              <a:off x="1369600" y="1145450"/>
              <a:ext cx="1009925" cy="117050"/>
            </a:xfrm>
            <a:custGeom>
              <a:rect b="b" l="l" r="r" t="t"/>
              <a:pathLst>
                <a:path extrusionOk="0" h="4682" w="40397">
                  <a:moveTo>
                    <a:pt x="15836" y="821"/>
                  </a:moveTo>
                  <a:cubicBezTo>
                    <a:pt x="5836" y="0"/>
                    <a:pt x="1277" y="973"/>
                    <a:pt x="0" y="3465"/>
                  </a:cubicBezTo>
                  <a:cubicBezTo>
                    <a:pt x="0" y="3465"/>
                    <a:pt x="4195" y="4620"/>
                    <a:pt x="14347" y="4651"/>
                  </a:cubicBezTo>
                  <a:cubicBezTo>
                    <a:pt x="24499" y="4681"/>
                    <a:pt x="40396" y="487"/>
                    <a:pt x="40396" y="487"/>
                  </a:cubicBezTo>
                  <a:cubicBezTo>
                    <a:pt x="40396" y="487"/>
                    <a:pt x="25837" y="1611"/>
                    <a:pt x="15836" y="82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2" name="Google Shape;2422;p48"/>
            <p:cNvSpPr/>
            <p:nvPr/>
          </p:nvSpPr>
          <p:spPr>
            <a:xfrm>
              <a:off x="1256375" y="941800"/>
              <a:ext cx="1123900" cy="158825"/>
            </a:xfrm>
            <a:custGeom>
              <a:rect b="b" l="l" r="r" t="t"/>
              <a:pathLst>
                <a:path extrusionOk="0" h="6353" w="44956">
                  <a:moveTo>
                    <a:pt x="20396" y="2006"/>
                  </a:moveTo>
                  <a:cubicBezTo>
                    <a:pt x="10669" y="1003"/>
                    <a:pt x="882" y="2371"/>
                    <a:pt x="0" y="4894"/>
                  </a:cubicBezTo>
                  <a:cubicBezTo>
                    <a:pt x="0" y="4894"/>
                    <a:pt x="16627" y="6353"/>
                    <a:pt x="26688" y="4924"/>
                  </a:cubicBezTo>
                  <a:cubicBezTo>
                    <a:pt x="32949" y="4012"/>
                    <a:pt x="39089" y="2341"/>
                    <a:pt x="44955" y="0"/>
                  </a:cubicBezTo>
                  <a:cubicBezTo>
                    <a:pt x="44955" y="0"/>
                    <a:pt x="30153" y="3009"/>
                    <a:pt x="20396" y="200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3" name="Google Shape;2423;p48"/>
            <p:cNvSpPr/>
            <p:nvPr/>
          </p:nvSpPr>
          <p:spPr>
            <a:xfrm>
              <a:off x="1509425" y="1321750"/>
              <a:ext cx="1000025" cy="193775"/>
            </a:xfrm>
            <a:custGeom>
              <a:rect b="b" l="l" r="r" t="t"/>
              <a:pathLst>
                <a:path extrusionOk="0" h="7751" w="40001">
                  <a:moveTo>
                    <a:pt x="0" y="5289"/>
                  </a:moveTo>
                  <a:cubicBezTo>
                    <a:pt x="0" y="5289"/>
                    <a:pt x="5532" y="7751"/>
                    <a:pt x="15563" y="6900"/>
                  </a:cubicBezTo>
                  <a:cubicBezTo>
                    <a:pt x="25563" y="6049"/>
                    <a:pt x="40001" y="2006"/>
                    <a:pt x="40001" y="2006"/>
                  </a:cubicBezTo>
                  <a:cubicBezTo>
                    <a:pt x="40001" y="2006"/>
                    <a:pt x="8085" y="0"/>
                    <a:pt x="0" y="5289"/>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4" name="Google Shape;2424;p48"/>
            <p:cNvSpPr/>
            <p:nvPr/>
          </p:nvSpPr>
          <p:spPr>
            <a:xfrm>
              <a:off x="1457750" y="1682675"/>
              <a:ext cx="237100" cy="1041850"/>
            </a:xfrm>
            <a:custGeom>
              <a:rect b="b" l="l" r="r" t="t"/>
              <a:pathLst>
                <a:path extrusionOk="0" h="41674" w="9484">
                  <a:moveTo>
                    <a:pt x="8085" y="1"/>
                  </a:moveTo>
                  <a:cubicBezTo>
                    <a:pt x="8085" y="1"/>
                    <a:pt x="1611" y="12098"/>
                    <a:pt x="608" y="22281"/>
                  </a:cubicBezTo>
                  <a:cubicBezTo>
                    <a:pt x="31" y="28725"/>
                    <a:pt x="0" y="35229"/>
                    <a:pt x="486" y="41673"/>
                  </a:cubicBezTo>
                  <a:cubicBezTo>
                    <a:pt x="486" y="41673"/>
                    <a:pt x="2432" y="26871"/>
                    <a:pt x="5411" y="18603"/>
                  </a:cubicBezTo>
                  <a:cubicBezTo>
                    <a:pt x="8359" y="10366"/>
                    <a:pt x="9484" y="2433"/>
                    <a:pt x="808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5" name="Google Shape;2425;p48"/>
            <p:cNvSpPr/>
            <p:nvPr/>
          </p:nvSpPr>
          <p:spPr>
            <a:xfrm>
              <a:off x="975975" y="1245000"/>
              <a:ext cx="465825" cy="1024350"/>
            </a:xfrm>
            <a:custGeom>
              <a:rect b="b" l="l" r="r" t="t"/>
              <a:pathLst>
                <a:path extrusionOk="0" h="40974" w="18633">
                  <a:moveTo>
                    <a:pt x="16019" y="0"/>
                  </a:moveTo>
                  <a:cubicBezTo>
                    <a:pt x="16019" y="0"/>
                    <a:pt x="7022" y="11338"/>
                    <a:pt x="3526" y="21064"/>
                  </a:cubicBezTo>
                  <a:cubicBezTo>
                    <a:pt x="0" y="30760"/>
                    <a:pt x="1520" y="40973"/>
                    <a:pt x="1520" y="40973"/>
                  </a:cubicBezTo>
                  <a:cubicBezTo>
                    <a:pt x="1520" y="40973"/>
                    <a:pt x="2888" y="26535"/>
                    <a:pt x="7478" y="19818"/>
                  </a:cubicBezTo>
                  <a:cubicBezTo>
                    <a:pt x="12098" y="13101"/>
                    <a:pt x="18633" y="4681"/>
                    <a:pt x="1601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6" name="Google Shape;2426;p48"/>
            <p:cNvSpPr/>
            <p:nvPr/>
          </p:nvSpPr>
          <p:spPr>
            <a:xfrm>
              <a:off x="1246500" y="1472200"/>
              <a:ext cx="328300" cy="998525"/>
            </a:xfrm>
            <a:custGeom>
              <a:rect b="b" l="l" r="r" t="t"/>
              <a:pathLst>
                <a:path extrusionOk="0" h="39941" w="13132">
                  <a:moveTo>
                    <a:pt x="11186" y="0"/>
                  </a:moveTo>
                  <a:cubicBezTo>
                    <a:pt x="11186" y="0"/>
                    <a:pt x="5836" y="10700"/>
                    <a:pt x="2948" y="21216"/>
                  </a:cubicBezTo>
                  <a:cubicBezTo>
                    <a:pt x="61" y="31733"/>
                    <a:pt x="0" y="39940"/>
                    <a:pt x="0" y="39940"/>
                  </a:cubicBezTo>
                  <a:cubicBezTo>
                    <a:pt x="0" y="39940"/>
                    <a:pt x="4651" y="26019"/>
                    <a:pt x="8146" y="18876"/>
                  </a:cubicBezTo>
                  <a:cubicBezTo>
                    <a:pt x="11611" y="11733"/>
                    <a:pt x="13131" y="5259"/>
                    <a:pt x="1118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7" name="Google Shape;2427;p48"/>
            <p:cNvSpPr/>
            <p:nvPr/>
          </p:nvSpPr>
          <p:spPr>
            <a:xfrm>
              <a:off x="1659100" y="1861250"/>
              <a:ext cx="161125" cy="967375"/>
            </a:xfrm>
            <a:custGeom>
              <a:rect b="b" l="l" r="r" t="t"/>
              <a:pathLst>
                <a:path extrusionOk="0" h="38695" w="6445">
                  <a:moveTo>
                    <a:pt x="305" y="21156"/>
                  </a:moveTo>
                  <a:cubicBezTo>
                    <a:pt x="639" y="33466"/>
                    <a:pt x="2980" y="38694"/>
                    <a:pt x="2980" y="38694"/>
                  </a:cubicBezTo>
                  <a:cubicBezTo>
                    <a:pt x="2980" y="38694"/>
                    <a:pt x="2007" y="27934"/>
                    <a:pt x="3740" y="17995"/>
                  </a:cubicBezTo>
                  <a:cubicBezTo>
                    <a:pt x="5472" y="8056"/>
                    <a:pt x="6445" y="2220"/>
                    <a:pt x="4986" y="1"/>
                  </a:cubicBezTo>
                  <a:cubicBezTo>
                    <a:pt x="4955" y="1"/>
                    <a:pt x="1" y="8846"/>
                    <a:pt x="305" y="2115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8" name="Google Shape;2428;p48"/>
            <p:cNvSpPr/>
            <p:nvPr/>
          </p:nvSpPr>
          <p:spPr>
            <a:xfrm>
              <a:off x="1865050" y="1953200"/>
              <a:ext cx="897450" cy="1071475"/>
            </a:xfrm>
            <a:custGeom>
              <a:rect b="b" l="l" r="r" t="t"/>
              <a:pathLst>
                <a:path extrusionOk="0" h="42859" w="35898">
                  <a:moveTo>
                    <a:pt x="0" y="1"/>
                  </a:moveTo>
                  <a:cubicBezTo>
                    <a:pt x="0" y="1"/>
                    <a:pt x="912" y="7782"/>
                    <a:pt x="10548" y="18238"/>
                  </a:cubicBezTo>
                  <a:cubicBezTo>
                    <a:pt x="20153" y="28694"/>
                    <a:pt x="35898" y="42859"/>
                    <a:pt x="35898" y="42859"/>
                  </a:cubicBezTo>
                  <a:cubicBezTo>
                    <a:pt x="35898" y="42859"/>
                    <a:pt x="13070" y="7144"/>
                    <a:pt x="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29" name="Google Shape;2429;p48"/>
            <p:cNvSpPr/>
            <p:nvPr/>
          </p:nvSpPr>
          <p:spPr>
            <a:xfrm>
              <a:off x="827800" y="1084650"/>
              <a:ext cx="454425" cy="935450"/>
            </a:xfrm>
            <a:custGeom>
              <a:rect b="b" l="l" r="r" t="t"/>
              <a:pathLst>
                <a:path extrusionOk="0" h="37418" w="18177">
                  <a:moveTo>
                    <a:pt x="16353" y="7995"/>
                  </a:moveTo>
                  <a:cubicBezTo>
                    <a:pt x="17721" y="5563"/>
                    <a:pt x="18177" y="2736"/>
                    <a:pt x="17690" y="1"/>
                  </a:cubicBezTo>
                  <a:cubicBezTo>
                    <a:pt x="12857" y="3952"/>
                    <a:pt x="9210" y="9150"/>
                    <a:pt x="7173" y="15046"/>
                  </a:cubicBezTo>
                  <a:cubicBezTo>
                    <a:pt x="3860" y="24712"/>
                    <a:pt x="3800" y="28269"/>
                    <a:pt x="2584" y="31612"/>
                  </a:cubicBezTo>
                  <a:cubicBezTo>
                    <a:pt x="1824" y="33588"/>
                    <a:pt x="973" y="35533"/>
                    <a:pt x="0" y="37418"/>
                  </a:cubicBezTo>
                  <a:cubicBezTo>
                    <a:pt x="3769" y="33709"/>
                    <a:pt x="6596" y="29150"/>
                    <a:pt x="8237" y="24104"/>
                  </a:cubicBezTo>
                  <a:cubicBezTo>
                    <a:pt x="10943" y="15715"/>
                    <a:pt x="14043" y="12311"/>
                    <a:pt x="16353" y="7995"/>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30" name="Google Shape;2430;p48"/>
            <p:cNvSpPr/>
            <p:nvPr/>
          </p:nvSpPr>
          <p:spPr>
            <a:xfrm>
              <a:off x="323975" y="780700"/>
              <a:ext cx="785750" cy="646700"/>
            </a:xfrm>
            <a:custGeom>
              <a:rect b="b" l="l" r="r" t="t"/>
              <a:pathLst>
                <a:path extrusionOk="0" h="25868" w="31430">
                  <a:moveTo>
                    <a:pt x="31430" y="0"/>
                  </a:moveTo>
                  <a:cubicBezTo>
                    <a:pt x="31430" y="0"/>
                    <a:pt x="17873" y="9271"/>
                    <a:pt x="10122" y="16171"/>
                  </a:cubicBezTo>
                  <a:cubicBezTo>
                    <a:pt x="2341" y="23071"/>
                    <a:pt x="1" y="25867"/>
                    <a:pt x="1" y="25867"/>
                  </a:cubicBezTo>
                  <a:cubicBezTo>
                    <a:pt x="1" y="25867"/>
                    <a:pt x="30336" y="9849"/>
                    <a:pt x="3143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31" name="Google Shape;2431;p48"/>
            <p:cNvSpPr/>
            <p:nvPr/>
          </p:nvSpPr>
          <p:spPr>
            <a:xfrm>
              <a:off x="238125" y="638600"/>
              <a:ext cx="824500" cy="425550"/>
            </a:xfrm>
            <a:custGeom>
              <a:rect b="b" l="l" r="r" t="t"/>
              <a:pathLst>
                <a:path extrusionOk="0" h="17022" w="32980">
                  <a:moveTo>
                    <a:pt x="32979" y="578"/>
                  </a:moveTo>
                  <a:cubicBezTo>
                    <a:pt x="32979" y="578"/>
                    <a:pt x="25928" y="0"/>
                    <a:pt x="17326" y="4590"/>
                  </a:cubicBezTo>
                  <a:cubicBezTo>
                    <a:pt x="10456" y="8268"/>
                    <a:pt x="2796" y="14286"/>
                    <a:pt x="0" y="16536"/>
                  </a:cubicBezTo>
                  <a:lnTo>
                    <a:pt x="0" y="17022"/>
                  </a:lnTo>
                  <a:cubicBezTo>
                    <a:pt x="5350" y="14955"/>
                    <a:pt x="28450" y="5836"/>
                    <a:pt x="32979" y="57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32" name="Google Shape;2432;p48"/>
            <p:cNvSpPr/>
            <p:nvPr/>
          </p:nvSpPr>
          <p:spPr>
            <a:xfrm>
              <a:off x="336150" y="502575"/>
              <a:ext cx="696075" cy="158075"/>
            </a:xfrm>
            <a:custGeom>
              <a:rect b="b" l="l" r="r" t="t"/>
              <a:pathLst>
                <a:path extrusionOk="0" h="6323" w="27843">
                  <a:moveTo>
                    <a:pt x="17447" y="5229"/>
                  </a:moveTo>
                  <a:cubicBezTo>
                    <a:pt x="22159" y="6323"/>
                    <a:pt x="27843" y="3223"/>
                    <a:pt x="27691" y="3101"/>
                  </a:cubicBezTo>
                  <a:cubicBezTo>
                    <a:pt x="27691" y="3101"/>
                    <a:pt x="20274" y="1"/>
                    <a:pt x="13405" y="1064"/>
                  </a:cubicBezTo>
                  <a:cubicBezTo>
                    <a:pt x="8845" y="1855"/>
                    <a:pt x="4347" y="3071"/>
                    <a:pt x="0" y="4742"/>
                  </a:cubicBezTo>
                  <a:cubicBezTo>
                    <a:pt x="0" y="4742"/>
                    <a:pt x="12766" y="4165"/>
                    <a:pt x="17447" y="5229"/>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33" name="Google Shape;2433;p48"/>
            <p:cNvSpPr/>
            <p:nvPr/>
          </p:nvSpPr>
          <p:spPr>
            <a:xfrm>
              <a:off x="599825" y="930400"/>
              <a:ext cx="601100" cy="671775"/>
            </a:xfrm>
            <a:custGeom>
              <a:rect b="b" l="l" r="r" t="t"/>
              <a:pathLst>
                <a:path extrusionOk="0" h="26871" w="24044">
                  <a:moveTo>
                    <a:pt x="23131" y="0"/>
                  </a:moveTo>
                  <a:cubicBezTo>
                    <a:pt x="23131" y="0"/>
                    <a:pt x="12675" y="10092"/>
                    <a:pt x="7387" y="16262"/>
                  </a:cubicBezTo>
                  <a:cubicBezTo>
                    <a:pt x="2098" y="22432"/>
                    <a:pt x="0" y="26870"/>
                    <a:pt x="0" y="26870"/>
                  </a:cubicBezTo>
                  <a:cubicBezTo>
                    <a:pt x="0" y="26870"/>
                    <a:pt x="10669" y="17204"/>
                    <a:pt x="16292" y="11763"/>
                  </a:cubicBezTo>
                  <a:cubicBezTo>
                    <a:pt x="21916" y="6292"/>
                    <a:pt x="24043" y="2706"/>
                    <a:pt x="2313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434" name="Google Shape;2434;p48"/>
          <p:cNvGrpSpPr/>
          <p:nvPr/>
        </p:nvGrpSpPr>
        <p:grpSpPr>
          <a:xfrm flipH="1" rot="7923048">
            <a:off x="-641347" y="410769"/>
            <a:ext cx="1759674" cy="1258450"/>
            <a:chOff x="4830275" y="2608450"/>
            <a:chExt cx="1324325" cy="2432075"/>
          </a:xfrm>
        </p:grpSpPr>
        <p:sp>
          <p:nvSpPr>
            <p:cNvPr id="2435" name="Google Shape;2435;p48"/>
            <p:cNvSpPr/>
            <p:nvPr/>
          </p:nvSpPr>
          <p:spPr>
            <a:xfrm>
              <a:off x="5018750" y="3690575"/>
              <a:ext cx="519575" cy="1330675"/>
            </a:xfrm>
            <a:custGeom>
              <a:rect b="b" l="l" r="r" t="t"/>
              <a:pathLst>
                <a:path extrusionOk="0" h="53227" w="20783">
                  <a:moveTo>
                    <a:pt x="1" y="1"/>
                  </a:moveTo>
                  <a:lnTo>
                    <a:pt x="1" y="1"/>
                  </a:lnTo>
                  <a:cubicBezTo>
                    <a:pt x="9107" y="15979"/>
                    <a:pt x="15111" y="32291"/>
                    <a:pt x="19781" y="52405"/>
                  </a:cubicBezTo>
                  <a:cubicBezTo>
                    <a:pt x="19901" y="52951"/>
                    <a:pt x="20152" y="53227"/>
                    <a:pt x="20368" y="53227"/>
                  </a:cubicBezTo>
                  <a:cubicBezTo>
                    <a:pt x="20574" y="53227"/>
                    <a:pt x="20749" y="52976"/>
                    <a:pt x="20749" y="52472"/>
                  </a:cubicBezTo>
                  <a:cubicBezTo>
                    <a:pt x="20782" y="25152"/>
                    <a:pt x="13777" y="16513"/>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36" name="Google Shape;2436;p48"/>
            <p:cNvSpPr/>
            <p:nvPr/>
          </p:nvSpPr>
          <p:spPr>
            <a:xfrm>
              <a:off x="5531825" y="3352850"/>
              <a:ext cx="622775" cy="1631100"/>
            </a:xfrm>
            <a:custGeom>
              <a:rect b="b" l="l" r="r" t="t"/>
              <a:pathLst>
                <a:path extrusionOk="0" h="65244" w="24911">
                  <a:moveTo>
                    <a:pt x="24910" y="0"/>
                  </a:moveTo>
                  <a:lnTo>
                    <a:pt x="24910" y="0"/>
                  </a:lnTo>
                  <a:cubicBezTo>
                    <a:pt x="21508" y="3503"/>
                    <a:pt x="18139" y="7539"/>
                    <a:pt x="14803" y="12076"/>
                  </a:cubicBezTo>
                  <a:cubicBezTo>
                    <a:pt x="12835" y="14777"/>
                    <a:pt x="10900" y="17646"/>
                    <a:pt x="9132" y="21315"/>
                  </a:cubicBezTo>
                  <a:cubicBezTo>
                    <a:pt x="5930" y="27954"/>
                    <a:pt x="3662" y="36693"/>
                    <a:pt x="2261" y="45199"/>
                  </a:cubicBezTo>
                  <a:cubicBezTo>
                    <a:pt x="1227" y="51637"/>
                    <a:pt x="559" y="57908"/>
                    <a:pt x="59" y="64213"/>
                  </a:cubicBezTo>
                  <a:cubicBezTo>
                    <a:pt x="0" y="64861"/>
                    <a:pt x="265" y="65244"/>
                    <a:pt x="548" y="65244"/>
                  </a:cubicBezTo>
                  <a:cubicBezTo>
                    <a:pt x="745" y="65244"/>
                    <a:pt x="950" y="65058"/>
                    <a:pt x="1060" y="64646"/>
                  </a:cubicBezTo>
                  <a:cubicBezTo>
                    <a:pt x="3928" y="53672"/>
                    <a:pt x="6931" y="43064"/>
                    <a:pt x="10500" y="32557"/>
                  </a:cubicBezTo>
                  <a:cubicBezTo>
                    <a:pt x="14636" y="20215"/>
                    <a:pt x="19340" y="8339"/>
                    <a:pt x="2491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37" name="Google Shape;2437;p48"/>
            <p:cNvSpPr/>
            <p:nvPr/>
          </p:nvSpPr>
          <p:spPr>
            <a:xfrm>
              <a:off x="5366500" y="3998300"/>
              <a:ext cx="170975" cy="1031600"/>
            </a:xfrm>
            <a:custGeom>
              <a:rect b="b" l="l" r="r" t="t"/>
              <a:pathLst>
                <a:path extrusionOk="0" fill="none" h="41264" w="6839">
                  <a:moveTo>
                    <a:pt x="5071" y="1"/>
                  </a:moveTo>
                  <a:cubicBezTo>
                    <a:pt x="1" y="16746"/>
                    <a:pt x="768" y="32090"/>
                    <a:pt x="6839" y="41264"/>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38" name="Google Shape;2438;p48"/>
            <p:cNvSpPr/>
            <p:nvPr/>
          </p:nvSpPr>
          <p:spPr>
            <a:xfrm>
              <a:off x="5467400" y="3605525"/>
              <a:ext cx="231025" cy="403925"/>
            </a:xfrm>
            <a:custGeom>
              <a:rect b="b" l="l" r="r" t="t"/>
              <a:pathLst>
                <a:path extrusionOk="0" h="16157" w="9241">
                  <a:moveTo>
                    <a:pt x="4237" y="0"/>
                  </a:moveTo>
                  <a:cubicBezTo>
                    <a:pt x="4037" y="0"/>
                    <a:pt x="2870" y="67"/>
                    <a:pt x="2669" y="67"/>
                  </a:cubicBezTo>
                  <a:cubicBezTo>
                    <a:pt x="668" y="5238"/>
                    <a:pt x="1" y="10608"/>
                    <a:pt x="801" y="15712"/>
                  </a:cubicBezTo>
                  <a:cubicBezTo>
                    <a:pt x="829" y="15901"/>
                    <a:pt x="944" y="16157"/>
                    <a:pt x="1093" y="16157"/>
                  </a:cubicBezTo>
                  <a:cubicBezTo>
                    <a:pt x="1128" y="16157"/>
                    <a:pt x="1164" y="16143"/>
                    <a:pt x="1202" y="16112"/>
                  </a:cubicBezTo>
                  <a:cubicBezTo>
                    <a:pt x="1235" y="16079"/>
                    <a:pt x="1302" y="16012"/>
                    <a:pt x="1335" y="15912"/>
                  </a:cubicBezTo>
                  <a:cubicBezTo>
                    <a:pt x="1902" y="14411"/>
                    <a:pt x="6739" y="4904"/>
                    <a:pt x="9241" y="2035"/>
                  </a:cubicBezTo>
                  <a:cubicBezTo>
                    <a:pt x="9074" y="1902"/>
                    <a:pt x="8974" y="1768"/>
                    <a:pt x="8807" y="1702"/>
                  </a:cubicBezTo>
                  <a:cubicBezTo>
                    <a:pt x="8540" y="1902"/>
                    <a:pt x="8307" y="2102"/>
                    <a:pt x="8040" y="2369"/>
                  </a:cubicBezTo>
                  <a:cubicBezTo>
                    <a:pt x="8207" y="2069"/>
                    <a:pt x="8340" y="1768"/>
                    <a:pt x="8507" y="1502"/>
                  </a:cubicBezTo>
                  <a:cubicBezTo>
                    <a:pt x="7873" y="1034"/>
                    <a:pt x="7173" y="701"/>
                    <a:pt x="6472" y="434"/>
                  </a:cubicBezTo>
                  <a:cubicBezTo>
                    <a:pt x="6139" y="834"/>
                    <a:pt x="5838" y="1235"/>
                    <a:pt x="5538" y="1668"/>
                  </a:cubicBezTo>
                  <a:lnTo>
                    <a:pt x="5905" y="267"/>
                  </a:lnTo>
                  <a:cubicBezTo>
                    <a:pt x="5605" y="201"/>
                    <a:pt x="5338" y="100"/>
                    <a:pt x="5038" y="67"/>
                  </a:cubicBezTo>
                  <a:cubicBezTo>
                    <a:pt x="4404" y="834"/>
                    <a:pt x="3837" y="1668"/>
                    <a:pt x="3303" y="2502"/>
                  </a:cubicBezTo>
                  <a:cubicBezTo>
                    <a:pt x="3503" y="1602"/>
                    <a:pt x="3837" y="768"/>
                    <a:pt x="423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39" name="Google Shape;2439;p48"/>
            <p:cNvSpPr/>
            <p:nvPr/>
          </p:nvSpPr>
          <p:spPr>
            <a:xfrm>
              <a:off x="5485950" y="3631375"/>
              <a:ext cx="295875" cy="378250"/>
            </a:xfrm>
            <a:custGeom>
              <a:rect b="b" l="l" r="r" t="t"/>
              <a:pathLst>
                <a:path extrusionOk="0" h="15130" w="11835">
                  <a:moveTo>
                    <a:pt x="5997" y="0"/>
                  </a:moveTo>
                  <a:cubicBezTo>
                    <a:pt x="2661" y="4437"/>
                    <a:pt x="626" y="9441"/>
                    <a:pt x="59" y="14578"/>
                  </a:cubicBezTo>
                  <a:cubicBezTo>
                    <a:pt x="1" y="14841"/>
                    <a:pt x="71" y="15129"/>
                    <a:pt x="246" y="15129"/>
                  </a:cubicBezTo>
                  <a:cubicBezTo>
                    <a:pt x="271" y="15129"/>
                    <a:pt x="297" y="15124"/>
                    <a:pt x="326" y="15111"/>
                  </a:cubicBezTo>
                  <a:cubicBezTo>
                    <a:pt x="393" y="15111"/>
                    <a:pt x="460" y="15045"/>
                    <a:pt x="493" y="14978"/>
                  </a:cubicBezTo>
                  <a:cubicBezTo>
                    <a:pt x="1460" y="13677"/>
                    <a:pt x="8666" y="5838"/>
                    <a:pt x="11834" y="3703"/>
                  </a:cubicBezTo>
                  <a:cubicBezTo>
                    <a:pt x="11768" y="3536"/>
                    <a:pt x="11668" y="3403"/>
                    <a:pt x="11568" y="3203"/>
                  </a:cubicBezTo>
                  <a:cubicBezTo>
                    <a:pt x="11234" y="3336"/>
                    <a:pt x="10934" y="3436"/>
                    <a:pt x="10634" y="3603"/>
                  </a:cubicBezTo>
                  <a:cubicBezTo>
                    <a:pt x="10834" y="3403"/>
                    <a:pt x="11101" y="3169"/>
                    <a:pt x="11301" y="2903"/>
                  </a:cubicBezTo>
                  <a:cubicBezTo>
                    <a:pt x="10800" y="2336"/>
                    <a:pt x="10233" y="1768"/>
                    <a:pt x="9600" y="1368"/>
                  </a:cubicBezTo>
                  <a:cubicBezTo>
                    <a:pt x="9166" y="1602"/>
                    <a:pt x="8766" y="1935"/>
                    <a:pt x="8399" y="2269"/>
                  </a:cubicBezTo>
                  <a:cubicBezTo>
                    <a:pt x="8599" y="1869"/>
                    <a:pt x="8832" y="1435"/>
                    <a:pt x="9099" y="1035"/>
                  </a:cubicBezTo>
                  <a:cubicBezTo>
                    <a:pt x="8832" y="868"/>
                    <a:pt x="8599" y="734"/>
                    <a:pt x="8299" y="601"/>
                  </a:cubicBezTo>
                  <a:cubicBezTo>
                    <a:pt x="7465" y="1201"/>
                    <a:pt x="6731" y="1835"/>
                    <a:pt x="5964" y="2502"/>
                  </a:cubicBezTo>
                  <a:cubicBezTo>
                    <a:pt x="6431" y="1702"/>
                    <a:pt x="6931" y="1001"/>
                    <a:pt x="7565" y="334"/>
                  </a:cubicBezTo>
                  <a:cubicBezTo>
                    <a:pt x="7331" y="234"/>
                    <a:pt x="6230" y="34"/>
                    <a:pt x="599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0" name="Google Shape;2440;p48"/>
            <p:cNvSpPr/>
            <p:nvPr/>
          </p:nvSpPr>
          <p:spPr>
            <a:xfrm>
              <a:off x="5308125" y="3614700"/>
              <a:ext cx="218525" cy="392625"/>
            </a:xfrm>
            <a:custGeom>
              <a:rect b="b" l="l" r="r" t="t"/>
              <a:pathLst>
                <a:path extrusionOk="0" h="15705" w="8741">
                  <a:moveTo>
                    <a:pt x="5938" y="0"/>
                  </a:moveTo>
                  <a:cubicBezTo>
                    <a:pt x="5738" y="34"/>
                    <a:pt x="5505" y="67"/>
                    <a:pt x="5238" y="134"/>
                  </a:cubicBezTo>
                  <a:cubicBezTo>
                    <a:pt x="5605" y="834"/>
                    <a:pt x="5871" y="1635"/>
                    <a:pt x="6005" y="2469"/>
                  </a:cubicBezTo>
                  <a:cubicBezTo>
                    <a:pt x="5505" y="1702"/>
                    <a:pt x="5004" y="1001"/>
                    <a:pt x="4404" y="367"/>
                  </a:cubicBezTo>
                  <a:cubicBezTo>
                    <a:pt x="4104" y="467"/>
                    <a:pt x="3770" y="567"/>
                    <a:pt x="3503" y="701"/>
                  </a:cubicBezTo>
                  <a:cubicBezTo>
                    <a:pt x="3570" y="1135"/>
                    <a:pt x="3703" y="1568"/>
                    <a:pt x="3737" y="2002"/>
                  </a:cubicBezTo>
                  <a:cubicBezTo>
                    <a:pt x="3503" y="1635"/>
                    <a:pt x="3203" y="1301"/>
                    <a:pt x="2903" y="968"/>
                  </a:cubicBezTo>
                  <a:cubicBezTo>
                    <a:pt x="2169" y="1335"/>
                    <a:pt x="1402" y="1802"/>
                    <a:pt x="734" y="2335"/>
                  </a:cubicBezTo>
                  <a:cubicBezTo>
                    <a:pt x="868" y="2569"/>
                    <a:pt x="1001" y="2869"/>
                    <a:pt x="1101" y="3136"/>
                  </a:cubicBezTo>
                  <a:cubicBezTo>
                    <a:pt x="868" y="2902"/>
                    <a:pt x="668" y="2736"/>
                    <a:pt x="368" y="2636"/>
                  </a:cubicBezTo>
                  <a:cubicBezTo>
                    <a:pt x="267" y="2802"/>
                    <a:pt x="101" y="2902"/>
                    <a:pt x="1" y="3036"/>
                  </a:cubicBezTo>
                  <a:cubicBezTo>
                    <a:pt x="1735" y="4137"/>
                    <a:pt x="3236" y="5671"/>
                    <a:pt x="4370" y="7539"/>
                  </a:cubicBezTo>
                  <a:cubicBezTo>
                    <a:pt x="5038" y="8640"/>
                    <a:pt x="5571" y="9807"/>
                    <a:pt x="5938" y="11075"/>
                  </a:cubicBezTo>
                  <a:cubicBezTo>
                    <a:pt x="6405" y="12509"/>
                    <a:pt x="6505" y="14044"/>
                    <a:pt x="6939" y="15478"/>
                  </a:cubicBezTo>
                  <a:cubicBezTo>
                    <a:pt x="7006" y="15545"/>
                    <a:pt x="7006" y="15645"/>
                    <a:pt x="7072" y="15678"/>
                  </a:cubicBezTo>
                  <a:cubicBezTo>
                    <a:pt x="7100" y="15697"/>
                    <a:pt x="7128" y="15705"/>
                    <a:pt x="7156" y="15705"/>
                  </a:cubicBezTo>
                  <a:cubicBezTo>
                    <a:pt x="7333" y="15705"/>
                    <a:pt x="7511" y="15379"/>
                    <a:pt x="7539" y="15178"/>
                  </a:cubicBezTo>
                  <a:cubicBezTo>
                    <a:pt x="8740" y="9974"/>
                    <a:pt x="8340" y="4170"/>
                    <a:pt x="5938"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1" name="Google Shape;2441;p48"/>
            <p:cNvSpPr/>
            <p:nvPr/>
          </p:nvSpPr>
          <p:spPr>
            <a:xfrm>
              <a:off x="5204725" y="3765650"/>
              <a:ext cx="281050" cy="240500"/>
            </a:xfrm>
            <a:custGeom>
              <a:rect b="b" l="l" r="r" t="t"/>
              <a:pathLst>
                <a:path extrusionOk="0" h="9620" w="11242">
                  <a:moveTo>
                    <a:pt x="1802" y="0"/>
                  </a:moveTo>
                  <a:cubicBezTo>
                    <a:pt x="1668" y="167"/>
                    <a:pt x="1568" y="334"/>
                    <a:pt x="1468" y="500"/>
                  </a:cubicBezTo>
                  <a:cubicBezTo>
                    <a:pt x="2068" y="767"/>
                    <a:pt x="2669" y="1134"/>
                    <a:pt x="3203" y="1601"/>
                  </a:cubicBezTo>
                  <a:cubicBezTo>
                    <a:pt x="2502" y="1368"/>
                    <a:pt x="1835" y="1268"/>
                    <a:pt x="1101" y="1168"/>
                  </a:cubicBezTo>
                  <a:cubicBezTo>
                    <a:pt x="1001" y="1434"/>
                    <a:pt x="868" y="1668"/>
                    <a:pt x="768" y="1968"/>
                  </a:cubicBezTo>
                  <a:cubicBezTo>
                    <a:pt x="1068" y="2168"/>
                    <a:pt x="1368" y="2435"/>
                    <a:pt x="1668" y="2669"/>
                  </a:cubicBezTo>
                  <a:cubicBezTo>
                    <a:pt x="1301" y="2602"/>
                    <a:pt x="968" y="2502"/>
                    <a:pt x="567" y="2502"/>
                  </a:cubicBezTo>
                  <a:cubicBezTo>
                    <a:pt x="334" y="3202"/>
                    <a:pt x="167" y="3970"/>
                    <a:pt x="67" y="4703"/>
                  </a:cubicBezTo>
                  <a:cubicBezTo>
                    <a:pt x="267" y="4803"/>
                    <a:pt x="534" y="4870"/>
                    <a:pt x="734" y="5004"/>
                  </a:cubicBezTo>
                  <a:cubicBezTo>
                    <a:pt x="501" y="5004"/>
                    <a:pt x="234" y="5037"/>
                    <a:pt x="34" y="5104"/>
                  </a:cubicBezTo>
                  <a:cubicBezTo>
                    <a:pt x="0" y="5304"/>
                    <a:pt x="0" y="5504"/>
                    <a:pt x="0" y="5671"/>
                  </a:cubicBezTo>
                  <a:cubicBezTo>
                    <a:pt x="608" y="5547"/>
                    <a:pt x="1230" y="5487"/>
                    <a:pt x="1857" y="5487"/>
                  </a:cubicBezTo>
                  <a:cubicBezTo>
                    <a:pt x="2916" y="5487"/>
                    <a:pt x="3990" y="5657"/>
                    <a:pt x="5037" y="5971"/>
                  </a:cubicBezTo>
                  <a:cubicBezTo>
                    <a:pt x="6038" y="6271"/>
                    <a:pt x="7005" y="6705"/>
                    <a:pt x="7906" y="7305"/>
                  </a:cubicBezTo>
                  <a:cubicBezTo>
                    <a:pt x="8973" y="7972"/>
                    <a:pt x="9874" y="8906"/>
                    <a:pt x="10908" y="9540"/>
                  </a:cubicBezTo>
                  <a:cubicBezTo>
                    <a:pt x="10957" y="9589"/>
                    <a:pt x="11006" y="9620"/>
                    <a:pt x="11042" y="9620"/>
                  </a:cubicBezTo>
                  <a:cubicBezTo>
                    <a:pt x="11055" y="9620"/>
                    <a:pt x="11066" y="9616"/>
                    <a:pt x="11075" y="9607"/>
                  </a:cubicBezTo>
                  <a:cubicBezTo>
                    <a:pt x="11242" y="9540"/>
                    <a:pt x="11208" y="9207"/>
                    <a:pt x="11075" y="8973"/>
                  </a:cubicBezTo>
                  <a:cubicBezTo>
                    <a:pt x="8907" y="4837"/>
                    <a:pt x="5504" y="1301"/>
                    <a:pt x="1802"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2" name="Google Shape;2442;p48"/>
            <p:cNvSpPr/>
            <p:nvPr/>
          </p:nvSpPr>
          <p:spPr>
            <a:xfrm>
              <a:off x="5479925" y="3749800"/>
              <a:ext cx="372775" cy="253875"/>
            </a:xfrm>
            <a:custGeom>
              <a:rect b="b" l="l" r="r" t="t"/>
              <a:pathLst>
                <a:path extrusionOk="0" h="10155" w="14911">
                  <a:moveTo>
                    <a:pt x="12909" y="0"/>
                  </a:moveTo>
                  <a:cubicBezTo>
                    <a:pt x="8039" y="1301"/>
                    <a:pt x="3369" y="5071"/>
                    <a:pt x="300" y="9474"/>
                  </a:cubicBezTo>
                  <a:cubicBezTo>
                    <a:pt x="134" y="9741"/>
                    <a:pt x="0" y="10107"/>
                    <a:pt x="234" y="10141"/>
                  </a:cubicBezTo>
                  <a:cubicBezTo>
                    <a:pt x="263" y="10151"/>
                    <a:pt x="289" y="10155"/>
                    <a:pt x="315" y="10155"/>
                  </a:cubicBezTo>
                  <a:cubicBezTo>
                    <a:pt x="376" y="10155"/>
                    <a:pt x="430" y="10131"/>
                    <a:pt x="501" y="10107"/>
                  </a:cubicBezTo>
                  <a:cubicBezTo>
                    <a:pt x="1902" y="9474"/>
                    <a:pt x="3169" y="8440"/>
                    <a:pt x="4537" y="7772"/>
                  </a:cubicBezTo>
                  <a:cubicBezTo>
                    <a:pt x="5804" y="7172"/>
                    <a:pt x="7072" y="6672"/>
                    <a:pt x="8373" y="6405"/>
                  </a:cubicBezTo>
                  <a:cubicBezTo>
                    <a:pt x="9645" y="6077"/>
                    <a:pt x="10939" y="5917"/>
                    <a:pt x="12204" y="5917"/>
                  </a:cubicBezTo>
                  <a:cubicBezTo>
                    <a:pt x="13129" y="5917"/>
                    <a:pt x="14038" y="6002"/>
                    <a:pt x="14911" y="6171"/>
                  </a:cubicBezTo>
                  <a:lnTo>
                    <a:pt x="14911" y="5604"/>
                  </a:lnTo>
                  <a:cubicBezTo>
                    <a:pt x="14644" y="5504"/>
                    <a:pt x="14344" y="5504"/>
                    <a:pt x="14010" y="5471"/>
                  </a:cubicBezTo>
                  <a:cubicBezTo>
                    <a:pt x="14310" y="5404"/>
                    <a:pt x="14577" y="5271"/>
                    <a:pt x="14877" y="5171"/>
                  </a:cubicBezTo>
                  <a:cubicBezTo>
                    <a:pt x="14811" y="4337"/>
                    <a:pt x="14644" y="3503"/>
                    <a:pt x="14377" y="2769"/>
                  </a:cubicBezTo>
                  <a:cubicBezTo>
                    <a:pt x="13910" y="2769"/>
                    <a:pt x="13476" y="2836"/>
                    <a:pt x="13009" y="2936"/>
                  </a:cubicBezTo>
                  <a:cubicBezTo>
                    <a:pt x="13376" y="2635"/>
                    <a:pt x="13743" y="2435"/>
                    <a:pt x="14177" y="2168"/>
                  </a:cubicBezTo>
                  <a:cubicBezTo>
                    <a:pt x="14044" y="1902"/>
                    <a:pt x="13910" y="1601"/>
                    <a:pt x="13743" y="1301"/>
                  </a:cubicBezTo>
                  <a:cubicBezTo>
                    <a:pt x="12843" y="1335"/>
                    <a:pt x="11909" y="1468"/>
                    <a:pt x="11008" y="1668"/>
                  </a:cubicBezTo>
                  <a:cubicBezTo>
                    <a:pt x="11709" y="1168"/>
                    <a:pt x="12509" y="801"/>
                    <a:pt x="13310" y="567"/>
                  </a:cubicBezTo>
                  <a:cubicBezTo>
                    <a:pt x="13176" y="401"/>
                    <a:pt x="13043" y="167"/>
                    <a:pt x="12909"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3" name="Google Shape;2443;p48"/>
            <p:cNvSpPr/>
            <p:nvPr/>
          </p:nvSpPr>
          <p:spPr>
            <a:xfrm>
              <a:off x="5488250" y="3916825"/>
              <a:ext cx="341950" cy="144050"/>
            </a:xfrm>
            <a:custGeom>
              <a:rect b="b" l="l" r="r" t="t"/>
              <a:pathLst>
                <a:path extrusionOk="0" h="5762" w="13678">
                  <a:moveTo>
                    <a:pt x="11218" y="1"/>
                  </a:moveTo>
                  <a:cubicBezTo>
                    <a:pt x="7761" y="1"/>
                    <a:pt x="3868" y="1192"/>
                    <a:pt x="468" y="3093"/>
                  </a:cubicBezTo>
                  <a:cubicBezTo>
                    <a:pt x="234" y="3226"/>
                    <a:pt x="1" y="3460"/>
                    <a:pt x="134" y="3593"/>
                  </a:cubicBezTo>
                  <a:cubicBezTo>
                    <a:pt x="201" y="3627"/>
                    <a:pt x="234" y="3627"/>
                    <a:pt x="334" y="3627"/>
                  </a:cubicBezTo>
                  <a:cubicBezTo>
                    <a:pt x="1635" y="3627"/>
                    <a:pt x="2970" y="3293"/>
                    <a:pt x="4237" y="3260"/>
                  </a:cubicBezTo>
                  <a:cubicBezTo>
                    <a:pt x="4383" y="3256"/>
                    <a:pt x="4528" y="3253"/>
                    <a:pt x="4672" y="3253"/>
                  </a:cubicBezTo>
                  <a:cubicBezTo>
                    <a:pt x="5679" y="3253"/>
                    <a:pt x="6635" y="3356"/>
                    <a:pt x="7539" y="3560"/>
                  </a:cubicBezTo>
                  <a:cubicBezTo>
                    <a:pt x="9341" y="3927"/>
                    <a:pt x="10909" y="4727"/>
                    <a:pt x="12143" y="5761"/>
                  </a:cubicBezTo>
                  <a:cubicBezTo>
                    <a:pt x="12209" y="5595"/>
                    <a:pt x="12310" y="5461"/>
                    <a:pt x="12343" y="5294"/>
                  </a:cubicBezTo>
                  <a:cubicBezTo>
                    <a:pt x="12109" y="5161"/>
                    <a:pt x="11943" y="4994"/>
                    <a:pt x="11742" y="4894"/>
                  </a:cubicBezTo>
                  <a:cubicBezTo>
                    <a:pt x="12009" y="4894"/>
                    <a:pt x="12243" y="4928"/>
                    <a:pt x="12510" y="4961"/>
                  </a:cubicBezTo>
                  <a:cubicBezTo>
                    <a:pt x="12877" y="4294"/>
                    <a:pt x="13110" y="3593"/>
                    <a:pt x="13344" y="2859"/>
                  </a:cubicBezTo>
                  <a:cubicBezTo>
                    <a:pt x="13010" y="2726"/>
                    <a:pt x="12676" y="2593"/>
                    <a:pt x="12276" y="2492"/>
                  </a:cubicBezTo>
                  <a:cubicBezTo>
                    <a:pt x="12676" y="2426"/>
                    <a:pt x="13077" y="2392"/>
                    <a:pt x="13477" y="2326"/>
                  </a:cubicBezTo>
                  <a:cubicBezTo>
                    <a:pt x="13510" y="2059"/>
                    <a:pt x="13544" y="1759"/>
                    <a:pt x="13577" y="1492"/>
                  </a:cubicBezTo>
                  <a:cubicBezTo>
                    <a:pt x="12977" y="1258"/>
                    <a:pt x="12243" y="991"/>
                    <a:pt x="11542" y="825"/>
                  </a:cubicBezTo>
                  <a:cubicBezTo>
                    <a:pt x="11965" y="770"/>
                    <a:pt x="12367" y="745"/>
                    <a:pt x="12754" y="745"/>
                  </a:cubicBezTo>
                  <a:cubicBezTo>
                    <a:pt x="13071" y="745"/>
                    <a:pt x="13377" y="761"/>
                    <a:pt x="13677" y="791"/>
                  </a:cubicBezTo>
                  <a:lnTo>
                    <a:pt x="13677" y="224"/>
                  </a:lnTo>
                  <a:cubicBezTo>
                    <a:pt x="12893" y="73"/>
                    <a:pt x="12069" y="1"/>
                    <a:pt x="11218"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4" name="Google Shape;2444;p48"/>
            <p:cNvSpPr/>
            <p:nvPr/>
          </p:nvSpPr>
          <p:spPr>
            <a:xfrm>
              <a:off x="5488250" y="3452925"/>
              <a:ext cx="116775" cy="459500"/>
            </a:xfrm>
            <a:custGeom>
              <a:rect b="b" l="l" r="r" t="t"/>
              <a:pathLst>
                <a:path extrusionOk="0" h="18380" w="4671">
                  <a:moveTo>
                    <a:pt x="2970" y="0"/>
                  </a:moveTo>
                  <a:lnTo>
                    <a:pt x="2736" y="67"/>
                  </a:lnTo>
                  <a:cubicBezTo>
                    <a:pt x="4404" y="5137"/>
                    <a:pt x="3203" y="13143"/>
                    <a:pt x="1" y="18313"/>
                  </a:cubicBezTo>
                  <a:lnTo>
                    <a:pt x="201" y="18380"/>
                  </a:lnTo>
                  <a:cubicBezTo>
                    <a:pt x="3470" y="13176"/>
                    <a:pt x="4671" y="5104"/>
                    <a:pt x="297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5" name="Google Shape;2445;p48"/>
            <p:cNvSpPr/>
            <p:nvPr/>
          </p:nvSpPr>
          <p:spPr>
            <a:xfrm>
              <a:off x="5534950" y="3436125"/>
              <a:ext cx="44225" cy="25425"/>
            </a:xfrm>
            <a:custGeom>
              <a:rect b="b" l="l" r="r" t="t"/>
              <a:pathLst>
                <a:path extrusionOk="0" h="1017" w="1769">
                  <a:moveTo>
                    <a:pt x="1314" y="1"/>
                  </a:moveTo>
                  <a:cubicBezTo>
                    <a:pt x="1163" y="1"/>
                    <a:pt x="982" y="35"/>
                    <a:pt x="801" y="105"/>
                  </a:cubicBezTo>
                  <a:cubicBezTo>
                    <a:pt x="334" y="205"/>
                    <a:pt x="1" y="539"/>
                    <a:pt x="101" y="805"/>
                  </a:cubicBezTo>
                  <a:cubicBezTo>
                    <a:pt x="121" y="949"/>
                    <a:pt x="281" y="1017"/>
                    <a:pt x="509" y="1017"/>
                  </a:cubicBezTo>
                  <a:cubicBezTo>
                    <a:pt x="652" y="1017"/>
                    <a:pt x="822" y="990"/>
                    <a:pt x="1001" y="939"/>
                  </a:cubicBezTo>
                  <a:cubicBezTo>
                    <a:pt x="1468" y="772"/>
                    <a:pt x="1769" y="439"/>
                    <a:pt x="1702" y="205"/>
                  </a:cubicBezTo>
                  <a:cubicBezTo>
                    <a:pt x="1683" y="69"/>
                    <a:pt x="1527" y="1"/>
                    <a:pt x="1314" y="1"/>
                  </a:cubicBezTo>
                  <a:close/>
                </a:path>
              </a:pathLst>
            </a:custGeom>
            <a:solidFill>
              <a:srgbClr val="FFFBE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6" name="Google Shape;2446;p48"/>
            <p:cNvSpPr/>
            <p:nvPr/>
          </p:nvSpPr>
          <p:spPr>
            <a:xfrm>
              <a:off x="5495750" y="3503775"/>
              <a:ext cx="139300" cy="417000"/>
            </a:xfrm>
            <a:custGeom>
              <a:rect b="b" l="l" r="r" t="t"/>
              <a:pathLst>
                <a:path extrusionOk="0" h="16680" w="5572">
                  <a:moveTo>
                    <a:pt x="5338" y="1"/>
                  </a:moveTo>
                  <a:cubicBezTo>
                    <a:pt x="5071" y="4838"/>
                    <a:pt x="3337" y="10275"/>
                    <a:pt x="1" y="16613"/>
                  </a:cubicBezTo>
                  <a:lnTo>
                    <a:pt x="234" y="16679"/>
                  </a:lnTo>
                  <a:cubicBezTo>
                    <a:pt x="3570" y="10342"/>
                    <a:pt x="5338" y="4904"/>
                    <a:pt x="557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7" name="Google Shape;2447;p48"/>
            <p:cNvSpPr/>
            <p:nvPr/>
          </p:nvSpPr>
          <p:spPr>
            <a:xfrm>
              <a:off x="5610850" y="3485425"/>
              <a:ext cx="41725" cy="24225"/>
            </a:xfrm>
            <a:custGeom>
              <a:rect b="b" l="l" r="r" t="t"/>
              <a:pathLst>
                <a:path extrusionOk="0" h="969" w="1669">
                  <a:moveTo>
                    <a:pt x="901" y="1"/>
                  </a:moveTo>
                  <a:cubicBezTo>
                    <a:pt x="401" y="34"/>
                    <a:pt x="0" y="234"/>
                    <a:pt x="0" y="501"/>
                  </a:cubicBezTo>
                  <a:cubicBezTo>
                    <a:pt x="0" y="735"/>
                    <a:pt x="334" y="968"/>
                    <a:pt x="801" y="968"/>
                  </a:cubicBezTo>
                  <a:cubicBezTo>
                    <a:pt x="1268" y="968"/>
                    <a:pt x="1635" y="735"/>
                    <a:pt x="1668" y="468"/>
                  </a:cubicBezTo>
                  <a:cubicBezTo>
                    <a:pt x="1668" y="201"/>
                    <a:pt x="1335" y="1"/>
                    <a:pt x="90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8" name="Google Shape;2448;p48"/>
            <p:cNvSpPr/>
            <p:nvPr/>
          </p:nvSpPr>
          <p:spPr>
            <a:xfrm>
              <a:off x="5460725" y="3506275"/>
              <a:ext cx="86775" cy="406150"/>
            </a:xfrm>
            <a:custGeom>
              <a:rect b="b" l="l" r="r" t="t"/>
              <a:pathLst>
                <a:path extrusionOk="0" h="16246" w="3471">
                  <a:moveTo>
                    <a:pt x="234" y="1"/>
                  </a:moveTo>
                  <a:lnTo>
                    <a:pt x="1" y="134"/>
                  </a:lnTo>
                  <a:cubicBezTo>
                    <a:pt x="2836" y="4904"/>
                    <a:pt x="3237" y="10742"/>
                    <a:pt x="1068" y="16179"/>
                  </a:cubicBezTo>
                  <a:lnTo>
                    <a:pt x="1302" y="16246"/>
                  </a:lnTo>
                  <a:cubicBezTo>
                    <a:pt x="3470" y="10809"/>
                    <a:pt x="3103" y="4871"/>
                    <a:pt x="23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49" name="Google Shape;2449;p48"/>
            <p:cNvSpPr/>
            <p:nvPr/>
          </p:nvSpPr>
          <p:spPr>
            <a:xfrm>
              <a:off x="5439050" y="3488675"/>
              <a:ext cx="42550" cy="29625"/>
            </a:xfrm>
            <a:custGeom>
              <a:rect b="b" l="l" r="r" t="t"/>
              <a:pathLst>
                <a:path extrusionOk="0" h="1185" w="1702">
                  <a:moveTo>
                    <a:pt x="1236" y="0"/>
                  </a:moveTo>
                  <a:cubicBezTo>
                    <a:pt x="1057" y="0"/>
                    <a:pt x="841" y="67"/>
                    <a:pt x="634" y="205"/>
                  </a:cubicBezTo>
                  <a:cubicBezTo>
                    <a:pt x="201" y="438"/>
                    <a:pt x="1" y="838"/>
                    <a:pt x="101" y="1038"/>
                  </a:cubicBezTo>
                  <a:cubicBezTo>
                    <a:pt x="149" y="1135"/>
                    <a:pt x="274" y="1185"/>
                    <a:pt x="436" y="1185"/>
                  </a:cubicBezTo>
                  <a:cubicBezTo>
                    <a:pt x="610" y="1185"/>
                    <a:pt x="827" y="1126"/>
                    <a:pt x="1035" y="1005"/>
                  </a:cubicBezTo>
                  <a:cubicBezTo>
                    <a:pt x="1468" y="738"/>
                    <a:pt x="1702" y="371"/>
                    <a:pt x="1602" y="171"/>
                  </a:cubicBezTo>
                  <a:cubicBezTo>
                    <a:pt x="1537" y="58"/>
                    <a:pt x="1403" y="0"/>
                    <a:pt x="123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0" name="Google Shape;2450;p48"/>
            <p:cNvSpPr/>
            <p:nvPr/>
          </p:nvSpPr>
          <p:spPr>
            <a:xfrm>
              <a:off x="5545800" y="3626375"/>
              <a:ext cx="261050" cy="301900"/>
            </a:xfrm>
            <a:custGeom>
              <a:rect b="b" l="l" r="r" t="t"/>
              <a:pathLst>
                <a:path extrusionOk="0" h="12076" w="10442">
                  <a:moveTo>
                    <a:pt x="10374" y="0"/>
                  </a:moveTo>
                  <a:cubicBezTo>
                    <a:pt x="5071" y="2435"/>
                    <a:pt x="1668" y="6405"/>
                    <a:pt x="0" y="12009"/>
                  </a:cubicBezTo>
                  <a:lnTo>
                    <a:pt x="201" y="12076"/>
                  </a:lnTo>
                  <a:cubicBezTo>
                    <a:pt x="1868" y="6538"/>
                    <a:pt x="5237" y="2669"/>
                    <a:pt x="10441" y="200"/>
                  </a:cubicBezTo>
                  <a:lnTo>
                    <a:pt x="1037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1" name="Google Shape;2451;p48"/>
            <p:cNvSpPr/>
            <p:nvPr/>
          </p:nvSpPr>
          <p:spPr>
            <a:xfrm>
              <a:off x="5798475" y="3607450"/>
              <a:ext cx="28375" cy="40375"/>
            </a:xfrm>
            <a:custGeom>
              <a:rect b="b" l="l" r="r" t="t"/>
              <a:pathLst>
                <a:path extrusionOk="0" h="1615" w="1135">
                  <a:moveTo>
                    <a:pt x="369" y="1"/>
                  </a:moveTo>
                  <a:cubicBezTo>
                    <a:pt x="333" y="1"/>
                    <a:pt x="298" y="8"/>
                    <a:pt x="267" y="23"/>
                  </a:cubicBezTo>
                  <a:cubicBezTo>
                    <a:pt x="67" y="157"/>
                    <a:pt x="1" y="624"/>
                    <a:pt x="167" y="1024"/>
                  </a:cubicBezTo>
                  <a:cubicBezTo>
                    <a:pt x="308" y="1391"/>
                    <a:pt x="569" y="1614"/>
                    <a:pt x="787" y="1614"/>
                  </a:cubicBezTo>
                  <a:cubicBezTo>
                    <a:pt x="827" y="1614"/>
                    <a:pt x="865" y="1607"/>
                    <a:pt x="901" y="1591"/>
                  </a:cubicBezTo>
                  <a:cubicBezTo>
                    <a:pt x="1101" y="1458"/>
                    <a:pt x="1135" y="991"/>
                    <a:pt x="968" y="591"/>
                  </a:cubicBezTo>
                  <a:cubicBezTo>
                    <a:pt x="827" y="224"/>
                    <a:pt x="567" y="1"/>
                    <a:pt x="36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2" name="Google Shape;2452;p48"/>
            <p:cNvSpPr/>
            <p:nvPr/>
          </p:nvSpPr>
          <p:spPr>
            <a:xfrm>
              <a:off x="5487425" y="3560500"/>
              <a:ext cx="70900" cy="351925"/>
            </a:xfrm>
            <a:custGeom>
              <a:rect b="b" l="l" r="r" t="t"/>
              <a:pathLst>
                <a:path extrusionOk="0" h="14077" w="2836">
                  <a:moveTo>
                    <a:pt x="2069" y="0"/>
                  </a:moveTo>
                  <a:lnTo>
                    <a:pt x="1835" y="33"/>
                  </a:lnTo>
                  <a:cubicBezTo>
                    <a:pt x="2536" y="4403"/>
                    <a:pt x="2502" y="8306"/>
                    <a:pt x="0" y="14010"/>
                  </a:cubicBezTo>
                  <a:lnTo>
                    <a:pt x="234" y="14077"/>
                  </a:lnTo>
                  <a:cubicBezTo>
                    <a:pt x="2736" y="8339"/>
                    <a:pt x="2836" y="4403"/>
                    <a:pt x="206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3" name="Google Shape;2453;p48"/>
            <p:cNvSpPr/>
            <p:nvPr/>
          </p:nvSpPr>
          <p:spPr>
            <a:xfrm>
              <a:off x="5512450" y="3541550"/>
              <a:ext cx="44225" cy="26250"/>
            </a:xfrm>
            <a:custGeom>
              <a:rect b="b" l="l" r="r" t="t"/>
              <a:pathLst>
                <a:path extrusionOk="0" h="1050" w="1769">
                  <a:moveTo>
                    <a:pt x="1250" y="0"/>
                  </a:moveTo>
                  <a:cubicBezTo>
                    <a:pt x="1105" y="0"/>
                    <a:pt x="939" y="30"/>
                    <a:pt x="767" y="91"/>
                  </a:cubicBezTo>
                  <a:cubicBezTo>
                    <a:pt x="334" y="258"/>
                    <a:pt x="0" y="558"/>
                    <a:pt x="67" y="791"/>
                  </a:cubicBezTo>
                  <a:cubicBezTo>
                    <a:pt x="88" y="960"/>
                    <a:pt x="270" y="1049"/>
                    <a:pt x="519" y="1049"/>
                  </a:cubicBezTo>
                  <a:cubicBezTo>
                    <a:pt x="663" y="1049"/>
                    <a:pt x="830" y="1019"/>
                    <a:pt x="1001" y="958"/>
                  </a:cubicBezTo>
                  <a:cubicBezTo>
                    <a:pt x="1434" y="825"/>
                    <a:pt x="1768" y="491"/>
                    <a:pt x="1701" y="258"/>
                  </a:cubicBezTo>
                  <a:cubicBezTo>
                    <a:pt x="1680" y="89"/>
                    <a:pt x="1499" y="0"/>
                    <a:pt x="125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4" name="Google Shape;2454;p48"/>
            <p:cNvSpPr/>
            <p:nvPr/>
          </p:nvSpPr>
          <p:spPr>
            <a:xfrm>
              <a:off x="5545800" y="3610525"/>
              <a:ext cx="189325" cy="317750"/>
            </a:xfrm>
            <a:custGeom>
              <a:rect b="b" l="l" r="r" t="t"/>
              <a:pathLst>
                <a:path extrusionOk="0" h="12710" w="7573">
                  <a:moveTo>
                    <a:pt x="7406" y="1"/>
                  </a:moveTo>
                  <a:cubicBezTo>
                    <a:pt x="2702" y="3870"/>
                    <a:pt x="267" y="6906"/>
                    <a:pt x="0" y="12710"/>
                  </a:cubicBezTo>
                  <a:lnTo>
                    <a:pt x="234" y="12710"/>
                  </a:lnTo>
                  <a:cubicBezTo>
                    <a:pt x="534" y="7039"/>
                    <a:pt x="2936" y="4037"/>
                    <a:pt x="7572" y="167"/>
                  </a:cubicBezTo>
                  <a:lnTo>
                    <a:pt x="740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5" name="Google Shape;2455;p48"/>
            <p:cNvSpPr/>
            <p:nvPr/>
          </p:nvSpPr>
          <p:spPr>
            <a:xfrm>
              <a:off x="5721750" y="3591875"/>
              <a:ext cx="34225" cy="34825"/>
            </a:xfrm>
            <a:custGeom>
              <a:rect b="b" l="l" r="r" t="t"/>
              <a:pathLst>
                <a:path extrusionOk="0" h="1393" w="1369">
                  <a:moveTo>
                    <a:pt x="401" y="0"/>
                  </a:moveTo>
                  <a:cubicBezTo>
                    <a:pt x="312" y="0"/>
                    <a:pt x="231" y="26"/>
                    <a:pt x="168" y="79"/>
                  </a:cubicBezTo>
                  <a:cubicBezTo>
                    <a:pt x="1" y="280"/>
                    <a:pt x="34" y="680"/>
                    <a:pt x="334" y="1047"/>
                  </a:cubicBezTo>
                  <a:cubicBezTo>
                    <a:pt x="493" y="1274"/>
                    <a:pt x="730" y="1393"/>
                    <a:pt x="928" y="1393"/>
                  </a:cubicBezTo>
                  <a:cubicBezTo>
                    <a:pt x="1020" y="1393"/>
                    <a:pt x="1104" y="1367"/>
                    <a:pt x="1168" y="1314"/>
                  </a:cubicBezTo>
                  <a:cubicBezTo>
                    <a:pt x="1368" y="1147"/>
                    <a:pt x="1302" y="680"/>
                    <a:pt x="1001" y="346"/>
                  </a:cubicBezTo>
                  <a:cubicBezTo>
                    <a:pt x="820" y="119"/>
                    <a:pt x="592" y="0"/>
                    <a:pt x="4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6" name="Google Shape;2456;p48"/>
            <p:cNvSpPr/>
            <p:nvPr/>
          </p:nvSpPr>
          <p:spPr>
            <a:xfrm>
              <a:off x="5466575" y="3704850"/>
              <a:ext cx="186000" cy="308550"/>
            </a:xfrm>
            <a:custGeom>
              <a:rect b="b" l="l" r="r" t="t"/>
              <a:pathLst>
                <a:path extrusionOk="0" h="12342" w="7440">
                  <a:moveTo>
                    <a:pt x="3014" y="1"/>
                  </a:moveTo>
                  <a:cubicBezTo>
                    <a:pt x="2665" y="1"/>
                    <a:pt x="2213" y="30"/>
                    <a:pt x="2102" y="30"/>
                  </a:cubicBezTo>
                  <a:cubicBezTo>
                    <a:pt x="501" y="3933"/>
                    <a:pt x="0" y="8003"/>
                    <a:pt x="601" y="11972"/>
                  </a:cubicBezTo>
                  <a:cubicBezTo>
                    <a:pt x="655" y="12135"/>
                    <a:pt x="731" y="12342"/>
                    <a:pt x="848" y="12342"/>
                  </a:cubicBezTo>
                  <a:cubicBezTo>
                    <a:pt x="874" y="12342"/>
                    <a:pt x="903" y="12331"/>
                    <a:pt x="934" y="12306"/>
                  </a:cubicBezTo>
                  <a:cubicBezTo>
                    <a:pt x="1035" y="12272"/>
                    <a:pt x="1035" y="12239"/>
                    <a:pt x="1068" y="12139"/>
                  </a:cubicBezTo>
                  <a:cubicBezTo>
                    <a:pt x="1535" y="11038"/>
                    <a:pt x="5438" y="3866"/>
                    <a:pt x="7439" y="1732"/>
                  </a:cubicBezTo>
                  <a:cubicBezTo>
                    <a:pt x="7339" y="1631"/>
                    <a:pt x="7206" y="1565"/>
                    <a:pt x="7172" y="1465"/>
                  </a:cubicBezTo>
                  <a:lnTo>
                    <a:pt x="6538" y="1965"/>
                  </a:lnTo>
                  <a:cubicBezTo>
                    <a:pt x="6672" y="1765"/>
                    <a:pt x="6772" y="1531"/>
                    <a:pt x="6905" y="1298"/>
                  </a:cubicBezTo>
                  <a:cubicBezTo>
                    <a:pt x="6372" y="931"/>
                    <a:pt x="5838" y="631"/>
                    <a:pt x="5238" y="431"/>
                  </a:cubicBezTo>
                  <a:cubicBezTo>
                    <a:pt x="4937" y="731"/>
                    <a:pt x="4704" y="998"/>
                    <a:pt x="4504" y="1331"/>
                  </a:cubicBezTo>
                  <a:cubicBezTo>
                    <a:pt x="4570" y="998"/>
                    <a:pt x="4670" y="631"/>
                    <a:pt x="4771" y="297"/>
                  </a:cubicBezTo>
                  <a:cubicBezTo>
                    <a:pt x="4537" y="264"/>
                    <a:pt x="4337" y="197"/>
                    <a:pt x="4070" y="130"/>
                  </a:cubicBezTo>
                  <a:cubicBezTo>
                    <a:pt x="3570" y="697"/>
                    <a:pt x="3069" y="1298"/>
                    <a:pt x="2669" y="1932"/>
                  </a:cubicBezTo>
                  <a:cubicBezTo>
                    <a:pt x="2836" y="1265"/>
                    <a:pt x="3069" y="597"/>
                    <a:pt x="3403" y="30"/>
                  </a:cubicBezTo>
                  <a:cubicBezTo>
                    <a:pt x="3336" y="8"/>
                    <a:pt x="3188" y="1"/>
                    <a:pt x="3014"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7" name="Google Shape;2457;p48"/>
            <p:cNvSpPr/>
            <p:nvPr/>
          </p:nvSpPr>
          <p:spPr>
            <a:xfrm>
              <a:off x="5338975" y="3710600"/>
              <a:ext cx="175150" cy="302450"/>
            </a:xfrm>
            <a:custGeom>
              <a:rect b="b" l="l" r="r" t="t"/>
              <a:pathLst>
                <a:path extrusionOk="0" h="12098" w="7006">
                  <a:moveTo>
                    <a:pt x="4838" y="0"/>
                  </a:moveTo>
                  <a:cubicBezTo>
                    <a:pt x="4671" y="34"/>
                    <a:pt x="4471" y="34"/>
                    <a:pt x="4304" y="67"/>
                  </a:cubicBezTo>
                  <a:cubicBezTo>
                    <a:pt x="4571" y="634"/>
                    <a:pt x="4804" y="1235"/>
                    <a:pt x="4871" y="1902"/>
                  </a:cubicBezTo>
                  <a:cubicBezTo>
                    <a:pt x="4504" y="1335"/>
                    <a:pt x="4070" y="734"/>
                    <a:pt x="3570" y="234"/>
                  </a:cubicBezTo>
                  <a:lnTo>
                    <a:pt x="2836" y="501"/>
                  </a:lnTo>
                  <a:cubicBezTo>
                    <a:pt x="2903" y="834"/>
                    <a:pt x="3003" y="1168"/>
                    <a:pt x="3036" y="1502"/>
                  </a:cubicBezTo>
                  <a:cubicBezTo>
                    <a:pt x="2836" y="1201"/>
                    <a:pt x="2636" y="901"/>
                    <a:pt x="2369" y="668"/>
                  </a:cubicBezTo>
                  <a:cubicBezTo>
                    <a:pt x="1735" y="901"/>
                    <a:pt x="1168" y="1235"/>
                    <a:pt x="568" y="1668"/>
                  </a:cubicBezTo>
                  <a:cubicBezTo>
                    <a:pt x="701" y="1868"/>
                    <a:pt x="801" y="2069"/>
                    <a:pt x="868" y="2269"/>
                  </a:cubicBezTo>
                  <a:cubicBezTo>
                    <a:pt x="701" y="2102"/>
                    <a:pt x="501" y="2002"/>
                    <a:pt x="301" y="1868"/>
                  </a:cubicBezTo>
                  <a:cubicBezTo>
                    <a:pt x="268" y="1868"/>
                    <a:pt x="134" y="1969"/>
                    <a:pt x="1" y="2069"/>
                  </a:cubicBezTo>
                  <a:cubicBezTo>
                    <a:pt x="1368" y="3003"/>
                    <a:pt x="2636" y="4237"/>
                    <a:pt x="3503" y="5705"/>
                  </a:cubicBezTo>
                  <a:cubicBezTo>
                    <a:pt x="4037" y="6572"/>
                    <a:pt x="4471" y="7506"/>
                    <a:pt x="4771" y="8507"/>
                  </a:cubicBezTo>
                  <a:cubicBezTo>
                    <a:pt x="5104" y="9574"/>
                    <a:pt x="5171" y="10808"/>
                    <a:pt x="5538" y="11909"/>
                  </a:cubicBezTo>
                  <a:cubicBezTo>
                    <a:pt x="5538" y="11976"/>
                    <a:pt x="5605" y="12042"/>
                    <a:pt x="5638" y="12076"/>
                  </a:cubicBezTo>
                  <a:cubicBezTo>
                    <a:pt x="5663" y="12091"/>
                    <a:pt x="5688" y="12097"/>
                    <a:pt x="5713" y="12097"/>
                  </a:cubicBezTo>
                  <a:cubicBezTo>
                    <a:pt x="5852" y="12097"/>
                    <a:pt x="5977" y="11879"/>
                    <a:pt x="6005" y="11709"/>
                  </a:cubicBezTo>
                  <a:cubicBezTo>
                    <a:pt x="7006" y="7739"/>
                    <a:pt x="6706" y="3303"/>
                    <a:pt x="4838"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8" name="Google Shape;2458;p48"/>
            <p:cNvSpPr/>
            <p:nvPr/>
          </p:nvSpPr>
          <p:spPr>
            <a:xfrm>
              <a:off x="5280600" y="3783150"/>
              <a:ext cx="203500" cy="226850"/>
            </a:xfrm>
            <a:custGeom>
              <a:rect b="b" l="l" r="r" t="t"/>
              <a:pathLst>
                <a:path extrusionOk="0" h="9074" w="8140">
                  <a:moveTo>
                    <a:pt x="2536" y="1"/>
                  </a:moveTo>
                  <a:cubicBezTo>
                    <a:pt x="2436" y="101"/>
                    <a:pt x="2302" y="234"/>
                    <a:pt x="2202" y="301"/>
                  </a:cubicBezTo>
                  <a:cubicBezTo>
                    <a:pt x="2636" y="634"/>
                    <a:pt x="3036" y="1001"/>
                    <a:pt x="3370" y="1468"/>
                  </a:cubicBezTo>
                  <a:cubicBezTo>
                    <a:pt x="2870" y="1168"/>
                    <a:pt x="2336" y="935"/>
                    <a:pt x="1835" y="701"/>
                  </a:cubicBezTo>
                  <a:cubicBezTo>
                    <a:pt x="1669" y="868"/>
                    <a:pt x="1535" y="1068"/>
                    <a:pt x="1435" y="1201"/>
                  </a:cubicBezTo>
                  <a:cubicBezTo>
                    <a:pt x="1635" y="1435"/>
                    <a:pt x="1802" y="1668"/>
                    <a:pt x="1969" y="1935"/>
                  </a:cubicBezTo>
                  <a:cubicBezTo>
                    <a:pt x="1702" y="1768"/>
                    <a:pt x="1435" y="1668"/>
                    <a:pt x="1168" y="1535"/>
                  </a:cubicBezTo>
                  <a:cubicBezTo>
                    <a:pt x="835" y="2002"/>
                    <a:pt x="601" y="2536"/>
                    <a:pt x="334" y="3103"/>
                  </a:cubicBezTo>
                  <a:cubicBezTo>
                    <a:pt x="501" y="3203"/>
                    <a:pt x="668" y="3336"/>
                    <a:pt x="801" y="3470"/>
                  </a:cubicBezTo>
                  <a:cubicBezTo>
                    <a:pt x="601" y="3436"/>
                    <a:pt x="434" y="3370"/>
                    <a:pt x="201" y="3370"/>
                  </a:cubicBezTo>
                  <a:cubicBezTo>
                    <a:pt x="101" y="3503"/>
                    <a:pt x="34" y="3636"/>
                    <a:pt x="1" y="3770"/>
                  </a:cubicBezTo>
                  <a:cubicBezTo>
                    <a:pt x="1335" y="3837"/>
                    <a:pt x="2669" y="4304"/>
                    <a:pt x="3904" y="5071"/>
                  </a:cubicBezTo>
                  <a:cubicBezTo>
                    <a:pt x="4637" y="5504"/>
                    <a:pt x="5305" y="6072"/>
                    <a:pt x="5938" y="6672"/>
                  </a:cubicBezTo>
                  <a:cubicBezTo>
                    <a:pt x="6606" y="7406"/>
                    <a:pt x="7139" y="8306"/>
                    <a:pt x="7840" y="8974"/>
                  </a:cubicBezTo>
                  <a:cubicBezTo>
                    <a:pt x="7873" y="9007"/>
                    <a:pt x="7940" y="9074"/>
                    <a:pt x="7973" y="9074"/>
                  </a:cubicBezTo>
                  <a:cubicBezTo>
                    <a:pt x="8140" y="9074"/>
                    <a:pt x="8140" y="8807"/>
                    <a:pt x="8107" y="8607"/>
                  </a:cubicBezTo>
                  <a:cubicBezTo>
                    <a:pt x="7206" y="5104"/>
                    <a:pt x="5171" y="1735"/>
                    <a:pt x="2536"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59" name="Google Shape;2459;p48"/>
            <p:cNvSpPr/>
            <p:nvPr/>
          </p:nvSpPr>
          <p:spPr>
            <a:xfrm>
              <a:off x="5479925" y="3768975"/>
              <a:ext cx="268550" cy="243525"/>
            </a:xfrm>
            <a:custGeom>
              <a:rect b="b" l="l" r="r" t="t"/>
              <a:pathLst>
                <a:path extrusionOk="0" h="9741" w="10742">
                  <a:moveTo>
                    <a:pt x="7906" y="0"/>
                  </a:moveTo>
                  <a:cubicBezTo>
                    <a:pt x="4403" y="1802"/>
                    <a:pt x="1535" y="5404"/>
                    <a:pt x="67" y="9240"/>
                  </a:cubicBezTo>
                  <a:cubicBezTo>
                    <a:pt x="34" y="9474"/>
                    <a:pt x="0" y="9741"/>
                    <a:pt x="200" y="9741"/>
                  </a:cubicBezTo>
                  <a:cubicBezTo>
                    <a:pt x="234" y="9741"/>
                    <a:pt x="334" y="9707"/>
                    <a:pt x="367" y="9674"/>
                  </a:cubicBezTo>
                  <a:cubicBezTo>
                    <a:pt x="1334" y="8907"/>
                    <a:pt x="2135" y="7973"/>
                    <a:pt x="3036" y="7206"/>
                  </a:cubicBezTo>
                  <a:cubicBezTo>
                    <a:pt x="3870" y="6505"/>
                    <a:pt x="4737" y="5971"/>
                    <a:pt x="5704" y="5504"/>
                  </a:cubicBezTo>
                  <a:cubicBezTo>
                    <a:pt x="7305" y="4737"/>
                    <a:pt x="9040" y="4304"/>
                    <a:pt x="10741" y="4237"/>
                  </a:cubicBezTo>
                  <a:cubicBezTo>
                    <a:pt x="10708" y="4070"/>
                    <a:pt x="10674" y="3970"/>
                    <a:pt x="10641" y="3837"/>
                  </a:cubicBezTo>
                  <a:cubicBezTo>
                    <a:pt x="10374" y="3837"/>
                    <a:pt x="10141" y="3837"/>
                    <a:pt x="9874" y="3870"/>
                  </a:cubicBezTo>
                  <a:lnTo>
                    <a:pt x="10508" y="3503"/>
                  </a:lnTo>
                  <a:cubicBezTo>
                    <a:pt x="10241" y="2903"/>
                    <a:pt x="9974" y="2335"/>
                    <a:pt x="9574" y="1802"/>
                  </a:cubicBezTo>
                  <a:cubicBezTo>
                    <a:pt x="9240" y="1868"/>
                    <a:pt x="8873" y="2002"/>
                    <a:pt x="8540" y="2169"/>
                  </a:cubicBezTo>
                  <a:lnTo>
                    <a:pt x="9307" y="1401"/>
                  </a:lnTo>
                  <a:cubicBezTo>
                    <a:pt x="9140" y="1201"/>
                    <a:pt x="8973" y="1001"/>
                    <a:pt x="8806" y="834"/>
                  </a:cubicBezTo>
                  <a:cubicBezTo>
                    <a:pt x="8073" y="1035"/>
                    <a:pt x="7405" y="1301"/>
                    <a:pt x="6738" y="1568"/>
                  </a:cubicBezTo>
                  <a:cubicBezTo>
                    <a:pt x="7239" y="1068"/>
                    <a:pt x="7739" y="668"/>
                    <a:pt x="8339" y="334"/>
                  </a:cubicBezTo>
                  <a:cubicBezTo>
                    <a:pt x="8206" y="201"/>
                    <a:pt x="8039" y="134"/>
                    <a:pt x="7906"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0" name="Google Shape;2460;p48"/>
            <p:cNvSpPr/>
            <p:nvPr/>
          </p:nvSpPr>
          <p:spPr>
            <a:xfrm>
              <a:off x="5483250" y="3890725"/>
              <a:ext cx="256875" cy="121325"/>
            </a:xfrm>
            <a:custGeom>
              <a:rect b="b" l="l" r="r" t="t"/>
              <a:pathLst>
                <a:path extrusionOk="0" h="4853" w="10275">
                  <a:moveTo>
                    <a:pt x="10008" y="1"/>
                  </a:moveTo>
                  <a:cubicBezTo>
                    <a:pt x="6739" y="134"/>
                    <a:pt x="3069" y="1935"/>
                    <a:pt x="267" y="4437"/>
                  </a:cubicBezTo>
                  <a:cubicBezTo>
                    <a:pt x="167" y="4537"/>
                    <a:pt x="1" y="4771"/>
                    <a:pt x="101" y="4837"/>
                  </a:cubicBezTo>
                  <a:cubicBezTo>
                    <a:pt x="123" y="4849"/>
                    <a:pt x="145" y="4852"/>
                    <a:pt x="166" y="4852"/>
                  </a:cubicBezTo>
                  <a:cubicBezTo>
                    <a:pt x="208" y="4852"/>
                    <a:pt x="245" y="4837"/>
                    <a:pt x="267" y="4837"/>
                  </a:cubicBezTo>
                  <a:cubicBezTo>
                    <a:pt x="1268" y="4637"/>
                    <a:pt x="2236" y="4137"/>
                    <a:pt x="3236" y="3870"/>
                  </a:cubicBezTo>
                  <a:cubicBezTo>
                    <a:pt x="4104" y="3670"/>
                    <a:pt x="5038" y="3536"/>
                    <a:pt x="5871" y="3536"/>
                  </a:cubicBezTo>
                  <a:cubicBezTo>
                    <a:pt x="7339" y="3536"/>
                    <a:pt x="8740" y="3837"/>
                    <a:pt x="9908" y="4437"/>
                  </a:cubicBezTo>
                  <a:cubicBezTo>
                    <a:pt x="9941" y="4304"/>
                    <a:pt x="10008" y="4170"/>
                    <a:pt x="10041" y="4003"/>
                  </a:cubicBezTo>
                  <a:cubicBezTo>
                    <a:pt x="9874" y="3937"/>
                    <a:pt x="9674" y="3870"/>
                    <a:pt x="9507" y="3803"/>
                  </a:cubicBezTo>
                  <a:cubicBezTo>
                    <a:pt x="9674" y="3803"/>
                    <a:pt x="9874" y="3770"/>
                    <a:pt x="10074" y="3770"/>
                  </a:cubicBezTo>
                  <a:cubicBezTo>
                    <a:pt x="10208" y="3170"/>
                    <a:pt x="10275" y="2602"/>
                    <a:pt x="10275" y="2035"/>
                  </a:cubicBezTo>
                  <a:cubicBezTo>
                    <a:pt x="10008" y="1969"/>
                    <a:pt x="9708" y="1902"/>
                    <a:pt x="9407" y="1902"/>
                  </a:cubicBezTo>
                  <a:cubicBezTo>
                    <a:pt x="9708" y="1802"/>
                    <a:pt x="10008" y="1668"/>
                    <a:pt x="10275" y="1568"/>
                  </a:cubicBezTo>
                  <a:cubicBezTo>
                    <a:pt x="10275" y="1368"/>
                    <a:pt x="10275" y="1168"/>
                    <a:pt x="10241" y="968"/>
                  </a:cubicBezTo>
                  <a:cubicBezTo>
                    <a:pt x="9674" y="835"/>
                    <a:pt x="9074" y="801"/>
                    <a:pt x="8507" y="801"/>
                  </a:cubicBezTo>
                  <a:cubicBezTo>
                    <a:pt x="9040" y="568"/>
                    <a:pt x="9574" y="468"/>
                    <a:pt x="10108" y="434"/>
                  </a:cubicBezTo>
                  <a:cubicBezTo>
                    <a:pt x="10074" y="301"/>
                    <a:pt x="10041" y="134"/>
                    <a:pt x="10008"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1" name="Google Shape;2461;p48"/>
            <p:cNvSpPr/>
            <p:nvPr/>
          </p:nvSpPr>
          <p:spPr>
            <a:xfrm>
              <a:off x="5560800" y="3953275"/>
              <a:ext cx="145125" cy="24200"/>
            </a:xfrm>
            <a:custGeom>
              <a:rect b="b" l="l" r="r" t="t"/>
              <a:pathLst>
                <a:path extrusionOk="0" fill="none" h="968" w="5805">
                  <a:moveTo>
                    <a:pt x="1" y="968"/>
                  </a:moveTo>
                  <a:cubicBezTo>
                    <a:pt x="1835" y="201"/>
                    <a:pt x="3904" y="0"/>
                    <a:pt x="5805" y="3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2" name="Google Shape;2462;p48"/>
            <p:cNvSpPr/>
            <p:nvPr/>
          </p:nvSpPr>
          <p:spPr>
            <a:xfrm>
              <a:off x="5633350" y="3932425"/>
              <a:ext cx="48400" cy="8375"/>
            </a:xfrm>
            <a:custGeom>
              <a:rect b="b" l="l" r="r" t="t"/>
              <a:pathLst>
                <a:path extrusionOk="0" fill="none" h="335" w="1936">
                  <a:moveTo>
                    <a:pt x="1" y="334"/>
                  </a:moveTo>
                  <a:cubicBezTo>
                    <a:pt x="601" y="101"/>
                    <a:pt x="1268" y="0"/>
                    <a:pt x="1936" y="3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3" name="Google Shape;2463;p48"/>
            <p:cNvSpPr/>
            <p:nvPr/>
          </p:nvSpPr>
          <p:spPr>
            <a:xfrm>
              <a:off x="5500775" y="3844025"/>
              <a:ext cx="149300" cy="145125"/>
            </a:xfrm>
            <a:custGeom>
              <a:rect b="b" l="l" r="r" t="t"/>
              <a:pathLst>
                <a:path extrusionOk="0" fill="none" h="5805" w="5972">
                  <a:moveTo>
                    <a:pt x="0" y="5805"/>
                  </a:moveTo>
                  <a:cubicBezTo>
                    <a:pt x="1201" y="3236"/>
                    <a:pt x="3369" y="1135"/>
                    <a:pt x="5971" y="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4" name="Google Shape;2464;p48"/>
            <p:cNvSpPr/>
            <p:nvPr/>
          </p:nvSpPr>
          <p:spPr>
            <a:xfrm>
              <a:off x="5492425" y="3755625"/>
              <a:ext cx="25050" cy="191000"/>
            </a:xfrm>
            <a:custGeom>
              <a:rect b="b" l="l" r="r" t="t"/>
              <a:pathLst>
                <a:path extrusionOk="0" fill="none" h="7640" w="1002">
                  <a:moveTo>
                    <a:pt x="1001" y="1"/>
                  </a:moveTo>
                  <a:cubicBezTo>
                    <a:pt x="334" y="2503"/>
                    <a:pt x="1" y="5071"/>
                    <a:pt x="1" y="764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5" name="Google Shape;2465;p48"/>
            <p:cNvSpPr/>
            <p:nvPr/>
          </p:nvSpPr>
          <p:spPr>
            <a:xfrm>
              <a:off x="5522450" y="3798150"/>
              <a:ext cx="8350" cy="42575"/>
            </a:xfrm>
            <a:custGeom>
              <a:rect b="b" l="l" r="r" t="t"/>
              <a:pathLst>
                <a:path extrusionOk="0" fill="none" h="1703" w="334">
                  <a:moveTo>
                    <a:pt x="334" y="1"/>
                  </a:moveTo>
                  <a:cubicBezTo>
                    <a:pt x="134" y="535"/>
                    <a:pt x="0" y="1135"/>
                    <a:pt x="34" y="1702"/>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6" name="Google Shape;2466;p48"/>
            <p:cNvSpPr/>
            <p:nvPr/>
          </p:nvSpPr>
          <p:spPr>
            <a:xfrm>
              <a:off x="5585825" y="3766475"/>
              <a:ext cx="23375" cy="49225"/>
            </a:xfrm>
            <a:custGeom>
              <a:rect b="b" l="l" r="r" t="t"/>
              <a:pathLst>
                <a:path extrusionOk="0" fill="none" h="1969" w="935">
                  <a:moveTo>
                    <a:pt x="935" y="0"/>
                  </a:moveTo>
                  <a:cubicBezTo>
                    <a:pt x="501" y="601"/>
                    <a:pt x="234" y="1268"/>
                    <a:pt x="1" y="19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7" name="Google Shape;2467;p48"/>
            <p:cNvSpPr/>
            <p:nvPr/>
          </p:nvSpPr>
          <p:spPr>
            <a:xfrm>
              <a:off x="5409875" y="3776475"/>
              <a:ext cx="60900" cy="106775"/>
            </a:xfrm>
            <a:custGeom>
              <a:rect b="b" l="l" r="r" t="t"/>
              <a:pathLst>
                <a:path extrusionOk="0" fill="none" h="4271" w="2436">
                  <a:moveTo>
                    <a:pt x="0" y="1"/>
                  </a:moveTo>
                  <a:cubicBezTo>
                    <a:pt x="1134" y="1202"/>
                    <a:pt x="1968" y="2703"/>
                    <a:pt x="2435" y="427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8" name="Google Shape;2468;p48"/>
            <p:cNvSpPr/>
            <p:nvPr/>
          </p:nvSpPr>
          <p:spPr>
            <a:xfrm>
              <a:off x="5327300" y="3861550"/>
              <a:ext cx="77600" cy="46725"/>
            </a:xfrm>
            <a:custGeom>
              <a:rect b="b" l="l" r="r" t="t"/>
              <a:pathLst>
                <a:path extrusionOk="0" fill="none" h="1869" w="3104">
                  <a:moveTo>
                    <a:pt x="1" y="0"/>
                  </a:moveTo>
                  <a:cubicBezTo>
                    <a:pt x="1135" y="434"/>
                    <a:pt x="2236" y="1034"/>
                    <a:pt x="3103" y="18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69" name="Google Shape;2469;p48"/>
            <p:cNvSpPr/>
            <p:nvPr/>
          </p:nvSpPr>
          <p:spPr>
            <a:xfrm>
              <a:off x="5402350" y="3877375"/>
              <a:ext cx="66750" cy="108450"/>
            </a:xfrm>
            <a:custGeom>
              <a:rect b="b" l="l" r="r" t="t"/>
              <a:pathLst>
                <a:path extrusionOk="0" fill="none" h="4338" w="2670">
                  <a:moveTo>
                    <a:pt x="1" y="1"/>
                  </a:moveTo>
                  <a:cubicBezTo>
                    <a:pt x="1168" y="1235"/>
                    <a:pt x="2102" y="2703"/>
                    <a:pt x="267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0" name="Google Shape;2470;p48"/>
            <p:cNvSpPr/>
            <p:nvPr/>
          </p:nvSpPr>
          <p:spPr>
            <a:xfrm>
              <a:off x="5535800" y="3462075"/>
              <a:ext cx="251850" cy="1567000"/>
            </a:xfrm>
            <a:custGeom>
              <a:rect b="b" l="l" r="r" t="t"/>
              <a:pathLst>
                <a:path extrusionOk="0" fill="none" h="62680" w="10074">
                  <a:moveTo>
                    <a:pt x="234" y="1"/>
                  </a:moveTo>
                  <a:cubicBezTo>
                    <a:pt x="10074" y="18114"/>
                    <a:pt x="10074" y="41030"/>
                    <a:pt x="0"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1" name="Google Shape;2471;p48"/>
            <p:cNvSpPr/>
            <p:nvPr/>
          </p:nvSpPr>
          <p:spPr>
            <a:xfrm>
              <a:off x="5068800" y="2869175"/>
              <a:ext cx="479425" cy="622000"/>
            </a:xfrm>
            <a:custGeom>
              <a:rect b="b" l="l" r="r" t="t"/>
              <a:pathLst>
                <a:path extrusionOk="0" h="24880" w="19177">
                  <a:moveTo>
                    <a:pt x="9640" y="0"/>
                  </a:moveTo>
                  <a:cubicBezTo>
                    <a:pt x="9307" y="67"/>
                    <a:pt x="7439" y="400"/>
                    <a:pt x="7105" y="534"/>
                  </a:cubicBezTo>
                  <a:cubicBezTo>
                    <a:pt x="8106" y="1635"/>
                    <a:pt x="8940" y="2835"/>
                    <a:pt x="9640" y="4136"/>
                  </a:cubicBezTo>
                  <a:cubicBezTo>
                    <a:pt x="8439" y="3002"/>
                    <a:pt x="7172" y="1968"/>
                    <a:pt x="5904" y="1001"/>
                  </a:cubicBezTo>
                  <a:cubicBezTo>
                    <a:pt x="5437" y="1201"/>
                    <a:pt x="5004" y="1401"/>
                    <a:pt x="4570" y="1668"/>
                  </a:cubicBezTo>
                  <a:cubicBezTo>
                    <a:pt x="4970" y="2335"/>
                    <a:pt x="5337" y="3002"/>
                    <a:pt x="5738" y="3703"/>
                  </a:cubicBezTo>
                  <a:cubicBezTo>
                    <a:pt x="5104" y="3136"/>
                    <a:pt x="4437" y="2635"/>
                    <a:pt x="3769" y="2168"/>
                  </a:cubicBezTo>
                  <a:cubicBezTo>
                    <a:pt x="2735" y="2869"/>
                    <a:pt x="1768" y="3703"/>
                    <a:pt x="934" y="4670"/>
                  </a:cubicBezTo>
                  <a:cubicBezTo>
                    <a:pt x="1301" y="5037"/>
                    <a:pt x="1635" y="5471"/>
                    <a:pt x="2002" y="5871"/>
                  </a:cubicBezTo>
                  <a:cubicBezTo>
                    <a:pt x="1501" y="5571"/>
                    <a:pt x="1001" y="5371"/>
                    <a:pt x="500" y="5170"/>
                  </a:cubicBezTo>
                  <a:cubicBezTo>
                    <a:pt x="334" y="5337"/>
                    <a:pt x="167" y="5604"/>
                    <a:pt x="0" y="5838"/>
                  </a:cubicBezTo>
                  <a:cubicBezTo>
                    <a:pt x="5170" y="9373"/>
                    <a:pt x="16812" y="22383"/>
                    <a:pt x="18347" y="24551"/>
                  </a:cubicBezTo>
                  <a:cubicBezTo>
                    <a:pt x="18447" y="24684"/>
                    <a:pt x="18513" y="24818"/>
                    <a:pt x="18647" y="24851"/>
                  </a:cubicBezTo>
                  <a:cubicBezTo>
                    <a:pt x="18690" y="24871"/>
                    <a:pt x="18730" y="24880"/>
                    <a:pt x="18768" y="24880"/>
                  </a:cubicBezTo>
                  <a:cubicBezTo>
                    <a:pt x="19050" y="24880"/>
                    <a:pt x="19177" y="24371"/>
                    <a:pt x="19147" y="24017"/>
                  </a:cubicBezTo>
                  <a:cubicBezTo>
                    <a:pt x="18280" y="15645"/>
                    <a:pt x="15011" y="7372"/>
                    <a:pt x="9640"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2" name="Google Shape;2472;p48"/>
            <p:cNvSpPr/>
            <p:nvPr/>
          </p:nvSpPr>
          <p:spPr>
            <a:xfrm>
              <a:off x="4962875" y="2951725"/>
              <a:ext cx="585450" cy="539700"/>
            </a:xfrm>
            <a:custGeom>
              <a:rect b="b" l="l" r="r" t="t"/>
              <a:pathLst>
                <a:path extrusionOk="0" h="21588" w="23418">
                  <a:moveTo>
                    <a:pt x="7740" y="0"/>
                  </a:moveTo>
                  <a:cubicBezTo>
                    <a:pt x="7406" y="167"/>
                    <a:pt x="5738" y="1001"/>
                    <a:pt x="5471" y="1168"/>
                  </a:cubicBezTo>
                  <a:cubicBezTo>
                    <a:pt x="6706" y="1968"/>
                    <a:pt x="7840" y="2869"/>
                    <a:pt x="8840" y="3970"/>
                  </a:cubicBezTo>
                  <a:cubicBezTo>
                    <a:pt x="7373" y="3203"/>
                    <a:pt x="5872" y="2536"/>
                    <a:pt x="4371" y="1968"/>
                  </a:cubicBezTo>
                  <a:cubicBezTo>
                    <a:pt x="4004" y="2302"/>
                    <a:pt x="3637" y="2636"/>
                    <a:pt x="3303" y="2936"/>
                  </a:cubicBezTo>
                  <a:cubicBezTo>
                    <a:pt x="3870" y="3503"/>
                    <a:pt x="4404" y="4037"/>
                    <a:pt x="4971" y="4604"/>
                  </a:cubicBezTo>
                  <a:cubicBezTo>
                    <a:pt x="4204" y="4237"/>
                    <a:pt x="3470" y="3903"/>
                    <a:pt x="2669" y="3670"/>
                  </a:cubicBezTo>
                  <a:cubicBezTo>
                    <a:pt x="1835" y="4604"/>
                    <a:pt x="1168" y="5671"/>
                    <a:pt x="635" y="6839"/>
                  </a:cubicBezTo>
                  <a:lnTo>
                    <a:pt x="2002" y="7706"/>
                  </a:lnTo>
                  <a:cubicBezTo>
                    <a:pt x="1468" y="7572"/>
                    <a:pt x="901" y="7472"/>
                    <a:pt x="368" y="7406"/>
                  </a:cubicBezTo>
                  <a:cubicBezTo>
                    <a:pt x="201" y="7673"/>
                    <a:pt x="134" y="7906"/>
                    <a:pt x="1" y="8206"/>
                  </a:cubicBezTo>
                  <a:cubicBezTo>
                    <a:pt x="5905" y="10241"/>
                    <a:pt x="20582" y="19714"/>
                    <a:pt x="22650" y="21382"/>
                  </a:cubicBezTo>
                  <a:cubicBezTo>
                    <a:pt x="22750" y="21482"/>
                    <a:pt x="22884" y="21549"/>
                    <a:pt x="23017" y="21582"/>
                  </a:cubicBezTo>
                  <a:cubicBezTo>
                    <a:pt x="23038" y="21586"/>
                    <a:pt x="23058" y="21588"/>
                    <a:pt x="23076" y="21588"/>
                  </a:cubicBezTo>
                  <a:cubicBezTo>
                    <a:pt x="23417" y="21588"/>
                    <a:pt x="23409" y="21028"/>
                    <a:pt x="23251" y="20648"/>
                  </a:cubicBezTo>
                  <a:cubicBezTo>
                    <a:pt x="20182" y="12743"/>
                    <a:pt x="14878" y="5671"/>
                    <a:pt x="774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3" name="Google Shape;2473;p48"/>
            <p:cNvSpPr/>
            <p:nvPr/>
          </p:nvSpPr>
          <p:spPr>
            <a:xfrm>
              <a:off x="5380675" y="2846650"/>
              <a:ext cx="321925" cy="636925"/>
            </a:xfrm>
            <a:custGeom>
              <a:rect b="b" l="l" r="r" t="t"/>
              <a:pathLst>
                <a:path extrusionOk="0" h="25477" w="12877">
                  <a:moveTo>
                    <a:pt x="4637" y="0"/>
                  </a:moveTo>
                  <a:cubicBezTo>
                    <a:pt x="3970" y="1268"/>
                    <a:pt x="3403" y="2602"/>
                    <a:pt x="2969" y="4003"/>
                  </a:cubicBezTo>
                  <a:cubicBezTo>
                    <a:pt x="2836" y="2602"/>
                    <a:pt x="2903" y="1268"/>
                    <a:pt x="3203" y="0"/>
                  </a:cubicBezTo>
                  <a:lnTo>
                    <a:pt x="3203" y="0"/>
                  </a:lnTo>
                  <a:cubicBezTo>
                    <a:pt x="2803" y="34"/>
                    <a:pt x="2402" y="34"/>
                    <a:pt x="2035" y="67"/>
                  </a:cubicBezTo>
                  <a:cubicBezTo>
                    <a:pt x="1" y="7673"/>
                    <a:pt x="1735" y="17046"/>
                    <a:pt x="5838" y="24785"/>
                  </a:cubicBezTo>
                  <a:cubicBezTo>
                    <a:pt x="5996" y="25100"/>
                    <a:pt x="6339" y="25477"/>
                    <a:pt x="6608" y="25477"/>
                  </a:cubicBezTo>
                  <a:cubicBezTo>
                    <a:pt x="6681" y="25477"/>
                    <a:pt x="6749" y="25449"/>
                    <a:pt x="6806" y="25385"/>
                  </a:cubicBezTo>
                  <a:cubicBezTo>
                    <a:pt x="6872" y="25285"/>
                    <a:pt x="6939" y="25118"/>
                    <a:pt x="6939" y="25018"/>
                  </a:cubicBezTo>
                  <a:cubicBezTo>
                    <a:pt x="7072" y="22583"/>
                    <a:pt x="6572" y="20081"/>
                    <a:pt x="6705" y="17680"/>
                  </a:cubicBezTo>
                  <a:cubicBezTo>
                    <a:pt x="6839" y="15511"/>
                    <a:pt x="7206" y="13410"/>
                    <a:pt x="7806" y="11409"/>
                  </a:cubicBezTo>
                  <a:cubicBezTo>
                    <a:pt x="8840" y="8006"/>
                    <a:pt x="10608" y="4904"/>
                    <a:pt x="12877" y="2435"/>
                  </a:cubicBezTo>
                  <a:cubicBezTo>
                    <a:pt x="12610" y="2269"/>
                    <a:pt x="12309" y="2102"/>
                    <a:pt x="12009" y="1902"/>
                  </a:cubicBezTo>
                  <a:cubicBezTo>
                    <a:pt x="11642" y="2235"/>
                    <a:pt x="11342" y="2602"/>
                    <a:pt x="11042" y="3036"/>
                  </a:cubicBezTo>
                  <a:cubicBezTo>
                    <a:pt x="11142" y="2569"/>
                    <a:pt x="11209" y="2069"/>
                    <a:pt x="11342" y="1602"/>
                  </a:cubicBezTo>
                  <a:cubicBezTo>
                    <a:pt x="10008" y="1034"/>
                    <a:pt x="8674" y="601"/>
                    <a:pt x="7306" y="334"/>
                  </a:cubicBezTo>
                  <a:cubicBezTo>
                    <a:pt x="6906" y="934"/>
                    <a:pt x="6639" y="1602"/>
                    <a:pt x="6372" y="2335"/>
                  </a:cubicBezTo>
                  <a:cubicBezTo>
                    <a:pt x="6305" y="1602"/>
                    <a:pt x="6238" y="868"/>
                    <a:pt x="6238" y="167"/>
                  </a:cubicBezTo>
                  <a:cubicBezTo>
                    <a:pt x="5705" y="67"/>
                    <a:pt x="5171" y="34"/>
                    <a:pt x="463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4" name="Google Shape;2474;p48"/>
            <p:cNvSpPr/>
            <p:nvPr/>
          </p:nvSpPr>
          <p:spPr>
            <a:xfrm>
              <a:off x="5548300" y="3004250"/>
              <a:ext cx="407825" cy="475375"/>
            </a:xfrm>
            <a:custGeom>
              <a:rect b="b" l="l" r="r" t="t"/>
              <a:pathLst>
                <a:path extrusionOk="0" h="19015" w="16313">
                  <a:moveTo>
                    <a:pt x="11142" y="1"/>
                  </a:moveTo>
                  <a:cubicBezTo>
                    <a:pt x="5805" y="3603"/>
                    <a:pt x="1802" y="10608"/>
                    <a:pt x="101" y="18080"/>
                  </a:cubicBezTo>
                  <a:cubicBezTo>
                    <a:pt x="0" y="18447"/>
                    <a:pt x="67" y="19014"/>
                    <a:pt x="334" y="19014"/>
                  </a:cubicBezTo>
                  <a:cubicBezTo>
                    <a:pt x="434" y="19014"/>
                    <a:pt x="501" y="18948"/>
                    <a:pt x="601" y="18848"/>
                  </a:cubicBezTo>
                  <a:cubicBezTo>
                    <a:pt x="2002" y="17447"/>
                    <a:pt x="3069" y="15512"/>
                    <a:pt x="4437" y="14078"/>
                  </a:cubicBezTo>
                  <a:cubicBezTo>
                    <a:pt x="5638" y="12743"/>
                    <a:pt x="7005" y="11643"/>
                    <a:pt x="8440" y="10742"/>
                  </a:cubicBezTo>
                  <a:cubicBezTo>
                    <a:pt x="10908" y="9174"/>
                    <a:pt x="13610" y="8307"/>
                    <a:pt x="16312" y="8140"/>
                  </a:cubicBezTo>
                  <a:cubicBezTo>
                    <a:pt x="16245" y="7873"/>
                    <a:pt x="16112" y="7606"/>
                    <a:pt x="16045" y="7339"/>
                  </a:cubicBezTo>
                  <a:cubicBezTo>
                    <a:pt x="15678" y="7339"/>
                    <a:pt x="15278" y="7406"/>
                    <a:pt x="14878" y="7473"/>
                  </a:cubicBezTo>
                  <a:cubicBezTo>
                    <a:pt x="15211" y="7173"/>
                    <a:pt x="15512" y="6973"/>
                    <a:pt x="15845" y="6739"/>
                  </a:cubicBezTo>
                  <a:cubicBezTo>
                    <a:pt x="15345" y="5572"/>
                    <a:pt x="14778" y="4437"/>
                    <a:pt x="14111" y="3437"/>
                  </a:cubicBezTo>
                  <a:cubicBezTo>
                    <a:pt x="13577" y="3603"/>
                    <a:pt x="13010" y="3837"/>
                    <a:pt x="12476" y="4137"/>
                  </a:cubicBezTo>
                  <a:cubicBezTo>
                    <a:pt x="12810" y="3637"/>
                    <a:pt x="13177" y="3136"/>
                    <a:pt x="13577" y="2669"/>
                  </a:cubicBezTo>
                  <a:cubicBezTo>
                    <a:pt x="13277" y="2303"/>
                    <a:pt x="12976" y="1936"/>
                    <a:pt x="12676" y="1602"/>
                  </a:cubicBezTo>
                  <a:cubicBezTo>
                    <a:pt x="11642" y="1969"/>
                    <a:pt x="10541" y="2503"/>
                    <a:pt x="9541" y="3103"/>
                  </a:cubicBezTo>
                  <a:cubicBezTo>
                    <a:pt x="10241" y="2136"/>
                    <a:pt x="10975" y="1302"/>
                    <a:pt x="11842" y="668"/>
                  </a:cubicBezTo>
                  <a:cubicBezTo>
                    <a:pt x="11642" y="435"/>
                    <a:pt x="11409" y="234"/>
                    <a:pt x="11142"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5" name="Google Shape;2475;p48"/>
            <p:cNvSpPr/>
            <p:nvPr/>
          </p:nvSpPr>
          <p:spPr>
            <a:xfrm>
              <a:off x="4910350" y="3209400"/>
              <a:ext cx="647150" cy="270650"/>
            </a:xfrm>
            <a:custGeom>
              <a:rect b="b" l="l" r="r" t="t"/>
              <a:pathLst>
                <a:path extrusionOk="0" h="10826" w="25886">
                  <a:moveTo>
                    <a:pt x="1268" y="1"/>
                  </a:moveTo>
                  <a:cubicBezTo>
                    <a:pt x="1134" y="334"/>
                    <a:pt x="1001" y="668"/>
                    <a:pt x="868" y="1035"/>
                  </a:cubicBezTo>
                  <a:cubicBezTo>
                    <a:pt x="2269" y="1102"/>
                    <a:pt x="3636" y="1368"/>
                    <a:pt x="5004" y="1802"/>
                  </a:cubicBezTo>
                  <a:cubicBezTo>
                    <a:pt x="3469" y="1902"/>
                    <a:pt x="1968" y="2069"/>
                    <a:pt x="501" y="2302"/>
                  </a:cubicBezTo>
                  <a:cubicBezTo>
                    <a:pt x="367" y="2803"/>
                    <a:pt x="300" y="3303"/>
                    <a:pt x="200" y="3870"/>
                  </a:cubicBezTo>
                  <a:cubicBezTo>
                    <a:pt x="968" y="4070"/>
                    <a:pt x="1668" y="4270"/>
                    <a:pt x="2369" y="4537"/>
                  </a:cubicBezTo>
                  <a:cubicBezTo>
                    <a:pt x="1601" y="4571"/>
                    <a:pt x="834" y="4704"/>
                    <a:pt x="100" y="4871"/>
                  </a:cubicBezTo>
                  <a:cubicBezTo>
                    <a:pt x="0" y="6205"/>
                    <a:pt x="34" y="7539"/>
                    <a:pt x="267" y="8907"/>
                  </a:cubicBezTo>
                  <a:cubicBezTo>
                    <a:pt x="767" y="8907"/>
                    <a:pt x="1268" y="8940"/>
                    <a:pt x="1802" y="8974"/>
                  </a:cubicBezTo>
                  <a:cubicBezTo>
                    <a:pt x="1301" y="9141"/>
                    <a:pt x="834" y="9374"/>
                    <a:pt x="367" y="9574"/>
                  </a:cubicBezTo>
                  <a:cubicBezTo>
                    <a:pt x="467" y="9941"/>
                    <a:pt x="567" y="10241"/>
                    <a:pt x="634" y="10542"/>
                  </a:cubicBezTo>
                  <a:cubicBezTo>
                    <a:pt x="3770" y="9041"/>
                    <a:pt x="7406" y="8207"/>
                    <a:pt x="11142" y="8107"/>
                  </a:cubicBezTo>
                  <a:cubicBezTo>
                    <a:pt x="11296" y="8104"/>
                    <a:pt x="11450" y="8103"/>
                    <a:pt x="11605" y="8103"/>
                  </a:cubicBezTo>
                  <a:cubicBezTo>
                    <a:pt x="13632" y="8103"/>
                    <a:pt x="15735" y="8307"/>
                    <a:pt x="17780" y="8740"/>
                  </a:cubicBezTo>
                  <a:cubicBezTo>
                    <a:pt x="20281" y="9241"/>
                    <a:pt x="22650" y="10341"/>
                    <a:pt x="25152" y="10775"/>
                  </a:cubicBezTo>
                  <a:cubicBezTo>
                    <a:pt x="25218" y="10808"/>
                    <a:pt x="25293" y="10825"/>
                    <a:pt x="25364" y="10825"/>
                  </a:cubicBezTo>
                  <a:cubicBezTo>
                    <a:pt x="25435" y="10825"/>
                    <a:pt x="25502" y="10808"/>
                    <a:pt x="25552" y="10775"/>
                  </a:cubicBezTo>
                  <a:cubicBezTo>
                    <a:pt x="25885" y="10608"/>
                    <a:pt x="25552" y="10041"/>
                    <a:pt x="25218" y="9741"/>
                  </a:cubicBezTo>
                  <a:cubicBezTo>
                    <a:pt x="18513" y="4037"/>
                    <a:pt x="9540" y="34"/>
                    <a:pt x="126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6" name="Google Shape;2476;p48"/>
            <p:cNvSpPr/>
            <p:nvPr/>
          </p:nvSpPr>
          <p:spPr>
            <a:xfrm>
              <a:off x="4967875" y="3434775"/>
              <a:ext cx="577125" cy="260000"/>
            </a:xfrm>
            <a:custGeom>
              <a:rect b="b" l="l" r="r" t="t"/>
              <a:pathLst>
                <a:path extrusionOk="0" h="10400" w="23085">
                  <a:moveTo>
                    <a:pt x="11714" y="0"/>
                  </a:moveTo>
                  <a:cubicBezTo>
                    <a:pt x="7419" y="0"/>
                    <a:pt x="3330" y="725"/>
                    <a:pt x="1" y="2260"/>
                  </a:cubicBezTo>
                  <a:cubicBezTo>
                    <a:pt x="101" y="2561"/>
                    <a:pt x="168" y="2894"/>
                    <a:pt x="268" y="3194"/>
                  </a:cubicBezTo>
                  <a:cubicBezTo>
                    <a:pt x="1302" y="2761"/>
                    <a:pt x="2436" y="2494"/>
                    <a:pt x="3637" y="2361"/>
                  </a:cubicBezTo>
                  <a:lnTo>
                    <a:pt x="3637" y="2361"/>
                  </a:lnTo>
                  <a:cubicBezTo>
                    <a:pt x="2536" y="2928"/>
                    <a:pt x="1535" y="3561"/>
                    <a:pt x="635" y="4262"/>
                  </a:cubicBezTo>
                  <a:cubicBezTo>
                    <a:pt x="801" y="4696"/>
                    <a:pt x="1002" y="5096"/>
                    <a:pt x="1202" y="5529"/>
                  </a:cubicBezTo>
                  <a:cubicBezTo>
                    <a:pt x="1836" y="5429"/>
                    <a:pt x="2469" y="5363"/>
                    <a:pt x="3136" y="5263"/>
                  </a:cubicBezTo>
                  <a:lnTo>
                    <a:pt x="3136" y="5263"/>
                  </a:lnTo>
                  <a:cubicBezTo>
                    <a:pt x="2603" y="5563"/>
                    <a:pt x="2102" y="5896"/>
                    <a:pt x="1635" y="6330"/>
                  </a:cubicBezTo>
                  <a:cubicBezTo>
                    <a:pt x="2202" y="7364"/>
                    <a:pt x="2970" y="8365"/>
                    <a:pt x="3804" y="9266"/>
                  </a:cubicBezTo>
                  <a:cubicBezTo>
                    <a:pt x="4171" y="9099"/>
                    <a:pt x="4537" y="8999"/>
                    <a:pt x="4971" y="8832"/>
                  </a:cubicBezTo>
                  <a:lnTo>
                    <a:pt x="4971" y="8832"/>
                  </a:lnTo>
                  <a:cubicBezTo>
                    <a:pt x="4704" y="9099"/>
                    <a:pt x="4471" y="9399"/>
                    <a:pt x="4271" y="9733"/>
                  </a:cubicBezTo>
                  <a:cubicBezTo>
                    <a:pt x="4437" y="9999"/>
                    <a:pt x="4638" y="10200"/>
                    <a:pt x="4838" y="10400"/>
                  </a:cubicBezTo>
                  <a:cubicBezTo>
                    <a:pt x="6339" y="8198"/>
                    <a:pt x="8540" y="6363"/>
                    <a:pt x="11209" y="4996"/>
                  </a:cubicBezTo>
                  <a:cubicBezTo>
                    <a:pt x="12777" y="4195"/>
                    <a:pt x="14478" y="3561"/>
                    <a:pt x="16313" y="3161"/>
                  </a:cubicBezTo>
                  <a:cubicBezTo>
                    <a:pt x="18347" y="2694"/>
                    <a:pt x="20649" y="2661"/>
                    <a:pt x="22650" y="2160"/>
                  </a:cubicBezTo>
                  <a:cubicBezTo>
                    <a:pt x="22784" y="2094"/>
                    <a:pt x="22884" y="2094"/>
                    <a:pt x="22951" y="2027"/>
                  </a:cubicBezTo>
                  <a:cubicBezTo>
                    <a:pt x="23084" y="1760"/>
                    <a:pt x="22550" y="1493"/>
                    <a:pt x="22183" y="1360"/>
                  </a:cubicBezTo>
                  <a:cubicBezTo>
                    <a:pt x="18751" y="468"/>
                    <a:pt x="15166" y="0"/>
                    <a:pt x="1171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7" name="Google Shape;2477;p48"/>
            <p:cNvSpPr/>
            <p:nvPr/>
          </p:nvSpPr>
          <p:spPr>
            <a:xfrm>
              <a:off x="5184700" y="2636500"/>
              <a:ext cx="321100" cy="700525"/>
            </a:xfrm>
            <a:custGeom>
              <a:rect b="b" l="l" r="r" t="t"/>
              <a:pathLst>
                <a:path extrusionOk="0" h="28021" w="12844">
                  <a:moveTo>
                    <a:pt x="534" y="0"/>
                  </a:moveTo>
                  <a:lnTo>
                    <a:pt x="534" y="0"/>
                  </a:lnTo>
                  <a:cubicBezTo>
                    <a:pt x="1" y="8807"/>
                    <a:pt x="5305" y="21115"/>
                    <a:pt x="12610" y="28020"/>
                  </a:cubicBezTo>
                  <a:lnTo>
                    <a:pt x="12843" y="27787"/>
                  </a:lnTo>
                  <a:cubicBezTo>
                    <a:pt x="5605" y="20949"/>
                    <a:pt x="368" y="8773"/>
                    <a:pt x="935" y="67"/>
                  </a:cubicBezTo>
                  <a:lnTo>
                    <a:pt x="53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8" name="Google Shape;2478;p48"/>
            <p:cNvSpPr/>
            <p:nvPr/>
          </p:nvSpPr>
          <p:spPr>
            <a:xfrm>
              <a:off x="5171375" y="2608450"/>
              <a:ext cx="70075" cy="36950"/>
            </a:xfrm>
            <a:custGeom>
              <a:rect b="b" l="l" r="r" t="t"/>
              <a:pathLst>
                <a:path extrusionOk="0" h="1478" w="2803">
                  <a:moveTo>
                    <a:pt x="1061" y="0"/>
                  </a:moveTo>
                  <a:cubicBezTo>
                    <a:pt x="466" y="0"/>
                    <a:pt x="0" y="246"/>
                    <a:pt x="0" y="589"/>
                  </a:cubicBezTo>
                  <a:cubicBezTo>
                    <a:pt x="0" y="1022"/>
                    <a:pt x="634" y="1389"/>
                    <a:pt x="1401" y="1456"/>
                  </a:cubicBezTo>
                  <a:cubicBezTo>
                    <a:pt x="1511" y="1470"/>
                    <a:pt x="1618" y="1477"/>
                    <a:pt x="1720" y="1477"/>
                  </a:cubicBezTo>
                  <a:cubicBezTo>
                    <a:pt x="2336" y="1477"/>
                    <a:pt x="2802" y="1232"/>
                    <a:pt x="2802" y="889"/>
                  </a:cubicBezTo>
                  <a:cubicBezTo>
                    <a:pt x="2802" y="522"/>
                    <a:pt x="2168" y="88"/>
                    <a:pt x="1368" y="22"/>
                  </a:cubicBezTo>
                  <a:cubicBezTo>
                    <a:pt x="1263" y="7"/>
                    <a:pt x="1160" y="0"/>
                    <a:pt x="106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79" name="Google Shape;2479;p48"/>
            <p:cNvSpPr/>
            <p:nvPr/>
          </p:nvSpPr>
          <p:spPr>
            <a:xfrm>
              <a:off x="5105475" y="2744075"/>
              <a:ext cx="391975" cy="608800"/>
            </a:xfrm>
            <a:custGeom>
              <a:rect b="b" l="l" r="r" t="t"/>
              <a:pathLst>
                <a:path extrusionOk="0" h="24352" w="15679">
                  <a:moveTo>
                    <a:pt x="368" y="0"/>
                  </a:moveTo>
                  <a:lnTo>
                    <a:pt x="1" y="134"/>
                  </a:lnTo>
                  <a:cubicBezTo>
                    <a:pt x="2469" y="7773"/>
                    <a:pt x="7473" y="15678"/>
                    <a:pt x="15378" y="24351"/>
                  </a:cubicBezTo>
                  <a:lnTo>
                    <a:pt x="15679" y="24051"/>
                  </a:lnTo>
                  <a:cubicBezTo>
                    <a:pt x="7840" y="15411"/>
                    <a:pt x="2803" y="7539"/>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0" name="Google Shape;2480;p48"/>
            <p:cNvSpPr/>
            <p:nvPr/>
          </p:nvSpPr>
          <p:spPr>
            <a:xfrm>
              <a:off x="5072125" y="2716625"/>
              <a:ext cx="73400" cy="39900"/>
            </a:xfrm>
            <a:custGeom>
              <a:rect b="b" l="l" r="r" t="t"/>
              <a:pathLst>
                <a:path extrusionOk="0" h="1596" w="2936">
                  <a:moveTo>
                    <a:pt x="1773" y="0"/>
                  </a:moveTo>
                  <a:cubicBezTo>
                    <a:pt x="1594" y="0"/>
                    <a:pt x="1401" y="21"/>
                    <a:pt x="1201" y="64"/>
                  </a:cubicBezTo>
                  <a:cubicBezTo>
                    <a:pt x="468" y="231"/>
                    <a:pt x="1" y="698"/>
                    <a:pt x="134" y="1098"/>
                  </a:cubicBezTo>
                  <a:cubicBezTo>
                    <a:pt x="258" y="1421"/>
                    <a:pt x="677" y="1596"/>
                    <a:pt x="1172" y="1596"/>
                  </a:cubicBezTo>
                  <a:cubicBezTo>
                    <a:pt x="1342" y="1596"/>
                    <a:pt x="1522" y="1575"/>
                    <a:pt x="1702" y="1532"/>
                  </a:cubicBezTo>
                  <a:cubicBezTo>
                    <a:pt x="2469" y="1365"/>
                    <a:pt x="2936" y="898"/>
                    <a:pt x="2803" y="465"/>
                  </a:cubicBezTo>
                  <a:cubicBezTo>
                    <a:pt x="2679" y="168"/>
                    <a:pt x="2282" y="0"/>
                    <a:pt x="177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1" name="Google Shape;2481;p48"/>
            <p:cNvSpPr/>
            <p:nvPr/>
          </p:nvSpPr>
          <p:spPr>
            <a:xfrm>
              <a:off x="5310625" y="2681525"/>
              <a:ext cx="196000" cy="654675"/>
            </a:xfrm>
            <a:custGeom>
              <a:rect b="b" l="l" r="r" t="t"/>
              <a:pathLst>
                <a:path extrusionOk="0" h="26187" w="7840">
                  <a:moveTo>
                    <a:pt x="2502" y="1"/>
                  </a:moveTo>
                  <a:lnTo>
                    <a:pt x="2502" y="1"/>
                  </a:lnTo>
                  <a:cubicBezTo>
                    <a:pt x="1" y="8874"/>
                    <a:pt x="1835" y="18414"/>
                    <a:pt x="7573" y="26186"/>
                  </a:cubicBezTo>
                  <a:lnTo>
                    <a:pt x="7840" y="25986"/>
                  </a:lnTo>
                  <a:cubicBezTo>
                    <a:pt x="2202" y="18314"/>
                    <a:pt x="434" y="8874"/>
                    <a:pt x="2869" y="134"/>
                  </a:cubicBezTo>
                  <a:lnTo>
                    <a:pt x="250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2" name="Google Shape;2482;p48"/>
            <p:cNvSpPr/>
            <p:nvPr/>
          </p:nvSpPr>
          <p:spPr>
            <a:xfrm>
              <a:off x="5347325" y="2654650"/>
              <a:ext cx="71750" cy="40175"/>
            </a:xfrm>
            <a:custGeom>
              <a:rect b="b" l="l" r="r" t="t"/>
              <a:pathLst>
                <a:path extrusionOk="0" h="1607" w="2870">
                  <a:moveTo>
                    <a:pt x="873" y="1"/>
                  </a:moveTo>
                  <a:cubicBezTo>
                    <a:pt x="435" y="1"/>
                    <a:pt x="102" y="158"/>
                    <a:pt x="34" y="408"/>
                  </a:cubicBezTo>
                  <a:cubicBezTo>
                    <a:pt x="0" y="775"/>
                    <a:pt x="534" y="1276"/>
                    <a:pt x="1301" y="1476"/>
                  </a:cubicBezTo>
                  <a:cubicBezTo>
                    <a:pt x="1550" y="1566"/>
                    <a:pt x="1791" y="1607"/>
                    <a:pt x="2004" y="1607"/>
                  </a:cubicBezTo>
                  <a:cubicBezTo>
                    <a:pt x="2422" y="1607"/>
                    <a:pt x="2736" y="1452"/>
                    <a:pt x="2802" y="1209"/>
                  </a:cubicBezTo>
                  <a:cubicBezTo>
                    <a:pt x="2869" y="775"/>
                    <a:pt x="2302" y="275"/>
                    <a:pt x="1535" y="108"/>
                  </a:cubicBezTo>
                  <a:cubicBezTo>
                    <a:pt x="1302" y="34"/>
                    <a:pt x="1077" y="1"/>
                    <a:pt x="87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3" name="Google Shape;2483;p48"/>
            <p:cNvSpPr/>
            <p:nvPr/>
          </p:nvSpPr>
          <p:spPr>
            <a:xfrm>
              <a:off x="4884500" y="3013425"/>
              <a:ext cx="538725" cy="372800"/>
            </a:xfrm>
            <a:custGeom>
              <a:rect b="b" l="l" r="r" t="t"/>
              <a:pathLst>
                <a:path extrusionOk="0" h="14912" w="21549">
                  <a:moveTo>
                    <a:pt x="100" y="1"/>
                  </a:moveTo>
                  <a:lnTo>
                    <a:pt x="0" y="368"/>
                  </a:lnTo>
                  <a:cubicBezTo>
                    <a:pt x="9307" y="2036"/>
                    <a:pt x="16278" y="6839"/>
                    <a:pt x="21215" y="14911"/>
                  </a:cubicBezTo>
                  <a:lnTo>
                    <a:pt x="21549" y="14745"/>
                  </a:lnTo>
                  <a:cubicBezTo>
                    <a:pt x="16512" y="6539"/>
                    <a:pt x="9507" y="1702"/>
                    <a:pt x="10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4" name="Google Shape;2484;p48"/>
            <p:cNvSpPr/>
            <p:nvPr/>
          </p:nvSpPr>
          <p:spPr>
            <a:xfrm>
              <a:off x="4854475" y="2982425"/>
              <a:ext cx="41725" cy="68700"/>
            </a:xfrm>
            <a:custGeom>
              <a:rect b="b" l="l" r="r" t="t"/>
              <a:pathLst>
                <a:path extrusionOk="0" h="2748" w="1669">
                  <a:moveTo>
                    <a:pt x="962" y="1"/>
                  </a:moveTo>
                  <a:cubicBezTo>
                    <a:pt x="584" y="1"/>
                    <a:pt x="196" y="484"/>
                    <a:pt x="134" y="1174"/>
                  </a:cubicBezTo>
                  <a:cubicBezTo>
                    <a:pt x="0" y="1941"/>
                    <a:pt x="234" y="2608"/>
                    <a:pt x="667" y="2742"/>
                  </a:cubicBezTo>
                  <a:cubicBezTo>
                    <a:pt x="691" y="2746"/>
                    <a:pt x="716" y="2748"/>
                    <a:pt x="740" y="2748"/>
                  </a:cubicBezTo>
                  <a:cubicBezTo>
                    <a:pt x="1118" y="2748"/>
                    <a:pt x="1505" y="2264"/>
                    <a:pt x="1568" y="1574"/>
                  </a:cubicBezTo>
                  <a:cubicBezTo>
                    <a:pt x="1668" y="807"/>
                    <a:pt x="1468" y="140"/>
                    <a:pt x="1034" y="7"/>
                  </a:cubicBezTo>
                  <a:cubicBezTo>
                    <a:pt x="1010" y="3"/>
                    <a:pt x="986" y="1"/>
                    <a:pt x="96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5" name="Google Shape;2485;p48"/>
            <p:cNvSpPr/>
            <p:nvPr/>
          </p:nvSpPr>
          <p:spPr>
            <a:xfrm>
              <a:off x="5280600" y="2794950"/>
              <a:ext cx="226025" cy="541250"/>
            </a:xfrm>
            <a:custGeom>
              <a:rect b="b" l="l" r="r" t="t"/>
              <a:pathLst>
                <a:path extrusionOk="0" h="21650" w="9041">
                  <a:moveTo>
                    <a:pt x="368" y="0"/>
                  </a:moveTo>
                  <a:lnTo>
                    <a:pt x="1" y="34"/>
                  </a:lnTo>
                  <a:cubicBezTo>
                    <a:pt x="668" y="7406"/>
                    <a:pt x="2369" y="13577"/>
                    <a:pt x="8774" y="21649"/>
                  </a:cubicBezTo>
                  <a:lnTo>
                    <a:pt x="9041" y="21382"/>
                  </a:lnTo>
                  <a:cubicBezTo>
                    <a:pt x="2736" y="13376"/>
                    <a:pt x="1068" y="7272"/>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6" name="Google Shape;2486;p48"/>
            <p:cNvSpPr/>
            <p:nvPr/>
          </p:nvSpPr>
          <p:spPr>
            <a:xfrm>
              <a:off x="5251475" y="2769025"/>
              <a:ext cx="71650" cy="36850"/>
            </a:xfrm>
            <a:custGeom>
              <a:rect b="b" l="l" r="r" t="t"/>
              <a:pathLst>
                <a:path extrusionOk="0" h="1474" w="2866">
                  <a:moveTo>
                    <a:pt x="1243" y="0"/>
                  </a:moveTo>
                  <a:cubicBezTo>
                    <a:pt x="563" y="0"/>
                    <a:pt x="0" y="261"/>
                    <a:pt x="32" y="670"/>
                  </a:cubicBezTo>
                  <a:cubicBezTo>
                    <a:pt x="98" y="1071"/>
                    <a:pt x="699" y="1437"/>
                    <a:pt x="1499" y="1471"/>
                  </a:cubicBezTo>
                  <a:cubicBezTo>
                    <a:pt x="1538" y="1473"/>
                    <a:pt x="1577" y="1473"/>
                    <a:pt x="1615" y="1473"/>
                  </a:cubicBezTo>
                  <a:cubicBezTo>
                    <a:pt x="2326" y="1473"/>
                    <a:pt x="2865" y="1184"/>
                    <a:pt x="2834" y="804"/>
                  </a:cubicBezTo>
                  <a:cubicBezTo>
                    <a:pt x="2800" y="370"/>
                    <a:pt x="2167" y="3"/>
                    <a:pt x="1366" y="3"/>
                  </a:cubicBezTo>
                  <a:cubicBezTo>
                    <a:pt x="1325" y="1"/>
                    <a:pt x="1284" y="0"/>
                    <a:pt x="124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7" name="Google Shape;2487;p48"/>
            <p:cNvSpPr/>
            <p:nvPr/>
          </p:nvSpPr>
          <p:spPr>
            <a:xfrm>
              <a:off x="4992900" y="2956725"/>
              <a:ext cx="430325" cy="428675"/>
            </a:xfrm>
            <a:custGeom>
              <a:rect b="b" l="l" r="r" t="t"/>
              <a:pathLst>
                <a:path extrusionOk="0" h="17147" w="17213">
                  <a:moveTo>
                    <a:pt x="167" y="1"/>
                  </a:moveTo>
                  <a:lnTo>
                    <a:pt x="1" y="334"/>
                  </a:lnTo>
                  <a:cubicBezTo>
                    <a:pt x="8974" y="4504"/>
                    <a:pt x="14044" y="8240"/>
                    <a:pt x="16846" y="17146"/>
                  </a:cubicBezTo>
                  <a:lnTo>
                    <a:pt x="17213" y="17046"/>
                  </a:lnTo>
                  <a:cubicBezTo>
                    <a:pt x="14344" y="8006"/>
                    <a:pt x="9207" y="4204"/>
                    <a:pt x="16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8" name="Google Shape;2488;p48"/>
            <p:cNvSpPr/>
            <p:nvPr/>
          </p:nvSpPr>
          <p:spPr>
            <a:xfrm>
              <a:off x="4962050" y="2925025"/>
              <a:ext cx="47550" cy="63425"/>
            </a:xfrm>
            <a:custGeom>
              <a:rect b="b" l="l" r="r" t="t"/>
              <a:pathLst>
                <a:path extrusionOk="0" h="2537" w="1902">
                  <a:moveTo>
                    <a:pt x="1254" y="1"/>
                  </a:moveTo>
                  <a:cubicBezTo>
                    <a:pt x="902" y="1"/>
                    <a:pt x="509" y="365"/>
                    <a:pt x="267" y="902"/>
                  </a:cubicBezTo>
                  <a:cubicBezTo>
                    <a:pt x="0" y="1569"/>
                    <a:pt x="34" y="2269"/>
                    <a:pt x="401" y="2469"/>
                  </a:cubicBezTo>
                  <a:cubicBezTo>
                    <a:pt x="472" y="2515"/>
                    <a:pt x="552" y="2536"/>
                    <a:pt x="635" y="2536"/>
                  </a:cubicBezTo>
                  <a:cubicBezTo>
                    <a:pt x="978" y="2536"/>
                    <a:pt x="1387" y="2172"/>
                    <a:pt x="1602" y="1635"/>
                  </a:cubicBezTo>
                  <a:cubicBezTo>
                    <a:pt x="1902" y="968"/>
                    <a:pt x="1868" y="268"/>
                    <a:pt x="1501" y="68"/>
                  </a:cubicBezTo>
                  <a:cubicBezTo>
                    <a:pt x="1423" y="22"/>
                    <a:pt x="1340" y="1"/>
                    <a:pt x="125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89" name="Google Shape;2489;p48"/>
            <p:cNvSpPr/>
            <p:nvPr/>
          </p:nvSpPr>
          <p:spPr>
            <a:xfrm>
              <a:off x="5179700" y="3019275"/>
              <a:ext cx="376975" cy="475950"/>
            </a:xfrm>
            <a:custGeom>
              <a:rect b="b" l="l" r="r" t="t"/>
              <a:pathLst>
                <a:path extrusionOk="0" h="19038" w="15079">
                  <a:moveTo>
                    <a:pt x="7706" y="0"/>
                  </a:moveTo>
                  <a:cubicBezTo>
                    <a:pt x="7406" y="100"/>
                    <a:pt x="5972" y="434"/>
                    <a:pt x="5671" y="501"/>
                  </a:cubicBezTo>
                  <a:cubicBezTo>
                    <a:pt x="6472" y="1301"/>
                    <a:pt x="7139" y="2202"/>
                    <a:pt x="7673" y="3203"/>
                  </a:cubicBezTo>
                  <a:cubicBezTo>
                    <a:pt x="6705" y="2369"/>
                    <a:pt x="5705" y="1635"/>
                    <a:pt x="4704" y="934"/>
                  </a:cubicBezTo>
                  <a:cubicBezTo>
                    <a:pt x="4337" y="1068"/>
                    <a:pt x="4003" y="1301"/>
                    <a:pt x="3670" y="1501"/>
                  </a:cubicBezTo>
                  <a:cubicBezTo>
                    <a:pt x="4003" y="2002"/>
                    <a:pt x="4304" y="2502"/>
                    <a:pt x="4571" y="3036"/>
                  </a:cubicBezTo>
                  <a:cubicBezTo>
                    <a:pt x="4070" y="2636"/>
                    <a:pt x="3570" y="2269"/>
                    <a:pt x="3036" y="1902"/>
                  </a:cubicBezTo>
                  <a:cubicBezTo>
                    <a:pt x="2202" y="2502"/>
                    <a:pt x="1468" y="3169"/>
                    <a:pt x="801" y="3970"/>
                  </a:cubicBezTo>
                  <a:cubicBezTo>
                    <a:pt x="1068" y="4237"/>
                    <a:pt x="1368" y="4537"/>
                    <a:pt x="1635" y="4870"/>
                  </a:cubicBezTo>
                  <a:cubicBezTo>
                    <a:pt x="1235" y="4670"/>
                    <a:pt x="835" y="4504"/>
                    <a:pt x="468" y="4370"/>
                  </a:cubicBezTo>
                  <a:cubicBezTo>
                    <a:pt x="301" y="4537"/>
                    <a:pt x="134" y="4704"/>
                    <a:pt x="1" y="4937"/>
                  </a:cubicBezTo>
                  <a:cubicBezTo>
                    <a:pt x="4070" y="7506"/>
                    <a:pt x="13210" y="17179"/>
                    <a:pt x="14411" y="18814"/>
                  </a:cubicBezTo>
                  <a:cubicBezTo>
                    <a:pt x="14511" y="18880"/>
                    <a:pt x="14544" y="18981"/>
                    <a:pt x="14678" y="19014"/>
                  </a:cubicBezTo>
                  <a:cubicBezTo>
                    <a:pt x="14714" y="19030"/>
                    <a:pt x="14747" y="19037"/>
                    <a:pt x="14777" y="19037"/>
                  </a:cubicBezTo>
                  <a:cubicBezTo>
                    <a:pt x="15001" y="19037"/>
                    <a:pt x="15078" y="18640"/>
                    <a:pt x="15078" y="18347"/>
                  </a:cubicBezTo>
                  <a:cubicBezTo>
                    <a:pt x="14478" y="11842"/>
                    <a:pt x="11976" y="5538"/>
                    <a:pt x="770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0" name="Google Shape;2490;p48"/>
            <p:cNvSpPr/>
            <p:nvPr/>
          </p:nvSpPr>
          <p:spPr>
            <a:xfrm>
              <a:off x="5425700" y="2995925"/>
              <a:ext cx="255225" cy="493075"/>
            </a:xfrm>
            <a:custGeom>
              <a:rect b="b" l="l" r="r" t="t"/>
              <a:pathLst>
                <a:path extrusionOk="0" h="19723" w="10209">
                  <a:moveTo>
                    <a:pt x="3704" y="0"/>
                  </a:moveTo>
                  <a:cubicBezTo>
                    <a:pt x="3170" y="1034"/>
                    <a:pt x="2736" y="2102"/>
                    <a:pt x="2369" y="3203"/>
                  </a:cubicBezTo>
                  <a:cubicBezTo>
                    <a:pt x="2236" y="2135"/>
                    <a:pt x="2336" y="1068"/>
                    <a:pt x="2536" y="67"/>
                  </a:cubicBezTo>
                  <a:cubicBezTo>
                    <a:pt x="2236" y="67"/>
                    <a:pt x="1902" y="100"/>
                    <a:pt x="1635" y="134"/>
                  </a:cubicBezTo>
                  <a:cubicBezTo>
                    <a:pt x="1" y="6138"/>
                    <a:pt x="1369" y="13343"/>
                    <a:pt x="4638" y="19247"/>
                  </a:cubicBezTo>
                  <a:cubicBezTo>
                    <a:pt x="4767" y="19455"/>
                    <a:pt x="5017" y="19722"/>
                    <a:pt x="5216" y="19722"/>
                  </a:cubicBezTo>
                  <a:cubicBezTo>
                    <a:pt x="5274" y="19722"/>
                    <a:pt x="5327" y="19700"/>
                    <a:pt x="5371" y="19648"/>
                  </a:cubicBezTo>
                  <a:cubicBezTo>
                    <a:pt x="5472" y="19581"/>
                    <a:pt x="5472" y="19481"/>
                    <a:pt x="5472" y="19381"/>
                  </a:cubicBezTo>
                  <a:cubicBezTo>
                    <a:pt x="5572" y="17479"/>
                    <a:pt x="5205" y="15545"/>
                    <a:pt x="5305" y="13643"/>
                  </a:cubicBezTo>
                  <a:cubicBezTo>
                    <a:pt x="5371" y="11976"/>
                    <a:pt x="5672" y="10308"/>
                    <a:pt x="6172" y="8740"/>
                  </a:cubicBezTo>
                  <a:cubicBezTo>
                    <a:pt x="6973" y="6038"/>
                    <a:pt x="8374" y="3536"/>
                    <a:pt x="10208" y="1535"/>
                  </a:cubicBezTo>
                  <a:cubicBezTo>
                    <a:pt x="10008" y="1401"/>
                    <a:pt x="9741" y="1301"/>
                    <a:pt x="9508" y="1268"/>
                  </a:cubicBezTo>
                  <a:cubicBezTo>
                    <a:pt x="9241" y="1568"/>
                    <a:pt x="9007" y="1835"/>
                    <a:pt x="8741" y="2169"/>
                  </a:cubicBezTo>
                  <a:lnTo>
                    <a:pt x="9007" y="1068"/>
                  </a:lnTo>
                  <a:cubicBezTo>
                    <a:pt x="7973" y="701"/>
                    <a:pt x="6873" y="401"/>
                    <a:pt x="5805" y="234"/>
                  </a:cubicBezTo>
                  <a:cubicBezTo>
                    <a:pt x="5505" y="734"/>
                    <a:pt x="5305" y="1268"/>
                    <a:pt x="5071" y="1802"/>
                  </a:cubicBezTo>
                  <a:cubicBezTo>
                    <a:pt x="5038" y="1235"/>
                    <a:pt x="5005" y="667"/>
                    <a:pt x="5005" y="100"/>
                  </a:cubicBezTo>
                  <a:cubicBezTo>
                    <a:pt x="4538" y="67"/>
                    <a:pt x="4137" y="0"/>
                    <a:pt x="370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1" name="Google Shape;2491;p48"/>
            <p:cNvSpPr/>
            <p:nvPr/>
          </p:nvSpPr>
          <p:spPr>
            <a:xfrm>
              <a:off x="5552475" y="3069300"/>
              <a:ext cx="270200" cy="416325"/>
            </a:xfrm>
            <a:custGeom>
              <a:rect b="b" l="l" r="r" t="t"/>
              <a:pathLst>
                <a:path extrusionOk="0" h="16653" w="10808">
                  <a:moveTo>
                    <a:pt x="5304" y="1"/>
                  </a:moveTo>
                  <a:cubicBezTo>
                    <a:pt x="1802" y="3870"/>
                    <a:pt x="0" y="10008"/>
                    <a:pt x="67" y="15979"/>
                  </a:cubicBezTo>
                  <a:cubicBezTo>
                    <a:pt x="67" y="16228"/>
                    <a:pt x="154" y="16652"/>
                    <a:pt x="384" y="16652"/>
                  </a:cubicBezTo>
                  <a:cubicBezTo>
                    <a:pt x="400" y="16652"/>
                    <a:pt x="416" y="16650"/>
                    <a:pt x="434" y="16646"/>
                  </a:cubicBezTo>
                  <a:cubicBezTo>
                    <a:pt x="501" y="16646"/>
                    <a:pt x="534" y="16546"/>
                    <a:pt x="601" y="16479"/>
                  </a:cubicBezTo>
                  <a:cubicBezTo>
                    <a:pt x="1435" y="15045"/>
                    <a:pt x="1902" y="13410"/>
                    <a:pt x="2669" y="12009"/>
                  </a:cubicBezTo>
                  <a:cubicBezTo>
                    <a:pt x="3403" y="10742"/>
                    <a:pt x="4237" y="9641"/>
                    <a:pt x="5171" y="8640"/>
                  </a:cubicBezTo>
                  <a:cubicBezTo>
                    <a:pt x="6805" y="6939"/>
                    <a:pt x="8740" y="5638"/>
                    <a:pt x="10808" y="4904"/>
                  </a:cubicBezTo>
                  <a:cubicBezTo>
                    <a:pt x="10675" y="4771"/>
                    <a:pt x="10574" y="4604"/>
                    <a:pt x="10474" y="4337"/>
                  </a:cubicBezTo>
                  <a:lnTo>
                    <a:pt x="9607" y="4704"/>
                  </a:lnTo>
                  <a:cubicBezTo>
                    <a:pt x="9774" y="4471"/>
                    <a:pt x="9974" y="4204"/>
                    <a:pt x="10174" y="3970"/>
                  </a:cubicBezTo>
                  <a:cubicBezTo>
                    <a:pt x="9607" y="3170"/>
                    <a:pt x="8940" y="2503"/>
                    <a:pt x="8239" y="1869"/>
                  </a:cubicBezTo>
                  <a:cubicBezTo>
                    <a:pt x="7806" y="2169"/>
                    <a:pt x="7439" y="2469"/>
                    <a:pt x="7105" y="2803"/>
                  </a:cubicBezTo>
                  <a:cubicBezTo>
                    <a:pt x="7272" y="2336"/>
                    <a:pt x="7472" y="1935"/>
                    <a:pt x="7672" y="1468"/>
                  </a:cubicBezTo>
                  <a:lnTo>
                    <a:pt x="6805" y="835"/>
                  </a:lnTo>
                  <a:cubicBezTo>
                    <a:pt x="6071" y="1368"/>
                    <a:pt x="5304" y="2002"/>
                    <a:pt x="4637" y="2669"/>
                  </a:cubicBezTo>
                  <a:cubicBezTo>
                    <a:pt x="4970" y="1802"/>
                    <a:pt x="5437" y="1001"/>
                    <a:pt x="5971" y="334"/>
                  </a:cubicBezTo>
                  <a:cubicBezTo>
                    <a:pt x="5771" y="201"/>
                    <a:pt x="5504" y="67"/>
                    <a:pt x="5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2" name="Google Shape;2492;p48"/>
            <p:cNvSpPr/>
            <p:nvPr/>
          </p:nvSpPr>
          <p:spPr>
            <a:xfrm>
              <a:off x="5078800" y="3185225"/>
              <a:ext cx="482025" cy="305575"/>
            </a:xfrm>
            <a:custGeom>
              <a:rect b="b" l="l" r="r" t="t"/>
              <a:pathLst>
                <a:path extrusionOk="0" h="12223" w="19281">
                  <a:moveTo>
                    <a:pt x="2636" y="0"/>
                  </a:moveTo>
                  <a:cubicBezTo>
                    <a:pt x="2469" y="234"/>
                    <a:pt x="2302" y="467"/>
                    <a:pt x="2135" y="701"/>
                  </a:cubicBezTo>
                  <a:cubicBezTo>
                    <a:pt x="3203" y="1001"/>
                    <a:pt x="4203" y="1401"/>
                    <a:pt x="5137" y="2002"/>
                  </a:cubicBezTo>
                  <a:cubicBezTo>
                    <a:pt x="3970" y="1802"/>
                    <a:pt x="2769" y="1668"/>
                    <a:pt x="1602" y="1668"/>
                  </a:cubicBezTo>
                  <a:cubicBezTo>
                    <a:pt x="1401" y="2035"/>
                    <a:pt x="1235" y="2402"/>
                    <a:pt x="1068" y="2802"/>
                  </a:cubicBezTo>
                  <a:cubicBezTo>
                    <a:pt x="1568" y="3069"/>
                    <a:pt x="2102" y="3369"/>
                    <a:pt x="2602" y="3670"/>
                  </a:cubicBezTo>
                  <a:cubicBezTo>
                    <a:pt x="1968" y="3570"/>
                    <a:pt x="1401" y="3536"/>
                    <a:pt x="801" y="3536"/>
                  </a:cubicBezTo>
                  <a:cubicBezTo>
                    <a:pt x="434" y="4537"/>
                    <a:pt x="234" y="5571"/>
                    <a:pt x="100" y="6672"/>
                  </a:cubicBezTo>
                  <a:cubicBezTo>
                    <a:pt x="467" y="6739"/>
                    <a:pt x="868" y="6872"/>
                    <a:pt x="1268" y="7005"/>
                  </a:cubicBezTo>
                  <a:cubicBezTo>
                    <a:pt x="868" y="7039"/>
                    <a:pt x="467" y="7139"/>
                    <a:pt x="67" y="7206"/>
                  </a:cubicBezTo>
                  <a:cubicBezTo>
                    <a:pt x="34" y="7406"/>
                    <a:pt x="0" y="7673"/>
                    <a:pt x="0" y="7873"/>
                  </a:cubicBezTo>
                  <a:cubicBezTo>
                    <a:pt x="1406" y="7543"/>
                    <a:pt x="2884" y="7376"/>
                    <a:pt x="4383" y="7376"/>
                  </a:cubicBezTo>
                  <a:cubicBezTo>
                    <a:pt x="5764" y="7376"/>
                    <a:pt x="7164" y="7518"/>
                    <a:pt x="8540" y="7806"/>
                  </a:cubicBezTo>
                  <a:cubicBezTo>
                    <a:pt x="10208" y="8140"/>
                    <a:pt x="11876" y="8640"/>
                    <a:pt x="13510" y="9374"/>
                  </a:cubicBezTo>
                  <a:cubicBezTo>
                    <a:pt x="15278" y="10174"/>
                    <a:pt x="16912" y="11409"/>
                    <a:pt x="18714" y="12176"/>
                  </a:cubicBezTo>
                  <a:cubicBezTo>
                    <a:pt x="18761" y="12199"/>
                    <a:pt x="18841" y="12223"/>
                    <a:pt x="18920" y="12223"/>
                  </a:cubicBezTo>
                  <a:cubicBezTo>
                    <a:pt x="18953" y="12223"/>
                    <a:pt x="18985" y="12219"/>
                    <a:pt x="19014" y="12209"/>
                  </a:cubicBezTo>
                  <a:cubicBezTo>
                    <a:pt x="19281" y="12142"/>
                    <a:pt x="19147" y="11675"/>
                    <a:pt x="18947" y="11375"/>
                  </a:cubicBezTo>
                  <a:cubicBezTo>
                    <a:pt x="15044" y="5905"/>
                    <a:pt x="9007" y="1368"/>
                    <a:pt x="263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3" name="Google Shape;2493;p48"/>
            <p:cNvSpPr/>
            <p:nvPr/>
          </p:nvSpPr>
          <p:spPr>
            <a:xfrm>
              <a:off x="5110475" y="3392300"/>
              <a:ext cx="446200" cy="184050"/>
            </a:xfrm>
            <a:custGeom>
              <a:rect b="b" l="l" r="r" t="t"/>
              <a:pathLst>
                <a:path extrusionOk="0" h="7362" w="17848">
                  <a:moveTo>
                    <a:pt x="4059" y="1"/>
                  </a:moveTo>
                  <a:cubicBezTo>
                    <a:pt x="2652" y="1"/>
                    <a:pt x="1288" y="137"/>
                    <a:pt x="1" y="424"/>
                  </a:cubicBezTo>
                  <a:lnTo>
                    <a:pt x="1" y="1157"/>
                  </a:lnTo>
                  <a:cubicBezTo>
                    <a:pt x="476" y="1069"/>
                    <a:pt x="952" y="1028"/>
                    <a:pt x="1437" y="1028"/>
                  </a:cubicBezTo>
                  <a:cubicBezTo>
                    <a:pt x="1871" y="1028"/>
                    <a:pt x="2313" y="1061"/>
                    <a:pt x="2770" y="1124"/>
                  </a:cubicBezTo>
                  <a:cubicBezTo>
                    <a:pt x="1802" y="1391"/>
                    <a:pt x="935" y="1725"/>
                    <a:pt x="68" y="2091"/>
                  </a:cubicBezTo>
                  <a:cubicBezTo>
                    <a:pt x="101" y="2425"/>
                    <a:pt x="134" y="2792"/>
                    <a:pt x="234" y="3126"/>
                  </a:cubicBezTo>
                  <a:lnTo>
                    <a:pt x="1736" y="3259"/>
                  </a:lnTo>
                  <a:cubicBezTo>
                    <a:pt x="1235" y="3392"/>
                    <a:pt x="802" y="3593"/>
                    <a:pt x="335" y="3793"/>
                  </a:cubicBezTo>
                  <a:cubicBezTo>
                    <a:pt x="601" y="4660"/>
                    <a:pt x="935" y="5561"/>
                    <a:pt x="1402" y="6428"/>
                  </a:cubicBezTo>
                  <a:cubicBezTo>
                    <a:pt x="1736" y="6395"/>
                    <a:pt x="2069" y="6294"/>
                    <a:pt x="2336" y="6261"/>
                  </a:cubicBezTo>
                  <a:lnTo>
                    <a:pt x="2336" y="6261"/>
                  </a:lnTo>
                  <a:cubicBezTo>
                    <a:pt x="2102" y="6428"/>
                    <a:pt x="1836" y="6628"/>
                    <a:pt x="1602" y="6828"/>
                  </a:cubicBezTo>
                  <a:cubicBezTo>
                    <a:pt x="1769" y="6962"/>
                    <a:pt x="1902" y="7128"/>
                    <a:pt x="2002" y="7362"/>
                  </a:cubicBezTo>
                  <a:cubicBezTo>
                    <a:pt x="3637" y="5928"/>
                    <a:pt x="5705" y="4893"/>
                    <a:pt x="8073" y="4293"/>
                  </a:cubicBezTo>
                  <a:cubicBezTo>
                    <a:pt x="9441" y="3959"/>
                    <a:pt x="10842" y="3759"/>
                    <a:pt x="12343" y="3759"/>
                  </a:cubicBezTo>
                  <a:cubicBezTo>
                    <a:pt x="13932" y="3759"/>
                    <a:pt x="15611" y="4062"/>
                    <a:pt x="17208" y="4062"/>
                  </a:cubicBezTo>
                  <a:cubicBezTo>
                    <a:pt x="17288" y="4062"/>
                    <a:pt x="17367" y="4061"/>
                    <a:pt x="17447" y="4060"/>
                  </a:cubicBezTo>
                  <a:cubicBezTo>
                    <a:pt x="17513" y="4060"/>
                    <a:pt x="17647" y="4060"/>
                    <a:pt x="17680" y="3993"/>
                  </a:cubicBezTo>
                  <a:cubicBezTo>
                    <a:pt x="17847" y="3826"/>
                    <a:pt x="17513" y="3559"/>
                    <a:pt x="17247" y="3392"/>
                  </a:cubicBezTo>
                  <a:cubicBezTo>
                    <a:pt x="13096" y="1279"/>
                    <a:pt x="8376" y="1"/>
                    <a:pt x="405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4" name="Google Shape;2494;p48"/>
            <p:cNvSpPr/>
            <p:nvPr/>
          </p:nvSpPr>
          <p:spPr>
            <a:xfrm>
              <a:off x="5258100" y="3266125"/>
              <a:ext cx="227675" cy="149275"/>
            </a:xfrm>
            <a:custGeom>
              <a:rect b="b" l="l" r="r" t="t"/>
              <a:pathLst>
                <a:path extrusionOk="0" fill="none" h="5971" w="9107">
                  <a:moveTo>
                    <a:pt x="0" y="0"/>
                  </a:moveTo>
                  <a:cubicBezTo>
                    <a:pt x="3603" y="901"/>
                    <a:pt x="6872" y="3002"/>
                    <a:pt x="9107" y="597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5" name="Google Shape;2495;p48"/>
            <p:cNvSpPr/>
            <p:nvPr/>
          </p:nvSpPr>
          <p:spPr>
            <a:xfrm>
              <a:off x="5284775" y="3316150"/>
              <a:ext cx="65900" cy="27550"/>
            </a:xfrm>
            <a:custGeom>
              <a:rect b="b" l="l" r="r" t="t"/>
              <a:pathLst>
                <a:path extrusionOk="0" fill="none" h="1102" w="2636">
                  <a:moveTo>
                    <a:pt x="1" y="0"/>
                  </a:moveTo>
                  <a:cubicBezTo>
                    <a:pt x="968" y="134"/>
                    <a:pt x="1869" y="568"/>
                    <a:pt x="2636" y="11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6" name="Google Shape;2496;p48"/>
            <p:cNvSpPr/>
            <p:nvPr/>
          </p:nvSpPr>
          <p:spPr>
            <a:xfrm>
              <a:off x="5543300" y="3092650"/>
              <a:ext cx="27550" cy="108450"/>
            </a:xfrm>
            <a:custGeom>
              <a:rect b="b" l="l" r="r" t="t"/>
              <a:pathLst>
                <a:path extrusionOk="0" fill="none" h="4338" w="1102">
                  <a:moveTo>
                    <a:pt x="1101" y="1"/>
                  </a:moveTo>
                  <a:cubicBezTo>
                    <a:pt x="434" y="1335"/>
                    <a:pt x="34" y="2836"/>
                    <a:pt x="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7" name="Google Shape;2497;p48"/>
            <p:cNvSpPr/>
            <p:nvPr/>
          </p:nvSpPr>
          <p:spPr>
            <a:xfrm>
              <a:off x="5535800" y="3071800"/>
              <a:ext cx="10025" cy="43400"/>
            </a:xfrm>
            <a:custGeom>
              <a:rect b="b" l="l" r="r" t="t"/>
              <a:pathLst>
                <a:path extrusionOk="0" fill="none" h="1736" w="401">
                  <a:moveTo>
                    <a:pt x="400" y="1"/>
                  </a:moveTo>
                  <a:cubicBezTo>
                    <a:pt x="134" y="535"/>
                    <a:pt x="0" y="1102"/>
                    <a:pt x="0" y="1735"/>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8" name="Google Shape;2498;p48"/>
            <p:cNvSpPr/>
            <p:nvPr/>
          </p:nvSpPr>
          <p:spPr>
            <a:xfrm>
              <a:off x="5481575" y="3188550"/>
              <a:ext cx="20875" cy="102600"/>
            </a:xfrm>
            <a:custGeom>
              <a:rect b="b" l="l" r="r" t="t"/>
              <a:pathLst>
                <a:path extrusionOk="0" fill="none" h="4104" w="835">
                  <a:moveTo>
                    <a:pt x="1" y="1"/>
                  </a:moveTo>
                  <a:cubicBezTo>
                    <a:pt x="68" y="1402"/>
                    <a:pt x="334" y="2836"/>
                    <a:pt x="835" y="410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499" name="Google Shape;2499;p48"/>
            <p:cNvSpPr/>
            <p:nvPr/>
          </p:nvSpPr>
          <p:spPr>
            <a:xfrm>
              <a:off x="5275600" y="3132675"/>
              <a:ext cx="209350" cy="216850"/>
            </a:xfrm>
            <a:custGeom>
              <a:rect b="b" l="l" r="r" t="t"/>
              <a:pathLst>
                <a:path extrusionOk="0" fill="none" h="8674" w="8374">
                  <a:moveTo>
                    <a:pt x="1" y="1"/>
                  </a:moveTo>
                  <a:cubicBezTo>
                    <a:pt x="3270" y="2336"/>
                    <a:pt x="6138" y="5305"/>
                    <a:pt x="8373" y="867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00" name="Google Shape;2500;p48"/>
            <p:cNvSpPr/>
            <p:nvPr/>
          </p:nvSpPr>
          <p:spPr>
            <a:xfrm>
              <a:off x="5566650" y="3186900"/>
              <a:ext cx="180150" cy="258525"/>
            </a:xfrm>
            <a:custGeom>
              <a:rect b="b" l="l" r="r" t="t"/>
              <a:pathLst>
                <a:path extrusionOk="0" fill="none" h="10341" w="7206">
                  <a:moveTo>
                    <a:pt x="0" y="10341"/>
                  </a:moveTo>
                  <a:cubicBezTo>
                    <a:pt x="1001" y="6171"/>
                    <a:pt x="3603" y="2368"/>
                    <a:pt x="7205" y="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01" name="Google Shape;2501;p48"/>
            <p:cNvSpPr/>
            <p:nvPr/>
          </p:nvSpPr>
          <p:spPr>
            <a:xfrm>
              <a:off x="5655050" y="3178550"/>
              <a:ext cx="43375" cy="39225"/>
            </a:xfrm>
            <a:custGeom>
              <a:rect b="b" l="l" r="r" t="t"/>
              <a:pathLst>
                <a:path extrusionOk="0" fill="none" h="1569" w="1735">
                  <a:moveTo>
                    <a:pt x="0" y="1568"/>
                  </a:moveTo>
                  <a:cubicBezTo>
                    <a:pt x="501" y="968"/>
                    <a:pt x="1068" y="434"/>
                    <a:pt x="1735"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02" name="Google Shape;2502;p48"/>
            <p:cNvSpPr/>
            <p:nvPr/>
          </p:nvSpPr>
          <p:spPr>
            <a:xfrm>
              <a:off x="5216400" y="3456250"/>
              <a:ext cx="229350" cy="22550"/>
            </a:xfrm>
            <a:custGeom>
              <a:rect b="b" l="l" r="r" t="t"/>
              <a:pathLst>
                <a:path extrusionOk="0" fill="none" h="902" w="9174">
                  <a:moveTo>
                    <a:pt x="0" y="901"/>
                  </a:moveTo>
                  <a:cubicBezTo>
                    <a:pt x="3002" y="167"/>
                    <a:pt x="6105" y="0"/>
                    <a:pt x="9174" y="36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03" name="Google Shape;2503;p48"/>
            <p:cNvSpPr/>
            <p:nvPr/>
          </p:nvSpPr>
          <p:spPr>
            <a:xfrm>
              <a:off x="4830275" y="3891550"/>
              <a:ext cx="714425" cy="1148975"/>
            </a:xfrm>
            <a:custGeom>
              <a:rect b="b" l="l" r="r" t="t"/>
              <a:pathLst>
                <a:path extrusionOk="0" h="45959" w="28577">
                  <a:moveTo>
                    <a:pt x="1" y="1"/>
                  </a:moveTo>
                  <a:lnTo>
                    <a:pt x="1" y="1"/>
                  </a:lnTo>
                  <a:cubicBezTo>
                    <a:pt x="5939" y="5305"/>
                    <a:pt x="11342" y="13577"/>
                    <a:pt x="16179" y="22317"/>
                  </a:cubicBezTo>
                  <a:cubicBezTo>
                    <a:pt x="20282" y="29789"/>
                    <a:pt x="23885" y="37428"/>
                    <a:pt x="27487" y="45433"/>
                  </a:cubicBezTo>
                  <a:cubicBezTo>
                    <a:pt x="27643" y="45798"/>
                    <a:pt x="27855" y="45959"/>
                    <a:pt x="28044" y="45959"/>
                  </a:cubicBezTo>
                  <a:cubicBezTo>
                    <a:pt x="28339" y="45959"/>
                    <a:pt x="28577" y="45564"/>
                    <a:pt x="28455" y="44933"/>
                  </a:cubicBezTo>
                  <a:cubicBezTo>
                    <a:pt x="27521" y="40096"/>
                    <a:pt x="26487" y="35193"/>
                    <a:pt x="25019" y="30356"/>
                  </a:cubicBezTo>
                  <a:cubicBezTo>
                    <a:pt x="23117" y="24018"/>
                    <a:pt x="20315" y="17647"/>
                    <a:pt x="16780" y="13177"/>
                  </a:cubicBezTo>
                  <a:cubicBezTo>
                    <a:pt x="14812" y="10742"/>
                    <a:pt x="12710" y="8907"/>
                    <a:pt x="10642" y="7239"/>
                  </a:cubicBezTo>
                  <a:cubicBezTo>
                    <a:pt x="7106" y="4404"/>
                    <a:pt x="3537" y="1969"/>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04" name="Google Shape;2504;p48"/>
            <p:cNvSpPr/>
            <p:nvPr/>
          </p:nvSpPr>
          <p:spPr>
            <a:xfrm>
              <a:off x="5517775" y="4299350"/>
              <a:ext cx="558425" cy="740675"/>
            </a:xfrm>
            <a:custGeom>
              <a:rect b="b" l="l" r="r" t="t"/>
              <a:pathLst>
                <a:path extrusionOk="0" h="29627" w="22337">
                  <a:moveTo>
                    <a:pt x="22337" y="1"/>
                  </a:moveTo>
                  <a:lnTo>
                    <a:pt x="22337" y="1"/>
                  </a:lnTo>
                  <a:cubicBezTo>
                    <a:pt x="8327" y="5471"/>
                    <a:pt x="1155" y="8440"/>
                    <a:pt x="21" y="28788"/>
                  </a:cubicBezTo>
                  <a:cubicBezTo>
                    <a:pt x="0" y="29303"/>
                    <a:pt x="259" y="29627"/>
                    <a:pt x="539" y="29627"/>
                  </a:cubicBezTo>
                  <a:cubicBezTo>
                    <a:pt x="712" y="29627"/>
                    <a:pt x="894" y="29502"/>
                    <a:pt x="1021" y="29222"/>
                  </a:cubicBezTo>
                  <a:cubicBezTo>
                    <a:pt x="6392" y="16546"/>
                    <a:pt x="12863" y="7373"/>
                    <a:pt x="2233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2505" name="Google Shape;2505;p48"/>
          <p:cNvPicPr preferRelativeResize="0"/>
          <p:nvPr/>
        </p:nvPicPr>
        <p:blipFill rotWithShape="1">
          <a:blip r:embed="rId2">
            <a:alphaModFix amt="50000"/>
          </a:blip>
          <a:srcRect b="0" l="0" r="0" t="0"/>
          <a:stretch/>
        </p:blipFill>
        <p:spPr>
          <a:xfrm>
            <a:off x="5618426" y="-1328357"/>
            <a:ext cx="2119763" cy="4869512"/>
          </a:xfrm>
          <a:prstGeom prst="rect">
            <a:avLst/>
          </a:prstGeom>
          <a:noFill/>
          <a:ln>
            <a:noFill/>
          </a:ln>
        </p:spPr>
      </p:pic>
      <p:pic>
        <p:nvPicPr>
          <p:cNvPr id="2506" name="Google Shape;2506;p48"/>
          <p:cNvPicPr preferRelativeResize="0"/>
          <p:nvPr/>
        </p:nvPicPr>
        <p:blipFill rotWithShape="1">
          <a:blip r:embed="rId2">
            <a:alphaModFix amt="50000"/>
          </a:blip>
          <a:srcRect b="0" l="0" r="0" t="0"/>
          <a:stretch/>
        </p:blipFill>
        <p:spPr>
          <a:xfrm>
            <a:off x="-758863" y="-1328357"/>
            <a:ext cx="2119763" cy="4869512"/>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 1">
    <p:spTree>
      <p:nvGrpSpPr>
        <p:cNvPr id="2507" name="Shape 2507"/>
        <p:cNvGrpSpPr/>
        <p:nvPr/>
      </p:nvGrpSpPr>
      <p:grpSpPr>
        <a:xfrm>
          <a:off x="0" y="0"/>
          <a:ext cx="0" cy="0"/>
          <a:chOff x="0" y="0"/>
          <a:chExt cx="0" cy="0"/>
        </a:xfrm>
      </p:grpSpPr>
      <p:sp>
        <p:nvSpPr>
          <p:cNvPr id="2508" name="Google Shape;2508;p49"/>
          <p:cNvSpPr/>
          <p:nvPr/>
        </p:nvSpPr>
        <p:spPr>
          <a:xfrm rot="-623770">
            <a:off x="-1120361" y="4789791"/>
            <a:ext cx="2417825" cy="7591337"/>
          </a:xfrm>
          <a:custGeom>
            <a:rect b="b" l="l" r="r" t="t"/>
            <a:pathLst>
              <a:path extrusionOk="0" h="46528" w="46234">
                <a:moveTo>
                  <a:pt x="25849" y="0"/>
                </a:moveTo>
                <a:cubicBezTo>
                  <a:pt x="24318" y="0"/>
                  <a:pt x="22209" y="712"/>
                  <a:pt x="20882" y="1007"/>
                </a:cubicBezTo>
                <a:cubicBezTo>
                  <a:pt x="16346" y="1974"/>
                  <a:pt x="11943" y="4009"/>
                  <a:pt x="8440" y="7111"/>
                </a:cubicBezTo>
                <a:cubicBezTo>
                  <a:pt x="3737" y="11214"/>
                  <a:pt x="601" y="17219"/>
                  <a:pt x="268" y="23490"/>
                </a:cubicBezTo>
                <a:cubicBezTo>
                  <a:pt x="1" y="29794"/>
                  <a:pt x="2536" y="36199"/>
                  <a:pt x="7339" y="40235"/>
                </a:cubicBezTo>
                <a:cubicBezTo>
                  <a:pt x="11075" y="43437"/>
                  <a:pt x="15912" y="45072"/>
                  <a:pt x="20749" y="45906"/>
                </a:cubicBezTo>
                <a:cubicBezTo>
                  <a:pt x="22937" y="46293"/>
                  <a:pt x="25159" y="46527"/>
                  <a:pt x="27367" y="46527"/>
                </a:cubicBezTo>
                <a:cubicBezTo>
                  <a:pt x="29536" y="46527"/>
                  <a:pt x="31693" y="46301"/>
                  <a:pt x="33792" y="45772"/>
                </a:cubicBezTo>
                <a:cubicBezTo>
                  <a:pt x="38061" y="44738"/>
                  <a:pt x="42097" y="42337"/>
                  <a:pt x="44533" y="38701"/>
                </a:cubicBezTo>
                <a:cubicBezTo>
                  <a:pt x="45400" y="37400"/>
                  <a:pt x="46100" y="35865"/>
                  <a:pt x="46134" y="34264"/>
                </a:cubicBezTo>
                <a:cubicBezTo>
                  <a:pt x="46234" y="31562"/>
                  <a:pt x="44533" y="29060"/>
                  <a:pt x="42398" y="27359"/>
                </a:cubicBezTo>
                <a:cubicBezTo>
                  <a:pt x="40263" y="25658"/>
                  <a:pt x="37728" y="24524"/>
                  <a:pt x="35426" y="23123"/>
                </a:cubicBezTo>
                <a:cubicBezTo>
                  <a:pt x="33091" y="21688"/>
                  <a:pt x="30889" y="19820"/>
                  <a:pt x="29989" y="17285"/>
                </a:cubicBezTo>
                <a:cubicBezTo>
                  <a:pt x="29255" y="15284"/>
                  <a:pt x="29388" y="13116"/>
                  <a:pt x="29655" y="10981"/>
                </a:cubicBezTo>
                <a:cubicBezTo>
                  <a:pt x="29889" y="8879"/>
                  <a:pt x="30189" y="6711"/>
                  <a:pt x="29822" y="4643"/>
                </a:cubicBezTo>
                <a:cubicBezTo>
                  <a:pt x="29488" y="2942"/>
                  <a:pt x="28388" y="440"/>
                  <a:pt x="26420" y="40"/>
                </a:cubicBezTo>
                <a:cubicBezTo>
                  <a:pt x="26242" y="12"/>
                  <a:pt x="26050" y="0"/>
                  <a:pt x="25849"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09" name="Google Shape;2509;p49"/>
          <p:cNvSpPr/>
          <p:nvPr/>
        </p:nvSpPr>
        <p:spPr>
          <a:xfrm flipH="1" rot="-4038284">
            <a:off x="4448718" y="-251906"/>
            <a:ext cx="4224100" cy="2127510"/>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510" name="Google Shape;2510;p49"/>
          <p:cNvGrpSpPr/>
          <p:nvPr/>
        </p:nvGrpSpPr>
        <p:grpSpPr>
          <a:xfrm rot="-8896874">
            <a:off x="6209530" y="-1094996"/>
            <a:ext cx="741345" cy="3813769"/>
            <a:chOff x="3238525" y="2739250"/>
            <a:chExt cx="1148975" cy="2301800"/>
          </a:xfrm>
        </p:grpSpPr>
        <p:sp>
          <p:nvSpPr>
            <p:cNvPr id="2511" name="Google Shape;2511;p49"/>
            <p:cNvSpPr/>
            <p:nvPr/>
          </p:nvSpPr>
          <p:spPr>
            <a:xfrm>
              <a:off x="3865425" y="4776100"/>
              <a:ext cx="63400" cy="33125"/>
            </a:xfrm>
            <a:custGeom>
              <a:rect b="b" l="l" r="r" t="t"/>
              <a:pathLst>
                <a:path extrusionOk="0" h="1325" w="2536">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12" name="Google Shape;2512;p49"/>
            <p:cNvSpPr/>
            <p:nvPr/>
          </p:nvSpPr>
          <p:spPr>
            <a:xfrm>
              <a:off x="3852050" y="4694000"/>
              <a:ext cx="39250" cy="56825"/>
            </a:xfrm>
            <a:custGeom>
              <a:rect b="b" l="l" r="r" t="t"/>
              <a:pathLst>
                <a:path extrusionOk="0" h="2273" w="157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13" name="Google Shape;2513;p49"/>
            <p:cNvSpPr/>
            <p:nvPr/>
          </p:nvSpPr>
          <p:spPr>
            <a:xfrm>
              <a:off x="3924175" y="4454525"/>
              <a:ext cx="38850" cy="56750"/>
            </a:xfrm>
            <a:custGeom>
              <a:rect b="b" l="l" r="r" t="t"/>
              <a:pathLst>
                <a:path extrusionOk="0" h="2270" w="1554">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14" name="Google Shape;2514;p49"/>
            <p:cNvSpPr/>
            <p:nvPr/>
          </p:nvSpPr>
          <p:spPr>
            <a:xfrm>
              <a:off x="4021375" y="4250725"/>
              <a:ext cx="63400" cy="33125"/>
            </a:xfrm>
            <a:custGeom>
              <a:rect b="b" l="l" r="r" t="t"/>
              <a:pathLst>
                <a:path extrusionOk="0" h="1325" w="2536">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15" name="Google Shape;2515;p49"/>
            <p:cNvSpPr/>
            <p:nvPr/>
          </p:nvSpPr>
          <p:spPr>
            <a:xfrm>
              <a:off x="4006325" y="4168625"/>
              <a:ext cx="39250" cy="56825"/>
            </a:xfrm>
            <a:custGeom>
              <a:rect b="b" l="l" r="r" t="t"/>
              <a:pathLst>
                <a:path extrusionOk="0" h="2273" w="157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16" name="Google Shape;2516;p49"/>
            <p:cNvSpPr/>
            <p:nvPr/>
          </p:nvSpPr>
          <p:spPr>
            <a:xfrm>
              <a:off x="4046400" y="4152075"/>
              <a:ext cx="63400" cy="32550"/>
            </a:xfrm>
            <a:custGeom>
              <a:rect b="b" l="l" r="r" t="t"/>
              <a:pathLst>
                <a:path extrusionOk="0" h="1302" w="2536">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17" name="Google Shape;2517;p49"/>
            <p:cNvSpPr/>
            <p:nvPr/>
          </p:nvSpPr>
          <p:spPr>
            <a:xfrm>
              <a:off x="3540200" y="4546800"/>
              <a:ext cx="45350" cy="48875"/>
            </a:xfrm>
            <a:custGeom>
              <a:rect b="b" l="l" r="r" t="t"/>
              <a:pathLst>
                <a:path extrusionOk="0" h="1955" w="1814">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18" name="Google Shape;2518;p49"/>
            <p:cNvSpPr/>
            <p:nvPr/>
          </p:nvSpPr>
          <p:spPr>
            <a:xfrm>
              <a:off x="3465150" y="4536350"/>
              <a:ext cx="64225" cy="30600"/>
            </a:xfrm>
            <a:custGeom>
              <a:rect b="b" l="l" r="r" t="t"/>
              <a:pathLst>
                <a:path extrusionOk="0" h="1224" w="2569">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19" name="Google Shape;2519;p49"/>
            <p:cNvSpPr/>
            <p:nvPr/>
          </p:nvSpPr>
          <p:spPr>
            <a:xfrm>
              <a:off x="3390100" y="4280575"/>
              <a:ext cx="63400" cy="31150"/>
            </a:xfrm>
            <a:custGeom>
              <a:rect b="b" l="l" r="r" t="t"/>
              <a:pathLst>
                <a:path extrusionOk="0" h="1246" w="2536">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0" name="Google Shape;2520;p49"/>
            <p:cNvSpPr/>
            <p:nvPr/>
          </p:nvSpPr>
          <p:spPr>
            <a:xfrm>
              <a:off x="3644450" y="4762350"/>
              <a:ext cx="34200" cy="61575"/>
            </a:xfrm>
            <a:custGeom>
              <a:rect b="b" l="l" r="r" t="t"/>
              <a:pathLst>
                <a:path extrusionOk="0" h="2463" w="1368">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1" name="Google Shape;2521;p49"/>
            <p:cNvSpPr/>
            <p:nvPr/>
          </p:nvSpPr>
          <p:spPr>
            <a:xfrm>
              <a:off x="3661125" y="4796575"/>
              <a:ext cx="35050" cy="59250"/>
            </a:xfrm>
            <a:custGeom>
              <a:rect b="b" l="l" r="r" t="t"/>
              <a:pathLst>
                <a:path extrusionOk="0" h="2370" w="1402">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2" name="Google Shape;2522;p49"/>
            <p:cNvSpPr/>
            <p:nvPr/>
          </p:nvSpPr>
          <p:spPr>
            <a:xfrm>
              <a:off x="3869600" y="4152075"/>
              <a:ext cx="63400" cy="32725"/>
            </a:xfrm>
            <a:custGeom>
              <a:rect b="b" l="l" r="r" t="t"/>
              <a:pathLst>
                <a:path extrusionOk="0" h="1309" w="2536">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3" name="Google Shape;2523;p49"/>
            <p:cNvSpPr/>
            <p:nvPr/>
          </p:nvSpPr>
          <p:spPr>
            <a:xfrm>
              <a:off x="3812900" y="4564275"/>
              <a:ext cx="63400" cy="33150"/>
            </a:xfrm>
            <a:custGeom>
              <a:rect b="b" l="l" r="r" t="t"/>
              <a:pathLst>
                <a:path extrusionOk="0" h="1326" w="2536">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4" name="Google Shape;2524;p49"/>
            <p:cNvSpPr/>
            <p:nvPr/>
          </p:nvSpPr>
          <p:spPr>
            <a:xfrm>
              <a:off x="3831075" y="4084000"/>
              <a:ext cx="49400" cy="44150"/>
            </a:xfrm>
            <a:custGeom>
              <a:rect b="b" l="l" r="r" t="t"/>
              <a:pathLst>
                <a:path extrusionOk="0" h="1766" w="1976">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5" name="Google Shape;2525;p49"/>
            <p:cNvSpPr/>
            <p:nvPr/>
          </p:nvSpPr>
          <p:spPr>
            <a:xfrm>
              <a:off x="3895200" y="3817100"/>
              <a:ext cx="46150" cy="50050"/>
            </a:xfrm>
            <a:custGeom>
              <a:rect b="b" l="l" r="r" t="t"/>
              <a:pathLst>
                <a:path extrusionOk="0" h="2002" w="1846">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6" name="Google Shape;2526;p49"/>
            <p:cNvSpPr/>
            <p:nvPr/>
          </p:nvSpPr>
          <p:spPr>
            <a:xfrm>
              <a:off x="3756350" y="4817825"/>
              <a:ext cx="46550" cy="50025"/>
            </a:xfrm>
            <a:custGeom>
              <a:rect b="b" l="l" r="r" t="t"/>
              <a:pathLst>
                <a:path extrusionOk="0" h="2001" w="1862">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7" name="Google Shape;2527;p49"/>
            <p:cNvSpPr/>
            <p:nvPr/>
          </p:nvSpPr>
          <p:spPr>
            <a:xfrm>
              <a:off x="3974675" y="3702100"/>
              <a:ext cx="65075" cy="30575"/>
            </a:xfrm>
            <a:custGeom>
              <a:rect b="b" l="l" r="r" t="t"/>
              <a:pathLst>
                <a:path extrusionOk="0" h="1223" w="2603">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8" name="Google Shape;2528;p49"/>
            <p:cNvSpPr/>
            <p:nvPr/>
          </p:nvSpPr>
          <p:spPr>
            <a:xfrm>
              <a:off x="3960800" y="3593075"/>
              <a:ext cx="43100" cy="52900"/>
            </a:xfrm>
            <a:custGeom>
              <a:rect b="b" l="l" r="r" t="t"/>
              <a:pathLst>
                <a:path extrusionOk="0" h="2116" w="1724">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29" name="Google Shape;2529;p49"/>
            <p:cNvSpPr/>
            <p:nvPr/>
          </p:nvSpPr>
          <p:spPr>
            <a:xfrm>
              <a:off x="4003875" y="3598350"/>
              <a:ext cx="63400" cy="32625"/>
            </a:xfrm>
            <a:custGeom>
              <a:rect b="b" l="l" r="r" t="t"/>
              <a:pathLst>
                <a:path extrusionOk="0" h="1305" w="2536">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0" name="Google Shape;2530;p49"/>
            <p:cNvSpPr/>
            <p:nvPr/>
          </p:nvSpPr>
          <p:spPr>
            <a:xfrm>
              <a:off x="3715325" y="4746150"/>
              <a:ext cx="50500" cy="43325"/>
            </a:xfrm>
            <a:custGeom>
              <a:rect b="b" l="l" r="r" t="t"/>
              <a:pathLst>
                <a:path extrusionOk="0" h="1733" w="202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1" name="Google Shape;2531;p49"/>
            <p:cNvSpPr/>
            <p:nvPr/>
          </p:nvSpPr>
          <p:spPr>
            <a:xfrm>
              <a:off x="3632775" y="4646275"/>
              <a:ext cx="59225" cy="33700"/>
            </a:xfrm>
            <a:custGeom>
              <a:rect b="b" l="l" r="r" t="t"/>
              <a:pathLst>
                <a:path extrusionOk="0" h="1348" w="2369">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2" name="Google Shape;2532;p49"/>
            <p:cNvSpPr/>
            <p:nvPr/>
          </p:nvSpPr>
          <p:spPr>
            <a:xfrm>
              <a:off x="3591075" y="4400125"/>
              <a:ext cx="65900" cy="31200"/>
            </a:xfrm>
            <a:custGeom>
              <a:rect b="b" l="l" r="r" t="t"/>
              <a:pathLst>
                <a:path extrusionOk="0" h="1248" w="2636">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3" name="Google Shape;2533;p49"/>
            <p:cNvSpPr/>
            <p:nvPr/>
          </p:nvSpPr>
          <p:spPr>
            <a:xfrm>
              <a:off x="3637775" y="4178000"/>
              <a:ext cx="51200" cy="43225"/>
            </a:xfrm>
            <a:custGeom>
              <a:rect b="b" l="l" r="r" t="t"/>
              <a:pathLst>
                <a:path extrusionOk="0" h="1729" w="2048">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4" name="Google Shape;2534;p49"/>
            <p:cNvSpPr/>
            <p:nvPr/>
          </p:nvSpPr>
          <p:spPr>
            <a:xfrm>
              <a:off x="3589250" y="4145725"/>
              <a:ext cx="49375" cy="44100"/>
            </a:xfrm>
            <a:custGeom>
              <a:rect b="b" l="l" r="r" t="t"/>
              <a:pathLst>
                <a:path extrusionOk="0" h="1764" w="1975">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5" name="Google Shape;2535;p49"/>
            <p:cNvSpPr/>
            <p:nvPr/>
          </p:nvSpPr>
          <p:spPr>
            <a:xfrm>
              <a:off x="3632775" y="3790225"/>
              <a:ext cx="50525" cy="43225"/>
            </a:xfrm>
            <a:custGeom>
              <a:rect b="b" l="l" r="r" t="t"/>
              <a:pathLst>
                <a:path extrusionOk="0" h="1729" w="2021">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6" name="Google Shape;2536;p49"/>
            <p:cNvSpPr/>
            <p:nvPr/>
          </p:nvSpPr>
          <p:spPr>
            <a:xfrm>
              <a:off x="3728675" y="4679200"/>
              <a:ext cx="47925" cy="45825"/>
            </a:xfrm>
            <a:custGeom>
              <a:rect b="b" l="l" r="r" t="t"/>
              <a:pathLst>
                <a:path extrusionOk="0" h="1833" w="1917">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7" name="Google Shape;2537;p49"/>
            <p:cNvSpPr/>
            <p:nvPr/>
          </p:nvSpPr>
          <p:spPr>
            <a:xfrm>
              <a:off x="3648600" y="4535975"/>
              <a:ext cx="64250" cy="30050"/>
            </a:xfrm>
            <a:custGeom>
              <a:rect b="b" l="l" r="r" t="t"/>
              <a:pathLst>
                <a:path extrusionOk="0" h="1202" w="257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8" name="Google Shape;2538;p49"/>
            <p:cNvSpPr/>
            <p:nvPr/>
          </p:nvSpPr>
          <p:spPr>
            <a:xfrm>
              <a:off x="3698650" y="4327975"/>
              <a:ext cx="55650" cy="38975"/>
            </a:xfrm>
            <a:custGeom>
              <a:rect b="b" l="l" r="r" t="t"/>
              <a:pathLst>
                <a:path extrusionOk="0" h="1559" w="2226">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39" name="Google Shape;2539;p49"/>
            <p:cNvSpPr/>
            <p:nvPr/>
          </p:nvSpPr>
          <p:spPr>
            <a:xfrm>
              <a:off x="3700325" y="4049150"/>
              <a:ext cx="63400" cy="30800"/>
            </a:xfrm>
            <a:custGeom>
              <a:rect b="b" l="l" r="r" t="t"/>
              <a:pathLst>
                <a:path extrusionOk="0" h="1232" w="2536">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0" name="Google Shape;2540;p49"/>
            <p:cNvSpPr/>
            <p:nvPr/>
          </p:nvSpPr>
          <p:spPr>
            <a:xfrm>
              <a:off x="3747025" y="3580900"/>
              <a:ext cx="64225" cy="31200"/>
            </a:xfrm>
            <a:custGeom>
              <a:rect b="b" l="l" r="r" t="t"/>
              <a:pathLst>
                <a:path extrusionOk="0" h="1248" w="2569">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1" name="Google Shape;2541;p49"/>
            <p:cNvSpPr/>
            <p:nvPr/>
          </p:nvSpPr>
          <p:spPr>
            <a:xfrm>
              <a:off x="3798725" y="3332800"/>
              <a:ext cx="63400" cy="30800"/>
            </a:xfrm>
            <a:custGeom>
              <a:rect b="b" l="l" r="r" t="t"/>
              <a:pathLst>
                <a:path extrusionOk="0" h="1232" w="2536">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2" name="Google Shape;2542;p49"/>
            <p:cNvSpPr/>
            <p:nvPr/>
          </p:nvSpPr>
          <p:spPr>
            <a:xfrm>
              <a:off x="3657700" y="3898350"/>
              <a:ext cx="51800" cy="39725"/>
            </a:xfrm>
            <a:custGeom>
              <a:rect b="b" l="l" r="r" t="t"/>
              <a:pathLst>
                <a:path extrusionOk="0" h="1589" w="2072">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3" name="Google Shape;2543;p49"/>
            <p:cNvSpPr/>
            <p:nvPr/>
          </p:nvSpPr>
          <p:spPr>
            <a:xfrm>
              <a:off x="3714800" y="3468875"/>
              <a:ext cx="52250" cy="39725"/>
            </a:xfrm>
            <a:custGeom>
              <a:rect b="b" l="l" r="r" t="t"/>
              <a:pathLst>
                <a:path extrusionOk="0" h="1589" w="209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4" name="Google Shape;2544;p49"/>
            <p:cNvSpPr/>
            <p:nvPr/>
          </p:nvSpPr>
          <p:spPr>
            <a:xfrm>
              <a:off x="3789475" y="3143250"/>
              <a:ext cx="52625" cy="40125"/>
            </a:xfrm>
            <a:custGeom>
              <a:rect b="b" l="l" r="r" t="t"/>
              <a:pathLst>
                <a:path extrusionOk="0" h="1605" w="2105">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5" name="Google Shape;2545;p49"/>
            <p:cNvSpPr/>
            <p:nvPr/>
          </p:nvSpPr>
          <p:spPr>
            <a:xfrm>
              <a:off x="3631100" y="4037075"/>
              <a:ext cx="48250" cy="45825"/>
            </a:xfrm>
            <a:custGeom>
              <a:rect b="b" l="l" r="r" t="t"/>
              <a:pathLst>
                <a:path extrusionOk="0" h="1833" w="193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6" name="Google Shape;2546;p49"/>
            <p:cNvSpPr/>
            <p:nvPr/>
          </p:nvSpPr>
          <p:spPr>
            <a:xfrm>
              <a:off x="3790375" y="3384525"/>
              <a:ext cx="308575" cy="1645375"/>
            </a:xfrm>
            <a:custGeom>
              <a:rect b="b" l="l" r="r" t="t"/>
              <a:pathLst>
                <a:path extrusionOk="0" fill="none" h="65815" w="12343">
                  <a:moveTo>
                    <a:pt x="12343" y="1"/>
                  </a:moveTo>
                  <a:cubicBezTo>
                    <a:pt x="12343" y="1"/>
                    <a:pt x="1068" y="21850"/>
                    <a:pt x="1" y="65815"/>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7" name="Google Shape;2547;p49"/>
            <p:cNvSpPr/>
            <p:nvPr/>
          </p:nvSpPr>
          <p:spPr>
            <a:xfrm>
              <a:off x="3534350" y="3032625"/>
              <a:ext cx="353625" cy="1996450"/>
            </a:xfrm>
            <a:custGeom>
              <a:rect b="b" l="l" r="r" t="t"/>
              <a:pathLst>
                <a:path extrusionOk="0" fill="none" h="79858" w="14145">
                  <a:moveTo>
                    <a:pt x="10275" y="79857"/>
                  </a:moveTo>
                  <a:cubicBezTo>
                    <a:pt x="1" y="38661"/>
                    <a:pt x="14144" y="0"/>
                    <a:pt x="14144"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8" name="Google Shape;2548;p49"/>
            <p:cNvSpPr/>
            <p:nvPr/>
          </p:nvSpPr>
          <p:spPr>
            <a:xfrm>
              <a:off x="3791200" y="4011650"/>
              <a:ext cx="297750" cy="1017425"/>
            </a:xfrm>
            <a:custGeom>
              <a:rect b="b" l="l" r="r" t="t"/>
              <a:pathLst>
                <a:path extrusionOk="0" fill="none" h="40697" w="11910">
                  <a:moveTo>
                    <a:pt x="11909" y="0"/>
                  </a:moveTo>
                  <a:cubicBezTo>
                    <a:pt x="11909" y="0"/>
                    <a:pt x="8974" y="14211"/>
                    <a:pt x="1" y="4069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49" name="Google Shape;2549;p49"/>
            <p:cNvSpPr/>
            <p:nvPr/>
          </p:nvSpPr>
          <p:spPr>
            <a:xfrm>
              <a:off x="3415100" y="4094200"/>
              <a:ext cx="376125" cy="935700"/>
            </a:xfrm>
            <a:custGeom>
              <a:rect b="b" l="l" r="r" t="t"/>
              <a:pathLst>
                <a:path extrusionOk="0" fill="none" h="37428" w="15045">
                  <a:moveTo>
                    <a:pt x="1" y="1"/>
                  </a:moveTo>
                  <a:cubicBezTo>
                    <a:pt x="1" y="1"/>
                    <a:pt x="1902" y="20782"/>
                    <a:pt x="15045" y="3742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0" name="Google Shape;2550;p49"/>
            <p:cNvSpPr/>
            <p:nvPr/>
          </p:nvSpPr>
          <p:spPr>
            <a:xfrm>
              <a:off x="3579400" y="3682250"/>
              <a:ext cx="211000" cy="1346825"/>
            </a:xfrm>
            <a:custGeom>
              <a:rect b="b" l="l" r="r" t="t"/>
              <a:pathLst>
                <a:path extrusionOk="0" fill="none" h="53873" w="8440">
                  <a:moveTo>
                    <a:pt x="2469" y="0"/>
                  </a:moveTo>
                  <a:cubicBezTo>
                    <a:pt x="2469" y="0"/>
                    <a:pt x="0" y="32557"/>
                    <a:pt x="8440" y="53872"/>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1" name="Google Shape;2551;p49"/>
            <p:cNvSpPr/>
            <p:nvPr/>
          </p:nvSpPr>
          <p:spPr>
            <a:xfrm>
              <a:off x="3757850" y="4761350"/>
              <a:ext cx="267725" cy="275225"/>
            </a:xfrm>
            <a:custGeom>
              <a:rect b="b" l="l" r="r" t="t"/>
              <a:pathLst>
                <a:path extrusionOk="0" h="11009" w="10709">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2" name="Google Shape;2552;p49"/>
            <p:cNvSpPr/>
            <p:nvPr/>
          </p:nvSpPr>
          <p:spPr>
            <a:xfrm>
              <a:off x="3792875" y="4821400"/>
              <a:ext cx="177650" cy="197650"/>
            </a:xfrm>
            <a:custGeom>
              <a:rect b="b" l="l" r="r" t="t"/>
              <a:pathLst>
                <a:path extrusionOk="0" fill="none" h="7906" w="7106">
                  <a:moveTo>
                    <a:pt x="7106" y="0"/>
                  </a:moveTo>
                  <a:cubicBezTo>
                    <a:pt x="6739" y="467"/>
                    <a:pt x="1" y="7906"/>
                    <a:pt x="1" y="790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3" name="Google Shape;2553;p49"/>
            <p:cNvSpPr/>
            <p:nvPr/>
          </p:nvSpPr>
          <p:spPr>
            <a:xfrm>
              <a:off x="3508500" y="4787200"/>
              <a:ext cx="277725" cy="253850"/>
            </a:xfrm>
            <a:custGeom>
              <a:rect b="b" l="l" r="r" t="t"/>
              <a:pathLst>
                <a:path extrusionOk="0" h="10154" w="11109">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4" name="Google Shape;2554;p49"/>
            <p:cNvSpPr/>
            <p:nvPr/>
          </p:nvSpPr>
          <p:spPr>
            <a:xfrm>
              <a:off x="3562725" y="4842250"/>
              <a:ext cx="196000" cy="178475"/>
            </a:xfrm>
            <a:custGeom>
              <a:rect b="b" l="l" r="r" t="t"/>
              <a:pathLst>
                <a:path extrusionOk="0" fill="none" h="7139" w="7840">
                  <a:moveTo>
                    <a:pt x="0" y="0"/>
                  </a:moveTo>
                  <a:cubicBezTo>
                    <a:pt x="434" y="434"/>
                    <a:pt x="7839" y="7139"/>
                    <a:pt x="7839" y="7139"/>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5" name="Google Shape;2555;p49"/>
            <p:cNvSpPr/>
            <p:nvPr/>
          </p:nvSpPr>
          <p:spPr>
            <a:xfrm>
              <a:off x="3480150" y="3518800"/>
              <a:ext cx="331925" cy="316475"/>
            </a:xfrm>
            <a:custGeom>
              <a:rect b="b" l="l" r="r" t="t"/>
              <a:pathLst>
                <a:path extrusionOk="0" h="12659" w="13277">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6" name="Google Shape;2556;p49"/>
            <p:cNvSpPr/>
            <p:nvPr/>
          </p:nvSpPr>
          <p:spPr>
            <a:xfrm>
              <a:off x="3365900" y="3427325"/>
              <a:ext cx="545425" cy="511425"/>
            </a:xfrm>
            <a:custGeom>
              <a:rect b="b" l="l" r="r" t="t"/>
              <a:pathLst>
                <a:path extrusionOk="0" h="20457" w="21817">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7" name="Google Shape;2557;p49"/>
            <p:cNvSpPr/>
            <p:nvPr/>
          </p:nvSpPr>
          <p:spPr>
            <a:xfrm>
              <a:off x="3586075" y="3659350"/>
              <a:ext cx="91750" cy="73275"/>
            </a:xfrm>
            <a:custGeom>
              <a:rect b="b" l="l" r="r" t="t"/>
              <a:pathLst>
                <a:path extrusionOk="0" h="2931" w="367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8" name="Google Shape;2558;p49"/>
            <p:cNvSpPr/>
            <p:nvPr/>
          </p:nvSpPr>
          <p:spPr>
            <a:xfrm>
              <a:off x="3952150" y="3200075"/>
              <a:ext cx="302750" cy="348775"/>
            </a:xfrm>
            <a:custGeom>
              <a:rect b="b" l="l" r="r" t="t"/>
              <a:pathLst>
                <a:path extrusionOk="0" h="13951" w="1211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59" name="Google Shape;2559;p49"/>
            <p:cNvSpPr/>
            <p:nvPr/>
          </p:nvSpPr>
          <p:spPr>
            <a:xfrm>
              <a:off x="3769525" y="3087425"/>
              <a:ext cx="617975" cy="523525"/>
            </a:xfrm>
            <a:custGeom>
              <a:rect b="b" l="l" r="r" t="t"/>
              <a:pathLst>
                <a:path extrusionOk="0" h="20941" w="24719">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0" name="Google Shape;2560;p49"/>
            <p:cNvSpPr/>
            <p:nvPr/>
          </p:nvSpPr>
          <p:spPr>
            <a:xfrm>
              <a:off x="4058900" y="3342550"/>
              <a:ext cx="81750" cy="90650"/>
            </a:xfrm>
            <a:custGeom>
              <a:rect b="b" l="l" r="r" t="t"/>
              <a:pathLst>
                <a:path extrusionOk="0" h="3626" w="327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1" name="Google Shape;2561;p49"/>
            <p:cNvSpPr/>
            <p:nvPr/>
          </p:nvSpPr>
          <p:spPr>
            <a:xfrm>
              <a:off x="3316700" y="3983950"/>
              <a:ext cx="207675" cy="209300"/>
            </a:xfrm>
            <a:custGeom>
              <a:rect b="b" l="l" r="r" t="t"/>
              <a:pathLst>
                <a:path extrusionOk="0" h="8372" w="8307">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2" name="Google Shape;2562;p49"/>
            <p:cNvSpPr/>
            <p:nvPr/>
          </p:nvSpPr>
          <p:spPr>
            <a:xfrm>
              <a:off x="3238525" y="3909675"/>
              <a:ext cx="358400" cy="366375"/>
            </a:xfrm>
            <a:custGeom>
              <a:rect b="b" l="l" r="r" t="t"/>
              <a:pathLst>
                <a:path extrusionOk="0" h="14655" w="14336">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3" name="Google Shape;2563;p49"/>
            <p:cNvSpPr/>
            <p:nvPr/>
          </p:nvSpPr>
          <p:spPr>
            <a:xfrm>
              <a:off x="3380075" y="4076775"/>
              <a:ext cx="62575" cy="52550"/>
            </a:xfrm>
            <a:custGeom>
              <a:rect b="b" l="l" r="r" t="t"/>
              <a:pathLst>
                <a:path extrusionOk="0" h="2102" w="2503">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4" name="Google Shape;2564;p49"/>
            <p:cNvSpPr/>
            <p:nvPr/>
          </p:nvSpPr>
          <p:spPr>
            <a:xfrm>
              <a:off x="3965500" y="3922550"/>
              <a:ext cx="227700" cy="211525"/>
            </a:xfrm>
            <a:custGeom>
              <a:rect b="b" l="l" r="r" t="t"/>
              <a:pathLst>
                <a:path extrusionOk="0" h="8461" w="9108">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5" name="Google Shape;2565;p49"/>
            <p:cNvSpPr/>
            <p:nvPr/>
          </p:nvSpPr>
          <p:spPr>
            <a:xfrm>
              <a:off x="3869600" y="3817550"/>
              <a:ext cx="386050" cy="388375"/>
            </a:xfrm>
            <a:custGeom>
              <a:rect b="b" l="l" r="r" t="t"/>
              <a:pathLst>
                <a:path extrusionOk="0" h="15535" w="15442">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6" name="Google Shape;2566;p49"/>
            <p:cNvSpPr/>
            <p:nvPr/>
          </p:nvSpPr>
          <p:spPr>
            <a:xfrm>
              <a:off x="4051400" y="3997250"/>
              <a:ext cx="65900" cy="51900"/>
            </a:xfrm>
            <a:custGeom>
              <a:rect b="b" l="l" r="r" t="t"/>
              <a:pathLst>
                <a:path extrusionOk="0" h="2076" w="2636">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7" name="Google Shape;2567;p49"/>
            <p:cNvSpPr/>
            <p:nvPr/>
          </p:nvSpPr>
          <p:spPr>
            <a:xfrm>
              <a:off x="3732000" y="2830600"/>
              <a:ext cx="311925" cy="309700"/>
            </a:xfrm>
            <a:custGeom>
              <a:rect b="b" l="l" r="r" t="t"/>
              <a:pathLst>
                <a:path extrusionOk="0" h="12388" w="12477">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8" name="Google Shape;2568;p49"/>
            <p:cNvSpPr/>
            <p:nvPr/>
          </p:nvSpPr>
          <p:spPr>
            <a:xfrm>
              <a:off x="3601175" y="2739250"/>
              <a:ext cx="573675" cy="512350"/>
            </a:xfrm>
            <a:custGeom>
              <a:rect b="b" l="l" r="r" t="t"/>
              <a:pathLst>
                <a:path extrusionOk="0" h="20494" w="22947">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69" name="Google Shape;2569;p49"/>
            <p:cNvSpPr/>
            <p:nvPr/>
          </p:nvSpPr>
          <p:spPr>
            <a:xfrm>
              <a:off x="3861250" y="2953700"/>
              <a:ext cx="90100" cy="84450"/>
            </a:xfrm>
            <a:custGeom>
              <a:rect b="b" l="l" r="r" t="t"/>
              <a:pathLst>
                <a:path extrusionOk="0" h="3378" w="3604">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570" name="Google Shape;2570;p49"/>
          <p:cNvSpPr txBox="1"/>
          <p:nvPr>
            <p:ph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grpSp>
        <p:nvGrpSpPr>
          <p:cNvPr id="2571" name="Google Shape;2571;p49"/>
          <p:cNvGrpSpPr/>
          <p:nvPr/>
        </p:nvGrpSpPr>
        <p:grpSpPr>
          <a:xfrm rot="3599956">
            <a:off x="3650355" y="8387240"/>
            <a:ext cx="5083875" cy="1535514"/>
            <a:chOff x="7065429" y="3849917"/>
            <a:chExt cx="2639763" cy="2047397"/>
          </a:xfrm>
        </p:grpSpPr>
        <p:sp>
          <p:nvSpPr>
            <p:cNvPr id="2572" name="Google Shape;2572;p49"/>
            <p:cNvSpPr/>
            <p:nvPr/>
          </p:nvSpPr>
          <p:spPr>
            <a:xfrm rot="-2052473">
              <a:off x="8405117" y="4230685"/>
              <a:ext cx="564707" cy="910065"/>
            </a:xfrm>
            <a:custGeom>
              <a:rect b="b" l="l" r="r" t="t"/>
              <a:pathLst>
                <a:path extrusionOk="0" h="21450" w="13310">
                  <a:moveTo>
                    <a:pt x="12876" y="0"/>
                  </a:moveTo>
                  <a:lnTo>
                    <a:pt x="12876" y="0"/>
                  </a:lnTo>
                  <a:cubicBezTo>
                    <a:pt x="8173" y="1035"/>
                    <a:pt x="6672" y="3203"/>
                    <a:pt x="5304" y="6305"/>
                  </a:cubicBezTo>
                  <a:cubicBezTo>
                    <a:pt x="3936" y="9441"/>
                    <a:pt x="4170" y="8840"/>
                    <a:pt x="2102" y="11642"/>
                  </a:cubicBezTo>
                  <a:cubicBezTo>
                    <a:pt x="0" y="14444"/>
                    <a:pt x="601" y="21449"/>
                    <a:pt x="601" y="21449"/>
                  </a:cubicBezTo>
                  <a:cubicBezTo>
                    <a:pt x="5704" y="19014"/>
                    <a:pt x="7339" y="16179"/>
                    <a:pt x="7973" y="13143"/>
                  </a:cubicBezTo>
                  <a:cubicBezTo>
                    <a:pt x="8673" y="10108"/>
                    <a:pt x="9274" y="9541"/>
                    <a:pt x="11275" y="6172"/>
                  </a:cubicBezTo>
                  <a:cubicBezTo>
                    <a:pt x="13310" y="2803"/>
                    <a:pt x="12876" y="1"/>
                    <a:pt x="1287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573" name="Google Shape;2573;p49"/>
            <p:cNvGrpSpPr/>
            <p:nvPr/>
          </p:nvGrpSpPr>
          <p:grpSpPr>
            <a:xfrm>
              <a:off x="7065429" y="3849917"/>
              <a:ext cx="2639763" cy="2047397"/>
              <a:chOff x="7370229" y="3849917"/>
              <a:chExt cx="2639763" cy="2047397"/>
            </a:xfrm>
          </p:grpSpPr>
          <p:grpSp>
            <p:nvGrpSpPr>
              <p:cNvPr id="2574" name="Google Shape;2574;p49"/>
              <p:cNvGrpSpPr/>
              <p:nvPr/>
            </p:nvGrpSpPr>
            <p:grpSpPr>
              <a:xfrm rot="-2700000">
                <a:off x="7782639" y="4230035"/>
                <a:ext cx="726056" cy="1467214"/>
                <a:chOff x="9937964" y="2382704"/>
                <a:chExt cx="726063" cy="1467228"/>
              </a:xfrm>
            </p:grpSpPr>
            <p:sp>
              <p:nvSpPr>
                <p:cNvPr id="2575" name="Google Shape;2575;p49"/>
                <p:cNvSpPr/>
                <p:nvPr/>
              </p:nvSpPr>
              <p:spPr>
                <a:xfrm>
                  <a:off x="9937964" y="2382704"/>
                  <a:ext cx="639892" cy="1200062"/>
                </a:xfrm>
                <a:custGeom>
                  <a:rect b="b" l="l" r="r" t="t"/>
                  <a:pathLst>
                    <a:path extrusionOk="0" h="28285" w="15082">
                      <a:moveTo>
                        <a:pt x="172" y="1"/>
                      </a:moveTo>
                      <a:cubicBezTo>
                        <a:pt x="61" y="1"/>
                        <a:pt x="1" y="53"/>
                        <a:pt x="4" y="165"/>
                      </a:cubicBezTo>
                      <a:cubicBezTo>
                        <a:pt x="38" y="1232"/>
                        <a:pt x="471" y="6369"/>
                        <a:pt x="1205" y="8838"/>
                      </a:cubicBezTo>
                      <a:cubicBezTo>
                        <a:pt x="1939" y="11239"/>
                        <a:pt x="4541" y="13007"/>
                        <a:pt x="5642" y="15609"/>
                      </a:cubicBezTo>
                      <a:cubicBezTo>
                        <a:pt x="6709" y="18211"/>
                        <a:pt x="6409" y="18912"/>
                        <a:pt x="9344" y="21347"/>
                      </a:cubicBezTo>
                      <a:cubicBezTo>
                        <a:pt x="12246" y="23715"/>
                        <a:pt x="15082" y="28285"/>
                        <a:pt x="15082" y="28285"/>
                      </a:cubicBezTo>
                      <a:cubicBezTo>
                        <a:pt x="14148" y="23782"/>
                        <a:pt x="13480" y="18111"/>
                        <a:pt x="11879" y="15176"/>
                      </a:cubicBezTo>
                      <a:cubicBezTo>
                        <a:pt x="10345" y="12173"/>
                        <a:pt x="8677" y="10772"/>
                        <a:pt x="7309" y="7103"/>
                      </a:cubicBezTo>
                      <a:cubicBezTo>
                        <a:pt x="6171" y="4077"/>
                        <a:pt x="1156" y="1"/>
                        <a:pt x="1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76" name="Google Shape;2576;p49"/>
                <p:cNvSpPr/>
                <p:nvPr/>
              </p:nvSpPr>
              <p:spPr>
                <a:xfrm>
                  <a:off x="10152563" y="2715845"/>
                  <a:ext cx="511464" cy="1134087"/>
                </a:xfrm>
                <a:custGeom>
                  <a:rect b="b" l="l" r="r" t="t"/>
                  <a:pathLst>
                    <a:path extrusionOk="0" h="26730" w="12055">
                      <a:moveTo>
                        <a:pt x="398" y="1"/>
                      </a:moveTo>
                      <a:cubicBezTo>
                        <a:pt x="185" y="1"/>
                        <a:pt x="1" y="211"/>
                        <a:pt x="150" y="385"/>
                      </a:cubicBezTo>
                      <a:cubicBezTo>
                        <a:pt x="1017" y="1586"/>
                        <a:pt x="1784" y="2887"/>
                        <a:pt x="2485" y="4221"/>
                      </a:cubicBezTo>
                      <a:cubicBezTo>
                        <a:pt x="4620" y="8057"/>
                        <a:pt x="6421" y="12060"/>
                        <a:pt x="7989" y="16163"/>
                      </a:cubicBezTo>
                      <a:cubicBezTo>
                        <a:pt x="9323" y="19566"/>
                        <a:pt x="10491" y="23068"/>
                        <a:pt x="11525" y="26571"/>
                      </a:cubicBezTo>
                      <a:cubicBezTo>
                        <a:pt x="11562" y="26682"/>
                        <a:pt x="11649" y="26729"/>
                        <a:pt x="11739" y="26729"/>
                      </a:cubicBezTo>
                      <a:cubicBezTo>
                        <a:pt x="11893" y="26729"/>
                        <a:pt x="12055" y="26593"/>
                        <a:pt x="11992" y="26404"/>
                      </a:cubicBezTo>
                      <a:cubicBezTo>
                        <a:pt x="10290" y="20700"/>
                        <a:pt x="8289" y="15062"/>
                        <a:pt x="5821" y="9659"/>
                      </a:cubicBezTo>
                      <a:cubicBezTo>
                        <a:pt x="4520" y="6823"/>
                        <a:pt x="3052" y="3988"/>
                        <a:pt x="1384" y="1319"/>
                      </a:cubicBezTo>
                      <a:cubicBezTo>
                        <a:pt x="1151" y="886"/>
                        <a:pt x="850" y="485"/>
                        <a:pt x="617" y="85"/>
                      </a:cubicBezTo>
                      <a:cubicBezTo>
                        <a:pt x="549" y="25"/>
                        <a:pt x="472" y="1"/>
                        <a:pt x="39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577" name="Google Shape;2577;p49"/>
              <p:cNvGrpSpPr/>
              <p:nvPr/>
            </p:nvGrpSpPr>
            <p:grpSpPr>
              <a:xfrm>
                <a:off x="7998979" y="4595823"/>
                <a:ext cx="850035" cy="735650"/>
                <a:chOff x="9717341" y="3079873"/>
                <a:chExt cx="850035" cy="735650"/>
              </a:xfrm>
            </p:grpSpPr>
            <p:sp>
              <p:nvSpPr>
                <p:cNvPr id="2578" name="Google Shape;2578;p49"/>
                <p:cNvSpPr/>
                <p:nvPr/>
              </p:nvSpPr>
              <p:spPr>
                <a:xfrm>
                  <a:off x="9717341" y="3079873"/>
                  <a:ext cx="723219" cy="529792"/>
                </a:xfrm>
                <a:custGeom>
                  <a:rect b="b" l="l" r="r" t="t"/>
                  <a:pathLst>
                    <a:path extrusionOk="0" h="12487" w="17046">
                      <a:moveTo>
                        <a:pt x="2057" y="1"/>
                      </a:moveTo>
                      <a:cubicBezTo>
                        <a:pt x="1068" y="1"/>
                        <a:pt x="383" y="142"/>
                        <a:pt x="267" y="245"/>
                      </a:cubicBezTo>
                      <a:cubicBezTo>
                        <a:pt x="0" y="478"/>
                        <a:pt x="3536" y="4848"/>
                        <a:pt x="5738" y="6116"/>
                      </a:cubicBezTo>
                      <a:cubicBezTo>
                        <a:pt x="6905" y="6783"/>
                        <a:pt x="7406" y="6516"/>
                        <a:pt x="10241" y="9451"/>
                      </a:cubicBezTo>
                      <a:cubicBezTo>
                        <a:pt x="12576" y="11953"/>
                        <a:pt x="15612" y="12487"/>
                        <a:pt x="17046" y="12487"/>
                      </a:cubicBezTo>
                      <a:cubicBezTo>
                        <a:pt x="17046" y="12487"/>
                        <a:pt x="15345" y="8017"/>
                        <a:pt x="13377" y="5849"/>
                      </a:cubicBezTo>
                      <a:cubicBezTo>
                        <a:pt x="11942" y="4314"/>
                        <a:pt x="9741" y="3080"/>
                        <a:pt x="8073" y="1846"/>
                      </a:cubicBezTo>
                      <a:cubicBezTo>
                        <a:pt x="6017" y="366"/>
                        <a:pt x="3645" y="1"/>
                        <a:pt x="205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79" name="Google Shape;2579;p49"/>
                <p:cNvSpPr/>
                <p:nvPr/>
              </p:nvSpPr>
              <p:spPr>
                <a:xfrm>
                  <a:off x="10033808" y="3259680"/>
                  <a:ext cx="533568" cy="555843"/>
                </a:xfrm>
                <a:custGeom>
                  <a:rect b="b" l="l" r="r" t="t"/>
                  <a:pathLst>
                    <a:path extrusionOk="0" h="13101" w="12576">
                      <a:moveTo>
                        <a:pt x="372" y="0"/>
                      </a:moveTo>
                      <a:cubicBezTo>
                        <a:pt x="159" y="0"/>
                        <a:pt x="0" y="273"/>
                        <a:pt x="247" y="410"/>
                      </a:cubicBezTo>
                      <a:cubicBezTo>
                        <a:pt x="1314" y="1044"/>
                        <a:pt x="2382" y="1744"/>
                        <a:pt x="3383" y="2511"/>
                      </a:cubicBezTo>
                      <a:cubicBezTo>
                        <a:pt x="5617" y="4179"/>
                        <a:pt x="7652" y="6081"/>
                        <a:pt x="9387" y="8282"/>
                      </a:cubicBezTo>
                      <a:cubicBezTo>
                        <a:pt x="10454" y="9717"/>
                        <a:pt x="11422" y="11284"/>
                        <a:pt x="12089" y="12952"/>
                      </a:cubicBezTo>
                      <a:cubicBezTo>
                        <a:pt x="12135" y="13057"/>
                        <a:pt x="12214" y="13101"/>
                        <a:pt x="12292" y="13101"/>
                      </a:cubicBezTo>
                      <a:cubicBezTo>
                        <a:pt x="12436" y="13101"/>
                        <a:pt x="12576" y="12948"/>
                        <a:pt x="12489" y="12752"/>
                      </a:cubicBezTo>
                      <a:cubicBezTo>
                        <a:pt x="10488" y="7682"/>
                        <a:pt x="6218" y="3645"/>
                        <a:pt x="1715" y="743"/>
                      </a:cubicBezTo>
                      <a:cubicBezTo>
                        <a:pt x="1314" y="477"/>
                        <a:pt x="914" y="243"/>
                        <a:pt x="514" y="43"/>
                      </a:cubicBezTo>
                      <a:cubicBezTo>
                        <a:pt x="466" y="13"/>
                        <a:pt x="418" y="0"/>
                        <a:pt x="37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580" name="Google Shape;2580;p49"/>
              <p:cNvGrpSpPr/>
              <p:nvPr/>
            </p:nvGrpSpPr>
            <p:grpSpPr>
              <a:xfrm rot="-2052487">
                <a:off x="8347232" y="3770480"/>
                <a:ext cx="396315" cy="2206271"/>
                <a:chOff x="10385362" y="1558762"/>
                <a:chExt cx="396315" cy="2206273"/>
              </a:xfrm>
            </p:grpSpPr>
            <p:sp>
              <p:nvSpPr>
                <p:cNvPr id="2581" name="Google Shape;2581;p49"/>
                <p:cNvSpPr/>
                <p:nvPr/>
              </p:nvSpPr>
              <p:spPr>
                <a:xfrm>
                  <a:off x="10385362" y="1558762"/>
                  <a:ext cx="396315" cy="1354625"/>
                </a:xfrm>
                <a:custGeom>
                  <a:rect b="b" l="l" r="r" t="t"/>
                  <a:pathLst>
                    <a:path extrusionOk="0" h="31928" w="9341">
                      <a:moveTo>
                        <a:pt x="2437" y="1"/>
                      </a:moveTo>
                      <a:cubicBezTo>
                        <a:pt x="2374" y="1"/>
                        <a:pt x="2327" y="34"/>
                        <a:pt x="2302" y="104"/>
                      </a:cubicBezTo>
                      <a:cubicBezTo>
                        <a:pt x="1935" y="1138"/>
                        <a:pt x="367" y="6109"/>
                        <a:pt x="167" y="8677"/>
                      </a:cubicBezTo>
                      <a:cubicBezTo>
                        <a:pt x="0" y="11279"/>
                        <a:pt x="2035" y="13814"/>
                        <a:pt x="2135" y="16649"/>
                      </a:cubicBezTo>
                      <a:cubicBezTo>
                        <a:pt x="2202" y="19485"/>
                        <a:pt x="1635" y="20019"/>
                        <a:pt x="3769" y="23321"/>
                      </a:cubicBezTo>
                      <a:cubicBezTo>
                        <a:pt x="5838" y="26623"/>
                        <a:pt x="7038" y="31927"/>
                        <a:pt x="7038" y="31927"/>
                      </a:cubicBezTo>
                      <a:cubicBezTo>
                        <a:pt x="7806" y="27324"/>
                        <a:pt x="9340" y="21786"/>
                        <a:pt x="8873" y="18384"/>
                      </a:cubicBezTo>
                      <a:cubicBezTo>
                        <a:pt x="8439" y="15015"/>
                        <a:pt x="7205" y="13147"/>
                        <a:pt x="7205" y="9211"/>
                      </a:cubicBezTo>
                      <a:cubicBezTo>
                        <a:pt x="7205" y="5861"/>
                        <a:pt x="3282" y="1"/>
                        <a:pt x="243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82" name="Google Shape;2582;p49"/>
                <p:cNvSpPr/>
                <p:nvPr/>
              </p:nvSpPr>
              <p:spPr>
                <a:xfrm>
                  <a:off x="10542726" y="1971285"/>
                  <a:ext cx="180911" cy="1793750"/>
                </a:xfrm>
                <a:custGeom>
                  <a:rect b="b" l="l" r="r" t="t"/>
                  <a:pathLst>
                    <a:path extrusionOk="0" h="42278" w="4264">
                      <a:moveTo>
                        <a:pt x="313" y="0"/>
                      </a:moveTo>
                      <a:cubicBezTo>
                        <a:pt x="156" y="0"/>
                        <a:pt x="0" y="108"/>
                        <a:pt x="60" y="288"/>
                      </a:cubicBezTo>
                      <a:cubicBezTo>
                        <a:pt x="661" y="3190"/>
                        <a:pt x="1128" y="6059"/>
                        <a:pt x="1561" y="8928"/>
                      </a:cubicBezTo>
                      <a:cubicBezTo>
                        <a:pt x="2495" y="15599"/>
                        <a:pt x="3163" y="22304"/>
                        <a:pt x="3396" y="29042"/>
                      </a:cubicBezTo>
                      <a:cubicBezTo>
                        <a:pt x="3496" y="33379"/>
                        <a:pt x="3429" y="37715"/>
                        <a:pt x="3096" y="42052"/>
                      </a:cubicBezTo>
                      <a:cubicBezTo>
                        <a:pt x="3080" y="42209"/>
                        <a:pt x="3184" y="42277"/>
                        <a:pt x="3300" y="42277"/>
                      </a:cubicBezTo>
                      <a:cubicBezTo>
                        <a:pt x="3431" y="42277"/>
                        <a:pt x="3579" y="42192"/>
                        <a:pt x="3596" y="42052"/>
                      </a:cubicBezTo>
                      <a:cubicBezTo>
                        <a:pt x="4263" y="34479"/>
                        <a:pt x="3997" y="26874"/>
                        <a:pt x="3296" y="19302"/>
                      </a:cubicBezTo>
                      <a:cubicBezTo>
                        <a:pt x="2796" y="13898"/>
                        <a:pt x="2095" y="8461"/>
                        <a:pt x="1128" y="3124"/>
                      </a:cubicBezTo>
                      <a:cubicBezTo>
                        <a:pt x="961" y="2123"/>
                        <a:pt x="761" y="1122"/>
                        <a:pt x="561" y="155"/>
                      </a:cubicBezTo>
                      <a:cubicBezTo>
                        <a:pt x="521" y="48"/>
                        <a:pt x="417" y="0"/>
                        <a:pt x="31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583" name="Google Shape;2583;p49"/>
              <p:cNvGrpSpPr/>
              <p:nvPr/>
            </p:nvGrpSpPr>
            <p:grpSpPr>
              <a:xfrm rot="-2052487">
                <a:off x="8648186" y="3915934"/>
                <a:ext cx="413328" cy="1529595"/>
                <a:chOff x="10729237" y="2301922"/>
                <a:chExt cx="413329" cy="1529596"/>
              </a:xfrm>
            </p:grpSpPr>
            <p:sp>
              <p:nvSpPr>
                <p:cNvPr id="2584" name="Google Shape;2584;p49"/>
                <p:cNvSpPr/>
                <p:nvPr/>
              </p:nvSpPr>
              <p:spPr>
                <a:xfrm>
                  <a:off x="10729237" y="2301922"/>
                  <a:ext cx="413329" cy="891656"/>
                </a:xfrm>
                <a:custGeom>
                  <a:rect b="b" l="l" r="r" t="t"/>
                  <a:pathLst>
                    <a:path extrusionOk="0" h="21016" w="9742">
                      <a:moveTo>
                        <a:pt x="9329" y="0"/>
                      </a:moveTo>
                      <a:cubicBezTo>
                        <a:pt x="8837" y="0"/>
                        <a:pt x="4723" y="1937"/>
                        <a:pt x="3070" y="6072"/>
                      </a:cubicBezTo>
                      <a:cubicBezTo>
                        <a:pt x="2269" y="8140"/>
                        <a:pt x="935" y="10575"/>
                        <a:pt x="535" y="12810"/>
                      </a:cubicBezTo>
                      <a:cubicBezTo>
                        <a:pt x="1" y="15945"/>
                        <a:pt x="1002" y="21016"/>
                        <a:pt x="1002" y="21016"/>
                      </a:cubicBezTo>
                      <a:cubicBezTo>
                        <a:pt x="2269" y="20182"/>
                        <a:pt x="4738" y="17947"/>
                        <a:pt x="5505" y="14311"/>
                      </a:cubicBezTo>
                      <a:cubicBezTo>
                        <a:pt x="6405" y="9975"/>
                        <a:pt x="7006" y="9908"/>
                        <a:pt x="7706" y="8607"/>
                      </a:cubicBezTo>
                      <a:cubicBezTo>
                        <a:pt x="9041" y="6172"/>
                        <a:pt x="9741" y="67"/>
                        <a:pt x="9341" y="1"/>
                      </a:cubicBezTo>
                      <a:cubicBezTo>
                        <a:pt x="9337" y="0"/>
                        <a:pt x="9333" y="0"/>
                        <a:pt x="932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85" name="Google Shape;2585;p49"/>
                <p:cNvSpPr/>
                <p:nvPr/>
              </p:nvSpPr>
              <p:spPr>
                <a:xfrm>
                  <a:off x="10740565" y="2430944"/>
                  <a:ext cx="285749" cy="1400574"/>
                </a:xfrm>
                <a:custGeom>
                  <a:rect b="b" l="l" r="r" t="t"/>
                  <a:pathLst>
                    <a:path extrusionOk="0" h="33011" w="6735">
                      <a:moveTo>
                        <a:pt x="6360" y="0"/>
                      </a:moveTo>
                      <a:cubicBezTo>
                        <a:pt x="6288" y="0"/>
                        <a:pt x="6219" y="29"/>
                        <a:pt x="6172" y="95"/>
                      </a:cubicBezTo>
                      <a:cubicBezTo>
                        <a:pt x="5104" y="1763"/>
                        <a:pt x="4304" y="3631"/>
                        <a:pt x="3603" y="5533"/>
                      </a:cubicBezTo>
                      <a:cubicBezTo>
                        <a:pt x="1735" y="10303"/>
                        <a:pt x="668" y="15440"/>
                        <a:pt x="301" y="20577"/>
                      </a:cubicBezTo>
                      <a:cubicBezTo>
                        <a:pt x="1" y="24613"/>
                        <a:pt x="134" y="28749"/>
                        <a:pt x="634" y="32785"/>
                      </a:cubicBezTo>
                      <a:cubicBezTo>
                        <a:pt x="651" y="32935"/>
                        <a:pt x="785" y="33011"/>
                        <a:pt x="910" y="33011"/>
                      </a:cubicBezTo>
                      <a:cubicBezTo>
                        <a:pt x="1035" y="33011"/>
                        <a:pt x="1152" y="32935"/>
                        <a:pt x="1135" y="32785"/>
                      </a:cubicBezTo>
                      <a:cubicBezTo>
                        <a:pt x="301" y="26214"/>
                        <a:pt x="468" y="19476"/>
                        <a:pt x="1902" y="13038"/>
                      </a:cubicBezTo>
                      <a:cubicBezTo>
                        <a:pt x="2736" y="9269"/>
                        <a:pt x="3937" y="5533"/>
                        <a:pt x="5671" y="2097"/>
                      </a:cubicBezTo>
                      <a:cubicBezTo>
                        <a:pt x="5972" y="1530"/>
                        <a:pt x="6272" y="929"/>
                        <a:pt x="6639" y="396"/>
                      </a:cubicBezTo>
                      <a:cubicBezTo>
                        <a:pt x="6734" y="181"/>
                        <a:pt x="6540" y="0"/>
                        <a:pt x="636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586" name="Google Shape;2586;p49"/>
              <p:cNvGrpSpPr/>
              <p:nvPr/>
            </p:nvGrpSpPr>
            <p:grpSpPr>
              <a:xfrm rot="-2052487">
                <a:off x="8810725" y="4222603"/>
                <a:ext cx="932683" cy="1235360"/>
                <a:chOff x="10873618" y="2588732"/>
                <a:chExt cx="932684" cy="1235362"/>
              </a:xfrm>
            </p:grpSpPr>
            <p:sp>
              <p:nvSpPr>
                <p:cNvPr id="2587" name="Google Shape;2587;p49"/>
                <p:cNvSpPr/>
                <p:nvPr/>
              </p:nvSpPr>
              <p:spPr>
                <a:xfrm>
                  <a:off x="10873618" y="2588732"/>
                  <a:ext cx="472133" cy="1235362"/>
                </a:xfrm>
                <a:custGeom>
                  <a:rect b="b" l="l" r="r" t="t"/>
                  <a:pathLst>
                    <a:path extrusionOk="0" h="29117" w="11128">
                      <a:moveTo>
                        <a:pt x="10767" y="0"/>
                      </a:moveTo>
                      <a:cubicBezTo>
                        <a:pt x="10711" y="0"/>
                        <a:pt x="10655" y="24"/>
                        <a:pt x="10608" y="79"/>
                      </a:cubicBezTo>
                      <a:cubicBezTo>
                        <a:pt x="9207" y="1647"/>
                        <a:pt x="8106" y="3348"/>
                        <a:pt x="7005" y="5083"/>
                      </a:cubicBezTo>
                      <a:cubicBezTo>
                        <a:pt x="4470" y="9219"/>
                        <a:pt x="2502" y="13755"/>
                        <a:pt x="1335" y="18492"/>
                      </a:cubicBezTo>
                      <a:cubicBezTo>
                        <a:pt x="467" y="21861"/>
                        <a:pt x="0" y="25364"/>
                        <a:pt x="0" y="28866"/>
                      </a:cubicBezTo>
                      <a:cubicBezTo>
                        <a:pt x="0" y="29033"/>
                        <a:pt x="125" y="29116"/>
                        <a:pt x="250" y="29116"/>
                      </a:cubicBezTo>
                      <a:cubicBezTo>
                        <a:pt x="376" y="29116"/>
                        <a:pt x="501" y="29033"/>
                        <a:pt x="501" y="28866"/>
                      </a:cubicBezTo>
                      <a:cubicBezTo>
                        <a:pt x="534" y="23029"/>
                        <a:pt x="1835" y="17225"/>
                        <a:pt x="4137" y="11854"/>
                      </a:cubicBezTo>
                      <a:cubicBezTo>
                        <a:pt x="5604" y="8385"/>
                        <a:pt x="7472" y="5049"/>
                        <a:pt x="9707" y="2047"/>
                      </a:cubicBezTo>
                      <a:cubicBezTo>
                        <a:pt x="10141" y="1513"/>
                        <a:pt x="10541" y="980"/>
                        <a:pt x="10975" y="479"/>
                      </a:cubicBezTo>
                      <a:cubicBezTo>
                        <a:pt x="11128" y="250"/>
                        <a:pt x="10949" y="0"/>
                        <a:pt x="1076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88" name="Google Shape;2588;p49"/>
                <p:cNvSpPr/>
                <p:nvPr/>
              </p:nvSpPr>
              <p:spPr>
                <a:xfrm>
                  <a:off x="10981172" y="3037912"/>
                  <a:ext cx="825130" cy="571753"/>
                </a:xfrm>
                <a:custGeom>
                  <a:rect b="b" l="l" r="r" t="t"/>
                  <a:pathLst>
                    <a:path extrusionOk="0" h="13476" w="19448">
                      <a:moveTo>
                        <a:pt x="13768" y="0"/>
                      </a:moveTo>
                      <a:cubicBezTo>
                        <a:pt x="13126" y="0"/>
                        <a:pt x="12549" y="112"/>
                        <a:pt x="12109" y="400"/>
                      </a:cubicBezTo>
                      <a:cubicBezTo>
                        <a:pt x="10274" y="1601"/>
                        <a:pt x="9607" y="2501"/>
                        <a:pt x="7806" y="3135"/>
                      </a:cubicBezTo>
                      <a:cubicBezTo>
                        <a:pt x="6005" y="3769"/>
                        <a:pt x="5004" y="3635"/>
                        <a:pt x="3203" y="7004"/>
                      </a:cubicBezTo>
                      <a:cubicBezTo>
                        <a:pt x="1401" y="10440"/>
                        <a:pt x="0" y="13476"/>
                        <a:pt x="0" y="13476"/>
                      </a:cubicBezTo>
                      <a:cubicBezTo>
                        <a:pt x="1401" y="11841"/>
                        <a:pt x="5838" y="12008"/>
                        <a:pt x="7839" y="10340"/>
                      </a:cubicBezTo>
                      <a:cubicBezTo>
                        <a:pt x="9841" y="8672"/>
                        <a:pt x="12309" y="8606"/>
                        <a:pt x="15478" y="6704"/>
                      </a:cubicBezTo>
                      <a:cubicBezTo>
                        <a:pt x="18647" y="4836"/>
                        <a:pt x="19448" y="1300"/>
                        <a:pt x="19448" y="1300"/>
                      </a:cubicBezTo>
                      <a:cubicBezTo>
                        <a:pt x="18484" y="1123"/>
                        <a:pt x="15804" y="0"/>
                        <a:pt x="1376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89" name="Google Shape;2589;p49"/>
                <p:cNvSpPr/>
                <p:nvPr/>
              </p:nvSpPr>
              <p:spPr>
                <a:xfrm>
                  <a:off x="10922282" y="3163540"/>
                  <a:ext cx="640995" cy="628012"/>
                </a:xfrm>
                <a:custGeom>
                  <a:rect b="b" l="l" r="r" t="t"/>
                  <a:pathLst>
                    <a:path extrusionOk="0" h="14802" w="15108">
                      <a:moveTo>
                        <a:pt x="14732" y="0"/>
                      </a:moveTo>
                      <a:cubicBezTo>
                        <a:pt x="14711" y="0"/>
                        <a:pt x="14688" y="3"/>
                        <a:pt x="14665" y="7"/>
                      </a:cubicBezTo>
                      <a:cubicBezTo>
                        <a:pt x="13130" y="508"/>
                        <a:pt x="11629" y="1275"/>
                        <a:pt x="10195" y="2042"/>
                      </a:cubicBezTo>
                      <a:cubicBezTo>
                        <a:pt x="7293" y="3677"/>
                        <a:pt x="4524" y="5811"/>
                        <a:pt x="2556" y="8547"/>
                      </a:cubicBezTo>
                      <a:cubicBezTo>
                        <a:pt x="1322" y="10348"/>
                        <a:pt x="388" y="12349"/>
                        <a:pt x="21" y="14484"/>
                      </a:cubicBezTo>
                      <a:cubicBezTo>
                        <a:pt x="0" y="14668"/>
                        <a:pt x="167" y="14801"/>
                        <a:pt x="307" y="14801"/>
                      </a:cubicBezTo>
                      <a:cubicBezTo>
                        <a:pt x="396" y="14801"/>
                        <a:pt x="475" y="14747"/>
                        <a:pt x="488" y="14618"/>
                      </a:cubicBezTo>
                      <a:cubicBezTo>
                        <a:pt x="1689" y="8046"/>
                        <a:pt x="7459" y="3543"/>
                        <a:pt x="13230" y="1041"/>
                      </a:cubicBezTo>
                      <a:cubicBezTo>
                        <a:pt x="13731" y="841"/>
                        <a:pt x="14231" y="641"/>
                        <a:pt x="14798" y="474"/>
                      </a:cubicBezTo>
                      <a:cubicBezTo>
                        <a:pt x="15108" y="381"/>
                        <a:pt x="15015" y="0"/>
                        <a:pt x="1473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grpSp>
      <p:pic>
        <p:nvPicPr>
          <p:cNvPr id="2590" name="Google Shape;2590;p49"/>
          <p:cNvPicPr preferRelativeResize="0"/>
          <p:nvPr/>
        </p:nvPicPr>
        <p:blipFill rotWithShape="1">
          <a:blip r:embed="rId2">
            <a:alphaModFix amt="50000"/>
          </a:blip>
          <a:srcRect b="0" l="0" r="0" t="0"/>
          <a:stretch/>
        </p:blipFill>
        <p:spPr>
          <a:xfrm>
            <a:off x="-1080372" y="4584343"/>
            <a:ext cx="2888999" cy="6636650"/>
          </a:xfrm>
          <a:prstGeom prst="rect">
            <a:avLst/>
          </a:prstGeom>
          <a:noFill/>
          <a:ln>
            <a:noFill/>
          </a:ln>
        </p:spPr>
      </p:pic>
      <p:pic>
        <p:nvPicPr>
          <p:cNvPr id="2591" name="Google Shape;2591;p49"/>
          <p:cNvPicPr preferRelativeResize="0"/>
          <p:nvPr/>
        </p:nvPicPr>
        <p:blipFill rotWithShape="1">
          <a:blip r:embed="rId2">
            <a:alphaModFix amt="50000"/>
          </a:blip>
          <a:srcRect b="0" l="0" r="0" t="0"/>
          <a:stretch/>
        </p:blipFill>
        <p:spPr>
          <a:xfrm>
            <a:off x="5081277" y="5718702"/>
            <a:ext cx="2119763" cy="4869512"/>
          </a:xfrm>
          <a:prstGeom prst="rect">
            <a:avLst/>
          </a:prstGeom>
          <a:noFill/>
          <a:ln>
            <a:noFill/>
          </a:ln>
        </p:spPr>
      </p:pic>
      <p:pic>
        <p:nvPicPr>
          <p:cNvPr id="2592" name="Google Shape;2592;p49"/>
          <p:cNvPicPr preferRelativeResize="0"/>
          <p:nvPr/>
        </p:nvPicPr>
        <p:blipFill rotWithShape="1">
          <a:blip r:embed="rId2">
            <a:alphaModFix amt="50000"/>
          </a:blip>
          <a:srcRect b="0" l="0" r="0" t="0"/>
          <a:stretch/>
        </p:blipFill>
        <p:spPr>
          <a:xfrm>
            <a:off x="5618426" y="-1328357"/>
            <a:ext cx="2119763" cy="4869512"/>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 only 2">
    <p:spTree>
      <p:nvGrpSpPr>
        <p:cNvPr id="2593" name="Shape 2593"/>
        <p:cNvGrpSpPr/>
        <p:nvPr/>
      </p:nvGrpSpPr>
      <p:grpSpPr>
        <a:xfrm>
          <a:off x="0" y="0"/>
          <a:ext cx="0" cy="0"/>
          <a:chOff x="0" y="0"/>
          <a:chExt cx="0" cy="0"/>
        </a:xfrm>
      </p:grpSpPr>
      <p:sp>
        <p:nvSpPr>
          <p:cNvPr id="2594" name="Google Shape;2594;p50"/>
          <p:cNvSpPr/>
          <p:nvPr/>
        </p:nvSpPr>
        <p:spPr>
          <a:xfrm flipH="1" rot="-4038284">
            <a:off x="4448718" y="-251906"/>
            <a:ext cx="4224100" cy="2127510"/>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95" name="Google Shape;2595;p50"/>
          <p:cNvSpPr/>
          <p:nvPr/>
        </p:nvSpPr>
        <p:spPr>
          <a:xfrm rot="-818131">
            <a:off x="-1297025" y="-984898"/>
            <a:ext cx="2444960" cy="3229731"/>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0784"/>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596" name="Google Shape;2596;p50"/>
          <p:cNvGrpSpPr/>
          <p:nvPr/>
        </p:nvGrpSpPr>
        <p:grpSpPr>
          <a:xfrm flipH="1" rot="1702121">
            <a:off x="-1056818" y="-1445690"/>
            <a:ext cx="2158080" cy="4292137"/>
            <a:chOff x="9298390" y="-164681"/>
            <a:chExt cx="3403527" cy="2636069"/>
          </a:xfrm>
        </p:grpSpPr>
        <p:sp>
          <p:nvSpPr>
            <p:cNvPr id="2597" name="Google Shape;2597;p50"/>
            <p:cNvSpPr/>
            <p:nvPr/>
          </p:nvSpPr>
          <p:spPr>
            <a:xfrm rot="-5142096">
              <a:off x="9799889" y="-462995"/>
              <a:ext cx="2400528" cy="3232698"/>
            </a:xfrm>
            <a:custGeom>
              <a:rect b="b" l="l" r="r" t="t"/>
              <a:pathLst>
                <a:path extrusionOk="0" h="41865" w="31088">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598" name="Google Shape;2598;p50"/>
            <p:cNvSpPr/>
            <p:nvPr/>
          </p:nvSpPr>
          <p:spPr>
            <a:xfrm rot="-5142096">
              <a:off x="10598029" y="408426"/>
              <a:ext cx="1127217" cy="1843406"/>
            </a:xfrm>
            <a:custGeom>
              <a:rect b="b" l="l" r="r" t="t"/>
              <a:pathLst>
                <a:path extrusionOk="0" h="23873" w="14598">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599" name="Google Shape;2599;p50"/>
          <p:cNvGrpSpPr/>
          <p:nvPr/>
        </p:nvGrpSpPr>
        <p:grpSpPr>
          <a:xfrm rot="-2052684">
            <a:off x="6332807" y="7036472"/>
            <a:ext cx="784750" cy="3734929"/>
            <a:chOff x="3321775" y="2146200"/>
            <a:chExt cx="1129175" cy="2092825"/>
          </a:xfrm>
        </p:grpSpPr>
        <p:sp>
          <p:nvSpPr>
            <p:cNvPr id="2600" name="Google Shape;2600;p50"/>
            <p:cNvSpPr/>
            <p:nvPr/>
          </p:nvSpPr>
          <p:spPr>
            <a:xfrm>
              <a:off x="3800450" y="3263300"/>
              <a:ext cx="271050" cy="975725"/>
            </a:xfrm>
            <a:custGeom>
              <a:rect b="b" l="l" r="r" t="t"/>
              <a:pathLst>
                <a:path extrusionOk="0" fill="none" h="39029" w="10842">
                  <a:moveTo>
                    <a:pt x="1" y="1"/>
                  </a:moveTo>
                  <a:cubicBezTo>
                    <a:pt x="6939" y="10341"/>
                    <a:pt x="10842" y="21016"/>
                    <a:pt x="7539" y="3902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1" name="Google Shape;2601;p50"/>
            <p:cNvSpPr/>
            <p:nvPr/>
          </p:nvSpPr>
          <p:spPr>
            <a:xfrm>
              <a:off x="3738750" y="2671200"/>
              <a:ext cx="251875" cy="1567000"/>
            </a:xfrm>
            <a:custGeom>
              <a:rect b="b" l="l" r="r" t="t"/>
              <a:pathLst>
                <a:path extrusionOk="0" fill="none" h="62680" w="10075">
                  <a:moveTo>
                    <a:pt x="9841" y="1"/>
                  </a:moveTo>
                  <a:cubicBezTo>
                    <a:pt x="0" y="18114"/>
                    <a:pt x="0" y="41030"/>
                    <a:pt x="10074"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2" name="Google Shape;2602;p50"/>
            <p:cNvSpPr/>
            <p:nvPr/>
          </p:nvSpPr>
          <p:spPr>
            <a:xfrm>
              <a:off x="3879675" y="2249025"/>
              <a:ext cx="514550" cy="520725"/>
            </a:xfrm>
            <a:custGeom>
              <a:rect b="b" l="l" r="r" t="t"/>
              <a:pathLst>
                <a:path extrusionOk="0" h="20829" w="20582">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3" name="Google Shape;2603;p50"/>
            <p:cNvSpPr/>
            <p:nvPr/>
          </p:nvSpPr>
          <p:spPr>
            <a:xfrm>
              <a:off x="4009775" y="2275925"/>
              <a:ext cx="406975" cy="389475"/>
            </a:xfrm>
            <a:custGeom>
              <a:rect b="b" l="l" r="r" t="t"/>
              <a:pathLst>
                <a:path extrusionOk="0" fill="none" h="15579" w="16279">
                  <a:moveTo>
                    <a:pt x="0" y="15578"/>
                  </a:moveTo>
                  <a:cubicBezTo>
                    <a:pt x="2836" y="9040"/>
                    <a:pt x="9807" y="2102"/>
                    <a:pt x="16279"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4" name="Google Shape;2604;p50"/>
            <p:cNvSpPr/>
            <p:nvPr/>
          </p:nvSpPr>
          <p:spPr>
            <a:xfrm>
              <a:off x="4405875" y="2251000"/>
              <a:ext cx="35050" cy="49050"/>
            </a:xfrm>
            <a:custGeom>
              <a:rect b="b" l="l" r="r" t="t"/>
              <a:pathLst>
                <a:path extrusionOk="0" h="1962" w="1402">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5" name="Google Shape;2605;p50"/>
            <p:cNvSpPr/>
            <p:nvPr/>
          </p:nvSpPr>
          <p:spPr>
            <a:xfrm>
              <a:off x="3996425" y="2243400"/>
              <a:ext cx="320250" cy="419500"/>
            </a:xfrm>
            <a:custGeom>
              <a:rect b="b" l="l" r="r" t="t"/>
              <a:pathLst>
                <a:path extrusionOk="0" fill="none" h="16780" w="12810">
                  <a:moveTo>
                    <a:pt x="1" y="16779"/>
                  </a:moveTo>
                  <a:cubicBezTo>
                    <a:pt x="4837" y="7506"/>
                    <a:pt x="9341" y="2736"/>
                    <a:pt x="12810"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6" name="Google Shape;2606;p50"/>
            <p:cNvSpPr/>
            <p:nvPr/>
          </p:nvSpPr>
          <p:spPr>
            <a:xfrm>
              <a:off x="4301650" y="2218100"/>
              <a:ext cx="40875" cy="43950"/>
            </a:xfrm>
            <a:custGeom>
              <a:rect b="b" l="l" r="r" t="t"/>
              <a:pathLst>
                <a:path extrusionOk="0" h="1758" w="1635">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7" name="Google Shape;2607;p50"/>
            <p:cNvSpPr/>
            <p:nvPr/>
          </p:nvSpPr>
          <p:spPr>
            <a:xfrm>
              <a:off x="4009775" y="2404350"/>
              <a:ext cx="420325" cy="261050"/>
            </a:xfrm>
            <a:custGeom>
              <a:rect b="b" l="l" r="r" t="t"/>
              <a:pathLst>
                <a:path extrusionOk="0" fill="none" h="10442" w="16813">
                  <a:moveTo>
                    <a:pt x="0" y="10441"/>
                  </a:moveTo>
                  <a:cubicBezTo>
                    <a:pt x="3970" y="4471"/>
                    <a:pt x="10241" y="701"/>
                    <a:pt x="16812"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8" name="Google Shape;2608;p50"/>
            <p:cNvSpPr/>
            <p:nvPr/>
          </p:nvSpPr>
          <p:spPr>
            <a:xfrm>
              <a:off x="4422575" y="2380825"/>
              <a:ext cx="28375" cy="51125"/>
            </a:xfrm>
            <a:custGeom>
              <a:rect b="b" l="l" r="r" t="t"/>
              <a:pathLst>
                <a:path extrusionOk="0" h="2045" w="1135">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09" name="Google Shape;2609;p50"/>
            <p:cNvSpPr/>
            <p:nvPr/>
          </p:nvSpPr>
          <p:spPr>
            <a:xfrm>
              <a:off x="3953050" y="2168350"/>
              <a:ext cx="145975" cy="455350"/>
            </a:xfrm>
            <a:custGeom>
              <a:rect b="b" l="l" r="r" t="t"/>
              <a:pathLst>
                <a:path extrusionOk="0" fill="none" h="18214" w="5839">
                  <a:moveTo>
                    <a:pt x="1" y="18214"/>
                  </a:moveTo>
                  <a:cubicBezTo>
                    <a:pt x="4437" y="12543"/>
                    <a:pt x="5838" y="6572"/>
                    <a:pt x="4604"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0" name="Google Shape;2610;p50"/>
            <p:cNvSpPr/>
            <p:nvPr/>
          </p:nvSpPr>
          <p:spPr>
            <a:xfrm>
              <a:off x="4041450" y="2146200"/>
              <a:ext cx="50075" cy="29300"/>
            </a:xfrm>
            <a:custGeom>
              <a:rect b="b" l="l" r="r" t="t"/>
              <a:pathLst>
                <a:path extrusionOk="0" h="1172" w="2003">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1" name="Google Shape;2611;p50"/>
            <p:cNvSpPr/>
            <p:nvPr/>
          </p:nvSpPr>
          <p:spPr>
            <a:xfrm>
              <a:off x="4009775" y="2373500"/>
              <a:ext cx="316900" cy="291900"/>
            </a:xfrm>
            <a:custGeom>
              <a:rect b="b" l="l" r="r" t="t"/>
              <a:pathLst>
                <a:path extrusionOk="0" fill="none" h="11676" w="12676">
                  <a:moveTo>
                    <a:pt x="0" y="11675"/>
                  </a:moveTo>
                  <a:cubicBezTo>
                    <a:pt x="3836" y="5404"/>
                    <a:pt x="7672" y="2502"/>
                    <a:pt x="12676"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2" name="Google Shape;2612;p50"/>
            <p:cNvSpPr/>
            <p:nvPr/>
          </p:nvSpPr>
          <p:spPr>
            <a:xfrm>
              <a:off x="4316650" y="2348575"/>
              <a:ext cx="34225" cy="48200"/>
            </a:xfrm>
            <a:custGeom>
              <a:rect b="b" l="l" r="r" t="t"/>
              <a:pathLst>
                <a:path extrusionOk="0" h="1928" w="1369">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3" name="Google Shape;2613;p50"/>
            <p:cNvSpPr/>
            <p:nvPr/>
          </p:nvSpPr>
          <p:spPr>
            <a:xfrm>
              <a:off x="3953050" y="2225900"/>
              <a:ext cx="184325" cy="397800"/>
            </a:xfrm>
            <a:custGeom>
              <a:rect b="b" l="l" r="r" t="t"/>
              <a:pathLst>
                <a:path extrusionOk="0" fill="none" h="15912" w="7373">
                  <a:moveTo>
                    <a:pt x="1" y="15912"/>
                  </a:moveTo>
                  <a:cubicBezTo>
                    <a:pt x="5572" y="11475"/>
                    <a:pt x="6772" y="6905"/>
                    <a:pt x="7373"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4" name="Google Shape;2614;p50"/>
            <p:cNvSpPr/>
            <p:nvPr/>
          </p:nvSpPr>
          <p:spPr>
            <a:xfrm>
              <a:off x="4111500" y="2203375"/>
              <a:ext cx="49225" cy="28375"/>
            </a:xfrm>
            <a:custGeom>
              <a:rect b="b" l="l" r="r" t="t"/>
              <a:pathLst>
                <a:path extrusionOk="0" h="1135" w="1969">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5" name="Google Shape;2615;p50"/>
            <p:cNvSpPr/>
            <p:nvPr/>
          </p:nvSpPr>
          <p:spPr>
            <a:xfrm>
              <a:off x="3943050" y="2514700"/>
              <a:ext cx="427000" cy="255050"/>
            </a:xfrm>
            <a:custGeom>
              <a:rect b="b" l="l" r="r" t="t"/>
              <a:pathLst>
                <a:path extrusionOk="0" h="10202" w="1708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6" name="Google Shape;2616;p50"/>
            <p:cNvSpPr/>
            <p:nvPr/>
          </p:nvSpPr>
          <p:spPr>
            <a:xfrm>
              <a:off x="3880500" y="2301775"/>
              <a:ext cx="265225" cy="467975"/>
            </a:xfrm>
            <a:custGeom>
              <a:rect b="b" l="l" r="r" t="t"/>
              <a:pathLst>
                <a:path extrusionOk="0" h="18719" w="10609">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7" name="Google Shape;2617;p50"/>
            <p:cNvSpPr/>
            <p:nvPr/>
          </p:nvSpPr>
          <p:spPr>
            <a:xfrm>
              <a:off x="3387650" y="2867400"/>
              <a:ext cx="483700" cy="475550"/>
            </a:xfrm>
            <a:custGeom>
              <a:rect b="b" l="l" r="r" t="t"/>
              <a:pathLst>
                <a:path extrusionOk="0" h="19022" w="19348">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8" name="Google Shape;2618;p50"/>
            <p:cNvSpPr/>
            <p:nvPr/>
          </p:nvSpPr>
          <p:spPr>
            <a:xfrm>
              <a:off x="3321775" y="2973100"/>
              <a:ext cx="443675" cy="265200"/>
            </a:xfrm>
            <a:custGeom>
              <a:rect b="b" l="l" r="r" t="t"/>
              <a:pathLst>
                <a:path extrusionOk="0" fill="none" h="10608" w="17747">
                  <a:moveTo>
                    <a:pt x="17747" y="10608"/>
                  </a:moveTo>
                  <a:cubicBezTo>
                    <a:pt x="13844" y="5337"/>
                    <a:pt x="6172" y="534"/>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19" name="Google Shape;2619;p50"/>
            <p:cNvSpPr/>
            <p:nvPr/>
          </p:nvSpPr>
          <p:spPr>
            <a:xfrm>
              <a:off x="3404325" y="2923900"/>
              <a:ext cx="371975" cy="310250"/>
            </a:xfrm>
            <a:custGeom>
              <a:rect b="b" l="l" r="r" t="t"/>
              <a:pathLst>
                <a:path extrusionOk="0" fill="none" h="12410" w="14879">
                  <a:moveTo>
                    <a:pt x="14878" y="12409"/>
                  </a:moveTo>
                  <a:cubicBezTo>
                    <a:pt x="8640" y="5071"/>
                    <a:pt x="3637" y="1735"/>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0" name="Google Shape;2620;p50"/>
            <p:cNvSpPr/>
            <p:nvPr/>
          </p:nvSpPr>
          <p:spPr>
            <a:xfrm>
              <a:off x="3382650" y="2901275"/>
              <a:ext cx="32550" cy="41925"/>
            </a:xfrm>
            <a:custGeom>
              <a:rect b="b" l="l" r="r" t="t"/>
              <a:pathLst>
                <a:path extrusionOk="0" h="1677" w="1302">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1" name="Google Shape;2621;p50"/>
            <p:cNvSpPr/>
            <p:nvPr/>
          </p:nvSpPr>
          <p:spPr>
            <a:xfrm>
              <a:off x="3335125" y="3074000"/>
              <a:ext cx="430325" cy="164300"/>
            </a:xfrm>
            <a:custGeom>
              <a:rect b="b" l="l" r="r" t="t"/>
              <a:pathLst>
                <a:path extrusionOk="0" fill="none" h="6572" w="17213">
                  <a:moveTo>
                    <a:pt x="17213" y="6572"/>
                  </a:moveTo>
                  <a:cubicBezTo>
                    <a:pt x="12443" y="2035"/>
                    <a:pt x="6071" y="1"/>
                    <a:pt x="0" y="66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2" name="Google Shape;2622;p50"/>
            <p:cNvSpPr/>
            <p:nvPr/>
          </p:nvSpPr>
          <p:spPr>
            <a:xfrm>
              <a:off x="3611150" y="2806300"/>
              <a:ext cx="196000" cy="383650"/>
            </a:xfrm>
            <a:custGeom>
              <a:rect b="b" l="l" r="r" t="t"/>
              <a:pathLst>
                <a:path extrusionOk="0" fill="none" h="15346" w="7840">
                  <a:moveTo>
                    <a:pt x="7839" y="15345"/>
                  </a:moveTo>
                  <a:cubicBezTo>
                    <a:pt x="2702" y="11176"/>
                    <a:pt x="201" y="6105"/>
                    <a:pt x="1"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3" name="Google Shape;2623;p50"/>
            <p:cNvSpPr/>
            <p:nvPr/>
          </p:nvSpPr>
          <p:spPr>
            <a:xfrm>
              <a:off x="3587025" y="2786200"/>
              <a:ext cx="49050" cy="24400"/>
            </a:xfrm>
            <a:custGeom>
              <a:rect b="b" l="l" r="r" t="t"/>
              <a:pathLst>
                <a:path extrusionOk="0" h="976" w="1962">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4" name="Google Shape;2624;p50"/>
            <p:cNvSpPr/>
            <p:nvPr/>
          </p:nvSpPr>
          <p:spPr>
            <a:xfrm>
              <a:off x="3421850" y="3041475"/>
              <a:ext cx="343600" cy="196825"/>
            </a:xfrm>
            <a:custGeom>
              <a:rect b="b" l="l" r="r" t="t"/>
              <a:pathLst>
                <a:path extrusionOk="0" fill="none" h="7873" w="13744">
                  <a:moveTo>
                    <a:pt x="13744" y="7873"/>
                  </a:moveTo>
                  <a:cubicBezTo>
                    <a:pt x="9007" y="3036"/>
                    <a:pt x="4971" y="1268"/>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5" name="Google Shape;2625;p50"/>
            <p:cNvSpPr/>
            <p:nvPr/>
          </p:nvSpPr>
          <p:spPr>
            <a:xfrm>
              <a:off x="3402675" y="3020575"/>
              <a:ext cx="25875" cy="45175"/>
            </a:xfrm>
            <a:custGeom>
              <a:rect b="b" l="l" r="r" t="t"/>
              <a:pathLst>
                <a:path extrusionOk="0" h="1807" w="1035">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6" name="Google Shape;2626;p50"/>
            <p:cNvSpPr/>
            <p:nvPr/>
          </p:nvSpPr>
          <p:spPr>
            <a:xfrm>
              <a:off x="3561125" y="2871350"/>
              <a:ext cx="246025" cy="318600"/>
            </a:xfrm>
            <a:custGeom>
              <a:rect b="b" l="l" r="r" t="t"/>
              <a:pathLst>
                <a:path extrusionOk="0" fill="none" h="12744" w="9841">
                  <a:moveTo>
                    <a:pt x="9840" y="12743"/>
                  </a:moveTo>
                  <a:cubicBezTo>
                    <a:pt x="3903" y="9941"/>
                    <a:pt x="1901" y="6072"/>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7" name="Google Shape;2627;p50"/>
            <p:cNvSpPr/>
            <p:nvPr/>
          </p:nvSpPr>
          <p:spPr>
            <a:xfrm>
              <a:off x="3536925" y="2851550"/>
              <a:ext cx="46725" cy="26625"/>
            </a:xfrm>
            <a:custGeom>
              <a:rect b="b" l="l" r="r" t="t"/>
              <a:pathLst>
                <a:path extrusionOk="0" h="1065" w="1869">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8" name="Google Shape;2628;p50"/>
            <p:cNvSpPr/>
            <p:nvPr/>
          </p:nvSpPr>
          <p:spPr>
            <a:xfrm>
              <a:off x="3415175" y="3155425"/>
              <a:ext cx="423675" cy="187525"/>
            </a:xfrm>
            <a:custGeom>
              <a:rect b="b" l="l" r="r" t="t"/>
              <a:pathLst>
                <a:path extrusionOk="0" h="7501" w="16947">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29" name="Google Shape;2629;p50"/>
            <p:cNvSpPr/>
            <p:nvPr/>
          </p:nvSpPr>
          <p:spPr>
            <a:xfrm>
              <a:off x="3650350" y="2907225"/>
              <a:ext cx="221000" cy="435725"/>
            </a:xfrm>
            <a:custGeom>
              <a:rect b="b" l="l" r="r" t="t"/>
              <a:pathLst>
                <a:path extrusionOk="0" h="17429" w="884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630" name="Google Shape;2630;p50"/>
          <p:cNvSpPr txBox="1"/>
          <p:nvPr>
            <p:ph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2631" name="Google Shape;2631;p50"/>
          <p:cNvPicPr preferRelativeResize="0"/>
          <p:nvPr/>
        </p:nvPicPr>
        <p:blipFill rotWithShape="1">
          <a:blip r:embed="rId2">
            <a:alphaModFix amt="51000"/>
          </a:blip>
          <a:srcRect b="0" l="0" r="0" t="0"/>
          <a:stretch/>
        </p:blipFill>
        <p:spPr>
          <a:xfrm>
            <a:off x="5991816" y="6366199"/>
            <a:ext cx="1892079" cy="4346526"/>
          </a:xfrm>
          <a:prstGeom prst="rect">
            <a:avLst/>
          </a:prstGeom>
          <a:noFill/>
          <a:ln>
            <a:noFill/>
          </a:ln>
        </p:spPr>
      </p:pic>
      <p:pic>
        <p:nvPicPr>
          <p:cNvPr id="2632" name="Google Shape;2632;p50"/>
          <p:cNvPicPr preferRelativeResize="0"/>
          <p:nvPr/>
        </p:nvPicPr>
        <p:blipFill rotWithShape="1">
          <a:blip r:embed="rId2">
            <a:alphaModFix amt="51000"/>
          </a:blip>
          <a:srcRect b="0" l="0" r="0" t="0"/>
          <a:stretch/>
        </p:blipFill>
        <p:spPr>
          <a:xfrm>
            <a:off x="5626447" y="-2822360"/>
            <a:ext cx="2888999" cy="6636650"/>
          </a:xfrm>
          <a:prstGeom prst="rect">
            <a:avLst/>
          </a:prstGeom>
          <a:noFill/>
          <a:ln>
            <a:noFill/>
          </a:ln>
        </p:spPr>
      </p:pic>
      <p:pic>
        <p:nvPicPr>
          <p:cNvPr id="2633" name="Google Shape;2633;p50"/>
          <p:cNvPicPr preferRelativeResize="0"/>
          <p:nvPr/>
        </p:nvPicPr>
        <p:blipFill rotWithShape="1">
          <a:blip r:embed="rId2">
            <a:alphaModFix amt="51000"/>
          </a:blip>
          <a:srcRect b="0" l="0" r="0" t="0"/>
          <a:stretch/>
        </p:blipFill>
        <p:spPr>
          <a:xfrm>
            <a:off x="-1627274" y="-2688385"/>
            <a:ext cx="2888999" cy="66366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467916" y="2469624"/>
            <a:ext cx="5915025" cy="41206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4"/>
          <p:cNvSpPr txBox="1"/>
          <p:nvPr>
            <p:ph idx="1" type="body"/>
          </p:nvPr>
        </p:nvSpPr>
        <p:spPr>
          <a:xfrm>
            <a:off x="467916" y="6629226"/>
            <a:ext cx="5915025" cy="21669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sz="1800">
                <a:solidFill>
                  <a:schemeClr val="dk1"/>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0" name="Google Shape;30;p1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 only 3">
    <p:spTree>
      <p:nvGrpSpPr>
        <p:cNvPr id="2634" name="Shape 2634"/>
        <p:cNvGrpSpPr/>
        <p:nvPr/>
      </p:nvGrpSpPr>
      <p:grpSpPr>
        <a:xfrm>
          <a:off x="0" y="0"/>
          <a:ext cx="0" cy="0"/>
          <a:chOff x="0" y="0"/>
          <a:chExt cx="0" cy="0"/>
        </a:xfrm>
      </p:grpSpPr>
      <p:sp>
        <p:nvSpPr>
          <p:cNvPr id="2635" name="Google Shape;2635;p51"/>
          <p:cNvSpPr txBox="1"/>
          <p:nvPr>
            <p:ph type="title"/>
          </p:nvPr>
        </p:nvSpPr>
        <p:spPr>
          <a:xfrm>
            <a:off x="540003" y="1000331"/>
            <a:ext cx="5778000" cy="1102978"/>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hanks">
    <p:spTree>
      <p:nvGrpSpPr>
        <p:cNvPr id="2636" name="Shape 2636"/>
        <p:cNvGrpSpPr/>
        <p:nvPr/>
      </p:nvGrpSpPr>
      <p:grpSpPr>
        <a:xfrm>
          <a:off x="0" y="0"/>
          <a:ext cx="0" cy="0"/>
          <a:chOff x="0" y="0"/>
          <a:chExt cx="0" cy="0"/>
        </a:xfrm>
      </p:grpSpPr>
      <p:sp>
        <p:nvSpPr>
          <p:cNvPr id="2637" name="Google Shape;2637;p52"/>
          <p:cNvSpPr/>
          <p:nvPr/>
        </p:nvSpPr>
        <p:spPr>
          <a:xfrm flipH="1" rot="884004">
            <a:off x="5151857" y="2401392"/>
            <a:ext cx="2556428" cy="8809098"/>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pic>
        <p:nvPicPr>
          <p:cNvPr id="2638" name="Google Shape;2638;p52"/>
          <p:cNvPicPr preferRelativeResize="0"/>
          <p:nvPr/>
        </p:nvPicPr>
        <p:blipFill rotWithShape="1">
          <a:blip r:embed="rId2">
            <a:alphaModFix amt="50000"/>
          </a:blip>
          <a:srcRect b="0" l="0" r="0" t="0"/>
          <a:stretch/>
        </p:blipFill>
        <p:spPr>
          <a:xfrm>
            <a:off x="4958873" y="2677230"/>
            <a:ext cx="3193686" cy="7336578"/>
          </a:xfrm>
          <a:prstGeom prst="rect">
            <a:avLst/>
          </a:prstGeom>
          <a:noFill/>
          <a:ln>
            <a:noFill/>
          </a:ln>
        </p:spPr>
      </p:pic>
      <p:grpSp>
        <p:nvGrpSpPr>
          <p:cNvPr id="2639" name="Google Shape;2639;p52"/>
          <p:cNvGrpSpPr/>
          <p:nvPr/>
        </p:nvGrpSpPr>
        <p:grpSpPr>
          <a:xfrm rot="-8100000">
            <a:off x="1902745" y="469500"/>
            <a:ext cx="1023866" cy="337779"/>
            <a:chOff x="3769525" y="3087425"/>
            <a:chExt cx="617975" cy="523525"/>
          </a:xfrm>
        </p:grpSpPr>
        <p:sp>
          <p:nvSpPr>
            <p:cNvPr id="2640" name="Google Shape;2640;p52"/>
            <p:cNvSpPr/>
            <p:nvPr/>
          </p:nvSpPr>
          <p:spPr>
            <a:xfrm>
              <a:off x="3769525" y="3087425"/>
              <a:ext cx="617975" cy="523525"/>
            </a:xfrm>
            <a:custGeom>
              <a:rect b="b" l="l" r="r" t="t"/>
              <a:pathLst>
                <a:path extrusionOk="0" h="20941" w="24719">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41" name="Google Shape;2641;p52"/>
            <p:cNvSpPr/>
            <p:nvPr/>
          </p:nvSpPr>
          <p:spPr>
            <a:xfrm>
              <a:off x="4058900" y="3342550"/>
              <a:ext cx="81750" cy="90650"/>
            </a:xfrm>
            <a:custGeom>
              <a:rect b="b" l="l" r="r" t="t"/>
              <a:pathLst>
                <a:path extrusionOk="0" h="3626" w="327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642" name="Google Shape;2642;p52"/>
          <p:cNvSpPr txBox="1"/>
          <p:nvPr>
            <p:ph type="ctrTitle"/>
          </p:nvPr>
        </p:nvSpPr>
        <p:spPr>
          <a:xfrm>
            <a:off x="3101201" y="1290039"/>
            <a:ext cx="3212999" cy="2335956"/>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200"/>
              <a:buNone/>
              <a:defRPr sz="718"/>
            </a:lvl1pPr>
            <a:lvl2pPr lvl="1" algn="ctr">
              <a:lnSpc>
                <a:spcPct val="100000"/>
              </a:lnSpc>
              <a:spcBef>
                <a:spcPts val="0"/>
              </a:spcBef>
              <a:spcAft>
                <a:spcPts val="0"/>
              </a:spcAft>
              <a:buSzPts val="5200"/>
              <a:buNone/>
              <a:defRPr sz="518"/>
            </a:lvl2pPr>
            <a:lvl3pPr lvl="2" algn="ctr">
              <a:lnSpc>
                <a:spcPct val="100000"/>
              </a:lnSpc>
              <a:spcBef>
                <a:spcPts val="0"/>
              </a:spcBef>
              <a:spcAft>
                <a:spcPts val="0"/>
              </a:spcAft>
              <a:buSzPts val="5200"/>
              <a:buNone/>
              <a:defRPr sz="518"/>
            </a:lvl3pPr>
            <a:lvl4pPr lvl="3" algn="ctr">
              <a:lnSpc>
                <a:spcPct val="100000"/>
              </a:lnSpc>
              <a:spcBef>
                <a:spcPts val="0"/>
              </a:spcBef>
              <a:spcAft>
                <a:spcPts val="0"/>
              </a:spcAft>
              <a:buSzPts val="5200"/>
              <a:buNone/>
              <a:defRPr sz="518"/>
            </a:lvl4pPr>
            <a:lvl5pPr lvl="4" algn="ctr">
              <a:lnSpc>
                <a:spcPct val="100000"/>
              </a:lnSpc>
              <a:spcBef>
                <a:spcPts val="0"/>
              </a:spcBef>
              <a:spcAft>
                <a:spcPts val="0"/>
              </a:spcAft>
              <a:buSzPts val="5200"/>
              <a:buNone/>
              <a:defRPr sz="518"/>
            </a:lvl5pPr>
            <a:lvl6pPr lvl="5" algn="ctr">
              <a:lnSpc>
                <a:spcPct val="100000"/>
              </a:lnSpc>
              <a:spcBef>
                <a:spcPts val="0"/>
              </a:spcBef>
              <a:spcAft>
                <a:spcPts val="0"/>
              </a:spcAft>
              <a:buSzPts val="5200"/>
              <a:buNone/>
              <a:defRPr sz="518"/>
            </a:lvl6pPr>
            <a:lvl7pPr lvl="6" algn="ctr">
              <a:lnSpc>
                <a:spcPct val="100000"/>
              </a:lnSpc>
              <a:spcBef>
                <a:spcPts val="0"/>
              </a:spcBef>
              <a:spcAft>
                <a:spcPts val="0"/>
              </a:spcAft>
              <a:buSzPts val="5200"/>
              <a:buNone/>
              <a:defRPr sz="518"/>
            </a:lvl7pPr>
            <a:lvl8pPr lvl="7" algn="ctr">
              <a:lnSpc>
                <a:spcPct val="100000"/>
              </a:lnSpc>
              <a:spcBef>
                <a:spcPts val="0"/>
              </a:spcBef>
              <a:spcAft>
                <a:spcPts val="0"/>
              </a:spcAft>
              <a:buSzPts val="5200"/>
              <a:buNone/>
              <a:defRPr sz="518"/>
            </a:lvl8pPr>
            <a:lvl9pPr lvl="8" algn="ctr">
              <a:lnSpc>
                <a:spcPct val="100000"/>
              </a:lnSpc>
              <a:spcBef>
                <a:spcPts val="0"/>
              </a:spcBef>
              <a:spcAft>
                <a:spcPts val="0"/>
              </a:spcAft>
              <a:buSzPts val="5200"/>
              <a:buNone/>
              <a:defRPr sz="518"/>
            </a:lvl9pPr>
          </a:lstStyle>
          <a:p/>
        </p:txBody>
      </p:sp>
      <p:sp>
        <p:nvSpPr>
          <p:cNvPr id="2643" name="Google Shape;2643;p52"/>
          <p:cNvSpPr txBox="1"/>
          <p:nvPr>
            <p:ph idx="1" type="subTitle"/>
          </p:nvPr>
        </p:nvSpPr>
        <p:spPr>
          <a:xfrm>
            <a:off x="3097546" y="3625749"/>
            <a:ext cx="3220425" cy="2100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180"/>
            </a:lvl2pPr>
            <a:lvl3pPr lvl="2" algn="ctr">
              <a:lnSpc>
                <a:spcPct val="100000"/>
              </a:lnSpc>
              <a:spcBef>
                <a:spcPts val="0"/>
              </a:spcBef>
              <a:spcAft>
                <a:spcPts val="0"/>
              </a:spcAft>
              <a:buSzPts val="1800"/>
              <a:buNone/>
              <a:defRPr sz="180"/>
            </a:lvl3pPr>
            <a:lvl4pPr lvl="3" algn="ctr">
              <a:lnSpc>
                <a:spcPct val="100000"/>
              </a:lnSpc>
              <a:spcBef>
                <a:spcPts val="0"/>
              </a:spcBef>
              <a:spcAft>
                <a:spcPts val="0"/>
              </a:spcAft>
              <a:buSzPts val="1800"/>
              <a:buNone/>
              <a:defRPr sz="180"/>
            </a:lvl4pPr>
            <a:lvl5pPr lvl="4" algn="ctr">
              <a:lnSpc>
                <a:spcPct val="100000"/>
              </a:lnSpc>
              <a:spcBef>
                <a:spcPts val="0"/>
              </a:spcBef>
              <a:spcAft>
                <a:spcPts val="0"/>
              </a:spcAft>
              <a:buSzPts val="1800"/>
              <a:buNone/>
              <a:defRPr sz="180"/>
            </a:lvl5pPr>
            <a:lvl6pPr lvl="5" algn="ctr">
              <a:lnSpc>
                <a:spcPct val="100000"/>
              </a:lnSpc>
              <a:spcBef>
                <a:spcPts val="0"/>
              </a:spcBef>
              <a:spcAft>
                <a:spcPts val="0"/>
              </a:spcAft>
              <a:buSzPts val="1800"/>
              <a:buNone/>
              <a:defRPr sz="180"/>
            </a:lvl6pPr>
            <a:lvl7pPr lvl="6" algn="ctr">
              <a:lnSpc>
                <a:spcPct val="100000"/>
              </a:lnSpc>
              <a:spcBef>
                <a:spcPts val="0"/>
              </a:spcBef>
              <a:spcAft>
                <a:spcPts val="0"/>
              </a:spcAft>
              <a:buSzPts val="1800"/>
              <a:buNone/>
              <a:defRPr sz="180"/>
            </a:lvl7pPr>
            <a:lvl8pPr lvl="7" algn="ctr">
              <a:lnSpc>
                <a:spcPct val="100000"/>
              </a:lnSpc>
              <a:spcBef>
                <a:spcPts val="0"/>
              </a:spcBef>
              <a:spcAft>
                <a:spcPts val="0"/>
              </a:spcAft>
              <a:buSzPts val="1800"/>
              <a:buNone/>
              <a:defRPr sz="180"/>
            </a:lvl8pPr>
            <a:lvl9pPr lvl="8" algn="ctr">
              <a:lnSpc>
                <a:spcPct val="100000"/>
              </a:lnSpc>
              <a:spcBef>
                <a:spcPts val="0"/>
              </a:spcBef>
              <a:spcAft>
                <a:spcPts val="0"/>
              </a:spcAft>
              <a:buSzPts val="1800"/>
              <a:buNone/>
              <a:defRPr sz="180"/>
            </a:lvl9pPr>
          </a:lstStyle>
          <a:p/>
        </p:txBody>
      </p:sp>
      <p:sp>
        <p:nvSpPr>
          <p:cNvPr id="2644" name="Google Shape;2644;p52"/>
          <p:cNvSpPr txBox="1"/>
          <p:nvPr/>
        </p:nvSpPr>
        <p:spPr>
          <a:xfrm>
            <a:off x="3055297" y="8072138"/>
            <a:ext cx="3344851" cy="867244"/>
          </a:xfrm>
          <a:prstGeom prst="rect">
            <a:avLst/>
          </a:prstGeom>
          <a:noFill/>
          <a:ln>
            <a:noFill/>
          </a:ln>
        </p:spPr>
        <p:txBody>
          <a:bodyPr anchorCtr="0" anchor="b" bIns="0" lIns="9100" spcFirstLastPara="1" rIns="9100" wrap="square" tIns="0">
            <a:noAutofit/>
          </a:bodyPr>
          <a:lstStyle/>
          <a:p>
            <a:pPr indent="0" lvl="0" marL="0" marR="0" rtl="0" algn="ctr">
              <a:lnSpc>
                <a:spcPct val="100000"/>
              </a:lnSpc>
              <a:spcBef>
                <a:spcPts val="31"/>
              </a:spcBef>
              <a:spcAft>
                <a:spcPts val="0"/>
              </a:spcAft>
              <a:buClr>
                <a:schemeClr val="lt2"/>
              </a:buClr>
              <a:buSzPts val="128"/>
              <a:buFont typeface="Poppins"/>
              <a:buNone/>
            </a:pPr>
            <a:r>
              <a:rPr lang="vi-VN" sz="128">
                <a:solidFill>
                  <a:schemeClr val="lt2"/>
                </a:solidFill>
                <a:latin typeface="Poppins"/>
                <a:ea typeface="Poppins"/>
                <a:cs typeface="Poppins"/>
                <a:sym typeface="Poppins"/>
              </a:rPr>
              <a:t>CREDITS: This presentation template was created by </a:t>
            </a:r>
            <a:r>
              <a:rPr b="1" lang="vi-VN" sz="128">
                <a:solidFill>
                  <a:schemeClr val="lt2"/>
                </a:solidFill>
                <a:uFill>
                  <a:noFill/>
                </a:uFill>
                <a:latin typeface="Poppins"/>
                <a:ea typeface="Poppins"/>
                <a:cs typeface="Poppins"/>
                <a:sym typeface="Poppins"/>
                <a:hlinkClick r:id="rId3">
                  <a:extLst>
                    <a:ext uri="{A12FA001-AC4F-418D-AE19-62706E023703}">
                      <ahyp:hlinkClr val="tx"/>
                    </a:ext>
                  </a:extLst>
                </a:hlinkClick>
              </a:rPr>
              <a:t>Slidesgo</a:t>
            </a:r>
            <a:r>
              <a:rPr lang="vi-VN" sz="128">
                <a:solidFill>
                  <a:schemeClr val="lt2"/>
                </a:solidFill>
                <a:latin typeface="Poppins"/>
                <a:ea typeface="Poppins"/>
                <a:cs typeface="Poppins"/>
                <a:sym typeface="Poppins"/>
              </a:rPr>
              <a:t>, including icons by </a:t>
            </a:r>
            <a:r>
              <a:rPr b="1" lang="vi-VN" sz="128">
                <a:solidFill>
                  <a:schemeClr val="lt2"/>
                </a:solidFill>
                <a:uFill>
                  <a:noFill/>
                </a:uFill>
                <a:latin typeface="Poppins"/>
                <a:ea typeface="Poppins"/>
                <a:cs typeface="Poppins"/>
                <a:sym typeface="Poppins"/>
                <a:hlinkClick r:id="rId4">
                  <a:extLst>
                    <a:ext uri="{A12FA001-AC4F-418D-AE19-62706E023703}">
                      <ahyp:hlinkClr val="tx"/>
                    </a:ext>
                  </a:extLst>
                </a:hlinkClick>
              </a:rPr>
              <a:t>Flaticon</a:t>
            </a:r>
            <a:r>
              <a:rPr lang="vi-VN" sz="128">
                <a:solidFill>
                  <a:schemeClr val="lt2"/>
                </a:solidFill>
                <a:latin typeface="Poppins"/>
                <a:ea typeface="Poppins"/>
                <a:cs typeface="Poppins"/>
                <a:sym typeface="Poppins"/>
              </a:rPr>
              <a:t>, and infographics &amp; images by </a:t>
            </a:r>
            <a:r>
              <a:rPr b="1" lang="vi-VN" sz="128">
                <a:solidFill>
                  <a:schemeClr val="lt2"/>
                </a:solidFill>
                <a:uFill>
                  <a:noFill/>
                </a:uFill>
                <a:latin typeface="Poppins"/>
                <a:ea typeface="Poppins"/>
                <a:cs typeface="Poppins"/>
                <a:sym typeface="Poppins"/>
                <a:hlinkClick r:id="rId5">
                  <a:extLst>
                    <a:ext uri="{A12FA001-AC4F-418D-AE19-62706E023703}">
                      <ahyp:hlinkClr val="tx"/>
                    </a:ext>
                  </a:extLst>
                </a:hlinkClick>
              </a:rPr>
              <a:t>Freepik</a:t>
            </a:r>
            <a:endParaRPr b="1" sz="180">
              <a:solidFill>
                <a:schemeClr val="lt2"/>
              </a:solidFill>
              <a:latin typeface="Poppins"/>
              <a:ea typeface="Poppins"/>
              <a:cs typeface="Poppins"/>
              <a:sym typeface="Poppins"/>
            </a:endParaRPr>
          </a:p>
        </p:txBody>
      </p:sp>
      <p:sp>
        <p:nvSpPr>
          <p:cNvPr id="2645" name="Google Shape;2645;p52"/>
          <p:cNvSpPr txBox="1"/>
          <p:nvPr>
            <p:ph idx="2" type="subTitle"/>
          </p:nvPr>
        </p:nvSpPr>
        <p:spPr>
          <a:xfrm>
            <a:off x="3076725" y="7200124"/>
            <a:ext cx="3262050" cy="834311"/>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31"/>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grpSp>
        <p:nvGrpSpPr>
          <p:cNvPr id="2646" name="Google Shape;2646;p52"/>
          <p:cNvGrpSpPr/>
          <p:nvPr/>
        </p:nvGrpSpPr>
        <p:grpSpPr>
          <a:xfrm flipH="1" rot="2238749">
            <a:off x="-312380" y="4311675"/>
            <a:ext cx="1052586" cy="6374713"/>
            <a:chOff x="6152550" y="3804050"/>
            <a:chExt cx="386075" cy="910550"/>
          </a:xfrm>
        </p:grpSpPr>
        <p:sp>
          <p:nvSpPr>
            <p:cNvPr id="2647" name="Google Shape;2647;p52"/>
            <p:cNvSpPr/>
            <p:nvPr/>
          </p:nvSpPr>
          <p:spPr>
            <a:xfrm>
              <a:off x="6152550" y="3804050"/>
              <a:ext cx="386075" cy="847575"/>
            </a:xfrm>
            <a:custGeom>
              <a:rect b="b" l="l" r="r" t="t"/>
              <a:pathLst>
                <a:path extrusionOk="0" h="33903" w="15443">
                  <a:moveTo>
                    <a:pt x="2736" y="1"/>
                  </a:moveTo>
                  <a:cubicBezTo>
                    <a:pt x="2631" y="1"/>
                    <a:pt x="2572" y="5"/>
                    <a:pt x="2572" y="5"/>
                  </a:cubicBezTo>
                  <a:cubicBezTo>
                    <a:pt x="1608" y="493"/>
                    <a:pt x="84" y="1458"/>
                    <a:pt x="143" y="4696"/>
                  </a:cubicBezTo>
                  <a:cubicBezTo>
                    <a:pt x="1179" y="5327"/>
                    <a:pt x="2572" y="6137"/>
                    <a:pt x="2572" y="6137"/>
                  </a:cubicBezTo>
                  <a:lnTo>
                    <a:pt x="215" y="5780"/>
                  </a:lnTo>
                  <a:lnTo>
                    <a:pt x="215" y="5780"/>
                  </a:lnTo>
                  <a:cubicBezTo>
                    <a:pt x="226" y="5935"/>
                    <a:pt x="250" y="6101"/>
                    <a:pt x="274" y="6268"/>
                  </a:cubicBezTo>
                  <a:cubicBezTo>
                    <a:pt x="917" y="10757"/>
                    <a:pt x="0" y="12507"/>
                    <a:pt x="357" y="18972"/>
                  </a:cubicBezTo>
                  <a:lnTo>
                    <a:pt x="4644" y="18972"/>
                  </a:lnTo>
                  <a:lnTo>
                    <a:pt x="596" y="21008"/>
                  </a:lnTo>
                  <a:cubicBezTo>
                    <a:pt x="1429" y="25473"/>
                    <a:pt x="3977" y="25854"/>
                    <a:pt x="5596" y="29580"/>
                  </a:cubicBezTo>
                  <a:cubicBezTo>
                    <a:pt x="5858" y="30188"/>
                    <a:pt x="6203" y="30759"/>
                    <a:pt x="6632" y="31283"/>
                  </a:cubicBezTo>
                  <a:lnTo>
                    <a:pt x="8132" y="30735"/>
                  </a:lnTo>
                  <a:lnTo>
                    <a:pt x="7037" y="31747"/>
                  </a:lnTo>
                  <a:cubicBezTo>
                    <a:pt x="9085" y="33831"/>
                    <a:pt x="11799" y="33902"/>
                    <a:pt x="11799" y="33902"/>
                  </a:cubicBezTo>
                  <a:cubicBezTo>
                    <a:pt x="11799" y="33902"/>
                    <a:pt x="14407" y="29295"/>
                    <a:pt x="15228" y="25711"/>
                  </a:cubicBezTo>
                  <a:cubicBezTo>
                    <a:pt x="15443" y="24770"/>
                    <a:pt x="15407" y="23699"/>
                    <a:pt x="15216" y="22544"/>
                  </a:cubicBezTo>
                  <a:lnTo>
                    <a:pt x="13026" y="23020"/>
                  </a:lnTo>
                  <a:lnTo>
                    <a:pt x="14990" y="21389"/>
                  </a:lnTo>
                  <a:cubicBezTo>
                    <a:pt x="14300" y="18412"/>
                    <a:pt x="12883" y="15055"/>
                    <a:pt x="12276" y="12126"/>
                  </a:cubicBezTo>
                  <a:cubicBezTo>
                    <a:pt x="11990" y="10661"/>
                    <a:pt x="11430" y="9268"/>
                    <a:pt x="10621" y="8018"/>
                  </a:cubicBezTo>
                  <a:lnTo>
                    <a:pt x="8251" y="8399"/>
                  </a:lnTo>
                  <a:lnTo>
                    <a:pt x="9763" y="6768"/>
                  </a:lnTo>
                  <a:cubicBezTo>
                    <a:pt x="8954" y="5673"/>
                    <a:pt x="8108" y="4625"/>
                    <a:pt x="7418" y="3137"/>
                  </a:cubicBezTo>
                  <a:cubicBezTo>
                    <a:pt x="6067" y="197"/>
                    <a:pt x="3420" y="1"/>
                    <a:pt x="2736"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48" name="Google Shape;2648;p52"/>
            <p:cNvSpPr/>
            <p:nvPr/>
          </p:nvSpPr>
          <p:spPr>
            <a:xfrm>
              <a:off x="6216475" y="3841875"/>
              <a:ext cx="244475" cy="872725"/>
            </a:xfrm>
            <a:custGeom>
              <a:rect b="b" l="l" r="r" t="t"/>
              <a:pathLst>
                <a:path extrusionOk="0" h="34909" w="9779">
                  <a:moveTo>
                    <a:pt x="68" y="0"/>
                  </a:moveTo>
                  <a:cubicBezTo>
                    <a:pt x="34" y="0"/>
                    <a:pt x="1" y="28"/>
                    <a:pt x="15" y="64"/>
                  </a:cubicBezTo>
                  <a:cubicBezTo>
                    <a:pt x="3218" y="11518"/>
                    <a:pt x="6230" y="23019"/>
                    <a:pt x="8909" y="34616"/>
                  </a:cubicBezTo>
                  <a:cubicBezTo>
                    <a:pt x="8956" y="34819"/>
                    <a:pt x="9111" y="34908"/>
                    <a:pt x="9273" y="34908"/>
                  </a:cubicBezTo>
                  <a:cubicBezTo>
                    <a:pt x="9518" y="34908"/>
                    <a:pt x="9778" y="34705"/>
                    <a:pt x="9707" y="34390"/>
                  </a:cubicBezTo>
                  <a:cubicBezTo>
                    <a:pt x="7016" y="22805"/>
                    <a:pt x="3861" y="11315"/>
                    <a:pt x="122" y="40"/>
                  </a:cubicBezTo>
                  <a:cubicBezTo>
                    <a:pt x="113" y="12"/>
                    <a:pt x="90" y="0"/>
                    <a:pt x="6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649" name="Google Shape;2649;p52"/>
          <p:cNvGrpSpPr/>
          <p:nvPr/>
        </p:nvGrpSpPr>
        <p:grpSpPr>
          <a:xfrm rot="9807417">
            <a:off x="-211999" y="-620834"/>
            <a:ext cx="983211" cy="5504132"/>
            <a:chOff x="3345650" y="2840950"/>
            <a:chExt cx="370900" cy="808575"/>
          </a:xfrm>
        </p:grpSpPr>
        <p:sp>
          <p:nvSpPr>
            <p:cNvPr id="2650" name="Google Shape;2650;p52"/>
            <p:cNvSpPr/>
            <p:nvPr/>
          </p:nvSpPr>
          <p:spPr>
            <a:xfrm>
              <a:off x="3486400" y="2932175"/>
              <a:ext cx="95900" cy="717350"/>
            </a:xfrm>
            <a:custGeom>
              <a:rect b="b" l="l" r="r" t="t"/>
              <a:pathLst>
                <a:path extrusionOk="0" h="28694" w="3836">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1" name="Google Shape;2651;p52"/>
            <p:cNvSpPr/>
            <p:nvPr/>
          </p:nvSpPr>
          <p:spPr>
            <a:xfrm>
              <a:off x="3537325" y="2851675"/>
              <a:ext cx="44075" cy="80975"/>
            </a:xfrm>
            <a:custGeom>
              <a:rect b="b" l="l" r="r" t="t"/>
              <a:pathLst>
                <a:path extrusionOk="0" h="3239" w="1763">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2" name="Google Shape;2652;p52"/>
            <p:cNvSpPr/>
            <p:nvPr/>
          </p:nvSpPr>
          <p:spPr>
            <a:xfrm>
              <a:off x="3581400" y="2840950"/>
              <a:ext cx="34850" cy="91400"/>
            </a:xfrm>
            <a:custGeom>
              <a:rect b="b" l="l" r="r" t="t"/>
              <a:pathLst>
                <a:path extrusionOk="0" h="3656" w="1394">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3" name="Google Shape;2653;p52"/>
            <p:cNvSpPr/>
            <p:nvPr/>
          </p:nvSpPr>
          <p:spPr>
            <a:xfrm>
              <a:off x="3587050" y="2889475"/>
              <a:ext cx="62225" cy="56575"/>
            </a:xfrm>
            <a:custGeom>
              <a:rect b="b" l="l" r="r" t="t"/>
              <a:pathLst>
                <a:path extrusionOk="0" h="2263" w="2489">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4" name="Google Shape;2654;p52"/>
            <p:cNvSpPr/>
            <p:nvPr/>
          </p:nvSpPr>
          <p:spPr>
            <a:xfrm>
              <a:off x="3581975" y="2931750"/>
              <a:ext cx="76825" cy="52700"/>
            </a:xfrm>
            <a:custGeom>
              <a:rect b="b" l="l" r="r" t="t"/>
              <a:pathLst>
                <a:path extrusionOk="0" h="2108" w="3073">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5" name="Google Shape;2655;p52"/>
            <p:cNvSpPr/>
            <p:nvPr/>
          </p:nvSpPr>
          <p:spPr>
            <a:xfrm>
              <a:off x="3582275" y="2973700"/>
              <a:ext cx="90525" cy="43200"/>
            </a:xfrm>
            <a:custGeom>
              <a:rect b="b" l="l" r="r" t="t"/>
              <a:pathLst>
                <a:path extrusionOk="0" h="1728" w="3621">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6" name="Google Shape;2656;p52"/>
            <p:cNvSpPr/>
            <p:nvPr/>
          </p:nvSpPr>
          <p:spPr>
            <a:xfrm>
              <a:off x="3581975" y="3015075"/>
              <a:ext cx="104800" cy="36800"/>
            </a:xfrm>
            <a:custGeom>
              <a:rect b="b" l="l" r="r" t="t"/>
              <a:pathLst>
                <a:path extrusionOk="0" h="1472" w="4192">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7" name="Google Shape;2657;p52"/>
            <p:cNvSpPr/>
            <p:nvPr/>
          </p:nvSpPr>
          <p:spPr>
            <a:xfrm>
              <a:off x="3583175" y="3056450"/>
              <a:ext cx="113725" cy="34125"/>
            </a:xfrm>
            <a:custGeom>
              <a:rect b="b" l="l" r="r" t="t"/>
              <a:pathLst>
                <a:path extrusionOk="0" h="1365" w="4549">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8" name="Google Shape;2658;p52"/>
            <p:cNvSpPr/>
            <p:nvPr/>
          </p:nvSpPr>
          <p:spPr>
            <a:xfrm>
              <a:off x="3573650" y="3110475"/>
              <a:ext cx="122950" cy="23100"/>
            </a:xfrm>
            <a:custGeom>
              <a:rect b="b" l="l" r="r" t="t"/>
              <a:pathLst>
                <a:path extrusionOk="0" h="924" w="4918">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59" name="Google Shape;2659;p52"/>
            <p:cNvSpPr/>
            <p:nvPr/>
          </p:nvSpPr>
          <p:spPr>
            <a:xfrm>
              <a:off x="3572450" y="3161925"/>
              <a:ext cx="137250" cy="28750"/>
            </a:xfrm>
            <a:custGeom>
              <a:rect b="b" l="l" r="r" t="t"/>
              <a:pathLst>
                <a:path extrusionOk="0" h="1150" w="549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0" name="Google Shape;2660;p52"/>
            <p:cNvSpPr/>
            <p:nvPr/>
          </p:nvSpPr>
          <p:spPr>
            <a:xfrm>
              <a:off x="3567400" y="3207950"/>
              <a:ext cx="144675" cy="39025"/>
            </a:xfrm>
            <a:custGeom>
              <a:rect b="b" l="l" r="r" t="t"/>
              <a:pathLst>
                <a:path extrusionOk="0" h="1561" w="5787">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1" name="Google Shape;2661;p52"/>
            <p:cNvSpPr/>
            <p:nvPr/>
          </p:nvSpPr>
          <p:spPr>
            <a:xfrm>
              <a:off x="3560250" y="3266600"/>
              <a:ext cx="149750" cy="58450"/>
            </a:xfrm>
            <a:custGeom>
              <a:rect b="b" l="l" r="r" t="t"/>
              <a:pathLst>
                <a:path extrusionOk="0" h="2338" w="599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2" name="Google Shape;2662;p52"/>
            <p:cNvSpPr/>
            <p:nvPr/>
          </p:nvSpPr>
          <p:spPr>
            <a:xfrm>
              <a:off x="3550425" y="3329700"/>
              <a:ext cx="166125" cy="64500"/>
            </a:xfrm>
            <a:custGeom>
              <a:rect b="b" l="l" r="r" t="t"/>
              <a:pathLst>
                <a:path extrusionOk="0" h="2580" w="6645">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3" name="Google Shape;2663;p52"/>
            <p:cNvSpPr/>
            <p:nvPr/>
          </p:nvSpPr>
          <p:spPr>
            <a:xfrm>
              <a:off x="3548050" y="3391325"/>
              <a:ext cx="152725" cy="76375"/>
            </a:xfrm>
            <a:custGeom>
              <a:rect b="b" l="l" r="r" t="t"/>
              <a:pathLst>
                <a:path extrusionOk="0" h="3055" w="6109">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4" name="Google Shape;2664;p52"/>
            <p:cNvSpPr/>
            <p:nvPr/>
          </p:nvSpPr>
          <p:spPr>
            <a:xfrm>
              <a:off x="3537325" y="3449950"/>
              <a:ext cx="121475" cy="84875"/>
            </a:xfrm>
            <a:custGeom>
              <a:rect b="b" l="l" r="r" t="t"/>
              <a:pathLst>
                <a:path extrusionOk="0" h="3395" w="4859">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5" name="Google Shape;2665;p52"/>
            <p:cNvSpPr/>
            <p:nvPr/>
          </p:nvSpPr>
          <p:spPr>
            <a:xfrm>
              <a:off x="3524525" y="3525850"/>
              <a:ext cx="83375" cy="78925"/>
            </a:xfrm>
            <a:custGeom>
              <a:rect b="b" l="l" r="r" t="t"/>
              <a:pathLst>
                <a:path extrusionOk="0" h="3157" w="3335">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6" name="Google Shape;2666;p52"/>
            <p:cNvSpPr/>
            <p:nvPr/>
          </p:nvSpPr>
          <p:spPr>
            <a:xfrm>
              <a:off x="3515900" y="2901975"/>
              <a:ext cx="60150" cy="71175"/>
            </a:xfrm>
            <a:custGeom>
              <a:rect b="b" l="l" r="r" t="t"/>
              <a:pathLst>
                <a:path extrusionOk="0" h="2847" w="2406">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7" name="Google Shape;2667;p52"/>
            <p:cNvSpPr/>
            <p:nvPr/>
          </p:nvSpPr>
          <p:spPr>
            <a:xfrm>
              <a:off x="3494475" y="2941275"/>
              <a:ext cx="76225" cy="65500"/>
            </a:xfrm>
            <a:custGeom>
              <a:rect b="b" l="l" r="r" t="t"/>
              <a:pathLst>
                <a:path extrusionOk="0" h="2620" w="3049">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8" name="Google Shape;2668;p52"/>
            <p:cNvSpPr/>
            <p:nvPr/>
          </p:nvSpPr>
          <p:spPr>
            <a:xfrm>
              <a:off x="3472150" y="2979675"/>
              <a:ext cx="92600" cy="59850"/>
            </a:xfrm>
            <a:custGeom>
              <a:rect b="b" l="l" r="r" t="t"/>
              <a:pathLst>
                <a:path extrusionOk="0" h="2394" w="3704">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69" name="Google Shape;2669;p52"/>
            <p:cNvSpPr/>
            <p:nvPr/>
          </p:nvSpPr>
          <p:spPr>
            <a:xfrm>
              <a:off x="3456675" y="3024600"/>
              <a:ext cx="102700" cy="58975"/>
            </a:xfrm>
            <a:custGeom>
              <a:rect b="b" l="l" r="r" t="t"/>
              <a:pathLst>
                <a:path extrusionOk="0" h="2359" w="4108">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0" name="Google Shape;2670;p52"/>
            <p:cNvSpPr/>
            <p:nvPr/>
          </p:nvSpPr>
          <p:spPr>
            <a:xfrm>
              <a:off x="3443275" y="3077900"/>
              <a:ext cx="117900" cy="40600"/>
            </a:xfrm>
            <a:custGeom>
              <a:rect b="b" l="l" r="r" t="t"/>
              <a:pathLst>
                <a:path extrusionOk="0" h="1624" w="4716">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1" name="Google Shape;2671;p52"/>
            <p:cNvSpPr/>
            <p:nvPr/>
          </p:nvSpPr>
          <p:spPr>
            <a:xfrm>
              <a:off x="3416200" y="3132050"/>
              <a:ext cx="134550" cy="37125"/>
            </a:xfrm>
            <a:custGeom>
              <a:rect b="b" l="l" r="r" t="t"/>
              <a:pathLst>
                <a:path extrusionOk="0" h="1485" w="5382">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2" name="Google Shape;2672;p52"/>
            <p:cNvSpPr/>
            <p:nvPr/>
          </p:nvSpPr>
          <p:spPr>
            <a:xfrm>
              <a:off x="3395350" y="3195475"/>
              <a:ext cx="147375" cy="29600"/>
            </a:xfrm>
            <a:custGeom>
              <a:rect b="b" l="l" r="r" t="t"/>
              <a:pathLst>
                <a:path extrusionOk="0" h="1184" w="5895">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3" name="Google Shape;2673;p52"/>
            <p:cNvSpPr/>
            <p:nvPr/>
          </p:nvSpPr>
          <p:spPr>
            <a:xfrm>
              <a:off x="3371550" y="3261400"/>
              <a:ext cx="158975" cy="34325"/>
            </a:xfrm>
            <a:custGeom>
              <a:rect b="b" l="l" r="r" t="t"/>
              <a:pathLst>
                <a:path extrusionOk="0" h="1373" w="6359">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4" name="Google Shape;2674;p52"/>
            <p:cNvSpPr/>
            <p:nvPr/>
          </p:nvSpPr>
          <p:spPr>
            <a:xfrm>
              <a:off x="3345650" y="3324350"/>
              <a:ext cx="176525" cy="38050"/>
            </a:xfrm>
            <a:custGeom>
              <a:rect b="b" l="l" r="r" t="t"/>
              <a:pathLst>
                <a:path extrusionOk="0" h="1522" w="7061">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5" name="Google Shape;2675;p52"/>
            <p:cNvSpPr/>
            <p:nvPr/>
          </p:nvSpPr>
          <p:spPr>
            <a:xfrm>
              <a:off x="3346250" y="3377325"/>
              <a:ext cx="167000" cy="45500"/>
            </a:xfrm>
            <a:custGeom>
              <a:rect b="b" l="l" r="r" t="t"/>
              <a:pathLst>
                <a:path extrusionOk="0" h="1820" w="668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6" name="Google Shape;2676;p52"/>
            <p:cNvSpPr/>
            <p:nvPr/>
          </p:nvSpPr>
          <p:spPr>
            <a:xfrm>
              <a:off x="3364700" y="3436275"/>
              <a:ext cx="139325" cy="53525"/>
            </a:xfrm>
            <a:custGeom>
              <a:rect b="b" l="l" r="r" t="t"/>
              <a:pathLst>
                <a:path extrusionOk="0" h="2141" w="5573">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7" name="Google Shape;2677;p52"/>
            <p:cNvSpPr/>
            <p:nvPr/>
          </p:nvSpPr>
          <p:spPr>
            <a:xfrm>
              <a:off x="3398025" y="3500550"/>
              <a:ext cx="100925" cy="54275"/>
            </a:xfrm>
            <a:custGeom>
              <a:rect b="b" l="l" r="r" t="t"/>
              <a:pathLst>
                <a:path extrusionOk="0" h="2171" w="4037">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8" name="Google Shape;2678;p52"/>
            <p:cNvSpPr/>
            <p:nvPr/>
          </p:nvSpPr>
          <p:spPr>
            <a:xfrm>
              <a:off x="3449300" y="3499025"/>
              <a:ext cx="66150" cy="36450"/>
            </a:xfrm>
            <a:custGeom>
              <a:rect b="b" l="l" r="r" t="t"/>
              <a:pathLst>
                <a:path extrusionOk="0" h="1458" w="2646">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79" name="Google Shape;2679;p52"/>
            <p:cNvSpPr/>
            <p:nvPr/>
          </p:nvSpPr>
          <p:spPr>
            <a:xfrm>
              <a:off x="3505200" y="3517225"/>
              <a:ext cx="60675" cy="56950"/>
            </a:xfrm>
            <a:custGeom>
              <a:rect b="b" l="l" r="r" t="t"/>
              <a:pathLst>
                <a:path extrusionOk="0" h="2278" w="2427">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0" name="Google Shape;2680;p52"/>
            <p:cNvSpPr/>
            <p:nvPr/>
          </p:nvSpPr>
          <p:spPr>
            <a:xfrm>
              <a:off x="3433825" y="3435975"/>
              <a:ext cx="163850" cy="67375"/>
            </a:xfrm>
            <a:custGeom>
              <a:rect b="b" l="l" r="r" t="t"/>
              <a:pathLst>
                <a:path extrusionOk="0" h="2695" w="6554">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1" name="Google Shape;2681;p52"/>
            <p:cNvSpPr/>
            <p:nvPr/>
          </p:nvSpPr>
          <p:spPr>
            <a:xfrm>
              <a:off x="3410525" y="3375750"/>
              <a:ext cx="201800" cy="64150"/>
            </a:xfrm>
            <a:custGeom>
              <a:rect b="b" l="l" r="r" t="t"/>
              <a:pathLst>
                <a:path extrusionOk="0" h="2566" w="8072">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2" name="Google Shape;2682;p52"/>
            <p:cNvSpPr/>
            <p:nvPr/>
          </p:nvSpPr>
          <p:spPr>
            <a:xfrm>
              <a:off x="3436425" y="3322425"/>
              <a:ext cx="183275" cy="41000"/>
            </a:xfrm>
            <a:custGeom>
              <a:rect b="b" l="l" r="r" t="t"/>
              <a:pathLst>
                <a:path extrusionOk="0" h="1640" w="7331">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3" name="Google Shape;2683;p52"/>
            <p:cNvSpPr/>
            <p:nvPr/>
          </p:nvSpPr>
          <p:spPr>
            <a:xfrm>
              <a:off x="3442975" y="3261025"/>
              <a:ext cx="176325" cy="32875"/>
            </a:xfrm>
            <a:custGeom>
              <a:rect b="b" l="l" r="r" t="t"/>
              <a:pathLst>
                <a:path extrusionOk="0" h="1315" w="7053">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4" name="Google Shape;2684;p52"/>
            <p:cNvSpPr/>
            <p:nvPr/>
          </p:nvSpPr>
          <p:spPr>
            <a:xfrm>
              <a:off x="3463525" y="3202400"/>
              <a:ext cx="187250" cy="31925"/>
            </a:xfrm>
            <a:custGeom>
              <a:rect b="b" l="l" r="r" t="t"/>
              <a:pathLst>
                <a:path extrusionOk="0" h="1277" w="749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5" name="Google Shape;2685;p52"/>
            <p:cNvSpPr/>
            <p:nvPr/>
          </p:nvSpPr>
          <p:spPr>
            <a:xfrm>
              <a:off x="3459950" y="3149025"/>
              <a:ext cx="189025" cy="28300"/>
            </a:xfrm>
            <a:custGeom>
              <a:rect b="b" l="l" r="r" t="t"/>
              <a:pathLst>
                <a:path extrusionOk="0" h="1132" w="7561">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6" name="Google Shape;2686;p52"/>
            <p:cNvSpPr/>
            <p:nvPr/>
          </p:nvSpPr>
          <p:spPr>
            <a:xfrm>
              <a:off x="3486150" y="3101700"/>
              <a:ext cx="143175" cy="17775"/>
            </a:xfrm>
            <a:custGeom>
              <a:rect b="b" l="l" r="r" t="t"/>
              <a:pathLst>
                <a:path extrusionOk="0" h="711" w="5727">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7" name="Google Shape;2687;p52"/>
            <p:cNvSpPr/>
            <p:nvPr/>
          </p:nvSpPr>
          <p:spPr>
            <a:xfrm>
              <a:off x="3482950" y="3046500"/>
              <a:ext cx="85375" cy="45800"/>
            </a:xfrm>
            <a:custGeom>
              <a:rect b="b" l="l" r="r" t="t"/>
              <a:pathLst>
                <a:path extrusionOk="0" h="1832" w="3415">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8" name="Google Shape;2688;p52"/>
            <p:cNvSpPr/>
            <p:nvPr/>
          </p:nvSpPr>
          <p:spPr>
            <a:xfrm>
              <a:off x="3564750" y="3065400"/>
              <a:ext cx="100475" cy="34500"/>
            </a:xfrm>
            <a:custGeom>
              <a:rect b="b" l="l" r="r" t="t"/>
              <a:pathLst>
                <a:path extrusionOk="0" h="1380" w="4019">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89" name="Google Shape;2689;p52"/>
            <p:cNvSpPr/>
            <p:nvPr/>
          </p:nvSpPr>
          <p:spPr>
            <a:xfrm>
              <a:off x="3664425" y="3027225"/>
              <a:ext cx="825" cy="450"/>
            </a:xfrm>
            <a:custGeom>
              <a:rect b="b" l="l" r="r" t="t"/>
              <a:pathLst>
                <a:path extrusionOk="0" h="18" w="33">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90" name="Google Shape;2690;p52"/>
            <p:cNvSpPr/>
            <p:nvPr/>
          </p:nvSpPr>
          <p:spPr>
            <a:xfrm>
              <a:off x="3569725" y="3029025"/>
              <a:ext cx="91675" cy="29000"/>
            </a:xfrm>
            <a:custGeom>
              <a:rect b="b" l="l" r="r" t="t"/>
              <a:pathLst>
                <a:path extrusionOk="0" h="1160" w="3667">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91" name="Google Shape;2691;p52"/>
            <p:cNvSpPr/>
            <p:nvPr/>
          </p:nvSpPr>
          <p:spPr>
            <a:xfrm>
              <a:off x="3490700" y="2997400"/>
              <a:ext cx="82550" cy="53375"/>
            </a:xfrm>
            <a:custGeom>
              <a:rect b="b" l="l" r="r" t="t"/>
              <a:pathLst>
                <a:path extrusionOk="0" h="2135" w="3302">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92" name="Google Shape;2692;p52"/>
            <p:cNvSpPr/>
            <p:nvPr/>
          </p:nvSpPr>
          <p:spPr>
            <a:xfrm>
              <a:off x="3510400" y="2961975"/>
              <a:ext cx="65350" cy="55825"/>
            </a:xfrm>
            <a:custGeom>
              <a:rect b="b" l="l" r="r" t="t"/>
              <a:pathLst>
                <a:path extrusionOk="0" h="2233" w="2614">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93" name="Google Shape;2693;p52"/>
            <p:cNvSpPr/>
            <p:nvPr/>
          </p:nvSpPr>
          <p:spPr>
            <a:xfrm>
              <a:off x="3572900" y="2991800"/>
              <a:ext cx="77475" cy="29675"/>
            </a:xfrm>
            <a:custGeom>
              <a:rect b="b" l="l" r="r" t="t"/>
              <a:pathLst>
                <a:path extrusionOk="0" h="1187" w="3099">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94" name="Google Shape;2694;p52"/>
            <p:cNvSpPr/>
            <p:nvPr/>
          </p:nvSpPr>
          <p:spPr>
            <a:xfrm>
              <a:off x="3533550" y="2930600"/>
              <a:ext cx="46025" cy="46775"/>
            </a:xfrm>
            <a:custGeom>
              <a:rect b="b" l="l" r="r" t="t"/>
              <a:pathLst>
                <a:path extrusionOk="0" h="1871" w="1841">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95" name="Google Shape;2695;p52"/>
            <p:cNvSpPr/>
            <p:nvPr/>
          </p:nvSpPr>
          <p:spPr>
            <a:xfrm>
              <a:off x="3576225" y="2954900"/>
              <a:ext cx="60475" cy="38750"/>
            </a:xfrm>
            <a:custGeom>
              <a:rect b="b" l="l" r="r" t="t"/>
              <a:pathLst>
                <a:path extrusionOk="0" h="1550" w="2419">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96" name="Google Shape;2696;p52"/>
            <p:cNvSpPr/>
            <p:nvPr/>
          </p:nvSpPr>
          <p:spPr>
            <a:xfrm>
              <a:off x="3579000" y="2921425"/>
              <a:ext cx="42825" cy="42325"/>
            </a:xfrm>
            <a:custGeom>
              <a:rect b="b" l="l" r="r" t="t"/>
              <a:pathLst>
                <a:path extrusionOk="0" h="1693" w="1713">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697" name="Google Shape;2697;p52"/>
            <p:cNvSpPr/>
            <p:nvPr/>
          </p:nvSpPr>
          <p:spPr>
            <a:xfrm>
              <a:off x="3552000" y="2885375"/>
              <a:ext cx="48175" cy="63875"/>
            </a:xfrm>
            <a:custGeom>
              <a:rect b="b" l="l" r="r" t="t"/>
              <a:pathLst>
                <a:path extrusionOk="0" h="2555" w="1927">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52941"/>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698" name="Google Shape;2698;p52"/>
          <p:cNvGrpSpPr/>
          <p:nvPr/>
        </p:nvGrpSpPr>
        <p:grpSpPr>
          <a:xfrm flipH="1" rot="3365436">
            <a:off x="-1471566" y="7486941"/>
            <a:ext cx="4246909" cy="3609725"/>
            <a:chOff x="7386050" y="661025"/>
            <a:chExt cx="1576975" cy="3441950"/>
          </a:xfrm>
        </p:grpSpPr>
        <p:sp>
          <p:nvSpPr>
            <p:cNvPr id="2699" name="Google Shape;2699;p52"/>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0" name="Google Shape;2700;p52"/>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1" name="Google Shape;2701;p52"/>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2" name="Google Shape;2702;p52"/>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3" name="Google Shape;2703;p52"/>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4" name="Google Shape;2704;p52"/>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5" name="Google Shape;2705;p52"/>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6" name="Google Shape;2706;p52"/>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7" name="Google Shape;2707;p52"/>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8" name="Google Shape;2708;p52"/>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09" name="Google Shape;2709;p52"/>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710" name="Google Shape;2710;p52"/>
          <p:cNvSpPr/>
          <p:nvPr/>
        </p:nvSpPr>
        <p:spPr>
          <a:xfrm rot="60346">
            <a:off x="-37768" y="-83165"/>
            <a:ext cx="3019097" cy="3988155"/>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52941"/>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711" name="Google Shape;2711;p52"/>
          <p:cNvGrpSpPr/>
          <p:nvPr/>
        </p:nvGrpSpPr>
        <p:grpSpPr>
          <a:xfrm rot="60264">
            <a:off x="-1086666" y="-1608849"/>
            <a:ext cx="3146555" cy="6974998"/>
            <a:chOff x="2695275" y="1049450"/>
            <a:chExt cx="1439175" cy="1242350"/>
          </a:xfrm>
        </p:grpSpPr>
        <p:sp>
          <p:nvSpPr>
            <p:cNvPr id="2712" name="Google Shape;2712;p52"/>
            <p:cNvSpPr/>
            <p:nvPr/>
          </p:nvSpPr>
          <p:spPr>
            <a:xfrm>
              <a:off x="2895600" y="1049450"/>
              <a:ext cx="1238850" cy="1242350"/>
            </a:xfrm>
            <a:custGeom>
              <a:rect b="b" l="l" r="r" t="t"/>
              <a:pathLst>
                <a:path extrusionOk="0" h="49694" w="49554">
                  <a:moveTo>
                    <a:pt x="12551" y="1"/>
                  </a:moveTo>
                  <a:cubicBezTo>
                    <a:pt x="12492" y="1"/>
                    <a:pt x="12432" y="7"/>
                    <a:pt x="12371" y="21"/>
                  </a:cubicBezTo>
                  <a:cubicBezTo>
                    <a:pt x="12073" y="80"/>
                    <a:pt x="11847" y="342"/>
                    <a:pt x="11644" y="569"/>
                  </a:cubicBezTo>
                  <a:lnTo>
                    <a:pt x="8251" y="4605"/>
                  </a:lnTo>
                  <a:cubicBezTo>
                    <a:pt x="7882" y="2962"/>
                    <a:pt x="8596" y="1259"/>
                    <a:pt x="10025" y="354"/>
                  </a:cubicBezTo>
                  <a:lnTo>
                    <a:pt x="10025" y="354"/>
                  </a:lnTo>
                  <a:cubicBezTo>
                    <a:pt x="9873" y="366"/>
                    <a:pt x="9721" y="372"/>
                    <a:pt x="9569" y="372"/>
                  </a:cubicBezTo>
                  <a:cubicBezTo>
                    <a:pt x="8557" y="372"/>
                    <a:pt x="7546" y="139"/>
                    <a:pt x="6541" y="139"/>
                  </a:cubicBezTo>
                  <a:cubicBezTo>
                    <a:pt x="6361" y="139"/>
                    <a:pt x="6181" y="146"/>
                    <a:pt x="6001" y="164"/>
                  </a:cubicBezTo>
                  <a:cubicBezTo>
                    <a:pt x="1845" y="545"/>
                    <a:pt x="1441" y="3486"/>
                    <a:pt x="619" y="6760"/>
                  </a:cubicBezTo>
                  <a:cubicBezTo>
                    <a:pt x="583" y="6879"/>
                    <a:pt x="560" y="7010"/>
                    <a:pt x="524" y="7141"/>
                  </a:cubicBezTo>
                  <a:lnTo>
                    <a:pt x="167" y="7474"/>
                  </a:lnTo>
                  <a:lnTo>
                    <a:pt x="167" y="7474"/>
                  </a:lnTo>
                  <a:lnTo>
                    <a:pt x="464" y="7379"/>
                  </a:lnTo>
                  <a:lnTo>
                    <a:pt x="464" y="7379"/>
                  </a:lnTo>
                  <a:cubicBezTo>
                    <a:pt x="0" y="9558"/>
                    <a:pt x="119" y="11820"/>
                    <a:pt x="810" y="13927"/>
                  </a:cubicBezTo>
                  <a:cubicBezTo>
                    <a:pt x="1691" y="16594"/>
                    <a:pt x="3536" y="18833"/>
                    <a:pt x="5989" y="20214"/>
                  </a:cubicBezTo>
                  <a:cubicBezTo>
                    <a:pt x="6787" y="20666"/>
                    <a:pt x="7668" y="21012"/>
                    <a:pt x="8584" y="21012"/>
                  </a:cubicBezTo>
                  <a:cubicBezTo>
                    <a:pt x="10263" y="21000"/>
                    <a:pt x="11680" y="19821"/>
                    <a:pt x="12859" y="18630"/>
                  </a:cubicBezTo>
                  <a:lnTo>
                    <a:pt x="12859" y="18630"/>
                  </a:lnTo>
                  <a:cubicBezTo>
                    <a:pt x="12073" y="20547"/>
                    <a:pt x="11382" y="22988"/>
                    <a:pt x="12811" y="24488"/>
                  </a:cubicBezTo>
                  <a:cubicBezTo>
                    <a:pt x="13335" y="25024"/>
                    <a:pt x="14061" y="25334"/>
                    <a:pt x="14752" y="25619"/>
                  </a:cubicBezTo>
                  <a:cubicBezTo>
                    <a:pt x="16585" y="26369"/>
                    <a:pt x="18467" y="27179"/>
                    <a:pt x="19883" y="28548"/>
                  </a:cubicBezTo>
                  <a:cubicBezTo>
                    <a:pt x="20324" y="28977"/>
                    <a:pt x="20717" y="29441"/>
                    <a:pt x="21193" y="29810"/>
                  </a:cubicBezTo>
                  <a:cubicBezTo>
                    <a:pt x="22491" y="30799"/>
                    <a:pt x="24396" y="31025"/>
                    <a:pt x="25277" y="32394"/>
                  </a:cubicBezTo>
                  <a:cubicBezTo>
                    <a:pt x="25587" y="32882"/>
                    <a:pt x="25729" y="33454"/>
                    <a:pt x="26063" y="33930"/>
                  </a:cubicBezTo>
                  <a:cubicBezTo>
                    <a:pt x="26493" y="34554"/>
                    <a:pt x="27254" y="34887"/>
                    <a:pt x="28010" y="34887"/>
                  </a:cubicBezTo>
                  <a:cubicBezTo>
                    <a:pt x="28552" y="34887"/>
                    <a:pt x="29091" y="34716"/>
                    <a:pt x="29504" y="34359"/>
                  </a:cubicBezTo>
                  <a:lnTo>
                    <a:pt x="29504" y="34359"/>
                  </a:lnTo>
                  <a:cubicBezTo>
                    <a:pt x="29182" y="35144"/>
                    <a:pt x="28539" y="35763"/>
                    <a:pt x="27742" y="36061"/>
                  </a:cubicBezTo>
                  <a:cubicBezTo>
                    <a:pt x="28754" y="36549"/>
                    <a:pt x="28635" y="38347"/>
                    <a:pt x="29706" y="38669"/>
                  </a:cubicBezTo>
                  <a:cubicBezTo>
                    <a:pt x="29830" y="38694"/>
                    <a:pt x="29958" y="38707"/>
                    <a:pt x="30085" y="38707"/>
                  </a:cubicBezTo>
                  <a:cubicBezTo>
                    <a:pt x="30253" y="38707"/>
                    <a:pt x="30420" y="38685"/>
                    <a:pt x="30575" y="38645"/>
                  </a:cubicBezTo>
                  <a:cubicBezTo>
                    <a:pt x="31444" y="38466"/>
                    <a:pt x="32302" y="38240"/>
                    <a:pt x="33135" y="37954"/>
                  </a:cubicBezTo>
                  <a:cubicBezTo>
                    <a:pt x="33290" y="37895"/>
                    <a:pt x="33433" y="37835"/>
                    <a:pt x="33588" y="37787"/>
                  </a:cubicBezTo>
                  <a:lnTo>
                    <a:pt x="33588" y="37787"/>
                  </a:lnTo>
                  <a:cubicBezTo>
                    <a:pt x="33480" y="37859"/>
                    <a:pt x="33373" y="37930"/>
                    <a:pt x="33266" y="38002"/>
                  </a:cubicBezTo>
                  <a:cubicBezTo>
                    <a:pt x="32361" y="38621"/>
                    <a:pt x="31468" y="39240"/>
                    <a:pt x="30563" y="39859"/>
                  </a:cubicBezTo>
                  <a:cubicBezTo>
                    <a:pt x="30587" y="40014"/>
                    <a:pt x="30647" y="40169"/>
                    <a:pt x="30742" y="40300"/>
                  </a:cubicBezTo>
                  <a:cubicBezTo>
                    <a:pt x="31049" y="40734"/>
                    <a:pt x="31672" y="40919"/>
                    <a:pt x="32299" y="40919"/>
                  </a:cubicBezTo>
                  <a:cubicBezTo>
                    <a:pt x="32548" y="40919"/>
                    <a:pt x="32798" y="40890"/>
                    <a:pt x="33028" y="40835"/>
                  </a:cubicBezTo>
                  <a:cubicBezTo>
                    <a:pt x="34481" y="40490"/>
                    <a:pt x="35778" y="39704"/>
                    <a:pt x="37064" y="38919"/>
                  </a:cubicBezTo>
                  <a:lnTo>
                    <a:pt x="37064" y="38919"/>
                  </a:lnTo>
                  <a:cubicBezTo>
                    <a:pt x="36421" y="40252"/>
                    <a:pt x="35409" y="41371"/>
                    <a:pt x="34147" y="42145"/>
                  </a:cubicBezTo>
                  <a:cubicBezTo>
                    <a:pt x="33861" y="42312"/>
                    <a:pt x="33528" y="42574"/>
                    <a:pt x="33635" y="42883"/>
                  </a:cubicBezTo>
                  <a:cubicBezTo>
                    <a:pt x="33707" y="43038"/>
                    <a:pt x="33838" y="43169"/>
                    <a:pt x="34004" y="43229"/>
                  </a:cubicBezTo>
                  <a:cubicBezTo>
                    <a:pt x="34647" y="43586"/>
                    <a:pt x="35302" y="43931"/>
                    <a:pt x="35945" y="44288"/>
                  </a:cubicBezTo>
                  <a:cubicBezTo>
                    <a:pt x="36302" y="44479"/>
                    <a:pt x="36671" y="44681"/>
                    <a:pt x="37076" y="44681"/>
                  </a:cubicBezTo>
                  <a:cubicBezTo>
                    <a:pt x="37421" y="44645"/>
                    <a:pt x="37755" y="44550"/>
                    <a:pt x="38064" y="44384"/>
                  </a:cubicBezTo>
                  <a:lnTo>
                    <a:pt x="40969" y="43038"/>
                  </a:lnTo>
                  <a:lnTo>
                    <a:pt x="38326" y="46003"/>
                  </a:lnTo>
                  <a:cubicBezTo>
                    <a:pt x="38374" y="47134"/>
                    <a:pt x="39469" y="47944"/>
                    <a:pt x="40565" y="48170"/>
                  </a:cubicBezTo>
                  <a:cubicBezTo>
                    <a:pt x="41023" y="48264"/>
                    <a:pt x="41488" y="48288"/>
                    <a:pt x="41955" y="48288"/>
                  </a:cubicBezTo>
                  <a:cubicBezTo>
                    <a:pt x="42427" y="48288"/>
                    <a:pt x="42901" y="48264"/>
                    <a:pt x="43375" y="48264"/>
                  </a:cubicBezTo>
                  <a:cubicBezTo>
                    <a:pt x="43554" y="48264"/>
                    <a:pt x="43732" y="48267"/>
                    <a:pt x="43910" y="48277"/>
                  </a:cubicBezTo>
                  <a:cubicBezTo>
                    <a:pt x="45029" y="48325"/>
                    <a:pt x="46256" y="48706"/>
                    <a:pt x="46792" y="49694"/>
                  </a:cubicBezTo>
                  <a:lnTo>
                    <a:pt x="46815" y="49348"/>
                  </a:lnTo>
                  <a:cubicBezTo>
                    <a:pt x="46542" y="46717"/>
                    <a:pt x="48851" y="44491"/>
                    <a:pt x="49256" y="41871"/>
                  </a:cubicBezTo>
                  <a:cubicBezTo>
                    <a:pt x="49554" y="39931"/>
                    <a:pt x="48780" y="38002"/>
                    <a:pt x="48018" y="36180"/>
                  </a:cubicBezTo>
                  <a:cubicBezTo>
                    <a:pt x="47732" y="35502"/>
                    <a:pt x="47446" y="34811"/>
                    <a:pt x="46923" y="34275"/>
                  </a:cubicBezTo>
                  <a:cubicBezTo>
                    <a:pt x="46528" y="33872"/>
                    <a:pt x="45971" y="33588"/>
                    <a:pt x="45415" y="33588"/>
                  </a:cubicBezTo>
                  <a:cubicBezTo>
                    <a:pt x="45249" y="33588"/>
                    <a:pt x="45084" y="33613"/>
                    <a:pt x="44922" y="33668"/>
                  </a:cubicBezTo>
                  <a:cubicBezTo>
                    <a:pt x="44803" y="33168"/>
                    <a:pt x="45375" y="32787"/>
                    <a:pt x="45684" y="32370"/>
                  </a:cubicBezTo>
                  <a:cubicBezTo>
                    <a:pt x="46327" y="31513"/>
                    <a:pt x="45863" y="30298"/>
                    <a:pt x="45399" y="29334"/>
                  </a:cubicBezTo>
                  <a:cubicBezTo>
                    <a:pt x="44970" y="28477"/>
                    <a:pt x="44541" y="27608"/>
                    <a:pt x="43863" y="26953"/>
                  </a:cubicBezTo>
                  <a:cubicBezTo>
                    <a:pt x="43310" y="26429"/>
                    <a:pt x="42568" y="26058"/>
                    <a:pt x="41824" y="26058"/>
                  </a:cubicBezTo>
                  <a:cubicBezTo>
                    <a:pt x="41637" y="26058"/>
                    <a:pt x="41451" y="26081"/>
                    <a:pt x="41267" y="26131"/>
                  </a:cubicBezTo>
                  <a:lnTo>
                    <a:pt x="42827" y="25060"/>
                  </a:lnTo>
                  <a:cubicBezTo>
                    <a:pt x="42471" y="24979"/>
                    <a:pt x="42112" y="24939"/>
                    <a:pt x="41756" y="24939"/>
                  </a:cubicBezTo>
                  <a:cubicBezTo>
                    <a:pt x="40382" y="24939"/>
                    <a:pt x="39050" y="25527"/>
                    <a:pt x="38124" y="26596"/>
                  </a:cubicBezTo>
                  <a:cubicBezTo>
                    <a:pt x="37648" y="26596"/>
                    <a:pt x="37302" y="26048"/>
                    <a:pt x="37350" y="25584"/>
                  </a:cubicBezTo>
                  <a:cubicBezTo>
                    <a:pt x="37398" y="25107"/>
                    <a:pt x="37695" y="24691"/>
                    <a:pt x="37993" y="24322"/>
                  </a:cubicBezTo>
                  <a:cubicBezTo>
                    <a:pt x="38814" y="23298"/>
                    <a:pt x="39743" y="22369"/>
                    <a:pt x="40755" y="21536"/>
                  </a:cubicBezTo>
                  <a:cubicBezTo>
                    <a:pt x="38802" y="19023"/>
                    <a:pt x="36516" y="16785"/>
                    <a:pt x="33969" y="14868"/>
                  </a:cubicBezTo>
                  <a:cubicBezTo>
                    <a:pt x="32064" y="16273"/>
                    <a:pt x="30790" y="15880"/>
                    <a:pt x="28706" y="17011"/>
                  </a:cubicBezTo>
                  <a:cubicBezTo>
                    <a:pt x="29444" y="15344"/>
                    <a:pt x="30385" y="14154"/>
                    <a:pt x="31659" y="12832"/>
                  </a:cubicBezTo>
                  <a:cubicBezTo>
                    <a:pt x="31409" y="12642"/>
                    <a:pt x="26265" y="7974"/>
                    <a:pt x="23146" y="5831"/>
                  </a:cubicBezTo>
                  <a:cubicBezTo>
                    <a:pt x="20014" y="3676"/>
                    <a:pt x="16693" y="1795"/>
                    <a:pt x="13240" y="200"/>
                  </a:cubicBezTo>
                  <a:cubicBezTo>
                    <a:pt x="13020" y="104"/>
                    <a:pt x="12792" y="1"/>
                    <a:pt x="12551" y="1"/>
                  </a:cubicBezTo>
                  <a:close/>
                </a:path>
              </a:pathLst>
            </a:custGeom>
            <a:solidFill>
              <a:srgbClr val="3E69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13" name="Google Shape;2713;p52"/>
            <p:cNvSpPr/>
            <p:nvPr/>
          </p:nvSpPr>
          <p:spPr>
            <a:xfrm>
              <a:off x="2695275" y="1157425"/>
              <a:ext cx="1356425" cy="1094200"/>
            </a:xfrm>
            <a:custGeom>
              <a:rect b="b" l="l" r="r" t="t"/>
              <a:pathLst>
                <a:path extrusionOk="0" h="43768" w="54257">
                  <a:moveTo>
                    <a:pt x="48" y="0"/>
                  </a:moveTo>
                  <a:lnTo>
                    <a:pt x="0" y="179"/>
                  </a:lnTo>
                  <a:cubicBezTo>
                    <a:pt x="4810" y="1417"/>
                    <a:pt x="12811" y="3870"/>
                    <a:pt x="26861" y="10811"/>
                  </a:cubicBezTo>
                  <a:cubicBezTo>
                    <a:pt x="39696" y="17157"/>
                    <a:pt x="50887" y="30706"/>
                    <a:pt x="54066" y="43767"/>
                  </a:cubicBezTo>
                  <a:lnTo>
                    <a:pt x="54257" y="43720"/>
                  </a:lnTo>
                  <a:cubicBezTo>
                    <a:pt x="51054" y="30611"/>
                    <a:pt x="39827" y="17014"/>
                    <a:pt x="26944" y="10644"/>
                  </a:cubicBezTo>
                  <a:cubicBezTo>
                    <a:pt x="12895" y="3691"/>
                    <a:pt x="4858" y="1238"/>
                    <a:pt x="48" y="0"/>
                  </a:cubicBezTo>
                  <a:close/>
                </a:path>
              </a:pathLst>
            </a:custGeom>
            <a:solidFill>
              <a:srgbClr val="4F4B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lt2"/>
                </a:solidFill>
                <a:latin typeface="Arial"/>
                <a:ea typeface="Arial"/>
                <a:cs typeface="Arial"/>
                <a:sym typeface="Arial"/>
              </a:endParaRPr>
            </a:p>
          </p:txBody>
        </p:sp>
        <p:sp>
          <p:nvSpPr>
            <p:cNvPr id="2714" name="Google Shape;2714;p52"/>
            <p:cNvSpPr/>
            <p:nvPr/>
          </p:nvSpPr>
          <p:spPr>
            <a:xfrm>
              <a:off x="3659675" y="1999475"/>
              <a:ext cx="135450" cy="60600"/>
            </a:xfrm>
            <a:custGeom>
              <a:rect b="b" l="l" r="r" t="t"/>
              <a:pathLst>
                <a:path extrusionOk="0" h="2424" w="5418">
                  <a:moveTo>
                    <a:pt x="2703" y="1"/>
                  </a:moveTo>
                  <a:cubicBezTo>
                    <a:pt x="1798" y="620"/>
                    <a:pt x="905" y="1239"/>
                    <a:pt x="0" y="1858"/>
                  </a:cubicBezTo>
                  <a:cubicBezTo>
                    <a:pt x="24" y="2013"/>
                    <a:pt x="84" y="2156"/>
                    <a:pt x="179" y="2287"/>
                  </a:cubicBezTo>
                  <a:cubicBezTo>
                    <a:pt x="552" y="2378"/>
                    <a:pt x="937" y="2424"/>
                    <a:pt x="1323" y="2424"/>
                  </a:cubicBezTo>
                  <a:cubicBezTo>
                    <a:pt x="1590" y="2424"/>
                    <a:pt x="1857" y="2402"/>
                    <a:pt x="2120" y="2358"/>
                  </a:cubicBezTo>
                  <a:cubicBezTo>
                    <a:pt x="3286" y="2180"/>
                    <a:pt x="4358" y="1668"/>
                    <a:pt x="5418" y="1144"/>
                  </a:cubicBezTo>
                  <a:cubicBezTo>
                    <a:pt x="4632" y="560"/>
                    <a:pt x="3596" y="394"/>
                    <a:pt x="2703" y="1"/>
                  </a:cubicBezTo>
                  <a:close/>
                </a:path>
              </a:pathLst>
            </a:custGeom>
            <a:solidFill>
              <a:srgbClr val="8EB35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15" name="Google Shape;2715;p52"/>
            <p:cNvSpPr/>
            <p:nvPr/>
          </p:nvSpPr>
          <p:spPr>
            <a:xfrm>
              <a:off x="2915825" y="1397625"/>
              <a:ext cx="808175" cy="619425"/>
            </a:xfrm>
            <a:custGeom>
              <a:rect b="b" l="l" r="r" t="t"/>
              <a:pathLst>
                <a:path extrusionOk="0" h="24777" w="32327">
                  <a:moveTo>
                    <a:pt x="1" y="0"/>
                  </a:moveTo>
                  <a:cubicBezTo>
                    <a:pt x="870" y="2667"/>
                    <a:pt x="2727" y="4906"/>
                    <a:pt x="5168" y="6287"/>
                  </a:cubicBezTo>
                  <a:cubicBezTo>
                    <a:pt x="5966" y="6727"/>
                    <a:pt x="6847" y="7085"/>
                    <a:pt x="7764" y="7085"/>
                  </a:cubicBezTo>
                  <a:cubicBezTo>
                    <a:pt x="9442" y="7073"/>
                    <a:pt x="10871" y="5894"/>
                    <a:pt x="12038" y="4703"/>
                  </a:cubicBezTo>
                  <a:lnTo>
                    <a:pt x="12038" y="4703"/>
                  </a:lnTo>
                  <a:cubicBezTo>
                    <a:pt x="11264" y="6620"/>
                    <a:pt x="10561" y="9061"/>
                    <a:pt x="12002" y="10549"/>
                  </a:cubicBezTo>
                  <a:cubicBezTo>
                    <a:pt x="12526" y="11097"/>
                    <a:pt x="13240" y="11395"/>
                    <a:pt x="13943" y="11692"/>
                  </a:cubicBezTo>
                  <a:cubicBezTo>
                    <a:pt x="15776" y="12442"/>
                    <a:pt x="17646" y="13240"/>
                    <a:pt x="19074" y="14621"/>
                  </a:cubicBezTo>
                  <a:cubicBezTo>
                    <a:pt x="19515" y="15038"/>
                    <a:pt x="19896" y="15514"/>
                    <a:pt x="20372" y="15871"/>
                  </a:cubicBezTo>
                  <a:cubicBezTo>
                    <a:pt x="21670" y="16872"/>
                    <a:pt x="23575" y="17098"/>
                    <a:pt x="24468" y="18467"/>
                  </a:cubicBezTo>
                  <a:cubicBezTo>
                    <a:pt x="24778" y="18943"/>
                    <a:pt x="24920" y="19527"/>
                    <a:pt x="25254" y="20003"/>
                  </a:cubicBezTo>
                  <a:cubicBezTo>
                    <a:pt x="25684" y="20627"/>
                    <a:pt x="26445" y="20960"/>
                    <a:pt x="27199" y="20960"/>
                  </a:cubicBezTo>
                  <a:cubicBezTo>
                    <a:pt x="27739" y="20960"/>
                    <a:pt x="28275" y="20789"/>
                    <a:pt x="28683" y="20432"/>
                  </a:cubicBezTo>
                  <a:lnTo>
                    <a:pt x="28683" y="20432"/>
                  </a:lnTo>
                  <a:cubicBezTo>
                    <a:pt x="28361" y="21217"/>
                    <a:pt x="27730" y="21836"/>
                    <a:pt x="26933" y="22134"/>
                  </a:cubicBezTo>
                  <a:cubicBezTo>
                    <a:pt x="27945" y="22622"/>
                    <a:pt x="27826" y="24420"/>
                    <a:pt x="28897" y="24730"/>
                  </a:cubicBezTo>
                  <a:cubicBezTo>
                    <a:pt x="29024" y="24761"/>
                    <a:pt x="29152" y="24777"/>
                    <a:pt x="29281" y="24777"/>
                  </a:cubicBezTo>
                  <a:cubicBezTo>
                    <a:pt x="29444" y="24777"/>
                    <a:pt x="29607" y="24752"/>
                    <a:pt x="29766" y="24706"/>
                  </a:cubicBezTo>
                  <a:cubicBezTo>
                    <a:pt x="30635" y="24539"/>
                    <a:pt x="31493" y="24301"/>
                    <a:pt x="32326" y="24015"/>
                  </a:cubicBezTo>
                  <a:cubicBezTo>
                    <a:pt x="32040" y="23884"/>
                    <a:pt x="31767" y="23718"/>
                    <a:pt x="31528" y="23503"/>
                  </a:cubicBezTo>
                  <a:cubicBezTo>
                    <a:pt x="30707" y="22753"/>
                    <a:pt x="30433" y="21575"/>
                    <a:pt x="30838" y="20539"/>
                  </a:cubicBezTo>
                  <a:cubicBezTo>
                    <a:pt x="31147" y="19800"/>
                    <a:pt x="31743" y="18788"/>
                    <a:pt x="31076" y="18336"/>
                  </a:cubicBezTo>
                  <a:cubicBezTo>
                    <a:pt x="30754" y="18110"/>
                    <a:pt x="30266" y="18181"/>
                    <a:pt x="30016" y="17884"/>
                  </a:cubicBezTo>
                  <a:cubicBezTo>
                    <a:pt x="29814" y="17634"/>
                    <a:pt x="29897" y="17276"/>
                    <a:pt x="29885" y="16955"/>
                  </a:cubicBezTo>
                  <a:cubicBezTo>
                    <a:pt x="29885" y="16824"/>
                    <a:pt x="29850" y="16693"/>
                    <a:pt x="29790" y="16574"/>
                  </a:cubicBezTo>
                  <a:cubicBezTo>
                    <a:pt x="30028" y="15729"/>
                    <a:pt x="29826" y="14693"/>
                    <a:pt x="29588" y="13788"/>
                  </a:cubicBezTo>
                  <a:cubicBezTo>
                    <a:pt x="29540" y="13609"/>
                    <a:pt x="29469" y="13407"/>
                    <a:pt x="29302" y="13323"/>
                  </a:cubicBezTo>
                  <a:cubicBezTo>
                    <a:pt x="29242" y="13306"/>
                    <a:pt x="29180" y="13297"/>
                    <a:pt x="29117" y="13297"/>
                  </a:cubicBezTo>
                  <a:cubicBezTo>
                    <a:pt x="29055" y="13297"/>
                    <a:pt x="28992" y="13306"/>
                    <a:pt x="28933" y="13323"/>
                  </a:cubicBezTo>
                  <a:cubicBezTo>
                    <a:pt x="28134" y="13572"/>
                    <a:pt x="27521" y="14485"/>
                    <a:pt x="26748" y="14485"/>
                  </a:cubicBezTo>
                  <a:cubicBezTo>
                    <a:pt x="26669" y="14485"/>
                    <a:pt x="26587" y="14476"/>
                    <a:pt x="26504" y="14455"/>
                  </a:cubicBezTo>
                  <a:cubicBezTo>
                    <a:pt x="26182" y="14383"/>
                    <a:pt x="25932" y="14133"/>
                    <a:pt x="25706" y="13895"/>
                  </a:cubicBezTo>
                  <a:cubicBezTo>
                    <a:pt x="24742" y="12847"/>
                    <a:pt x="23968" y="11657"/>
                    <a:pt x="23396" y="10359"/>
                  </a:cubicBezTo>
                  <a:cubicBezTo>
                    <a:pt x="22693" y="10904"/>
                    <a:pt x="21857" y="11482"/>
                    <a:pt x="20999" y="11482"/>
                  </a:cubicBezTo>
                  <a:cubicBezTo>
                    <a:pt x="20827" y="11482"/>
                    <a:pt x="20653" y="11458"/>
                    <a:pt x="20479" y="11407"/>
                  </a:cubicBezTo>
                  <a:cubicBezTo>
                    <a:pt x="19634" y="11145"/>
                    <a:pt x="19134" y="10264"/>
                    <a:pt x="18872" y="9418"/>
                  </a:cubicBezTo>
                  <a:cubicBezTo>
                    <a:pt x="18598" y="8573"/>
                    <a:pt x="18479" y="7656"/>
                    <a:pt x="17991" y="6918"/>
                  </a:cubicBezTo>
                  <a:cubicBezTo>
                    <a:pt x="17419" y="6025"/>
                    <a:pt x="16431" y="5501"/>
                    <a:pt x="15586" y="4846"/>
                  </a:cubicBezTo>
                  <a:cubicBezTo>
                    <a:pt x="14741" y="4191"/>
                    <a:pt x="13979" y="3191"/>
                    <a:pt x="14205" y="2155"/>
                  </a:cubicBezTo>
                  <a:cubicBezTo>
                    <a:pt x="14084" y="2124"/>
                    <a:pt x="13960" y="2111"/>
                    <a:pt x="13836" y="2111"/>
                  </a:cubicBezTo>
                  <a:cubicBezTo>
                    <a:pt x="13141" y="2111"/>
                    <a:pt x="12407" y="2523"/>
                    <a:pt x="11743" y="2523"/>
                  </a:cubicBezTo>
                  <a:cubicBezTo>
                    <a:pt x="11523" y="2523"/>
                    <a:pt x="11310" y="2478"/>
                    <a:pt x="11109" y="2358"/>
                  </a:cubicBezTo>
                  <a:cubicBezTo>
                    <a:pt x="10764" y="2144"/>
                    <a:pt x="10561" y="1763"/>
                    <a:pt x="10240" y="1524"/>
                  </a:cubicBezTo>
                  <a:cubicBezTo>
                    <a:pt x="9971" y="1323"/>
                    <a:pt x="9652" y="1242"/>
                    <a:pt x="9321" y="1242"/>
                  </a:cubicBezTo>
                  <a:cubicBezTo>
                    <a:pt x="8889" y="1242"/>
                    <a:pt x="8435" y="1378"/>
                    <a:pt x="8037" y="1560"/>
                  </a:cubicBezTo>
                  <a:cubicBezTo>
                    <a:pt x="7344" y="1866"/>
                    <a:pt x="6663" y="2299"/>
                    <a:pt x="5901" y="2299"/>
                  </a:cubicBezTo>
                  <a:cubicBezTo>
                    <a:pt x="5891" y="2299"/>
                    <a:pt x="5881" y="2298"/>
                    <a:pt x="5870" y="2298"/>
                  </a:cubicBezTo>
                  <a:cubicBezTo>
                    <a:pt x="5313" y="2298"/>
                    <a:pt x="4778" y="2072"/>
                    <a:pt x="4221" y="2072"/>
                  </a:cubicBezTo>
                  <a:cubicBezTo>
                    <a:pt x="4208" y="2072"/>
                    <a:pt x="4194" y="2072"/>
                    <a:pt x="4180" y="2072"/>
                  </a:cubicBezTo>
                  <a:cubicBezTo>
                    <a:pt x="3807" y="2072"/>
                    <a:pt x="3402" y="2189"/>
                    <a:pt x="3022" y="2189"/>
                  </a:cubicBezTo>
                  <a:cubicBezTo>
                    <a:pt x="2832" y="2189"/>
                    <a:pt x="2648" y="2159"/>
                    <a:pt x="2477" y="2072"/>
                  </a:cubicBezTo>
                  <a:cubicBezTo>
                    <a:pt x="2096" y="1882"/>
                    <a:pt x="1894" y="1453"/>
                    <a:pt x="1644" y="1120"/>
                  </a:cubicBezTo>
                  <a:cubicBezTo>
                    <a:pt x="1239" y="572"/>
                    <a:pt x="655" y="179"/>
                    <a:pt x="1" y="0"/>
                  </a:cubicBezTo>
                  <a:close/>
                </a:path>
              </a:pathLst>
            </a:custGeom>
            <a:solidFill>
              <a:srgbClr val="8EB35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716" name="Google Shape;2716;p52"/>
          <p:cNvGrpSpPr/>
          <p:nvPr/>
        </p:nvGrpSpPr>
        <p:grpSpPr>
          <a:xfrm rot="2268851">
            <a:off x="-20055" y="6990461"/>
            <a:ext cx="870428" cy="3550429"/>
            <a:chOff x="4836950" y="647600"/>
            <a:chExt cx="1160575" cy="1843500"/>
          </a:xfrm>
        </p:grpSpPr>
        <p:sp>
          <p:nvSpPr>
            <p:cNvPr id="2717" name="Google Shape;2717;p52"/>
            <p:cNvSpPr/>
            <p:nvPr/>
          </p:nvSpPr>
          <p:spPr>
            <a:xfrm>
              <a:off x="5305625" y="1783375"/>
              <a:ext cx="459525" cy="703375"/>
            </a:xfrm>
            <a:custGeom>
              <a:rect b="b" l="l" r="r" t="t"/>
              <a:pathLst>
                <a:path extrusionOk="0" h="28135" w="18381">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18" name="Google Shape;2718;p52"/>
            <p:cNvSpPr/>
            <p:nvPr/>
          </p:nvSpPr>
          <p:spPr>
            <a:xfrm>
              <a:off x="4836950" y="1473175"/>
              <a:ext cx="587275" cy="975300"/>
            </a:xfrm>
            <a:custGeom>
              <a:rect b="b" l="l" r="r" t="t"/>
              <a:pathLst>
                <a:path extrusionOk="0" h="39012" w="23491">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19" name="Google Shape;2719;p52"/>
            <p:cNvSpPr/>
            <p:nvPr/>
          </p:nvSpPr>
          <p:spPr>
            <a:xfrm>
              <a:off x="5288125" y="1393950"/>
              <a:ext cx="216000" cy="1090800"/>
            </a:xfrm>
            <a:custGeom>
              <a:rect b="b" l="l" r="r" t="t"/>
              <a:pathLst>
                <a:path extrusionOk="0" fill="none" h="43632" w="8640">
                  <a:moveTo>
                    <a:pt x="0" y="0"/>
                  </a:moveTo>
                  <a:cubicBezTo>
                    <a:pt x="0" y="0"/>
                    <a:pt x="8640" y="19080"/>
                    <a:pt x="5004" y="4363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0" name="Google Shape;2720;p52"/>
            <p:cNvSpPr/>
            <p:nvPr/>
          </p:nvSpPr>
          <p:spPr>
            <a:xfrm>
              <a:off x="5229750" y="1151275"/>
              <a:ext cx="226850" cy="1333475"/>
            </a:xfrm>
            <a:custGeom>
              <a:rect b="b" l="l" r="r" t="t"/>
              <a:pathLst>
                <a:path extrusionOk="0" fill="none" h="53339" w="9074">
                  <a:moveTo>
                    <a:pt x="9073" y="0"/>
                  </a:moveTo>
                  <a:cubicBezTo>
                    <a:pt x="9073" y="0"/>
                    <a:pt x="0" y="19314"/>
                    <a:pt x="7372" y="53338"/>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1" name="Google Shape;2721;p52"/>
            <p:cNvSpPr/>
            <p:nvPr/>
          </p:nvSpPr>
          <p:spPr>
            <a:xfrm>
              <a:off x="5174700" y="1917650"/>
              <a:ext cx="239350" cy="567100"/>
            </a:xfrm>
            <a:custGeom>
              <a:rect b="b" l="l" r="r" t="t"/>
              <a:pathLst>
                <a:path extrusionOk="0" fill="none" h="22684" w="9574">
                  <a:moveTo>
                    <a:pt x="0" y="0"/>
                  </a:moveTo>
                  <a:cubicBezTo>
                    <a:pt x="0" y="0"/>
                    <a:pt x="8773" y="9374"/>
                    <a:pt x="9574" y="22683"/>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2" name="Google Shape;2722;p52"/>
            <p:cNvSpPr/>
            <p:nvPr/>
          </p:nvSpPr>
          <p:spPr>
            <a:xfrm>
              <a:off x="5352325" y="1633275"/>
              <a:ext cx="252700" cy="844800"/>
            </a:xfrm>
            <a:custGeom>
              <a:rect b="b" l="l" r="r" t="t"/>
              <a:pathLst>
                <a:path extrusionOk="0" fill="none" h="33792" w="10108">
                  <a:moveTo>
                    <a:pt x="10108" y="1"/>
                  </a:moveTo>
                  <a:cubicBezTo>
                    <a:pt x="10108" y="1"/>
                    <a:pt x="1" y="10441"/>
                    <a:pt x="2436" y="3379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3" name="Google Shape;2723;p52"/>
            <p:cNvSpPr/>
            <p:nvPr/>
          </p:nvSpPr>
          <p:spPr>
            <a:xfrm>
              <a:off x="5412375" y="647600"/>
              <a:ext cx="469525" cy="538750"/>
            </a:xfrm>
            <a:custGeom>
              <a:rect b="b" l="l" r="r" t="t"/>
              <a:pathLst>
                <a:path extrusionOk="0" h="21550" w="18781">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4" name="Google Shape;2724;p52"/>
            <p:cNvSpPr/>
            <p:nvPr/>
          </p:nvSpPr>
          <p:spPr>
            <a:xfrm>
              <a:off x="5557250" y="727025"/>
              <a:ext cx="316300" cy="187225"/>
            </a:xfrm>
            <a:custGeom>
              <a:rect b="b" l="l" r="r" t="t"/>
              <a:pathLst>
                <a:path extrusionOk="0" h="7489" w="12652">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5" name="Google Shape;2725;p52"/>
            <p:cNvSpPr/>
            <p:nvPr/>
          </p:nvSpPr>
          <p:spPr>
            <a:xfrm>
              <a:off x="5414025" y="688225"/>
              <a:ext cx="257725" cy="498550"/>
            </a:xfrm>
            <a:custGeom>
              <a:rect b="b" l="l" r="r" t="t"/>
              <a:pathLst>
                <a:path extrusionOk="0" h="19942" w="10309">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6" name="Google Shape;2726;p52"/>
            <p:cNvSpPr/>
            <p:nvPr/>
          </p:nvSpPr>
          <p:spPr>
            <a:xfrm>
              <a:off x="5406525" y="868575"/>
              <a:ext cx="475375" cy="318200"/>
            </a:xfrm>
            <a:custGeom>
              <a:rect b="b" l="l" r="r" t="t"/>
              <a:pathLst>
                <a:path extrusionOk="0" h="12728" w="19015">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7" name="Google Shape;2727;p52"/>
            <p:cNvSpPr/>
            <p:nvPr/>
          </p:nvSpPr>
          <p:spPr>
            <a:xfrm>
              <a:off x="5576650" y="1298500"/>
              <a:ext cx="395300" cy="378900"/>
            </a:xfrm>
            <a:custGeom>
              <a:rect b="b" l="l" r="r" t="t"/>
              <a:pathLst>
                <a:path extrusionOk="0" h="15156" w="15812">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8" name="Google Shape;2728;p52"/>
            <p:cNvSpPr/>
            <p:nvPr/>
          </p:nvSpPr>
          <p:spPr>
            <a:xfrm>
              <a:off x="5726650" y="1395825"/>
              <a:ext cx="270875" cy="100425"/>
            </a:xfrm>
            <a:custGeom>
              <a:rect b="b" l="l" r="r" t="t"/>
              <a:pathLst>
                <a:path extrusionOk="0" h="4017" w="10835">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29" name="Google Shape;2729;p52"/>
            <p:cNvSpPr/>
            <p:nvPr/>
          </p:nvSpPr>
          <p:spPr>
            <a:xfrm>
              <a:off x="5575825" y="1300000"/>
              <a:ext cx="218500" cy="378450"/>
            </a:xfrm>
            <a:custGeom>
              <a:rect b="b" l="l" r="r" t="t"/>
              <a:pathLst>
                <a:path extrusionOk="0" h="15138" w="874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0" name="Google Shape;2730;p52"/>
            <p:cNvSpPr/>
            <p:nvPr/>
          </p:nvSpPr>
          <p:spPr>
            <a:xfrm>
              <a:off x="5575825" y="1473275"/>
              <a:ext cx="396125" cy="204125"/>
            </a:xfrm>
            <a:custGeom>
              <a:rect b="b" l="l" r="r" t="t"/>
              <a:pathLst>
                <a:path extrusionOk="0" h="8165" w="15845">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1" name="Google Shape;2731;p52"/>
            <p:cNvSpPr/>
            <p:nvPr/>
          </p:nvSpPr>
          <p:spPr>
            <a:xfrm>
              <a:off x="4892825" y="896250"/>
              <a:ext cx="427825" cy="521825"/>
            </a:xfrm>
            <a:custGeom>
              <a:rect b="b" l="l" r="r" t="t"/>
              <a:pathLst>
                <a:path extrusionOk="0" h="20873" w="17113">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2" name="Google Shape;2732;p52"/>
            <p:cNvSpPr/>
            <p:nvPr/>
          </p:nvSpPr>
          <p:spPr>
            <a:xfrm>
              <a:off x="4892825" y="981825"/>
              <a:ext cx="291875" cy="172400"/>
            </a:xfrm>
            <a:custGeom>
              <a:rect b="b" l="l" r="r" t="t"/>
              <a:pathLst>
                <a:path extrusionOk="0" h="6896" w="11675">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3" name="Google Shape;2733;p52"/>
            <p:cNvSpPr/>
            <p:nvPr/>
          </p:nvSpPr>
          <p:spPr>
            <a:xfrm>
              <a:off x="5087125" y="919125"/>
              <a:ext cx="235200" cy="498100"/>
            </a:xfrm>
            <a:custGeom>
              <a:rect b="b" l="l" r="r" t="t"/>
              <a:pathLst>
                <a:path extrusionOk="0" h="19924" w="9408">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4" name="Google Shape;2734;p52"/>
            <p:cNvSpPr/>
            <p:nvPr/>
          </p:nvSpPr>
          <p:spPr>
            <a:xfrm>
              <a:off x="4892000" y="1124575"/>
              <a:ext cx="434500" cy="295100"/>
            </a:xfrm>
            <a:custGeom>
              <a:rect b="b" l="l" r="r" t="t"/>
              <a:pathLst>
                <a:path extrusionOk="0" h="11804" w="1738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5" name="Google Shape;2735;p52"/>
            <p:cNvSpPr/>
            <p:nvPr/>
          </p:nvSpPr>
          <p:spPr>
            <a:xfrm>
              <a:off x="4876975" y="1577850"/>
              <a:ext cx="326925" cy="371600"/>
            </a:xfrm>
            <a:custGeom>
              <a:rect b="b" l="l" r="r" t="t"/>
              <a:pathLst>
                <a:path extrusionOk="0" h="14864" w="13077">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6" name="Google Shape;2736;p52"/>
            <p:cNvSpPr/>
            <p:nvPr/>
          </p:nvSpPr>
          <p:spPr>
            <a:xfrm>
              <a:off x="4864475" y="1677350"/>
              <a:ext cx="222850" cy="97025"/>
            </a:xfrm>
            <a:custGeom>
              <a:rect b="b" l="l" r="r" t="t"/>
              <a:pathLst>
                <a:path extrusionOk="0" h="3881" w="8914">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7" name="Google Shape;2737;p52"/>
            <p:cNvSpPr/>
            <p:nvPr/>
          </p:nvSpPr>
          <p:spPr>
            <a:xfrm>
              <a:off x="5024600" y="1581075"/>
              <a:ext cx="179300" cy="371500"/>
            </a:xfrm>
            <a:custGeom>
              <a:rect b="b" l="l" r="r" t="t"/>
              <a:pathLst>
                <a:path extrusionOk="0" h="14860" w="7172">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8" name="Google Shape;2738;p52"/>
            <p:cNvSpPr/>
            <p:nvPr/>
          </p:nvSpPr>
          <p:spPr>
            <a:xfrm>
              <a:off x="4878650" y="1750525"/>
              <a:ext cx="326100" cy="200350"/>
            </a:xfrm>
            <a:custGeom>
              <a:rect b="b" l="l" r="r" t="t"/>
              <a:pathLst>
                <a:path extrusionOk="0" h="8014" w="13044">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39" name="Google Shape;2739;p52"/>
            <p:cNvSpPr/>
            <p:nvPr/>
          </p:nvSpPr>
          <p:spPr>
            <a:xfrm>
              <a:off x="5415500" y="1860950"/>
              <a:ext cx="558950" cy="630150"/>
            </a:xfrm>
            <a:custGeom>
              <a:rect b="b" l="l" r="r" t="t"/>
              <a:pathLst>
                <a:path extrusionOk="0" h="25206" w="22358">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40" name="Google Shape;2740;p52"/>
            <p:cNvSpPr/>
            <p:nvPr/>
          </p:nvSpPr>
          <p:spPr>
            <a:xfrm>
              <a:off x="4846125" y="1958500"/>
              <a:ext cx="582325" cy="527850"/>
            </a:xfrm>
            <a:custGeom>
              <a:rect b="b" l="l" r="r" t="t"/>
              <a:pathLst>
                <a:path extrusionOk="0" h="21114" w="23293">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2741" name="Google Shape;2741;p52"/>
          <p:cNvPicPr preferRelativeResize="0"/>
          <p:nvPr/>
        </p:nvPicPr>
        <p:blipFill rotWithShape="1">
          <a:blip r:embed="rId2">
            <a:alphaModFix amt="50000"/>
          </a:blip>
          <a:srcRect b="0" l="0" r="0" t="0"/>
          <a:stretch/>
        </p:blipFill>
        <p:spPr>
          <a:xfrm>
            <a:off x="-51168" y="-1187101"/>
            <a:ext cx="2888999" cy="6636650"/>
          </a:xfrm>
          <a:prstGeom prst="rect">
            <a:avLst/>
          </a:prstGeom>
          <a:noFill/>
          <a:ln>
            <a:noFill/>
          </a:ln>
        </p:spPr>
      </p:pic>
      <p:pic>
        <p:nvPicPr>
          <p:cNvPr id="2742" name="Google Shape;2742;p52"/>
          <p:cNvPicPr preferRelativeResize="0"/>
          <p:nvPr/>
        </p:nvPicPr>
        <p:blipFill rotWithShape="1">
          <a:blip r:embed="rId2">
            <a:alphaModFix amt="50000"/>
          </a:blip>
          <a:srcRect b="0" l="0" r="0" t="0"/>
          <a:stretch/>
        </p:blipFill>
        <p:spPr>
          <a:xfrm>
            <a:off x="-51168" y="5408518"/>
            <a:ext cx="2888999" cy="663665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ackground">
    <p:spTree>
      <p:nvGrpSpPr>
        <p:cNvPr id="2743" name="Shape 2743"/>
        <p:cNvGrpSpPr/>
        <p:nvPr/>
      </p:nvGrpSpPr>
      <p:grpSpPr>
        <a:xfrm>
          <a:off x="0" y="0"/>
          <a:ext cx="0" cy="0"/>
          <a:chOff x="0" y="0"/>
          <a:chExt cx="0" cy="0"/>
        </a:xfrm>
      </p:grpSpPr>
      <p:sp>
        <p:nvSpPr>
          <p:cNvPr id="2744" name="Google Shape;2744;p53"/>
          <p:cNvSpPr/>
          <p:nvPr/>
        </p:nvSpPr>
        <p:spPr>
          <a:xfrm flipH="1" rot="-4038284">
            <a:off x="4448718" y="-251906"/>
            <a:ext cx="4224100" cy="2127510"/>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45" name="Google Shape;2745;p53"/>
          <p:cNvSpPr/>
          <p:nvPr/>
        </p:nvSpPr>
        <p:spPr>
          <a:xfrm rot="-818131">
            <a:off x="-1297025" y="-984898"/>
            <a:ext cx="2444960" cy="3229731"/>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0784"/>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746" name="Google Shape;2746;p53"/>
          <p:cNvGrpSpPr/>
          <p:nvPr/>
        </p:nvGrpSpPr>
        <p:grpSpPr>
          <a:xfrm flipH="1" rot="1702121">
            <a:off x="-1056818" y="-1445690"/>
            <a:ext cx="2158080" cy="4292137"/>
            <a:chOff x="9298390" y="-164681"/>
            <a:chExt cx="3403527" cy="2636069"/>
          </a:xfrm>
        </p:grpSpPr>
        <p:sp>
          <p:nvSpPr>
            <p:cNvPr id="2747" name="Google Shape;2747;p53"/>
            <p:cNvSpPr/>
            <p:nvPr/>
          </p:nvSpPr>
          <p:spPr>
            <a:xfrm rot="-5142096">
              <a:off x="9799889" y="-462995"/>
              <a:ext cx="2400528" cy="3232698"/>
            </a:xfrm>
            <a:custGeom>
              <a:rect b="b" l="l" r="r" t="t"/>
              <a:pathLst>
                <a:path extrusionOk="0" h="41865" w="31088">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48" name="Google Shape;2748;p53"/>
            <p:cNvSpPr/>
            <p:nvPr/>
          </p:nvSpPr>
          <p:spPr>
            <a:xfrm rot="-5142096">
              <a:off x="10598029" y="408426"/>
              <a:ext cx="1127217" cy="1843406"/>
            </a:xfrm>
            <a:custGeom>
              <a:rect b="b" l="l" r="r" t="t"/>
              <a:pathLst>
                <a:path extrusionOk="0" h="23873" w="14598">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749" name="Google Shape;2749;p53"/>
          <p:cNvGrpSpPr/>
          <p:nvPr/>
        </p:nvGrpSpPr>
        <p:grpSpPr>
          <a:xfrm rot="-2052684">
            <a:off x="6332807" y="7036472"/>
            <a:ext cx="784750" cy="3734929"/>
            <a:chOff x="3321775" y="2146200"/>
            <a:chExt cx="1129175" cy="2092825"/>
          </a:xfrm>
        </p:grpSpPr>
        <p:sp>
          <p:nvSpPr>
            <p:cNvPr id="2750" name="Google Shape;2750;p53"/>
            <p:cNvSpPr/>
            <p:nvPr/>
          </p:nvSpPr>
          <p:spPr>
            <a:xfrm>
              <a:off x="3800450" y="3263300"/>
              <a:ext cx="271050" cy="975725"/>
            </a:xfrm>
            <a:custGeom>
              <a:rect b="b" l="l" r="r" t="t"/>
              <a:pathLst>
                <a:path extrusionOk="0" fill="none" h="39029" w="10842">
                  <a:moveTo>
                    <a:pt x="1" y="1"/>
                  </a:moveTo>
                  <a:cubicBezTo>
                    <a:pt x="6939" y="10341"/>
                    <a:pt x="10842" y="21016"/>
                    <a:pt x="7539" y="3902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1" name="Google Shape;2751;p53"/>
            <p:cNvSpPr/>
            <p:nvPr/>
          </p:nvSpPr>
          <p:spPr>
            <a:xfrm>
              <a:off x="3738750" y="2671200"/>
              <a:ext cx="251875" cy="1567000"/>
            </a:xfrm>
            <a:custGeom>
              <a:rect b="b" l="l" r="r" t="t"/>
              <a:pathLst>
                <a:path extrusionOk="0" fill="none" h="62680" w="10075">
                  <a:moveTo>
                    <a:pt x="9841" y="1"/>
                  </a:moveTo>
                  <a:cubicBezTo>
                    <a:pt x="0" y="18114"/>
                    <a:pt x="0" y="41030"/>
                    <a:pt x="10074"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2" name="Google Shape;2752;p53"/>
            <p:cNvSpPr/>
            <p:nvPr/>
          </p:nvSpPr>
          <p:spPr>
            <a:xfrm>
              <a:off x="3879675" y="2249025"/>
              <a:ext cx="514550" cy="520725"/>
            </a:xfrm>
            <a:custGeom>
              <a:rect b="b" l="l" r="r" t="t"/>
              <a:pathLst>
                <a:path extrusionOk="0" h="20829" w="20582">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3" name="Google Shape;2753;p53"/>
            <p:cNvSpPr/>
            <p:nvPr/>
          </p:nvSpPr>
          <p:spPr>
            <a:xfrm>
              <a:off x="4009775" y="2275925"/>
              <a:ext cx="406975" cy="389475"/>
            </a:xfrm>
            <a:custGeom>
              <a:rect b="b" l="l" r="r" t="t"/>
              <a:pathLst>
                <a:path extrusionOk="0" fill="none" h="15579" w="16279">
                  <a:moveTo>
                    <a:pt x="0" y="15578"/>
                  </a:moveTo>
                  <a:cubicBezTo>
                    <a:pt x="2836" y="9040"/>
                    <a:pt x="9807" y="2102"/>
                    <a:pt x="16279"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4" name="Google Shape;2754;p53"/>
            <p:cNvSpPr/>
            <p:nvPr/>
          </p:nvSpPr>
          <p:spPr>
            <a:xfrm>
              <a:off x="4405875" y="2251000"/>
              <a:ext cx="35050" cy="49050"/>
            </a:xfrm>
            <a:custGeom>
              <a:rect b="b" l="l" r="r" t="t"/>
              <a:pathLst>
                <a:path extrusionOk="0" h="1962" w="1402">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5" name="Google Shape;2755;p53"/>
            <p:cNvSpPr/>
            <p:nvPr/>
          </p:nvSpPr>
          <p:spPr>
            <a:xfrm>
              <a:off x="3996425" y="2243400"/>
              <a:ext cx="320250" cy="419500"/>
            </a:xfrm>
            <a:custGeom>
              <a:rect b="b" l="l" r="r" t="t"/>
              <a:pathLst>
                <a:path extrusionOk="0" fill="none" h="16780" w="12810">
                  <a:moveTo>
                    <a:pt x="1" y="16779"/>
                  </a:moveTo>
                  <a:cubicBezTo>
                    <a:pt x="4837" y="7506"/>
                    <a:pt x="9341" y="2736"/>
                    <a:pt x="12810"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6" name="Google Shape;2756;p53"/>
            <p:cNvSpPr/>
            <p:nvPr/>
          </p:nvSpPr>
          <p:spPr>
            <a:xfrm>
              <a:off x="4301650" y="2218100"/>
              <a:ext cx="40875" cy="43950"/>
            </a:xfrm>
            <a:custGeom>
              <a:rect b="b" l="l" r="r" t="t"/>
              <a:pathLst>
                <a:path extrusionOk="0" h="1758" w="1635">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7" name="Google Shape;2757;p53"/>
            <p:cNvSpPr/>
            <p:nvPr/>
          </p:nvSpPr>
          <p:spPr>
            <a:xfrm>
              <a:off x="4009775" y="2404350"/>
              <a:ext cx="420325" cy="261050"/>
            </a:xfrm>
            <a:custGeom>
              <a:rect b="b" l="l" r="r" t="t"/>
              <a:pathLst>
                <a:path extrusionOk="0" fill="none" h="10442" w="16813">
                  <a:moveTo>
                    <a:pt x="0" y="10441"/>
                  </a:moveTo>
                  <a:cubicBezTo>
                    <a:pt x="3970" y="4471"/>
                    <a:pt x="10241" y="701"/>
                    <a:pt x="16812"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8" name="Google Shape;2758;p53"/>
            <p:cNvSpPr/>
            <p:nvPr/>
          </p:nvSpPr>
          <p:spPr>
            <a:xfrm>
              <a:off x="4422575" y="2380825"/>
              <a:ext cx="28375" cy="51125"/>
            </a:xfrm>
            <a:custGeom>
              <a:rect b="b" l="l" r="r" t="t"/>
              <a:pathLst>
                <a:path extrusionOk="0" h="2045" w="1135">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59" name="Google Shape;2759;p53"/>
            <p:cNvSpPr/>
            <p:nvPr/>
          </p:nvSpPr>
          <p:spPr>
            <a:xfrm>
              <a:off x="3953050" y="2168350"/>
              <a:ext cx="145975" cy="455350"/>
            </a:xfrm>
            <a:custGeom>
              <a:rect b="b" l="l" r="r" t="t"/>
              <a:pathLst>
                <a:path extrusionOk="0" fill="none" h="18214" w="5839">
                  <a:moveTo>
                    <a:pt x="1" y="18214"/>
                  </a:moveTo>
                  <a:cubicBezTo>
                    <a:pt x="4437" y="12543"/>
                    <a:pt x="5838" y="6572"/>
                    <a:pt x="4604" y="1"/>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0" name="Google Shape;2760;p53"/>
            <p:cNvSpPr/>
            <p:nvPr/>
          </p:nvSpPr>
          <p:spPr>
            <a:xfrm>
              <a:off x="4041450" y="2146200"/>
              <a:ext cx="50075" cy="29300"/>
            </a:xfrm>
            <a:custGeom>
              <a:rect b="b" l="l" r="r" t="t"/>
              <a:pathLst>
                <a:path extrusionOk="0" h="1172" w="2003">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1" name="Google Shape;2761;p53"/>
            <p:cNvSpPr/>
            <p:nvPr/>
          </p:nvSpPr>
          <p:spPr>
            <a:xfrm>
              <a:off x="4009775" y="2373500"/>
              <a:ext cx="316900" cy="291900"/>
            </a:xfrm>
            <a:custGeom>
              <a:rect b="b" l="l" r="r" t="t"/>
              <a:pathLst>
                <a:path extrusionOk="0" fill="none" h="11676" w="12676">
                  <a:moveTo>
                    <a:pt x="0" y="11675"/>
                  </a:moveTo>
                  <a:cubicBezTo>
                    <a:pt x="3836" y="5404"/>
                    <a:pt x="7672" y="2502"/>
                    <a:pt x="12676"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2" name="Google Shape;2762;p53"/>
            <p:cNvSpPr/>
            <p:nvPr/>
          </p:nvSpPr>
          <p:spPr>
            <a:xfrm>
              <a:off x="4316650" y="2348575"/>
              <a:ext cx="34225" cy="48200"/>
            </a:xfrm>
            <a:custGeom>
              <a:rect b="b" l="l" r="r" t="t"/>
              <a:pathLst>
                <a:path extrusionOk="0" h="1928" w="1369">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3" name="Google Shape;2763;p53"/>
            <p:cNvSpPr/>
            <p:nvPr/>
          </p:nvSpPr>
          <p:spPr>
            <a:xfrm>
              <a:off x="3953050" y="2225900"/>
              <a:ext cx="184325" cy="397800"/>
            </a:xfrm>
            <a:custGeom>
              <a:rect b="b" l="l" r="r" t="t"/>
              <a:pathLst>
                <a:path extrusionOk="0" fill="none" h="15912" w="7373">
                  <a:moveTo>
                    <a:pt x="1" y="15912"/>
                  </a:moveTo>
                  <a:cubicBezTo>
                    <a:pt x="5572" y="11475"/>
                    <a:pt x="6772" y="6905"/>
                    <a:pt x="7373" y="0"/>
                  </a:cubicBezTo>
                </a:path>
              </a:pathLst>
            </a:custGeom>
            <a:solidFill>
              <a:schemeClr val="lt2"/>
            </a:solid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4" name="Google Shape;2764;p53"/>
            <p:cNvSpPr/>
            <p:nvPr/>
          </p:nvSpPr>
          <p:spPr>
            <a:xfrm>
              <a:off x="4111500" y="2203375"/>
              <a:ext cx="49225" cy="28375"/>
            </a:xfrm>
            <a:custGeom>
              <a:rect b="b" l="l" r="r" t="t"/>
              <a:pathLst>
                <a:path extrusionOk="0" h="1135" w="1969">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5" name="Google Shape;2765;p53"/>
            <p:cNvSpPr/>
            <p:nvPr/>
          </p:nvSpPr>
          <p:spPr>
            <a:xfrm>
              <a:off x="3943050" y="2514700"/>
              <a:ext cx="427000" cy="255050"/>
            </a:xfrm>
            <a:custGeom>
              <a:rect b="b" l="l" r="r" t="t"/>
              <a:pathLst>
                <a:path extrusionOk="0" h="10202" w="1708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6" name="Google Shape;2766;p53"/>
            <p:cNvSpPr/>
            <p:nvPr/>
          </p:nvSpPr>
          <p:spPr>
            <a:xfrm>
              <a:off x="3880500" y="2301775"/>
              <a:ext cx="265225" cy="467975"/>
            </a:xfrm>
            <a:custGeom>
              <a:rect b="b" l="l" r="r" t="t"/>
              <a:pathLst>
                <a:path extrusionOk="0" h="18719" w="10609">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7" name="Google Shape;2767;p53"/>
            <p:cNvSpPr/>
            <p:nvPr/>
          </p:nvSpPr>
          <p:spPr>
            <a:xfrm>
              <a:off x="3387650" y="2867400"/>
              <a:ext cx="483700" cy="475550"/>
            </a:xfrm>
            <a:custGeom>
              <a:rect b="b" l="l" r="r" t="t"/>
              <a:pathLst>
                <a:path extrusionOk="0" h="19022" w="19348">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8" name="Google Shape;2768;p53"/>
            <p:cNvSpPr/>
            <p:nvPr/>
          </p:nvSpPr>
          <p:spPr>
            <a:xfrm>
              <a:off x="3321775" y="2973100"/>
              <a:ext cx="443675" cy="265200"/>
            </a:xfrm>
            <a:custGeom>
              <a:rect b="b" l="l" r="r" t="t"/>
              <a:pathLst>
                <a:path extrusionOk="0" fill="none" h="10608" w="17747">
                  <a:moveTo>
                    <a:pt x="17747" y="10608"/>
                  </a:moveTo>
                  <a:cubicBezTo>
                    <a:pt x="13844" y="5337"/>
                    <a:pt x="6172" y="534"/>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69" name="Google Shape;2769;p53"/>
            <p:cNvSpPr/>
            <p:nvPr/>
          </p:nvSpPr>
          <p:spPr>
            <a:xfrm>
              <a:off x="3404325" y="2923900"/>
              <a:ext cx="371975" cy="310250"/>
            </a:xfrm>
            <a:custGeom>
              <a:rect b="b" l="l" r="r" t="t"/>
              <a:pathLst>
                <a:path extrusionOk="0" fill="none" h="12410" w="14879">
                  <a:moveTo>
                    <a:pt x="14878" y="12409"/>
                  </a:moveTo>
                  <a:cubicBezTo>
                    <a:pt x="8640" y="5071"/>
                    <a:pt x="3637" y="1735"/>
                    <a:pt x="1"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0" name="Google Shape;2770;p53"/>
            <p:cNvSpPr/>
            <p:nvPr/>
          </p:nvSpPr>
          <p:spPr>
            <a:xfrm>
              <a:off x="3382650" y="2901275"/>
              <a:ext cx="32550" cy="41925"/>
            </a:xfrm>
            <a:custGeom>
              <a:rect b="b" l="l" r="r" t="t"/>
              <a:pathLst>
                <a:path extrusionOk="0" h="1677" w="1302">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1" name="Google Shape;2771;p53"/>
            <p:cNvSpPr/>
            <p:nvPr/>
          </p:nvSpPr>
          <p:spPr>
            <a:xfrm>
              <a:off x="3335125" y="3074000"/>
              <a:ext cx="430325" cy="164300"/>
            </a:xfrm>
            <a:custGeom>
              <a:rect b="b" l="l" r="r" t="t"/>
              <a:pathLst>
                <a:path extrusionOk="0" fill="none" h="6572" w="17213">
                  <a:moveTo>
                    <a:pt x="17213" y="6572"/>
                  </a:moveTo>
                  <a:cubicBezTo>
                    <a:pt x="12443" y="2035"/>
                    <a:pt x="6071" y="1"/>
                    <a:pt x="0" y="66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2" name="Google Shape;2772;p53"/>
            <p:cNvSpPr/>
            <p:nvPr/>
          </p:nvSpPr>
          <p:spPr>
            <a:xfrm>
              <a:off x="3611150" y="2806300"/>
              <a:ext cx="196000" cy="383650"/>
            </a:xfrm>
            <a:custGeom>
              <a:rect b="b" l="l" r="r" t="t"/>
              <a:pathLst>
                <a:path extrusionOk="0" fill="none" h="15346" w="7840">
                  <a:moveTo>
                    <a:pt x="7839" y="15345"/>
                  </a:moveTo>
                  <a:cubicBezTo>
                    <a:pt x="2702" y="11176"/>
                    <a:pt x="201" y="6105"/>
                    <a:pt x="1"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3" name="Google Shape;2773;p53"/>
            <p:cNvSpPr/>
            <p:nvPr/>
          </p:nvSpPr>
          <p:spPr>
            <a:xfrm>
              <a:off x="3587025" y="2786200"/>
              <a:ext cx="49050" cy="24400"/>
            </a:xfrm>
            <a:custGeom>
              <a:rect b="b" l="l" r="r" t="t"/>
              <a:pathLst>
                <a:path extrusionOk="0" h="976" w="1962">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4" name="Google Shape;2774;p53"/>
            <p:cNvSpPr/>
            <p:nvPr/>
          </p:nvSpPr>
          <p:spPr>
            <a:xfrm>
              <a:off x="3421850" y="3041475"/>
              <a:ext cx="343600" cy="196825"/>
            </a:xfrm>
            <a:custGeom>
              <a:rect b="b" l="l" r="r" t="t"/>
              <a:pathLst>
                <a:path extrusionOk="0" fill="none" h="7873" w="13744">
                  <a:moveTo>
                    <a:pt x="13744" y="7873"/>
                  </a:moveTo>
                  <a:cubicBezTo>
                    <a:pt x="9007" y="3036"/>
                    <a:pt x="4971" y="1268"/>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5" name="Google Shape;2775;p53"/>
            <p:cNvSpPr/>
            <p:nvPr/>
          </p:nvSpPr>
          <p:spPr>
            <a:xfrm>
              <a:off x="3402675" y="3020575"/>
              <a:ext cx="25875" cy="45175"/>
            </a:xfrm>
            <a:custGeom>
              <a:rect b="b" l="l" r="r" t="t"/>
              <a:pathLst>
                <a:path extrusionOk="0" h="1807" w="1035">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6" name="Google Shape;2776;p53"/>
            <p:cNvSpPr/>
            <p:nvPr/>
          </p:nvSpPr>
          <p:spPr>
            <a:xfrm>
              <a:off x="3561125" y="2871350"/>
              <a:ext cx="246025" cy="318600"/>
            </a:xfrm>
            <a:custGeom>
              <a:rect b="b" l="l" r="r" t="t"/>
              <a:pathLst>
                <a:path extrusionOk="0" fill="none" h="12744" w="9841">
                  <a:moveTo>
                    <a:pt x="9840" y="12743"/>
                  </a:moveTo>
                  <a:cubicBezTo>
                    <a:pt x="3903" y="9941"/>
                    <a:pt x="1901" y="6072"/>
                    <a:pt x="0"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7" name="Google Shape;2777;p53"/>
            <p:cNvSpPr/>
            <p:nvPr/>
          </p:nvSpPr>
          <p:spPr>
            <a:xfrm>
              <a:off x="3536925" y="2851550"/>
              <a:ext cx="46725" cy="26625"/>
            </a:xfrm>
            <a:custGeom>
              <a:rect b="b" l="l" r="r" t="t"/>
              <a:pathLst>
                <a:path extrusionOk="0" h="1065" w="1869">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8" name="Google Shape;2778;p53"/>
            <p:cNvSpPr/>
            <p:nvPr/>
          </p:nvSpPr>
          <p:spPr>
            <a:xfrm>
              <a:off x="3415175" y="3155425"/>
              <a:ext cx="423675" cy="187525"/>
            </a:xfrm>
            <a:custGeom>
              <a:rect b="b" l="l" r="r" t="t"/>
              <a:pathLst>
                <a:path extrusionOk="0" h="7501" w="16947">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79" name="Google Shape;2779;p53"/>
            <p:cNvSpPr/>
            <p:nvPr/>
          </p:nvSpPr>
          <p:spPr>
            <a:xfrm>
              <a:off x="3650350" y="2907225"/>
              <a:ext cx="221000" cy="435725"/>
            </a:xfrm>
            <a:custGeom>
              <a:rect b="b" l="l" r="r" t="t"/>
              <a:pathLst>
                <a:path extrusionOk="0" h="17429" w="884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2780" name="Google Shape;2780;p53"/>
          <p:cNvPicPr preferRelativeResize="0"/>
          <p:nvPr/>
        </p:nvPicPr>
        <p:blipFill rotWithShape="1">
          <a:blip r:embed="rId2">
            <a:alphaModFix amt="51000"/>
          </a:blip>
          <a:srcRect b="0" l="0" r="0" t="0"/>
          <a:stretch/>
        </p:blipFill>
        <p:spPr>
          <a:xfrm>
            <a:off x="-640579" y="-1030030"/>
            <a:ext cx="2036513" cy="4678365"/>
          </a:xfrm>
          <a:prstGeom prst="rect">
            <a:avLst/>
          </a:prstGeom>
          <a:noFill/>
          <a:ln>
            <a:noFill/>
          </a:ln>
        </p:spPr>
      </p:pic>
      <p:pic>
        <p:nvPicPr>
          <p:cNvPr id="2781" name="Google Shape;2781;p53"/>
          <p:cNvPicPr preferRelativeResize="0"/>
          <p:nvPr/>
        </p:nvPicPr>
        <p:blipFill rotWithShape="1">
          <a:blip r:embed="rId2">
            <a:alphaModFix amt="51000"/>
          </a:blip>
          <a:srcRect b="0" l="0" r="0" t="0"/>
          <a:stretch/>
        </p:blipFill>
        <p:spPr>
          <a:xfrm>
            <a:off x="5560931" y="-1030030"/>
            <a:ext cx="2036513" cy="4678365"/>
          </a:xfrm>
          <a:prstGeom prst="rect">
            <a:avLst/>
          </a:prstGeom>
          <a:noFill/>
          <a:ln>
            <a:noFill/>
          </a:ln>
        </p:spPr>
      </p:pic>
      <p:pic>
        <p:nvPicPr>
          <p:cNvPr id="2782" name="Google Shape;2782;p53"/>
          <p:cNvPicPr preferRelativeResize="0"/>
          <p:nvPr/>
        </p:nvPicPr>
        <p:blipFill rotWithShape="1">
          <a:blip r:embed="rId2">
            <a:alphaModFix amt="51000"/>
          </a:blip>
          <a:srcRect b="0" l="0" r="0" t="0"/>
          <a:stretch/>
        </p:blipFill>
        <p:spPr>
          <a:xfrm>
            <a:off x="5560931" y="6643964"/>
            <a:ext cx="2036513" cy="4678365"/>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ackground 1">
    <p:spTree>
      <p:nvGrpSpPr>
        <p:cNvPr id="2783" name="Shape 2783"/>
        <p:cNvGrpSpPr/>
        <p:nvPr/>
      </p:nvGrpSpPr>
      <p:grpSpPr>
        <a:xfrm>
          <a:off x="0" y="0"/>
          <a:ext cx="0" cy="0"/>
          <a:chOff x="0" y="0"/>
          <a:chExt cx="0" cy="0"/>
        </a:xfrm>
      </p:grpSpPr>
      <p:grpSp>
        <p:nvGrpSpPr>
          <p:cNvPr id="2784" name="Google Shape;2784;p54"/>
          <p:cNvGrpSpPr/>
          <p:nvPr/>
        </p:nvGrpSpPr>
        <p:grpSpPr>
          <a:xfrm rot="-8949421">
            <a:off x="6409966" y="-2793223"/>
            <a:ext cx="1145158" cy="6418348"/>
            <a:chOff x="7386050" y="661025"/>
            <a:chExt cx="1576975" cy="3441950"/>
          </a:xfrm>
        </p:grpSpPr>
        <p:sp>
          <p:nvSpPr>
            <p:cNvPr id="2785" name="Google Shape;2785;p54"/>
            <p:cNvSpPr/>
            <p:nvPr/>
          </p:nvSpPr>
          <p:spPr>
            <a:xfrm>
              <a:off x="7386050" y="661025"/>
              <a:ext cx="1576975" cy="2190650"/>
            </a:xfrm>
            <a:custGeom>
              <a:rect b="b" l="l" r="r" t="t"/>
              <a:pathLst>
                <a:path extrusionOk="0" h="87626" w="63079">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86" name="Google Shape;2786;p54"/>
            <p:cNvSpPr/>
            <p:nvPr/>
          </p:nvSpPr>
          <p:spPr>
            <a:xfrm>
              <a:off x="7775225" y="2297475"/>
              <a:ext cx="1023959" cy="429780"/>
            </a:xfrm>
            <a:custGeom>
              <a:rect b="b" l="l" r="r" t="t"/>
              <a:pathLst>
                <a:path extrusionOk="0" fill="none" h="19849" w="45333">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87" name="Google Shape;2787;p54"/>
            <p:cNvSpPr/>
            <p:nvPr/>
          </p:nvSpPr>
          <p:spPr>
            <a:xfrm>
              <a:off x="7648645" y="2179075"/>
              <a:ext cx="1232668" cy="335250"/>
            </a:xfrm>
            <a:custGeom>
              <a:rect b="b" l="l" r="r" t="t"/>
              <a:pathLst>
                <a:path extrusionOk="0" fill="none" h="13410" w="54573">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88" name="Google Shape;2788;p54"/>
            <p:cNvSpPr/>
            <p:nvPr/>
          </p:nvSpPr>
          <p:spPr>
            <a:xfrm>
              <a:off x="7568031" y="2029800"/>
              <a:ext cx="1271089" cy="251875"/>
            </a:xfrm>
            <a:custGeom>
              <a:rect b="b" l="l" r="r" t="t"/>
              <a:pathLst>
                <a:path extrusionOk="0" fill="none" h="10075" w="56274">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89" name="Google Shape;2789;p54"/>
            <p:cNvSpPr/>
            <p:nvPr/>
          </p:nvSpPr>
          <p:spPr>
            <a:xfrm>
              <a:off x="7463294" y="1775450"/>
              <a:ext cx="1334402" cy="276050"/>
            </a:xfrm>
            <a:custGeom>
              <a:rect b="b" l="l" r="r" t="t"/>
              <a:pathLst>
                <a:path extrusionOk="0" fill="none" h="11042" w="59077">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90" name="Google Shape;2790;p54"/>
            <p:cNvSpPr/>
            <p:nvPr/>
          </p:nvSpPr>
          <p:spPr>
            <a:xfrm>
              <a:off x="7414325" y="1511925"/>
              <a:ext cx="1275991" cy="311075"/>
            </a:xfrm>
            <a:custGeom>
              <a:rect b="b" l="l" r="r" t="t"/>
              <a:pathLst>
                <a:path extrusionOk="0" fill="none" h="12443" w="56875">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91" name="Google Shape;2791;p54"/>
            <p:cNvSpPr/>
            <p:nvPr/>
          </p:nvSpPr>
          <p:spPr>
            <a:xfrm>
              <a:off x="7414325" y="1289275"/>
              <a:ext cx="1138674" cy="387800"/>
            </a:xfrm>
            <a:custGeom>
              <a:rect b="b" l="l" r="r" t="t"/>
              <a:pathLst>
                <a:path extrusionOk="0" fill="none" h="15512" w="51805">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92" name="Google Shape;2792;p54"/>
            <p:cNvSpPr/>
            <p:nvPr/>
          </p:nvSpPr>
          <p:spPr>
            <a:xfrm>
              <a:off x="7482900" y="1071600"/>
              <a:ext cx="934864" cy="405325"/>
            </a:xfrm>
            <a:custGeom>
              <a:rect b="b" l="l" r="r" t="t"/>
              <a:pathLst>
                <a:path extrusionOk="0" fill="none" h="16213" w="43131">
                  <a:moveTo>
                    <a:pt x="43131" y="1"/>
                  </a:moveTo>
                  <a:cubicBezTo>
                    <a:pt x="43131" y="1"/>
                    <a:pt x="37060" y="1035"/>
                    <a:pt x="32356" y="8640"/>
                  </a:cubicBezTo>
                  <a:cubicBezTo>
                    <a:pt x="27653" y="16212"/>
                    <a:pt x="14444" y="10942"/>
                    <a:pt x="0" y="5205"/>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93" name="Google Shape;2793;p54"/>
            <p:cNvSpPr/>
            <p:nvPr/>
          </p:nvSpPr>
          <p:spPr>
            <a:xfrm>
              <a:off x="7569150" y="929850"/>
              <a:ext cx="721381" cy="302725"/>
            </a:xfrm>
            <a:custGeom>
              <a:rect b="b" l="l" r="r" t="t"/>
              <a:pathLst>
                <a:path extrusionOk="0" fill="none" h="12109" w="33324">
                  <a:moveTo>
                    <a:pt x="0" y="934"/>
                  </a:moveTo>
                  <a:cubicBezTo>
                    <a:pt x="0" y="934"/>
                    <a:pt x="14244" y="6004"/>
                    <a:pt x="19447" y="12109"/>
                  </a:cubicBezTo>
                  <a:cubicBezTo>
                    <a:pt x="23584" y="5170"/>
                    <a:pt x="33324" y="0"/>
                    <a:pt x="33324" y="0"/>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94" name="Google Shape;2794;p54"/>
            <p:cNvSpPr/>
            <p:nvPr/>
          </p:nvSpPr>
          <p:spPr>
            <a:xfrm>
              <a:off x="7666134" y="824993"/>
              <a:ext cx="548726" cy="200989"/>
            </a:xfrm>
            <a:custGeom>
              <a:rect b="b" l="l" r="r" t="t"/>
              <a:pathLst>
                <a:path extrusionOk="0" fill="none" h="9074" w="25319">
                  <a:moveTo>
                    <a:pt x="1" y="0"/>
                  </a:moveTo>
                  <a:cubicBezTo>
                    <a:pt x="1" y="0"/>
                    <a:pt x="8006" y="3436"/>
                    <a:pt x="13343" y="9074"/>
                  </a:cubicBezTo>
                  <a:cubicBezTo>
                    <a:pt x="17947" y="834"/>
                    <a:pt x="25319" y="501"/>
                    <a:pt x="25319" y="501"/>
                  </a:cubicBezTo>
                </a:path>
              </a:pathLst>
            </a:custGeom>
            <a:noFill/>
            <a:ln cap="rnd" cmpd="sng" w="100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95" name="Google Shape;2795;p54"/>
            <p:cNvSpPr/>
            <p:nvPr/>
          </p:nvSpPr>
          <p:spPr>
            <a:xfrm>
              <a:off x="7929775" y="899825"/>
              <a:ext cx="572100" cy="3203150"/>
            </a:xfrm>
            <a:custGeom>
              <a:rect b="b" l="l" r="r" t="t"/>
              <a:pathLst>
                <a:path extrusionOk="0" h="128126" w="22884">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796" name="Google Shape;2796;p54"/>
          <p:cNvGrpSpPr/>
          <p:nvPr/>
        </p:nvGrpSpPr>
        <p:grpSpPr>
          <a:xfrm flipH="1">
            <a:off x="5922786" y="-3"/>
            <a:ext cx="992080" cy="2577460"/>
            <a:chOff x="238125" y="470675"/>
            <a:chExt cx="2524375" cy="2554000"/>
          </a:xfrm>
        </p:grpSpPr>
        <p:sp>
          <p:nvSpPr>
            <p:cNvPr id="2797" name="Google Shape;2797;p54"/>
            <p:cNvSpPr/>
            <p:nvPr/>
          </p:nvSpPr>
          <p:spPr>
            <a:xfrm>
              <a:off x="974450" y="470675"/>
              <a:ext cx="974200" cy="1541075"/>
            </a:xfrm>
            <a:custGeom>
              <a:rect b="b" l="l" r="r" t="t"/>
              <a:pathLst>
                <a:path extrusionOk="0" h="61643" w="38968">
                  <a:moveTo>
                    <a:pt x="0" y="0"/>
                  </a:moveTo>
                  <a:cubicBezTo>
                    <a:pt x="3040" y="8997"/>
                    <a:pt x="7052" y="17660"/>
                    <a:pt x="11946" y="25806"/>
                  </a:cubicBezTo>
                  <a:cubicBezTo>
                    <a:pt x="32281" y="59211"/>
                    <a:pt x="36962" y="60852"/>
                    <a:pt x="36962" y="60852"/>
                  </a:cubicBezTo>
                  <a:cubicBezTo>
                    <a:pt x="36962" y="60852"/>
                    <a:pt x="38968" y="61642"/>
                    <a:pt x="35411" y="57873"/>
                  </a:cubicBezTo>
                  <a:cubicBezTo>
                    <a:pt x="31825" y="54135"/>
                    <a:pt x="22676" y="40365"/>
                    <a:pt x="12220" y="22645"/>
                  </a:cubicBezTo>
                  <a:cubicBezTo>
                    <a:pt x="8025" y="15411"/>
                    <a:pt x="4499" y="7842"/>
                    <a:pt x="164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98" name="Google Shape;2798;p54"/>
            <p:cNvSpPr/>
            <p:nvPr/>
          </p:nvSpPr>
          <p:spPr>
            <a:xfrm>
              <a:off x="1039800" y="470675"/>
              <a:ext cx="188475" cy="116275"/>
            </a:xfrm>
            <a:custGeom>
              <a:rect b="b" l="l" r="r" t="t"/>
              <a:pathLst>
                <a:path extrusionOk="0" h="4651" w="7539">
                  <a:moveTo>
                    <a:pt x="2280" y="0"/>
                  </a:moveTo>
                  <a:cubicBezTo>
                    <a:pt x="1338" y="1429"/>
                    <a:pt x="578" y="3009"/>
                    <a:pt x="0" y="4651"/>
                  </a:cubicBezTo>
                  <a:cubicBezTo>
                    <a:pt x="2766" y="3526"/>
                    <a:pt x="5320" y="1945"/>
                    <a:pt x="753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799" name="Google Shape;2799;p54"/>
            <p:cNvSpPr/>
            <p:nvPr/>
          </p:nvSpPr>
          <p:spPr>
            <a:xfrm>
              <a:off x="1172775" y="742700"/>
              <a:ext cx="1067675" cy="160375"/>
            </a:xfrm>
            <a:custGeom>
              <a:rect b="b" l="l" r="r" t="t"/>
              <a:pathLst>
                <a:path extrusionOk="0" h="6415" w="42707">
                  <a:moveTo>
                    <a:pt x="18968" y="1520"/>
                  </a:moveTo>
                  <a:cubicBezTo>
                    <a:pt x="9971" y="1"/>
                    <a:pt x="1186" y="3314"/>
                    <a:pt x="1" y="6414"/>
                  </a:cubicBezTo>
                  <a:cubicBezTo>
                    <a:pt x="1" y="6414"/>
                    <a:pt x="8967" y="4195"/>
                    <a:pt x="17721" y="5077"/>
                  </a:cubicBezTo>
                  <a:cubicBezTo>
                    <a:pt x="26475" y="5928"/>
                    <a:pt x="42707" y="1338"/>
                    <a:pt x="42707" y="1338"/>
                  </a:cubicBezTo>
                  <a:cubicBezTo>
                    <a:pt x="42707" y="1338"/>
                    <a:pt x="27965" y="3071"/>
                    <a:pt x="18968" y="152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0" name="Google Shape;2800;p54"/>
            <p:cNvSpPr/>
            <p:nvPr/>
          </p:nvSpPr>
          <p:spPr>
            <a:xfrm>
              <a:off x="1100600" y="479775"/>
              <a:ext cx="944550" cy="297150"/>
            </a:xfrm>
            <a:custGeom>
              <a:rect b="b" l="l" r="r" t="t"/>
              <a:pathLst>
                <a:path extrusionOk="0" h="11886" w="37782">
                  <a:moveTo>
                    <a:pt x="0" y="10852"/>
                  </a:moveTo>
                  <a:cubicBezTo>
                    <a:pt x="0" y="10852"/>
                    <a:pt x="7660" y="11885"/>
                    <a:pt x="19362" y="7569"/>
                  </a:cubicBezTo>
                  <a:cubicBezTo>
                    <a:pt x="31065" y="3253"/>
                    <a:pt x="37782" y="1"/>
                    <a:pt x="37782" y="1"/>
                  </a:cubicBezTo>
                  <a:cubicBezTo>
                    <a:pt x="37782" y="1"/>
                    <a:pt x="4559" y="4439"/>
                    <a:pt x="0" y="10852"/>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1" name="Google Shape;2801;p54"/>
            <p:cNvSpPr/>
            <p:nvPr/>
          </p:nvSpPr>
          <p:spPr>
            <a:xfrm>
              <a:off x="1057275" y="470675"/>
              <a:ext cx="509150" cy="186175"/>
            </a:xfrm>
            <a:custGeom>
              <a:rect b="b" l="l" r="r" t="t"/>
              <a:pathLst>
                <a:path extrusionOk="0" h="7447" w="20366">
                  <a:moveTo>
                    <a:pt x="1" y="6474"/>
                  </a:moveTo>
                  <a:cubicBezTo>
                    <a:pt x="1" y="6474"/>
                    <a:pt x="4469" y="7447"/>
                    <a:pt x="13010" y="3344"/>
                  </a:cubicBezTo>
                  <a:cubicBezTo>
                    <a:pt x="15502" y="2158"/>
                    <a:pt x="18025" y="1033"/>
                    <a:pt x="20366" y="0"/>
                  </a:cubicBezTo>
                  <a:lnTo>
                    <a:pt x="12311" y="0"/>
                  </a:lnTo>
                  <a:cubicBezTo>
                    <a:pt x="7113" y="1672"/>
                    <a:pt x="2250" y="3830"/>
                    <a:pt x="1" y="6474"/>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2" name="Google Shape;2802;p54"/>
            <p:cNvSpPr/>
            <p:nvPr/>
          </p:nvSpPr>
          <p:spPr>
            <a:xfrm>
              <a:off x="1786025" y="1686475"/>
              <a:ext cx="781175" cy="348825"/>
            </a:xfrm>
            <a:custGeom>
              <a:rect b="b" l="l" r="r" t="t"/>
              <a:pathLst>
                <a:path extrusionOk="0" h="13953" w="31247">
                  <a:moveTo>
                    <a:pt x="0" y="6901"/>
                  </a:moveTo>
                  <a:cubicBezTo>
                    <a:pt x="0" y="6901"/>
                    <a:pt x="4316" y="9150"/>
                    <a:pt x="12067" y="10731"/>
                  </a:cubicBezTo>
                  <a:cubicBezTo>
                    <a:pt x="19818" y="12311"/>
                    <a:pt x="31247" y="13952"/>
                    <a:pt x="31247" y="13952"/>
                  </a:cubicBezTo>
                  <a:cubicBezTo>
                    <a:pt x="31247" y="13952"/>
                    <a:pt x="9575" y="1"/>
                    <a:pt x="0" y="690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3" name="Google Shape;2803;p54"/>
            <p:cNvSpPr/>
            <p:nvPr/>
          </p:nvSpPr>
          <p:spPr>
            <a:xfrm>
              <a:off x="1641625" y="1512475"/>
              <a:ext cx="984100" cy="228000"/>
            </a:xfrm>
            <a:custGeom>
              <a:rect b="b" l="l" r="r" t="t"/>
              <a:pathLst>
                <a:path extrusionOk="0" h="9120" w="39364">
                  <a:moveTo>
                    <a:pt x="1" y="5320"/>
                  </a:moveTo>
                  <a:cubicBezTo>
                    <a:pt x="1" y="5320"/>
                    <a:pt x="2858" y="7083"/>
                    <a:pt x="11551" y="8116"/>
                  </a:cubicBezTo>
                  <a:cubicBezTo>
                    <a:pt x="20275" y="9119"/>
                    <a:pt x="39363" y="8177"/>
                    <a:pt x="39363" y="8177"/>
                  </a:cubicBezTo>
                  <a:cubicBezTo>
                    <a:pt x="39363" y="8177"/>
                    <a:pt x="5654" y="0"/>
                    <a:pt x="1" y="532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4" name="Google Shape;2804;p54"/>
            <p:cNvSpPr/>
            <p:nvPr/>
          </p:nvSpPr>
          <p:spPr>
            <a:xfrm>
              <a:off x="1369600" y="1145450"/>
              <a:ext cx="1009925" cy="117050"/>
            </a:xfrm>
            <a:custGeom>
              <a:rect b="b" l="l" r="r" t="t"/>
              <a:pathLst>
                <a:path extrusionOk="0" h="4682" w="40397">
                  <a:moveTo>
                    <a:pt x="15836" y="821"/>
                  </a:moveTo>
                  <a:cubicBezTo>
                    <a:pt x="5836" y="0"/>
                    <a:pt x="1277" y="973"/>
                    <a:pt x="0" y="3465"/>
                  </a:cubicBezTo>
                  <a:cubicBezTo>
                    <a:pt x="0" y="3465"/>
                    <a:pt x="4195" y="4620"/>
                    <a:pt x="14347" y="4651"/>
                  </a:cubicBezTo>
                  <a:cubicBezTo>
                    <a:pt x="24499" y="4681"/>
                    <a:pt x="40396" y="487"/>
                    <a:pt x="40396" y="487"/>
                  </a:cubicBezTo>
                  <a:cubicBezTo>
                    <a:pt x="40396" y="487"/>
                    <a:pt x="25837" y="1611"/>
                    <a:pt x="15836" y="82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5" name="Google Shape;2805;p54"/>
            <p:cNvSpPr/>
            <p:nvPr/>
          </p:nvSpPr>
          <p:spPr>
            <a:xfrm>
              <a:off x="1256375" y="941800"/>
              <a:ext cx="1123900" cy="158825"/>
            </a:xfrm>
            <a:custGeom>
              <a:rect b="b" l="l" r="r" t="t"/>
              <a:pathLst>
                <a:path extrusionOk="0" h="6353" w="44956">
                  <a:moveTo>
                    <a:pt x="20396" y="2006"/>
                  </a:moveTo>
                  <a:cubicBezTo>
                    <a:pt x="10669" y="1003"/>
                    <a:pt x="882" y="2371"/>
                    <a:pt x="0" y="4894"/>
                  </a:cubicBezTo>
                  <a:cubicBezTo>
                    <a:pt x="0" y="4894"/>
                    <a:pt x="16627" y="6353"/>
                    <a:pt x="26688" y="4924"/>
                  </a:cubicBezTo>
                  <a:cubicBezTo>
                    <a:pt x="32949" y="4012"/>
                    <a:pt x="39089" y="2341"/>
                    <a:pt x="44955" y="0"/>
                  </a:cubicBezTo>
                  <a:cubicBezTo>
                    <a:pt x="44955" y="0"/>
                    <a:pt x="30153" y="3009"/>
                    <a:pt x="20396" y="200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6" name="Google Shape;2806;p54"/>
            <p:cNvSpPr/>
            <p:nvPr/>
          </p:nvSpPr>
          <p:spPr>
            <a:xfrm>
              <a:off x="1509425" y="1321750"/>
              <a:ext cx="1000025" cy="193775"/>
            </a:xfrm>
            <a:custGeom>
              <a:rect b="b" l="l" r="r" t="t"/>
              <a:pathLst>
                <a:path extrusionOk="0" h="7751" w="40001">
                  <a:moveTo>
                    <a:pt x="0" y="5289"/>
                  </a:moveTo>
                  <a:cubicBezTo>
                    <a:pt x="0" y="5289"/>
                    <a:pt x="5532" y="7751"/>
                    <a:pt x="15563" y="6900"/>
                  </a:cubicBezTo>
                  <a:cubicBezTo>
                    <a:pt x="25563" y="6049"/>
                    <a:pt x="40001" y="2006"/>
                    <a:pt x="40001" y="2006"/>
                  </a:cubicBezTo>
                  <a:cubicBezTo>
                    <a:pt x="40001" y="2006"/>
                    <a:pt x="8085" y="0"/>
                    <a:pt x="0" y="5289"/>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7" name="Google Shape;2807;p54"/>
            <p:cNvSpPr/>
            <p:nvPr/>
          </p:nvSpPr>
          <p:spPr>
            <a:xfrm>
              <a:off x="1457750" y="1682675"/>
              <a:ext cx="237100" cy="1041850"/>
            </a:xfrm>
            <a:custGeom>
              <a:rect b="b" l="l" r="r" t="t"/>
              <a:pathLst>
                <a:path extrusionOk="0" h="41674" w="9484">
                  <a:moveTo>
                    <a:pt x="8085" y="1"/>
                  </a:moveTo>
                  <a:cubicBezTo>
                    <a:pt x="8085" y="1"/>
                    <a:pt x="1611" y="12098"/>
                    <a:pt x="608" y="22281"/>
                  </a:cubicBezTo>
                  <a:cubicBezTo>
                    <a:pt x="31" y="28725"/>
                    <a:pt x="0" y="35229"/>
                    <a:pt x="486" y="41673"/>
                  </a:cubicBezTo>
                  <a:cubicBezTo>
                    <a:pt x="486" y="41673"/>
                    <a:pt x="2432" y="26871"/>
                    <a:pt x="5411" y="18603"/>
                  </a:cubicBezTo>
                  <a:cubicBezTo>
                    <a:pt x="8359" y="10366"/>
                    <a:pt x="9484" y="2433"/>
                    <a:pt x="808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8" name="Google Shape;2808;p54"/>
            <p:cNvSpPr/>
            <p:nvPr/>
          </p:nvSpPr>
          <p:spPr>
            <a:xfrm>
              <a:off x="975975" y="1245000"/>
              <a:ext cx="465825" cy="1024350"/>
            </a:xfrm>
            <a:custGeom>
              <a:rect b="b" l="l" r="r" t="t"/>
              <a:pathLst>
                <a:path extrusionOk="0" h="40974" w="18633">
                  <a:moveTo>
                    <a:pt x="16019" y="0"/>
                  </a:moveTo>
                  <a:cubicBezTo>
                    <a:pt x="16019" y="0"/>
                    <a:pt x="7022" y="11338"/>
                    <a:pt x="3526" y="21064"/>
                  </a:cubicBezTo>
                  <a:cubicBezTo>
                    <a:pt x="0" y="30760"/>
                    <a:pt x="1520" y="40973"/>
                    <a:pt x="1520" y="40973"/>
                  </a:cubicBezTo>
                  <a:cubicBezTo>
                    <a:pt x="1520" y="40973"/>
                    <a:pt x="2888" y="26535"/>
                    <a:pt x="7478" y="19818"/>
                  </a:cubicBezTo>
                  <a:cubicBezTo>
                    <a:pt x="12098" y="13101"/>
                    <a:pt x="18633" y="4681"/>
                    <a:pt x="1601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09" name="Google Shape;2809;p54"/>
            <p:cNvSpPr/>
            <p:nvPr/>
          </p:nvSpPr>
          <p:spPr>
            <a:xfrm>
              <a:off x="1246500" y="1472200"/>
              <a:ext cx="328300" cy="998525"/>
            </a:xfrm>
            <a:custGeom>
              <a:rect b="b" l="l" r="r" t="t"/>
              <a:pathLst>
                <a:path extrusionOk="0" h="39941" w="13132">
                  <a:moveTo>
                    <a:pt x="11186" y="0"/>
                  </a:moveTo>
                  <a:cubicBezTo>
                    <a:pt x="11186" y="0"/>
                    <a:pt x="5836" y="10700"/>
                    <a:pt x="2948" y="21216"/>
                  </a:cubicBezTo>
                  <a:cubicBezTo>
                    <a:pt x="61" y="31733"/>
                    <a:pt x="0" y="39940"/>
                    <a:pt x="0" y="39940"/>
                  </a:cubicBezTo>
                  <a:cubicBezTo>
                    <a:pt x="0" y="39940"/>
                    <a:pt x="4651" y="26019"/>
                    <a:pt x="8146" y="18876"/>
                  </a:cubicBezTo>
                  <a:cubicBezTo>
                    <a:pt x="11611" y="11733"/>
                    <a:pt x="13131" y="5259"/>
                    <a:pt x="1118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10" name="Google Shape;2810;p54"/>
            <p:cNvSpPr/>
            <p:nvPr/>
          </p:nvSpPr>
          <p:spPr>
            <a:xfrm>
              <a:off x="1659100" y="1861250"/>
              <a:ext cx="161125" cy="967375"/>
            </a:xfrm>
            <a:custGeom>
              <a:rect b="b" l="l" r="r" t="t"/>
              <a:pathLst>
                <a:path extrusionOk="0" h="38695" w="6445">
                  <a:moveTo>
                    <a:pt x="305" y="21156"/>
                  </a:moveTo>
                  <a:cubicBezTo>
                    <a:pt x="639" y="33466"/>
                    <a:pt x="2980" y="38694"/>
                    <a:pt x="2980" y="38694"/>
                  </a:cubicBezTo>
                  <a:cubicBezTo>
                    <a:pt x="2980" y="38694"/>
                    <a:pt x="2007" y="27934"/>
                    <a:pt x="3740" y="17995"/>
                  </a:cubicBezTo>
                  <a:cubicBezTo>
                    <a:pt x="5472" y="8056"/>
                    <a:pt x="6445" y="2220"/>
                    <a:pt x="4986" y="1"/>
                  </a:cubicBezTo>
                  <a:cubicBezTo>
                    <a:pt x="4955" y="1"/>
                    <a:pt x="1" y="8846"/>
                    <a:pt x="305" y="2115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11" name="Google Shape;2811;p54"/>
            <p:cNvSpPr/>
            <p:nvPr/>
          </p:nvSpPr>
          <p:spPr>
            <a:xfrm>
              <a:off x="1865050" y="1953200"/>
              <a:ext cx="897450" cy="1071475"/>
            </a:xfrm>
            <a:custGeom>
              <a:rect b="b" l="l" r="r" t="t"/>
              <a:pathLst>
                <a:path extrusionOk="0" h="42859" w="35898">
                  <a:moveTo>
                    <a:pt x="0" y="1"/>
                  </a:moveTo>
                  <a:cubicBezTo>
                    <a:pt x="0" y="1"/>
                    <a:pt x="912" y="7782"/>
                    <a:pt x="10548" y="18238"/>
                  </a:cubicBezTo>
                  <a:cubicBezTo>
                    <a:pt x="20153" y="28694"/>
                    <a:pt x="35898" y="42859"/>
                    <a:pt x="35898" y="42859"/>
                  </a:cubicBezTo>
                  <a:cubicBezTo>
                    <a:pt x="35898" y="42859"/>
                    <a:pt x="13070" y="7144"/>
                    <a:pt x="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12" name="Google Shape;2812;p54"/>
            <p:cNvSpPr/>
            <p:nvPr/>
          </p:nvSpPr>
          <p:spPr>
            <a:xfrm>
              <a:off x="827800" y="1084650"/>
              <a:ext cx="454425" cy="935450"/>
            </a:xfrm>
            <a:custGeom>
              <a:rect b="b" l="l" r="r" t="t"/>
              <a:pathLst>
                <a:path extrusionOk="0" h="37418" w="18177">
                  <a:moveTo>
                    <a:pt x="16353" y="7995"/>
                  </a:moveTo>
                  <a:cubicBezTo>
                    <a:pt x="17721" y="5563"/>
                    <a:pt x="18177" y="2736"/>
                    <a:pt x="17690" y="1"/>
                  </a:cubicBezTo>
                  <a:cubicBezTo>
                    <a:pt x="12857" y="3952"/>
                    <a:pt x="9210" y="9150"/>
                    <a:pt x="7173" y="15046"/>
                  </a:cubicBezTo>
                  <a:cubicBezTo>
                    <a:pt x="3860" y="24712"/>
                    <a:pt x="3800" y="28269"/>
                    <a:pt x="2584" y="31612"/>
                  </a:cubicBezTo>
                  <a:cubicBezTo>
                    <a:pt x="1824" y="33588"/>
                    <a:pt x="973" y="35533"/>
                    <a:pt x="0" y="37418"/>
                  </a:cubicBezTo>
                  <a:cubicBezTo>
                    <a:pt x="3769" y="33709"/>
                    <a:pt x="6596" y="29150"/>
                    <a:pt x="8237" y="24104"/>
                  </a:cubicBezTo>
                  <a:cubicBezTo>
                    <a:pt x="10943" y="15715"/>
                    <a:pt x="14043" y="12311"/>
                    <a:pt x="16353" y="7995"/>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13" name="Google Shape;2813;p54"/>
            <p:cNvSpPr/>
            <p:nvPr/>
          </p:nvSpPr>
          <p:spPr>
            <a:xfrm>
              <a:off x="323975" y="780700"/>
              <a:ext cx="785750" cy="646700"/>
            </a:xfrm>
            <a:custGeom>
              <a:rect b="b" l="l" r="r" t="t"/>
              <a:pathLst>
                <a:path extrusionOk="0" h="25868" w="31430">
                  <a:moveTo>
                    <a:pt x="31430" y="0"/>
                  </a:moveTo>
                  <a:cubicBezTo>
                    <a:pt x="31430" y="0"/>
                    <a:pt x="17873" y="9271"/>
                    <a:pt x="10122" y="16171"/>
                  </a:cubicBezTo>
                  <a:cubicBezTo>
                    <a:pt x="2341" y="23071"/>
                    <a:pt x="1" y="25867"/>
                    <a:pt x="1" y="25867"/>
                  </a:cubicBezTo>
                  <a:cubicBezTo>
                    <a:pt x="1" y="25867"/>
                    <a:pt x="30336" y="9849"/>
                    <a:pt x="3143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14" name="Google Shape;2814;p54"/>
            <p:cNvSpPr/>
            <p:nvPr/>
          </p:nvSpPr>
          <p:spPr>
            <a:xfrm>
              <a:off x="238125" y="638600"/>
              <a:ext cx="824500" cy="425550"/>
            </a:xfrm>
            <a:custGeom>
              <a:rect b="b" l="l" r="r" t="t"/>
              <a:pathLst>
                <a:path extrusionOk="0" h="17022" w="32980">
                  <a:moveTo>
                    <a:pt x="32979" y="578"/>
                  </a:moveTo>
                  <a:cubicBezTo>
                    <a:pt x="32979" y="578"/>
                    <a:pt x="25928" y="0"/>
                    <a:pt x="17326" y="4590"/>
                  </a:cubicBezTo>
                  <a:cubicBezTo>
                    <a:pt x="10456" y="8268"/>
                    <a:pt x="2796" y="14286"/>
                    <a:pt x="0" y="16536"/>
                  </a:cubicBezTo>
                  <a:lnTo>
                    <a:pt x="0" y="17022"/>
                  </a:lnTo>
                  <a:cubicBezTo>
                    <a:pt x="5350" y="14955"/>
                    <a:pt x="28450" y="5836"/>
                    <a:pt x="32979" y="578"/>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15" name="Google Shape;2815;p54"/>
            <p:cNvSpPr/>
            <p:nvPr/>
          </p:nvSpPr>
          <p:spPr>
            <a:xfrm>
              <a:off x="336150" y="502575"/>
              <a:ext cx="696075" cy="158075"/>
            </a:xfrm>
            <a:custGeom>
              <a:rect b="b" l="l" r="r" t="t"/>
              <a:pathLst>
                <a:path extrusionOk="0" h="6323" w="27843">
                  <a:moveTo>
                    <a:pt x="17447" y="5229"/>
                  </a:moveTo>
                  <a:cubicBezTo>
                    <a:pt x="22159" y="6323"/>
                    <a:pt x="27843" y="3223"/>
                    <a:pt x="27691" y="3101"/>
                  </a:cubicBezTo>
                  <a:cubicBezTo>
                    <a:pt x="27691" y="3101"/>
                    <a:pt x="20274" y="1"/>
                    <a:pt x="13405" y="1064"/>
                  </a:cubicBezTo>
                  <a:cubicBezTo>
                    <a:pt x="8845" y="1855"/>
                    <a:pt x="4347" y="3071"/>
                    <a:pt x="0" y="4742"/>
                  </a:cubicBezTo>
                  <a:cubicBezTo>
                    <a:pt x="0" y="4742"/>
                    <a:pt x="12766" y="4165"/>
                    <a:pt x="17447" y="5229"/>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16" name="Google Shape;2816;p54"/>
            <p:cNvSpPr/>
            <p:nvPr/>
          </p:nvSpPr>
          <p:spPr>
            <a:xfrm>
              <a:off x="599825" y="930400"/>
              <a:ext cx="601100" cy="671775"/>
            </a:xfrm>
            <a:custGeom>
              <a:rect b="b" l="l" r="r" t="t"/>
              <a:pathLst>
                <a:path extrusionOk="0" h="26871" w="24044">
                  <a:moveTo>
                    <a:pt x="23131" y="0"/>
                  </a:moveTo>
                  <a:cubicBezTo>
                    <a:pt x="23131" y="0"/>
                    <a:pt x="12675" y="10092"/>
                    <a:pt x="7387" y="16262"/>
                  </a:cubicBezTo>
                  <a:cubicBezTo>
                    <a:pt x="2098" y="22432"/>
                    <a:pt x="0" y="26870"/>
                    <a:pt x="0" y="26870"/>
                  </a:cubicBezTo>
                  <a:cubicBezTo>
                    <a:pt x="0" y="26870"/>
                    <a:pt x="10669" y="17204"/>
                    <a:pt x="16292" y="11763"/>
                  </a:cubicBezTo>
                  <a:cubicBezTo>
                    <a:pt x="21916" y="6292"/>
                    <a:pt x="24043" y="2706"/>
                    <a:pt x="2313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817" name="Google Shape;2817;p54"/>
          <p:cNvGrpSpPr/>
          <p:nvPr/>
        </p:nvGrpSpPr>
        <p:grpSpPr>
          <a:xfrm flipH="1" rot="7923048">
            <a:off x="-641347" y="410769"/>
            <a:ext cx="1759674" cy="1258450"/>
            <a:chOff x="4830275" y="2608450"/>
            <a:chExt cx="1324325" cy="2432075"/>
          </a:xfrm>
        </p:grpSpPr>
        <p:sp>
          <p:nvSpPr>
            <p:cNvPr id="2818" name="Google Shape;2818;p54"/>
            <p:cNvSpPr/>
            <p:nvPr/>
          </p:nvSpPr>
          <p:spPr>
            <a:xfrm>
              <a:off x="5018750" y="3690575"/>
              <a:ext cx="519575" cy="1330675"/>
            </a:xfrm>
            <a:custGeom>
              <a:rect b="b" l="l" r="r" t="t"/>
              <a:pathLst>
                <a:path extrusionOk="0" h="53227" w="20783">
                  <a:moveTo>
                    <a:pt x="1" y="1"/>
                  </a:moveTo>
                  <a:lnTo>
                    <a:pt x="1" y="1"/>
                  </a:lnTo>
                  <a:cubicBezTo>
                    <a:pt x="9107" y="15979"/>
                    <a:pt x="15111" y="32291"/>
                    <a:pt x="19781" y="52405"/>
                  </a:cubicBezTo>
                  <a:cubicBezTo>
                    <a:pt x="19901" y="52951"/>
                    <a:pt x="20152" y="53227"/>
                    <a:pt x="20368" y="53227"/>
                  </a:cubicBezTo>
                  <a:cubicBezTo>
                    <a:pt x="20574" y="53227"/>
                    <a:pt x="20749" y="52976"/>
                    <a:pt x="20749" y="52472"/>
                  </a:cubicBezTo>
                  <a:cubicBezTo>
                    <a:pt x="20782" y="25152"/>
                    <a:pt x="13777" y="16513"/>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19" name="Google Shape;2819;p54"/>
            <p:cNvSpPr/>
            <p:nvPr/>
          </p:nvSpPr>
          <p:spPr>
            <a:xfrm>
              <a:off x="5531825" y="3352850"/>
              <a:ext cx="622775" cy="1631100"/>
            </a:xfrm>
            <a:custGeom>
              <a:rect b="b" l="l" r="r" t="t"/>
              <a:pathLst>
                <a:path extrusionOk="0" h="65244" w="24911">
                  <a:moveTo>
                    <a:pt x="24910" y="0"/>
                  </a:moveTo>
                  <a:lnTo>
                    <a:pt x="24910" y="0"/>
                  </a:lnTo>
                  <a:cubicBezTo>
                    <a:pt x="21508" y="3503"/>
                    <a:pt x="18139" y="7539"/>
                    <a:pt x="14803" y="12076"/>
                  </a:cubicBezTo>
                  <a:cubicBezTo>
                    <a:pt x="12835" y="14777"/>
                    <a:pt x="10900" y="17646"/>
                    <a:pt x="9132" y="21315"/>
                  </a:cubicBezTo>
                  <a:cubicBezTo>
                    <a:pt x="5930" y="27954"/>
                    <a:pt x="3662" y="36693"/>
                    <a:pt x="2261" y="45199"/>
                  </a:cubicBezTo>
                  <a:cubicBezTo>
                    <a:pt x="1227" y="51637"/>
                    <a:pt x="559" y="57908"/>
                    <a:pt x="59" y="64213"/>
                  </a:cubicBezTo>
                  <a:cubicBezTo>
                    <a:pt x="0" y="64861"/>
                    <a:pt x="265" y="65244"/>
                    <a:pt x="548" y="65244"/>
                  </a:cubicBezTo>
                  <a:cubicBezTo>
                    <a:pt x="745" y="65244"/>
                    <a:pt x="950" y="65058"/>
                    <a:pt x="1060" y="64646"/>
                  </a:cubicBezTo>
                  <a:cubicBezTo>
                    <a:pt x="3928" y="53672"/>
                    <a:pt x="6931" y="43064"/>
                    <a:pt x="10500" y="32557"/>
                  </a:cubicBezTo>
                  <a:cubicBezTo>
                    <a:pt x="14636" y="20215"/>
                    <a:pt x="19340" y="8339"/>
                    <a:pt x="2491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0" name="Google Shape;2820;p54"/>
            <p:cNvSpPr/>
            <p:nvPr/>
          </p:nvSpPr>
          <p:spPr>
            <a:xfrm>
              <a:off x="5366500" y="3998300"/>
              <a:ext cx="170975" cy="1031600"/>
            </a:xfrm>
            <a:custGeom>
              <a:rect b="b" l="l" r="r" t="t"/>
              <a:pathLst>
                <a:path extrusionOk="0" fill="none" h="41264" w="6839">
                  <a:moveTo>
                    <a:pt x="5071" y="1"/>
                  </a:moveTo>
                  <a:cubicBezTo>
                    <a:pt x="1" y="16746"/>
                    <a:pt x="768" y="32090"/>
                    <a:pt x="6839" y="41264"/>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1" name="Google Shape;2821;p54"/>
            <p:cNvSpPr/>
            <p:nvPr/>
          </p:nvSpPr>
          <p:spPr>
            <a:xfrm>
              <a:off x="5467400" y="3605525"/>
              <a:ext cx="231025" cy="403925"/>
            </a:xfrm>
            <a:custGeom>
              <a:rect b="b" l="l" r="r" t="t"/>
              <a:pathLst>
                <a:path extrusionOk="0" h="16157" w="9241">
                  <a:moveTo>
                    <a:pt x="4237" y="0"/>
                  </a:moveTo>
                  <a:cubicBezTo>
                    <a:pt x="4037" y="0"/>
                    <a:pt x="2870" y="67"/>
                    <a:pt x="2669" y="67"/>
                  </a:cubicBezTo>
                  <a:cubicBezTo>
                    <a:pt x="668" y="5238"/>
                    <a:pt x="1" y="10608"/>
                    <a:pt x="801" y="15712"/>
                  </a:cubicBezTo>
                  <a:cubicBezTo>
                    <a:pt x="829" y="15901"/>
                    <a:pt x="944" y="16157"/>
                    <a:pt x="1093" y="16157"/>
                  </a:cubicBezTo>
                  <a:cubicBezTo>
                    <a:pt x="1128" y="16157"/>
                    <a:pt x="1164" y="16143"/>
                    <a:pt x="1202" y="16112"/>
                  </a:cubicBezTo>
                  <a:cubicBezTo>
                    <a:pt x="1235" y="16079"/>
                    <a:pt x="1302" y="16012"/>
                    <a:pt x="1335" y="15912"/>
                  </a:cubicBezTo>
                  <a:cubicBezTo>
                    <a:pt x="1902" y="14411"/>
                    <a:pt x="6739" y="4904"/>
                    <a:pt x="9241" y="2035"/>
                  </a:cubicBezTo>
                  <a:cubicBezTo>
                    <a:pt x="9074" y="1902"/>
                    <a:pt x="8974" y="1768"/>
                    <a:pt x="8807" y="1702"/>
                  </a:cubicBezTo>
                  <a:cubicBezTo>
                    <a:pt x="8540" y="1902"/>
                    <a:pt x="8307" y="2102"/>
                    <a:pt x="8040" y="2369"/>
                  </a:cubicBezTo>
                  <a:cubicBezTo>
                    <a:pt x="8207" y="2069"/>
                    <a:pt x="8340" y="1768"/>
                    <a:pt x="8507" y="1502"/>
                  </a:cubicBezTo>
                  <a:cubicBezTo>
                    <a:pt x="7873" y="1034"/>
                    <a:pt x="7173" y="701"/>
                    <a:pt x="6472" y="434"/>
                  </a:cubicBezTo>
                  <a:cubicBezTo>
                    <a:pt x="6139" y="834"/>
                    <a:pt x="5838" y="1235"/>
                    <a:pt x="5538" y="1668"/>
                  </a:cubicBezTo>
                  <a:lnTo>
                    <a:pt x="5905" y="267"/>
                  </a:lnTo>
                  <a:cubicBezTo>
                    <a:pt x="5605" y="201"/>
                    <a:pt x="5338" y="100"/>
                    <a:pt x="5038" y="67"/>
                  </a:cubicBezTo>
                  <a:cubicBezTo>
                    <a:pt x="4404" y="834"/>
                    <a:pt x="3837" y="1668"/>
                    <a:pt x="3303" y="2502"/>
                  </a:cubicBezTo>
                  <a:cubicBezTo>
                    <a:pt x="3503" y="1602"/>
                    <a:pt x="3837" y="768"/>
                    <a:pt x="423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2" name="Google Shape;2822;p54"/>
            <p:cNvSpPr/>
            <p:nvPr/>
          </p:nvSpPr>
          <p:spPr>
            <a:xfrm>
              <a:off x="5485950" y="3631375"/>
              <a:ext cx="295875" cy="378250"/>
            </a:xfrm>
            <a:custGeom>
              <a:rect b="b" l="l" r="r" t="t"/>
              <a:pathLst>
                <a:path extrusionOk="0" h="15130" w="11835">
                  <a:moveTo>
                    <a:pt x="5997" y="0"/>
                  </a:moveTo>
                  <a:cubicBezTo>
                    <a:pt x="2661" y="4437"/>
                    <a:pt x="626" y="9441"/>
                    <a:pt x="59" y="14578"/>
                  </a:cubicBezTo>
                  <a:cubicBezTo>
                    <a:pt x="1" y="14841"/>
                    <a:pt x="71" y="15129"/>
                    <a:pt x="246" y="15129"/>
                  </a:cubicBezTo>
                  <a:cubicBezTo>
                    <a:pt x="271" y="15129"/>
                    <a:pt x="297" y="15124"/>
                    <a:pt x="326" y="15111"/>
                  </a:cubicBezTo>
                  <a:cubicBezTo>
                    <a:pt x="393" y="15111"/>
                    <a:pt x="460" y="15045"/>
                    <a:pt x="493" y="14978"/>
                  </a:cubicBezTo>
                  <a:cubicBezTo>
                    <a:pt x="1460" y="13677"/>
                    <a:pt x="8666" y="5838"/>
                    <a:pt x="11834" y="3703"/>
                  </a:cubicBezTo>
                  <a:cubicBezTo>
                    <a:pt x="11768" y="3536"/>
                    <a:pt x="11668" y="3403"/>
                    <a:pt x="11568" y="3203"/>
                  </a:cubicBezTo>
                  <a:cubicBezTo>
                    <a:pt x="11234" y="3336"/>
                    <a:pt x="10934" y="3436"/>
                    <a:pt x="10634" y="3603"/>
                  </a:cubicBezTo>
                  <a:cubicBezTo>
                    <a:pt x="10834" y="3403"/>
                    <a:pt x="11101" y="3169"/>
                    <a:pt x="11301" y="2903"/>
                  </a:cubicBezTo>
                  <a:cubicBezTo>
                    <a:pt x="10800" y="2336"/>
                    <a:pt x="10233" y="1768"/>
                    <a:pt x="9600" y="1368"/>
                  </a:cubicBezTo>
                  <a:cubicBezTo>
                    <a:pt x="9166" y="1602"/>
                    <a:pt x="8766" y="1935"/>
                    <a:pt x="8399" y="2269"/>
                  </a:cubicBezTo>
                  <a:cubicBezTo>
                    <a:pt x="8599" y="1869"/>
                    <a:pt x="8832" y="1435"/>
                    <a:pt x="9099" y="1035"/>
                  </a:cubicBezTo>
                  <a:cubicBezTo>
                    <a:pt x="8832" y="868"/>
                    <a:pt x="8599" y="734"/>
                    <a:pt x="8299" y="601"/>
                  </a:cubicBezTo>
                  <a:cubicBezTo>
                    <a:pt x="7465" y="1201"/>
                    <a:pt x="6731" y="1835"/>
                    <a:pt x="5964" y="2502"/>
                  </a:cubicBezTo>
                  <a:cubicBezTo>
                    <a:pt x="6431" y="1702"/>
                    <a:pt x="6931" y="1001"/>
                    <a:pt x="7565" y="334"/>
                  </a:cubicBezTo>
                  <a:cubicBezTo>
                    <a:pt x="7331" y="234"/>
                    <a:pt x="6230" y="34"/>
                    <a:pt x="5997"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3" name="Google Shape;2823;p54"/>
            <p:cNvSpPr/>
            <p:nvPr/>
          </p:nvSpPr>
          <p:spPr>
            <a:xfrm>
              <a:off x="5308125" y="3614700"/>
              <a:ext cx="218525" cy="392625"/>
            </a:xfrm>
            <a:custGeom>
              <a:rect b="b" l="l" r="r" t="t"/>
              <a:pathLst>
                <a:path extrusionOk="0" h="15705" w="8741">
                  <a:moveTo>
                    <a:pt x="5938" y="0"/>
                  </a:moveTo>
                  <a:cubicBezTo>
                    <a:pt x="5738" y="34"/>
                    <a:pt x="5505" y="67"/>
                    <a:pt x="5238" y="134"/>
                  </a:cubicBezTo>
                  <a:cubicBezTo>
                    <a:pt x="5605" y="834"/>
                    <a:pt x="5871" y="1635"/>
                    <a:pt x="6005" y="2469"/>
                  </a:cubicBezTo>
                  <a:cubicBezTo>
                    <a:pt x="5505" y="1702"/>
                    <a:pt x="5004" y="1001"/>
                    <a:pt x="4404" y="367"/>
                  </a:cubicBezTo>
                  <a:cubicBezTo>
                    <a:pt x="4104" y="467"/>
                    <a:pt x="3770" y="567"/>
                    <a:pt x="3503" y="701"/>
                  </a:cubicBezTo>
                  <a:cubicBezTo>
                    <a:pt x="3570" y="1135"/>
                    <a:pt x="3703" y="1568"/>
                    <a:pt x="3737" y="2002"/>
                  </a:cubicBezTo>
                  <a:cubicBezTo>
                    <a:pt x="3503" y="1635"/>
                    <a:pt x="3203" y="1301"/>
                    <a:pt x="2903" y="968"/>
                  </a:cubicBezTo>
                  <a:cubicBezTo>
                    <a:pt x="2169" y="1335"/>
                    <a:pt x="1402" y="1802"/>
                    <a:pt x="734" y="2335"/>
                  </a:cubicBezTo>
                  <a:cubicBezTo>
                    <a:pt x="868" y="2569"/>
                    <a:pt x="1001" y="2869"/>
                    <a:pt x="1101" y="3136"/>
                  </a:cubicBezTo>
                  <a:cubicBezTo>
                    <a:pt x="868" y="2902"/>
                    <a:pt x="668" y="2736"/>
                    <a:pt x="368" y="2636"/>
                  </a:cubicBezTo>
                  <a:cubicBezTo>
                    <a:pt x="267" y="2802"/>
                    <a:pt x="101" y="2902"/>
                    <a:pt x="1" y="3036"/>
                  </a:cubicBezTo>
                  <a:cubicBezTo>
                    <a:pt x="1735" y="4137"/>
                    <a:pt x="3236" y="5671"/>
                    <a:pt x="4370" y="7539"/>
                  </a:cubicBezTo>
                  <a:cubicBezTo>
                    <a:pt x="5038" y="8640"/>
                    <a:pt x="5571" y="9807"/>
                    <a:pt x="5938" y="11075"/>
                  </a:cubicBezTo>
                  <a:cubicBezTo>
                    <a:pt x="6405" y="12509"/>
                    <a:pt x="6505" y="14044"/>
                    <a:pt x="6939" y="15478"/>
                  </a:cubicBezTo>
                  <a:cubicBezTo>
                    <a:pt x="7006" y="15545"/>
                    <a:pt x="7006" y="15645"/>
                    <a:pt x="7072" y="15678"/>
                  </a:cubicBezTo>
                  <a:cubicBezTo>
                    <a:pt x="7100" y="15697"/>
                    <a:pt x="7128" y="15705"/>
                    <a:pt x="7156" y="15705"/>
                  </a:cubicBezTo>
                  <a:cubicBezTo>
                    <a:pt x="7333" y="15705"/>
                    <a:pt x="7511" y="15379"/>
                    <a:pt x="7539" y="15178"/>
                  </a:cubicBezTo>
                  <a:cubicBezTo>
                    <a:pt x="8740" y="9974"/>
                    <a:pt x="8340" y="4170"/>
                    <a:pt x="5938"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4" name="Google Shape;2824;p54"/>
            <p:cNvSpPr/>
            <p:nvPr/>
          </p:nvSpPr>
          <p:spPr>
            <a:xfrm>
              <a:off x="5204725" y="3765650"/>
              <a:ext cx="281050" cy="240500"/>
            </a:xfrm>
            <a:custGeom>
              <a:rect b="b" l="l" r="r" t="t"/>
              <a:pathLst>
                <a:path extrusionOk="0" h="9620" w="11242">
                  <a:moveTo>
                    <a:pt x="1802" y="0"/>
                  </a:moveTo>
                  <a:cubicBezTo>
                    <a:pt x="1668" y="167"/>
                    <a:pt x="1568" y="334"/>
                    <a:pt x="1468" y="500"/>
                  </a:cubicBezTo>
                  <a:cubicBezTo>
                    <a:pt x="2068" y="767"/>
                    <a:pt x="2669" y="1134"/>
                    <a:pt x="3203" y="1601"/>
                  </a:cubicBezTo>
                  <a:cubicBezTo>
                    <a:pt x="2502" y="1368"/>
                    <a:pt x="1835" y="1268"/>
                    <a:pt x="1101" y="1168"/>
                  </a:cubicBezTo>
                  <a:cubicBezTo>
                    <a:pt x="1001" y="1434"/>
                    <a:pt x="868" y="1668"/>
                    <a:pt x="768" y="1968"/>
                  </a:cubicBezTo>
                  <a:cubicBezTo>
                    <a:pt x="1068" y="2168"/>
                    <a:pt x="1368" y="2435"/>
                    <a:pt x="1668" y="2669"/>
                  </a:cubicBezTo>
                  <a:cubicBezTo>
                    <a:pt x="1301" y="2602"/>
                    <a:pt x="968" y="2502"/>
                    <a:pt x="567" y="2502"/>
                  </a:cubicBezTo>
                  <a:cubicBezTo>
                    <a:pt x="334" y="3202"/>
                    <a:pt x="167" y="3970"/>
                    <a:pt x="67" y="4703"/>
                  </a:cubicBezTo>
                  <a:cubicBezTo>
                    <a:pt x="267" y="4803"/>
                    <a:pt x="534" y="4870"/>
                    <a:pt x="734" y="5004"/>
                  </a:cubicBezTo>
                  <a:cubicBezTo>
                    <a:pt x="501" y="5004"/>
                    <a:pt x="234" y="5037"/>
                    <a:pt x="34" y="5104"/>
                  </a:cubicBezTo>
                  <a:cubicBezTo>
                    <a:pt x="0" y="5304"/>
                    <a:pt x="0" y="5504"/>
                    <a:pt x="0" y="5671"/>
                  </a:cubicBezTo>
                  <a:cubicBezTo>
                    <a:pt x="608" y="5547"/>
                    <a:pt x="1230" y="5487"/>
                    <a:pt x="1857" y="5487"/>
                  </a:cubicBezTo>
                  <a:cubicBezTo>
                    <a:pt x="2916" y="5487"/>
                    <a:pt x="3990" y="5657"/>
                    <a:pt x="5037" y="5971"/>
                  </a:cubicBezTo>
                  <a:cubicBezTo>
                    <a:pt x="6038" y="6271"/>
                    <a:pt x="7005" y="6705"/>
                    <a:pt x="7906" y="7305"/>
                  </a:cubicBezTo>
                  <a:cubicBezTo>
                    <a:pt x="8973" y="7972"/>
                    <a:pt x="9874" y="8906"/>
                    <a:pt x="10908" y="9540"/>
                  </a:cubicBezTo>
                  <a:cubicBezTo>
                    <a:pt x="10957" y="9589"/>
                    <a:pt x="11006" y="9620"/>
                    <a:pt x="11042" y="9620"/>
                  </a:cubicBezTo>
                  <a:cubicBezTo>
                    <a:pt x="11055" y="9620"/>
                    <a:pt x="11066" y="9616"/>
                    <a:pt x="11075" y="9607"/>
                  </a:cubicBezTo>
                  <a:cubicBezTo>
                    <a:pt x="11242" y="9540"/>
                    <a:pt x="11208" y="9207"/>
                    <a:pt x="11075" y="8973"/>
                  </a:cubicBezTo>
                  <a:cubicBezTo>
                    <a:pt x="8907" y="4837"/>
                    <a:pt x="5504" y="1301"/>
                    <a:pt x="1802"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5" name="Google Shape;2825;p54"/>
            <p:cNvSpPr/>
            <p:nvPr/>
          </p:nvSpPr>
          <p:spPr>
            <a:xfrm>
              <a:off x="5479925" y="3749800"/>
              <a:ext cx="372775" cy="253875"/>
            </a:xfrm>
            <a:custGeom>
              <a:rect b="b" l="l" r="r" t="t"/>
              <a:pathLst>
                <a:path extrusionOk="0" h="10155" w="14911">
                  <a:moveTo>
                    <a:pt x="12909" y="0"/>
                  </a:moveTo>
                  <a:cubicBezTo>
                    <a:pt x="8039" y="1301"/>
                    <a:pt x="3369" y="5071"/>
                    <a:pt x="300" y="9474"/>
                  </a:cubicBezTo>
                  <a:cubicBezTo>
                    <a:pt x="134" y="9741"/>
                    <a:pt x="0" y="10107"/>
                    <a:pt x="234" y="10141"/>
                  </a:cubicBezTo>
                  <a:cubicBezTo>
                    <a:pt x="263" y="10151"/>
                    <a:pt x="289" y="10155"/>
                    <a:pt x="315" y="10155"/>
                  </a:cubicBezTo>
                  <a:cubicBezTo>
                    <a:pt x="376" y="10155"/>
                    <a:pt x="430" y="10131"/>
                    <a:pt x="501" y="10107"/>
                  </a:cubicBezTo>
                  <a:cubicBezTo>
                    <a:pt x="1902" y="9474"/>
                    <a:pt x="3169" y="8440"/>
                    <a:pt x="4537" y="7772"/>
                  </a:cubicBezTo>
                  <a:cubicBezTo>
                    <a:pt x="5804" y="7172"/>
                    <a:pt x="7072" y="6672"/>
                    <a:pt x="8373" y="6405"/>
                  </a:cubicBezTo>
                  <a:cubicBezTo>
                    <a:pt x="9645" y="6077"/>
                    <a:pt x="10939" y="5917"/>
                    <a:pt x="12204" y="5917"/>
                  </a:cubicBezTo>
                  <a:cubicBezTo>
                    <a:pt x="13129" y="5917"/>
                    <a:pt x="14038" y="6002"/>
                    <a:pt x="14911" y="6171"/>
                  </a:cubicBezTo>
                  <a:lnTo>
                    <a:pt x="14911" y="5604"/>
                  </a:lnTo>
                  <a:cubicBezTo>
                    <a:pt x="14644" y="5504"/>
                    <a:pt x="14344" y="5504"/>
                    <a:pt x="14010" y="5471"/>
                  </a:cubicBezTo>
                  <a:cubicBezTo>
                    <a:pt x="14310" y="5404"/>
                    <a:pt x="14577" y="5271"/>
                    <a:pt x="14877" y="5171"/>
                  </a:cubicBezTo>
                  <a:cubicBezTo>
                    <a:pt x="14811" y="4337"/>
                    <a:pt x="14644" y="3503"/>
                    <a:pt x="14377" y="2769"/>
                  </a:cubicBezTo>
                  <a:cubicBezTo>
                    <a:pt x="13910" y="2769"/>
                    <a:pt x="13476" y="2836"/>
                    <a:pt x="13009" y="2936"/>
                  </a:cubicBezTo>
                  <a:cubicBezTo>
                    <a:pt x="13376" y="2635"/>
                    <a:pt x="13743" y="2435"/>
                    <a:pt x="14177" y="2168"/>
                  </a:cubicBezTo>
                  <a:cubicBezTo>
                    <a:pt x="14044" y="1902"/>
                    <a:pt x="13910" y="1601"/>
                    <a:pt x="13743" y="1301"/>
                  </a:cubicBezTo>
                  <a:cubicBezTo>
                    <a:pt x="12843" y="1335"/>
                    <a:pt x="11909" y="1468"/>
                    <a:pt x="11008" y="1668"/>
                  </a:cubicBezTo>
                  <a:cubicBezTo>
                    <a:pt x="11709" y="1168"/>
                    <a:pt x="12509" y="801"/>
                    <a:pt x="13310" y="567"/>
                  </a:cubicBezTo>
                  <a:cubicBezTo>
                    <a:pt x="13176" y="401"/>
                    <a:pt x="13043" y="167"/>
                    <a:pt x="12909"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6" name="Google Shape;2826;p54"/>
            <p:cNvSpPr/>
            <p:nvPr/>
          </p:nvSpPr>
          <p:spPr>
            <a:xfrm>
              <a:off x="5488250" y="3916825"/>
              <a:ext cx="341950" cy="144050"/>
            </a:xfrm>
            <a:custGeom>
              <a:rect b="b" l="l" r="r" t="t"/>
              <a:pathLst>
                <a:path extrusionOk="0" h="5762" w="13678">
                  <a:moveTo>
                    <a:pt x="11218" y="1"/>
                  </a:moveTo>
                  <a:cubicBezTo>
                    <a:pt x="7761" y="1"/>
                    <a:pt x="3868" y="1192"/>
                    <a:pt x="468" y="3093"/>
                  </a:cubicBezTo>
                  <a:cubicBezTo>
                    <a:pt x="234" y="3226"/>
                    <a:pt x="1" y="3460"/>
                    <a:pt x="134" y="3593"/>
                  </a:cubicBezTo>
                  <a:cubicBezTo>
                    <a:pt x="201" y="3627"/>
                    <a:pt x="234" y="3627"/>
                    <a:pt x="334" y="3627"/>
                  </a:cubicBezTo>
                  <a:cubicBezTo>
                    <a:pt x="1635" y="3627"/>
                    <a:pt x="2970" y="3293"/>
                    <a:pt x="4237" y="3260"/>
                  </a:cubicBezTo>
                  <a:cubicBezTo>
                    <a:pt x="4383" y="3256"/>
                    <a:pt x="4528" y="3253"/>
                    <a:pt x="4672" y="3253"/>
                  </a:cubicBezTo>
                  <a:cubicBezTo>
                    <a:pt x="5679" y="3253"/>
                    <a:pt x="6635" y="3356"/>
                    <a:pt x="7539" y="3560"/>
                  </a:cubicBezTo>
                  <a:cubicBezTo>
                    <a:pt x="9341" y="3927"/>
                    <a:pt x="10909" y="4727"/>
                    <a:pt x="12143" y="5761"/>
                  </a:cubicBezTo>
                  <a:cubicBezTo>
                    <a:pt x="12209" y="5595"/>
                    <a:pt x="12310" y="5461"/>
                    <a:pt x="12343" y="5294"/>
                  </a:cubicBezTo>
                  <a:cubicBezTo>
                    <a:pt x="12109" y="5161"/>
                    <a:pt x="11943" y="4994"/>
                    <a:pt x="11742" y="4894"/>
                  </a:cubicBezTo>
                  <a:cubicBezTo>
                    <a:pt x="12009" y="4894"/>
                    <a:pt x="12243" y="4928"/>
                    <a:pt x="12510" y="4961"/>
                  </a:cubicBezTo>
                  <a:cubicBezTo>
                    <a:pt x="12877" y="4294"/>
                    <a:pt x="13110" y="3593"/>
                    <a:pt x="13344" y="2859"/>
                  </a:cubicBezTo>
                  <a:cubicBezTo>
                    <a:pt x="13010" y="2726"/>
                    <a:pt x="12676" y="2593"/>
                    <a:pt x="12276" y="2492"/>
                  </a:cubicBezTo>
                  <a:cubicBezTo>
                    <a:pt x="12676" y="2426"/>
                    <a:pt x="13077" y="2392"/>
                    <a:pt x="13477" y="2326"/>
                  </a:cubicBezTo>
                  <a:cubicBezTo>
                    <a:pt x="13510" y="2059"/>
                    <a:pt x="13544" y="1759"/>
                    <a:pt x="13577" y="1492"/>
                  </a:cubicBezTo>
                  <a:cubicBezTo>
                    <a:pt x="12977" y="1258"/>
                    <a:pt x="12243" y="991"/>
                    <a:pt x="11542" y="825"/>
                  </a:cubicBezTo>
                  <a:cubicBezTo>
                    <a:pt x="11965" y="770"/>
                    <a:pt x="12367" y="745"/>
                    <a:pt x="12754" y="745"/>
                  </a:cubicBezTo>
                  <a:cubicBezTo>
                    <a:pt x="13071" y="745"/>
                    <a:pt x="13377" y="761"/>
                    <a:pt x="13677" y="791"/>
                  </a:cubicBezTo>
                  <a:lnTo>
                    <a:pt x="13677" y="224"/>
                  </a:lnTo>
                  <a:cubicBezTo>
                    <a:pt x="12893" y="73"/>
                    <a:pt x="12069" y="1"/>
                    <a:pt x="11218"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7" name="Google Shape;2827;p54"/>
            <p:cNvSpPr/>
            <p:nvPr/>
          </p:nvSpPr>
          <p:spPr>
            <a:xfrm>
              <a:off x="5488250" y="3452925"/>
              <a:ext cx="116775" cy="459500"/>
            </a:xfrm>
            <a:custGeom>
              <a:rect b="b" l="l" r="r" t="t"/>
              <a:pathLst>
                <a:path extrusionOk="0" h="18380" w="4671">
                  <a:moveTo>
                    <a:pt x="2970" y="0"/>
                  </a:moveTo>
                  <a:lnTo>
                    <a:pt x="2736" y="67"/>
                  </a:lnTo>
                  <a:cubicBezTo>
                    <a:pt x="4404" y="5137"/>
                    <a:pt x="3203" y="13143"/>
                    <a:pt x="1" y="18313"/>
                  </a:cubicBezTo>
                  <a:lnTo>
                    <a:pt x="201" y="18380"/>
                  </a:lnTo>
                  <a:cubicBezTo>
                    <a:pt x="3470" y="13176"/>
                    <a:pt x="4671" y="5104"/>
                    <a:pt x="297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8" name="Google Shape;2828;p54"/>
            <p:cNvSpPr/>
            <p:nvPr/>
          </p:nvSpPr>
          <p:spPr>
            <a:xfrm>
              <a:off x="5534950" y="3436125"/>
              <a:ext cx="44225" cy="25425"/>
            </a:xfrm>
            <a:custGeom>
              <a:rect b="b" l="l" r="r" t="t"/>
              <a:pathLst>
                <a:path extrusionOk="0" h="1017" w="1769">
                  <a:moveTo>
                    <a:pt x="1314" y="1"/>
                  </a:moveTo>
                  <a:cubicBezTo>
                    <a:pt x="1163" y="1"/>
                    <a:pt x="982" y="35"/>
                    <a:pt x="801" y="105"/>
                  </a:cubicBezTo>
                  <a:cubicBezTo>
                    <a:pt x="334" y="205"/>
                    <a:pt x="1" y="539"/>
                    <a:pt x="101" y="805"/>
                  </a:cubicBezTo>
                  <a:cubicBezTo>
                    <a:pt x="121" y="949"/>
                    <a:pt x="281" y="1017"/>
                    <a:pt x="509" y="1017"/>
                  </a:cubicBezTo>
                  <a:cubicBezTo>
                    <a:pt x="652" y="1017"/>
                    <a:pt x="822" y="990"/>
                    <a:pt x="1001" y="939"/>
                  </a:cubicBezTo>
                  <a:cubicBezTo>
                    <a:pt x="1468" y="772"/>
                    <a:pt x="1769" y="439"/>
                    <a:pt x="1702" y="205"/>
                  </a:cubicBezTo>
                  <a:cubicBezTo>
                    <a:pt x="1683" y="69"/>
                    <a:pt x="1527" y="1"/>
                    <a:pt x="1314" y="1"/>
                  </a:cubicBezTo>
                  <a:close/>
                </a:path>
              </a:pathLst>
            </a:custGeom>
            <a:solidFill>
              <a:srgbClr val="FFFBE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29" name="Google Shape;2829;p54"/>
            <p:cNvSpPr/>
            <p:nvPr/>
          </p:nvSpPr>
          <p:spPr>
            <a:xfrm>
              <a:off x="5495750" y="3503775"/>
              <a:ext cx="139300" cy="417000"/>
            </a:xfrm>
            <a:custGeom>
              <a:rect b="b" l="l" r="r" t="t"/>
              <a:pathLst>
                <a:path extrusionOk="0" h="16680" w="5572">
                  <a:moveTo>
                    <a:pt x="5338" y="1"/>
                  </a:moveTo>
                  <a:cubicBezTo>
                    <a:pt x="5071" y="4838"/>
                    <a:pt x="3337" y="10275"/>
                    <a:pt x="1" y="16613"/>
                  </a:cubicBezTo>
                  <a:lnTo>
                    <a:pt x="234" y="16679"/>
                  </a:lnTo>
                  <a:cubicBezTo>
                    <a:pt x="3570" y="10342"/>
                    <a:pt x="5338" y="4904"/>
                    <a:pt x="557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0" name="Google Shape;2830;p54"/>
            <p:cNvSpPr/>
            <p:nvPr/>
          </p:nvSpPr>
          <p:spPr>
            <a:xfrm>
              <a:off x="5610850" y="3485425"/>
              <a:ext cx="41725" cy="24225"/>
            </a:xfrm>
            <a:custGeom>
              <a:rect b="b" l="l" r="r" t="t"/>
              <a:pathLst>
                <a:path extrusionOk="0" h="969" w="1669">
                  <a:moveTo>
                    <a:pt x="901" y="1"/>
                  </a:moveTo>
                  <a:cubicBezTo>
                    <a:pt x="401" y="34"/>
                    <a:pt x="0" y="234"/>
                    <a:pt x="0" y="501"/>
                  </a:cubicBezTo>
                  <a:cubicBezTo>
                    <a:pt x="0" y="735"/>
                    <a:pt x="334" y="968"/>
                    <a:pt x="801" y="968"/>
                  </a:cubicBezTo>
                  <a:cubicBezTo>
                    <a:pt x="1268" y="968"/>
                    <a:pt x="1635" y="735"/>
                    <a:pt x="1668" y="468"/>
                  </a:cubicBezTo>
                  <a:cubicBezTo>
                    <a:pt x="1668" y="201"/>
                    <a:pt x="1335" y="1"/>
                    <a:pt x="90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1" name="Google Shape;2831;p54"/>
            <p:cNvSpPr/>
            <p:nvPr/>
          </p:nvSpPr>
          <p:spPr>
            <a:xfrm>
              <a:off x="5460725" y="3506275"/>
              <a:ext cx="86775" cy="406150"/>
            </a:xfrm>
            <a:custGeom>
              <a:rect b="b" l="l" r="r" t="t"/>
              <a:pathLst>
                <a:path extrusionOk="0" h="16246" w="3471">
                  <a:moveTo>
                    <a:pt x="234" y="1"/>
                  </a:moveTo>
                  <a:lnTo>
                    <a:pt x="1" y="134"/>
                  </a:lnTo>
                  <a:cubicBezTo>
                    <a:pt x="2836" y="4904"/>
                    <a:pt x="3237" y="10742"/>
                    <a:pt x="1068" y="16179"/>
                  </a:cubicBezTo>
                  <a:lnTo>
                    <a:pt x="1302" y="16246"/>
                  </a:lnTo>
                  <a:cubicBezTo>
                    <a:pt x="3470" y="10809"/>
                    <a:pt x="3103" y="4871"/>
                    <a:pt x="23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2" name="Google Shape;2832;p54"/>
            <p:cNvSpPr/>
            <p:nvPr/>
          </p:nvSpPr>
          <p:spPr>
            <a:xfrm>
              <a:off x="5439050" y="3488675"/>
              <a:ext cx="42550" cy="29625"/>
            </a:xfrm>
            <a:custGeom>
              <a:rect b="b" l="l" r="r" t="t"/>
              <a:pathLst>
                <a:path extrusionOk="0" h="1185" w="1702">
                  <a:moveTo>
                    <a:pt x="1236" y="0"/>
                  </a:moveTo>
                  <a:cubicBezTo>
                    <a:pt x="1057" y="0"/>
                    <a:pt x="841" y="67"/>
                    <a:pt x="634" y="205"/>
                  </a:cubicBezTo>
                  <a:cubicBezTo>
                    <a:pt x="201" y="438"/>
                    <a:pt x="1" y="838"/>
                    <a:pt x="101" y="1038"/>
                  </a:cubicBezTo>
                  <a:cubicBezTo>
                    <a:pt x="149" y="1135"/>
                    <a:pt x="274" y="1185"/>
                    <a:pt x="436" y="1185"/>
                  </a:cubicBezTo>
                  <a:cubicBezTo>
                    <a:pt x="610" y="1185"/>
                    <a:pt x="827" y="1126"/>
                    <a:pt x="1035" y="1005"/>
                  </a:cubicBezTo>
                  <a:cubicBezTo>
                    <a:pt x="1468" y="738"/>
                    <a:pt x="1702" y="371"/>
                    <a:pt x="1602" y="171"/>
                  </a:cubicBezTo>
                  <a:cubicBezTo>
                    <a:pt x="1537" y="58"/>
                    <a:pt x="1403" y="0"/>
                    <a:pt x="123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3" name="Google Shape;2833;p54"/>
            <p:cNvSpPr/>
            <p:nvPr/>
          </p:nvSpPr>
          <p:spPr>
            <a:xfrm>
              <a:off x="5545800" y="3626375"/>
              <a:ext cx="261050" cy="301900"/>
            </a:xfrm>
            <a:custGeom>
              <a:rect b="b" l="l" r="r" t="t"/>
              <a:pathLst>
                <a:path extrusionOk="0" h="12076" w="10442">
                  <a:moveTo>
                    <a:pt x="10374" y="0"/>
                  </a:moveTo>
                  <a:cubicBezTo>
                    <a:pt x="5071" y="2435"/>
                    <a:pt x="1668" y="6405"/>
                    <a:pt x="0" y="12009"/>
                  </a:cubicBezTo>
                  <a:lnTo>
                    <a:pt x="201" y="12076"/>
                  </a:lnTo>
                  <a:cubicBezTo>
                    <a:pt x="1868" y="6538"/>
                    <a:pt x="5237" y="2669"/>
                    <a:pt x="10441" y="200"/>
                  </a:cubicBezTo>
                  <a:lnTo>
                    <a:pt x="1037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4" name="Google Shape;2834;p54"/>
            <p:cNvSpPr/>
            <p:nvPr/>
          </p:nvSpPr>
          <p:spPr>
            <a:xfrm>
              <a:off x="5798475" y="3607450"/>
              <a:ext cx="28375" cy="40375"/>
            </a:xfrm>
            <a:custGeom>
              <a:rect b="b" l="l" r="r" t="t"/>
              <a:pathLst>
                <a:path extrusionOk="0" h="1615" w="1135">
                  <a:moveTo>
                    <a:pt x="369" y="1"/>
                  </a:moveTo>
                  <a:cubicBezTo>
                    <a:pt x="333" y="1"/>
                    <a:pt x="298" y="8"/>
                    <a:pt x="267" y="23"/>
                  </a:cubicBezTo>
                  <a:cubicBezTo>
                    <a:pt x="67" y="157"/>
                    <a:pt x="1" y="624"/>
                    <a:pt x="167" y="1024"/>
                  </a:cubicBezTo>
                  <a:cubicBezTo>
                    <a:pt x="308" y="1391"/>
                    <a:pt x="569" y="1614"/>
                    <a:pt x="787" y="1614"/>
                  </a:cubicBezTo>
                  <a:cubicBezTo>
                    <a:pt x="827" y="1614"/>
                    <a:pt x="865" y="1607"/>
                    <a:pt x="901" y="1591"/>
                  </a:cubicBezTo>
                  <a:cubicBezTo>
                    <a:pt x="1101" y="1458"/>
                    <a:pt x="1135" y="991"/>
                    <a:pt x="968" y="591"/>
                  </a:cubicBezTo>
                  <a:cubicBezTo>
                    <a:pt x="827" y="224"/>
                    <a:pt x="567" y="1"/>
                    <a:pt x="36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5" name="Google Shape;2835;p54"/>
            <p:cNvSpPr/>
            <p:nvPr/>
          </p:nvSpPr>
          <p:spPr>
            <a:xfrm>
              <a:off x="5487425" y="3560500"/>
              <a:ext cx="70900" cy="351925"/>
            </a:xfrm>
            <a:custGeom>
              <a:rect b="b" l="l" r="r" t="t"/>
              <a:pathLst>
                <a:path extrusionOk="0" h="14077" w="2836">
                  <a:moveTo>
                    <a:pt x="2069" y="0"/>
                  </a:moveTo>
                  <a:lnTo>
                    <a:pt x="1835" y="33"/>
                  </a:lnTo>
                  <a:cubicBezTo>
                    <a:pt x="2536" y="4403"/>
                    <a:pt x="2502" y="8306"/>
                    <a:pt x="0" y="14010"/>
                  </a:cubicBezTo>
                  <a:lnTo>
                    <a:pt x="234" y="14077"/>
                  </a:lnTo>
                  <a:cubicBezTo>
                    <a:pt x="2736" y="8339"/>
                    <a:pt x="2836" y="4403"/>
                    <a:pt x="206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6" name="Google Shape;2836;p54"/>
            <p:cNvSpPr/>
            <p:nvPr/>
          </p:nvSpPr>
          <p:spPr>
            <a:xfrm>
              <a:off x="5512450" y="3541550"/>
              <a:ext cx="44225" cy="26250"/>
            </a:xfrm>
            <a:custGeom>
              <a:rect b="b" l="l" r="r" t="t"/>
              <a:pathLst>
                <a:path extrusionOk="0" h="1050" w="1769">
                  <a:moveTo>
                    <a:pt x="1250" y="0"/>
                  </a:moveTo>
                  <a:cubicBezTo>
                    <a:pt x="1105" y="0"/>
                    <a:pt x="939" y="30"/>
                    <a:pt x="767" y="91"/>
                  </a:cubicBezTo>
                  <a:cubicBezTo>
                    <a:pt x="334" y="258"/>
                    <a:pt x="0" y="558"/>
                    <a:pt x="67" y="791"/>
                  </a:cubicBezTo>
                  <a:cubicBezTo>
                    <a:pt x="88" y="960"/>
                    <a:pt x="270" y="1049"/>
                    <a:pt x="519" y="1049"/>
                  </a:cubicBezTo>
                  <a:cubicBezTo>
                    <a:pt x="663" y="1049"/>
                    <a:pt x="830" y="1019"/>
                    <a:pt x="1001" y="958"/>
                  </a:cubicBezTo>
                  <a:cubicBezTo>
                    <a:pt x="1434" y="825"/>
                    <a:pt x="1768" y="491"/>
                    <a:pt x="1701" y="258"/>
                  </a:cubicBezTo>
                  <a:cubicBezTo>
                    <a:pt x="1680" y="89"/>
                    <a:pt x="1499" y="0"/>
                    <a:pt x="125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7" name="Google Shape;2837;p54"/>
            <p:cNvSpPr/>
            <p:nvPr/>
          </p:nvSpPr>
          <p:spPr>
            <a:xfrm>
              <a:off x="5545800" y="3610525"/>
              <a:ext cx="189325" cy="317750"/>
            </a:xfrm>
            <a:custGeom>
              <a:rect b="b" l="l" r="r" t="t"/>
              <a:pathLst>
                <a:path extrusionOk="0" h="12710" w="7573">
                  <a:moveTo>
                    <a:pt x="7406" y="1"/>
                  </a:moveTo>
                  <a:cubicBezTo>
                    <a:pt x="2702" y="3870"/>
                    <a:pt x="267" y="6906"/>
                    <a:pt x="0" y="12710"/>
                  </a:cubicBezTo>
                  <a:lnTo>
                    <a:pt x="234" y="12710"/>
                  </a:lnTo>
                  <a:cubicBezTo>
                    <a:pt x="534" y="7039"/>
                    <a:pt x="2936" y="4037"/>
                    <a:pt x="7572" y="167"/>
                  </a:cubicBezTo>
                  <a:lnTo>
                    <a:pt x="740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8" name="Google Shape;2838;p54"/>
            <p:cNvSpPr/>
            <p:nvPr/>
          </p:nvSpPr>
          <p:spPr>
            <a:xfrm>
              <a:off x="5721750" y="3591875"/>
              <a:ext cx="34225" cy="34825"/>
            </a:xfrm>
            <a:custGeom>
              <a:rect b="b" l="l" r="r" t="t"/>
              <a:pathLst>
                <a:path extrusionOk="0" h="1393" w="1369">
                  <a:moveTo>
                    <a:pt x="401" y="0"/>
                  </a:moveTo>
                  <a:cubicBezTo>
                    <a:pt x="312" y="0"/>
                    <a:pt x="231" y="26"/>
                    <a:pt x="168" y="79"/>
                  </a:cubicBezTo>
                  <a:cubicBezTo>
                    <a:pt x="1" y="280"/>
                    <a:pt x="34" y="680"/>
                    <a:pt x="334" y="1047"/>
                  </a:cubicBezTo>
                  <a:cubicBezTo>
                    <a:pt x="493" y="1274"/>
                    <a:pt x="730" y="1393"/>
                    <a:pt x="928" y="1393"/>
                  </a:cubicBezTo>
                  <a:cubicBezTo>
                    <a:pt x="1020" y="1393"/>
                    <a:pt x="1104" y="1367"/>
                    <a:pt x="1168" y="1314"/>
                  </a:cubicBezTo>
                  <a:cubicBezTo>
                    <a:pt x="1368" y="1147"/>
                    <a:pt x="1302" y="680"/>
                    <a:pt x="1001" y="346"/>
                  </a:cubicBezTo>
                  <a:cubicBezTo>
                    <a:pt x="820" y="119"/>
                    <a:pt x="592" y="0"/>
                    <a:pt x="4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39" name="Google Shape;2839;p54"/>
            <p:cNvSpPr/>
            <p:nvPr/>
          </p:nvSpPr>
          <p:spPr>
            <a:xfrm>
              <a:off x="5466575" y="3704850"/>
              <a:ext cx="186000" cy="308550"/>
            </a:xfrm>
            <a:custGeom>
              <a:rect b="b" l="l" r="r" t="t"/>
              <a:pathLst>
                <a:path extrusionOk="0" h="12342" w="7440">
                  <a:moveTo>
                    <a:pt x="3014" y="1"/>
                  </a:moveTo>
                  <a:cubicBezTo>
                    <a:pt x="2665" y="1"/>
                    <a:pt x="2213" y="30"/>
                    <a:pt x="2102" y="30"/>
                  </a:cubicBezTo>
                  <a:cubicBezTo>
                    <a:pt x="501" y="3933"/>
                    <a:pt x="0" y="8003"/>
                    <a:pt x="601" y="11972"/>
                  </a:cubicBezTo>
                  <a:cubicBezTo>
                    <a:pt x="655" y="12135"/>
                    <a:pt x="731" y="12342"/>
                    <a:pt x="848" y="12342"/>
                  </a:cubicBezTo>
                  <a:cubicBezTo>
                    <a:pt x="874" y="12342"/>
                    <a:pt x="903" y="12331"/>
                    <a:pt x="934" y="12306"/>
                  </a:cubicBezTo>
                  <a:cubicBezTo>
                    <a:pt x="1035" y="12272"/>
                    <a:pt x="1035" y="12239"/>
                    <a:pt x="1068" y="12139"/>
                  </a:cubicBezTo>
                  <a:cubicBezTo>
                    <a:pt x="1535" y="11038"/>
                    <a:pt x="5438" y="3866"/>
                    <a:pt x="7439" y="1732"/>
                  </a:cubicBezTo>
                  <a:cubicBezTo>
                    <a:pt x="7339" y="1631"/>
                    <a:pt x="7206" y="1565"/>
                    <a:pt x="7172" y="1465"/>
                  </a:cubicBezTo>
                  <a:lnTo>
                    <a:pt x="6538" y="1965"/>
                  </a:lnTo>
                  <a:cubicBezTo>
                    <a:pt x="6672" y="1765"/>
                    <a:pt x="6772" y="1531"/>
                    <a:pt x="6905" y="1298"/>
                  </a:cubicBezTo>
                  <a:cubicBezTo>
                    <a:pt x="6372" y="931"/>
                    <a:pt x="5838" y="631"/>
                    <a:pt x="5238" y="431"/>
                  </a:cubicBezTo>
                  <a:cubicBezTo>
                    <a:pt x="4937" y="731"/>
                    <a:pt x="4704" y="998"/>
                    <a:pt x="4504" y="1331"/>
                  </a:cubicBezTo>
                  <a:cubicBezTo>
                    <a:pt x="4570" y="998"/>
                    <a:pt x="4670" y="631"/>
                    <a:pt x="4771" y="297"/>
                  </a:cubicBezTo>
                  <a:cubicBezTo>
                    <a:pt x="4537" y="264"/>
                    <a:pt x="4337" y="197"/>
                    <a:pt x="4070" y="130"/>
                  </a:cubicBezTo>
                  <a:cubicBezTo>
                    <a:pt x="3570" y="697"/>
                    <a:pt x="3069" y="1298"/>
                    <a:pt x="2669" y="1932"/>
                  </a:cubicBezTo>
                  <a:cubicBezTo>
                    <a:pt x="2836" y="1265"/>
                    <a:pt x="3069" y="597"/>
                    <a:pt x="3403" y="30"/>
                  </a:cubicBezTo>
                  <a:cubicBezTo>
                    <a:pt x="3336" y="8"/>
                    <a:pt x="3188" y="1"/>
                    <a:pt x="3014"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0" name="Google Shape;2840;p54"/>
            <p:cNvSpPr/>
            <p:nvPr/>
          </p:nvSpPr>
          <p:spPr>
            <a:xfrm>
              <a:off x="5338975" y="3710600"/>
              <a:ext cx="175150" cy="302450"/>
            </a:xfrm>
            <a:custGeom>
              <a:rect b="b" l="l" r="r" t="t"/>
              <a:pathLst>
                <a:path extrusionOk="0" h="12098" w="7006">
                  <a:moveTo>
                    <a:pt x="4838" y="0"/>
                  </a:moveTo>
                  <a:cubicBezTo>
                    <a:pt x="4671" y="34"/>
                    <a:pt x="4471" y="34"/>
                    <a:pt x="4304" y="67"/>
                  </a:cubicBezTo>
                  <a:cubicBezTo>
                    <a:pt x="4571" y="634"/>
                    <a:pt x="4804" y="1235"/>
                    <a:pt x="4871" y="1902"/>
                  </a:cubicBezTo>
                  <a:cubicBezTo>
                    <a:pt x="4504" y="1335"/>
                    <a:pt x="4070" y="734"/>
                    <a:pt x="3570" y="234"/>
                  </a:cubicBezTo>
                  <a:lnTo>
                    <a:pt x="2836" y="501"/>
                  </a:lnTo>
                  <a:cubicBezTo>
                    <a:pt x="2903" y="834"/>
                    <a:pt x="3003" y="1168"/>
                    <a:pt x="3036" y="1502"/>
                  </a:cubicBezTo>
                  <a:cubicBezTo>
                    <a:pt x="2836" y="1201"/>
                    <a:pt x="2636" y="901"/>
                    <a:pt x="2369" y="668"/>
                  </a:cubicBezTo>
                  <a:cubicBezTo>
                    <a:pt x="1735" y="901"/>
                    <a:pt x="1168" y="1235"/>
                    <a:pt x="568" y="1668"/>
                  </a:cubicBezTo>
                  <a:cubicBezTo>
                    <a:pt x="701" y="1868"/>
                    <a:pt x="801" y="2069"/>
                    <a:pt x="868" y="2269"/>
                  </a:cubicBezTo>
                  <a:cubicBezTo>
                    <a:pt x="701" y="2102"/>
                    <a:pt x="501" y="2002"/>
                    <a:pt x="301" y="1868"/>
                  </a:cubicBezTo>
                  <a:cubicBezTo>
                    <a:pt x="268" y="1868"/>
                    <a:pt x="134" y="1969"/>
                    <a:pt x="1" y="2069"/>
                  </a:cubicBezTo>
                  <a:cubicBezTo>
                    <a:pt x="1368" y="3003"/>
                    <a:pt x="2636" y="4237"/>
                    <a:pt x="3503" y="5705"/>
                  </a:cubicBezTo>
                  <a:cubicBezTo>
                    <a:pt x="4037" y="6572"/>
                    <a:pt x="4471" y="7506"/>
                    <a:pt x="4771" y="8507"/>
                  </a:cubicBezTo>
                  <a:cubicBezTo>
                    <a:pt x="5104" y="9574"/>
                    <a:pt x="5171" y="10808"/>
                    <a:pt x="5538" y="11909"/>
                  </a:cubicBezTo>
                  <a:cubicBezTo>
                    <a:pt x="5538" y="11976"/>
                    <a:pt x="5605" y="12042"/>
                    <a:pt x="5638" y="12076"/>
                  </a:cubicBezTo>
                  <a:cubicBezTo>
                    <a:pt x="5663" y="12091"/>
                    <a:pt x="5688" y="12097"/>
                    <a:pt x="5713" y="12097"/>
                  </a:cubicBezTo>
                  <a:cubicBezTo>
                    <a:pt x="5852" y="12097"/>
                    <a:pt x="5977" y="11879"/>
                    <a:pt x="6005" y="11709"/>
                  </a:cubicBezTo>
                  <a:cubicBezTo>
                    <a:pt x="7006" y="7739"/>
                    <a:pt x="6706" y="3303"/>
                    <a:pt x="4838"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1" name="Google Shape;2841;p54"/>
            <p:cNvSpPr/>
            <p:nvPr/>
          </p:nvSpPr>
          <p:spPr>
            <a:xfrm>
              <a:off x="5280600" y="3783150"/>
              <a:ext cx="203500" cy="226850"/>
            </a:xfrm>
            <a:custGeom>
              <a:rect b="b" l="l" r="r" t="t"/>
              <a:pathLst>
                <a:path extrusionOk="0" h="9074" w="8140">
                  <a:moveTo>
                    <a:pt x="2536" y="1"/>
                  </a:moveTo>
                  <a:cubicBezTo>
                    <a:pt x="2436" y="101"/>
                    <a:pt x="2302" y="234"/>
                    <a:pt x="2202" y="301"/>
                  </a:cubicBezTo>
                  <a:cubicBezTo>
                    <a:pt x="2636" y="634"/>
                    <a:pt x="3036" y="1001"/>
                    <a:pt x="3370" y="1468"/>
                  </a:cubicBezTo>
                  <a:cubicBezTo>
                    <a:pt x="2870" y="1168"/>
                    <a:pt x="2336" y="935"/>
                    <a:pt x="1835" y="701"/>
                  </a:cubicBezTo>
                  <a:cubicBezTo>
                    <a:pt x="1669" y="868"/>
                    <a:pt x="1535" y="1068"/>
                    <a:pt x="1435" y="1201"/>
                  </a:cubicBezTo>
                  <a:cubicBezTo>
                    <a:pt x="1635" y="1435"/>
                    <a:pt x="1802" y="1668"/>
                    <a:pt x="1969" y="1935"/>
                  </a:cubicBezTo>
                  <a:cubicBezTo>
                    <a:pt x="1702" y="1768"/>
                    <a:pt x="1435" y="1668"/>
                    <a:pt x="1168" y="1535"/>
                  </a:cubicBezTo>
                  <a:cubicBezTo>
                    <a:pt x="835" y="2002"/>
                    <a:pt x="601" y="2536"/>
                    <a:pt x="334" y="3103"/>
                  </a:cubicBezTo>
                  <a:cubicBezTo>
                    <a:pt x="501" y="3203"/>
                    <a:pt x="668" y="3336"/>
                    <a:pt x="801" y="3470"/>
                  </a:cubicBezTo>
                  <a:cubicBezTo>
                    <a:pt x="601" y="3436"/>
                    <a:pt x="434" y="3370"/>
                    <a:pt x="201" y="3370"/>
                  </a:cubicBezTo>
                  <a:cubicBezTo>
                    <a:pt x="101" y="3503"/>
                    <a:pt x="34" y="3636"/>
                    <a:pt x="1" y="3770"/>
                  </a:cubicBezTo>
                  <a:cubicBezTo>
                    <a:pt x="1335" y="3837"/>
                    <a:pt x="2669" y="4304"/>
                    <a:pt x="3904" y="5071"/>
                  </a:cubicBezTo>
                  <a:cubicBezTo>
                    <a:pt x="4637" y="5504"/>
                    <a:pt x="5305" y="6072"/>
                    <a:pt x="5938" y="6672"/>
                  </a:cubicBezTo>
                  <a:cubicBezTo>
                    <a:pt x="6606" y="7406"/>
                    <a:pt x="7139" y="8306"/>
                    <a:pt x="7840" y="8974"/>
                  </a:cubicBezTo>
                  <a:cubicBezTo>
                    <a:pt x="7873" y="9007"/>
                    <a:pt x="7940" y="9074"/>
                    <a:pt x="7973" y="9074"/>
                  </a:cubicBezTo>
                  <a:cubicBezTo>
                    <a:pt x="8140" y="9074"/>
                    <a:pt x="8140" y="8807"/>
                    <a:pt x="8107" y="8607"/>
                  </a:cubicBezTo>
                  <a:cubicBezTo>
                    <a:pt x="7206" y="5104"/>
                    <a:pt x="5171" y="1735"/>
                    <a:pt x="2536"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2" name="Google Shape;2842;p54"/>
            <p:cNvSpPr/>
            <p:nvPr/>
          </p:nvSpPr>
          <p:spPr>
            <a:xfrm>
              <a:off x="5479925" y="3768975"/>
              <a:ext cx="268550" cy="243525"/>
            </a:xfrm>
            <a:custGeom>
              <a:rect b="b" l="l" r="r" t="t"/>
              <a:pathLst>
                <a:path extrusionOk="0" h="9741" w="10742">
                  <a:moveTo>
                    <a:pt x="7906" y="0"/>
                  </a:moveTo>
                  <a:cubicBezTo>
                    <a:pt x="4403" y="1802"/>
                    <a:pt x="1535" y="5404"/>
                    <a:pt x="67" y="9240"/>
                  </a:cubicBezTo>
                  <a:cubicBezTo>
                    <a:pt x="34" y="9474"/>
                    <a:pt x="0" y="9741"/>
                    <a:pt x="200" y="9741"/>
                  </a:cubicBezTo>
                  <a:cubicBezTo>
                    <a:pt x="234" y="9741"/>
                    <a:pt x="334" y="9707"/>
                    <a:pt x="367" y="9674"/>
                  </a:cubicBezTo>
                  <a:cubicBezTo>
                    <a:pt x="1334" y="8907"/>
                    <a:pt x="2135" y="7973"/>
                    <a:pt x="3036" y="7206"/>
                  </a:cubicBezTo>
                  <a:cubicBezTo>
                    <a:pt x="3870" y="6505"/>
                    <a:pt x="4737" y="5971"/>
                    <a:pt x="5704" y="5504"/>
                  </a:cubicBezTo>
                  <a:cubicBezTo>
                    <a:pt x="7305" y="4737"/>
                    <a:pt x="9040" y="4304"/>
                    <a:pt x="10741" y="4237"/>
                  </a:cubicBezTo>
                  <a:cubicBezTo>
                    <a:pt x="10708" y="4070"/>
                    <a:pt x="10674" y="3970"/>
                    <a:pt x="10641" y="3837"/>
                  </a:cubicBezTo>
                  <a:cubicBezTo>
                    <a:pt x="10374" y="3837"/>
                    <a:pt x="10141" y="3837"/>
                    <a:pt x="9874" y="3870"/>
                  </a:cubicBezTo>
                  <a:lnTo>
                    <a:pt x="10508" y="3503"/>
                  </a:lnTo>
                  <a:cubicBezTo>
                    <a:pt x="10241" y="2903"/>
                    <a:pt x="9974" y="2335"/>
                    <a:pt x="9574" y="1802"/>
                  </a:cubicBezTo>
                  <a:cubicBezTo>
                    <a:pt x="9240" y="1868"/>
                    <a:pt x="8873" y="2002"/>
                    <a:pt x="8540" y="2169"/>
                  </a:cubicBezTo>
                  <a:lnTo>
                    <a:pt x="9307" y="1401"/>
                  </a:lnTo>
                  <a:cubicBezTo>
                    <a:pt x="9140" y="1201"/>
                    <a:pt x="8973" y="1001"/>
                    <a:pt x="8806" y="834"/>
                  </a:cubicBezTo>
                  <a:cubicBezTo>
                    <a:pt x="8073" y="1035"/>
                    <a:pt x="7405" y="1301"/>
                    <a:pt x="6738" y="1568"/>
                  </a:cubicBezTo>
                  <a:cubicBezTo>
                    <a:pt x="7239" y="1068"/>
                    <a:pt x="7739" y="668"/>
                    <a:pt x="8339" y="334"/>
                  </a:cubicBezTo>
                  <a:cubicBezTo>
                    <a:pt x="8206" y="201"/>
                    <a:pt x="8039" y="134"/>
                    <a:pt x="7906" y="0"/>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3" name="Google Shape;2843;p54"/>
            <p:cNvSpPr/>
            <p:nvPr/>
          </p:nvSpPr>
          <p:spPr>
            <a:xfrm>
              <a:off x="5483250" y="3890725"/>
              <a:ext cx="256875" cy="121325"/>
            </a:xfrm>
            <a:custGeom>
              <a:rect b="b" l="l" r="r" t="t"/>
              <a:pathLst>
                <a:path extrusionOk="0" h="4853" w="10275">
                  <a:moveTo>
                    <a:pt x="10008" y="1"/>
                  </a:moveTo>
                  <a:cubicBezTo>
                    <a:pt x="6739" y="134"/>
                    <a:pt x="3069" y="1935"/>
                    <a:pt x="267" y="4437"/>
                  </a:cubicBezTo>
                  <a:cubicBezTo>
                    <a:pt x="167" y="4537"/>
                    <a:pt x="1" y="4771"/>
                    <a:pt x="101" y="4837"/>
                  </a:cubicBezTo>
                  <a:cubicBezTo>
                    <a:pt x="123" y="4849"/>
                    <a:pt x="145" y="4852"/>
                    <a:pt x="166" y="4852"/>
                  </a:cubicBezTo>
                  <a:cubicBezTo>
                    <a:pt x="208" y="4852"/>
                    <a:pt x="245" y="4837"/>
                    <a:pt x="267" y="4837"/>
                  </a:cubicBezTo>
                  <a:cubicBezTo>
                    <a:pt x="1268" y="4637"/>
                    <a:pt x="2236" y="4137"/>
                    <a:pt x="3236" y="3870"/>
                  </a:cubicBezTo>
                  <a:cubicBezTo>
                    <a:pt x="4104" y="3670"/>
                    <a:pt x="5038" y="3536"/>
                    <a:pt x="5871" y="3536"/>
                  </a:cubicBezTo>
                  <a:cubicBezTo>
                    <a:pt x="7339" y="3536"/>
                    <a:pt x="8740" y="3837"/>
                    <a:pt x="9908" y="4437"/>
                  </a:cubicBezTo>
                  <a:cubicBezTo>
                    <a:pt x="9941" y="4304"/>
                    <a:pt x="10008" y="4170"/>
                    <a:pt x="10041" y="4003"/>
                  </a:cubicBezTo>
                  <a:cubicBezTo>
                    <a:pt x="9874" y="3937"/>
                    <a:pt x="9674" y="3870"/>
                    <a:pt x="9507" y="3803"/>
                  </a:cubicBezTo>
                  <a:cubicBezTo>
                    <a:pt x="9674" y="3803"/>
                    <a:pt x="9874" y="3770"/>
                    <a:pt x="10074" y="3770"/>
                  </a:cubicBezTo>
                  <a:cubicBezTo>
                    <a:pt x="10208" y="3170"/>
                    <a:pt x="10275" y="2602"/>
                    <a:pt x="10275" y="2035"/>
                  </a:cubicBezTo>
                  <a:cubicBezTo>
                    <a:pt x="10008" y="1969"/>
                    <a:pt x="9708" y="1902"/>
                    <a:pt x="9407" y="1902"/>
                  </a:cubicBezTo>
                  <a:cubicBezTo>
                    <a:pt x="9708" y="1802"/>
                    <a:pt x="10008" y="1668"/>
                    <a:pt x="10275" y="1568"/>
                  </a:cubicBezTo>
                  <a:cubicBezTo>
                    <a:pt x="10275" y="1368"/>
                    <a:pt x="10275" y="1168"/>
                    <a:pt x="10241" y="968"/>
                  </a:cubicBezTo>
                  <a:cubicBezTo>
                    <a:pt x="9674" y="835"/>
                    <a:pt x="9074" y="801"/>
                    <a:pt x="8507" y="801"/>
                  </a:cubicBezTo>
                  <a:cubicBezTo>
                    <a:pt x="9040" y="568"/>
                    <a:pt x="9574" y="468"/>
                    <a:pt x="10108" y="434"/>
                  </a:cubicBezTo>
                  <a:cubicBezTo>
                    <a:pt x="10074" y="301"/>
                    <a:pt x="10041" y="134"/>
                    <a:pt x="10008" y="1"/>
                  </a:cubicBezTo>
                  <a:close/>
                </a:path>
              </a:pathLst>
            </a:custGeom>
            <a:solidFill>
              <a:srgbClr val="FFCF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4" name="Google Shape;2844;p54"/>
            <p:cNvSpPr/>
            <p:nvPr/>
          </p:nvSpPr>
          <p:spPr>
            <a:xfrm>
              <a:off x="5560800" y="3953275"/>
              <a:ext cx="145125" cy="24200"/>
            </a:xfrm>
            <a:custGeom>
              <a:rect b="b" l="l" r="r" t="t"/>
              <a:pathLst>
                <a:path extrusionOk="0" fill="none" h="968" w="5805">
                  <a:moveTo>
                    <a:pt x="1" y="968"/>
                  </a:moveTo>
                  <a:cubicBezTo>
                    <a:pt x="1835" y="201"/>
                    <a:pt x="3904" y="0"/>
                    <a:pt x="5805" y="3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5" name="Google Shape;2845;p54"/>
            <p:cNvSpPr/>
            <p:nvPr/>
          </p:nvSpPr>
          <p:spPr>
            <a:xfrm>
              <a:off x="5633350" y="3932425"/>
              <a:ext cx="48400" cy="8375"/>
            </a:xfrm>
            <a:custGeom>
              <a:rect b="b" l="l" r="r" t="t"/>
              <a:pathLst>
                <a:path extrusionOk="0" fill="none" h="335" w="1936">
                  <a:moveTo>
                    <a:pt x="1" y="334"/>
                  </a:moveTo>
                  <a:cubicBezTo>
                    <a:pt x="601" y="101"/>
                    <a:pt x="1268" y="0"/>
                    <a:pt x="1936" y="3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6" name="Google Shape;2846;p54"/>
            <p:cNvSpPr/>
            <p:nvPr/>
          </p:nvSpPr>
          <p:spPr>
            <a:xfrm>
              <a:off x="5500775" y="3844025"/>
              <a:ext cx="149300" cy="145125"/>
            </a:xfrm>
            <a:custGeom>
              <a:rect b="b" l="l" r="r" t="t"/>
              <a:pathLst>
                <a:path extrusionOk="0" fill="none" h="5805" w="5972">
                  <a:moveTo>
                    <a:pt x="0" y="5805"/>
                  </a:moveTo>
                  <a:cubicBezTo>
                    <a:pt x="1201" y="3236"/>
                    <a:pt x="3369" y="1135"/>
                    <a:pt x="5971" y="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7" name="Google Shape;2847;p54"/>
            <p:cNvSpPr/>
            <p:nvPr/>
          </p:nvSpPr>
          <p:spPr>
            <a:xfrm>
              <a:off x="5492425" y="3755625"/>
              <a:ext cx="25050" cy="191000"/>
            </a:xfrm>
            <a:custGeom>
              <a:rect b="b" l="l" r="r" t="t"/>
              <a:pathLst>
                <a:path extrusionOk="0" fill="none" h="7640" w="1002">
                  <a:moveTo>
                    <a:pt x="1001" y="1"/>
                  </a:moveTo>
                  <a:cubicBezTo>
                    <a:pt x="334" y="2503"/>
                    <a:pt x="1" y="5071"/>
                    <a:pt x="1" y="764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8" name="Google Shape;2848;p54"/>
            <p:cNvSpPr/>
            <p:nvPr/>
          </p:nvSpPr>
          <p:spPr>
            <a:xfrm>
              <a:off x="5522450" y="3798150"/>
              <a:ext cx="8350" cy="42575"/>
            </a:xfrm>
            <a:custGeom>
              <a:rect b="b" l="l" r="r" t="t"/>
              <a:pathLst>
                <a:path extrusionOk="0" fill="none" h="1703" w="334">
                  <a:moveTo>
                    <a:pt x="334" y="1"/>
                  </a:moveTo>
                  <a:cubicBezTo>
                    <a:pt x="134" y="535"/>
                    <a:pt x="0" y="1135"/>
                    <a:pt x="34" y="1702"/>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49" name="Google Shape;2849;p54"/>
            <p:cNvSpPr/>
            <p:nvPr/>
          </p:nvSpPr>
          <p:spPr>
            <a:xfrm>
              <a:off x="5585825" y="3766475"/>
              <a:ext cx="23375" cy="49225"/>
            </a:xfrm>
            <a:custGeom>
              <a:rect b="b" l="l" r="r" t="t"/>
              <a:pathLst>
                <a:path extrusionOk="0" fill="none" h="1969" w="935">
                  <a:moveTo>
                    <a:pt x="935" y="0"/>
                  </a:moveTo>
                  <a:cubicBezTo>
                    <a:pt x="501" y="601"/>
                    <a:pt x="234" y="1268"/>
                    <a:pt x="1" y="19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0" name="Google Shape;2850;p54"/>
            <p:cNvSpPr/>
            <p:nvPr/>
          </p:nvSpPr>
          <p:spPr>
            <a:xfrm>
              <a:off x="5409875" y="3776475"/>
              <a:ext cx="60900" cy="106775"/>
            </a:xfrm>
            <a:custGeom>
              <a:rect b="b" l="l" r="r" t="t"/>
              <a:pathLst>
                <a:path extrusionOk="0" fill="none" h="4271" w="2436">
                  <a:moveTo>
                    <a:pt x="0" y="1"/>
                  </a:moveTo>
                  <a:cubicBezTo>
                    <a:pt x="1134" y="1202"/>
                    <a:pt x="1968" y="2703"/>
                    <a:pt x="2435" y="427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1" name="Google Shape;2851;p54"/>
            <p:cNvSpPr/>
            <p:nvPr/>
          </p:nvSpPr>
          <p:spPr>
            <a:xfrm>
              <a:off x="5327300" y="3861550"/>
              <a:ext cx="77600" cy="46725"/>
            </a:xfrm>
            <a:custGeom>
              <a:rect b="b" l="l" r="r" t="t"/>
              <a:pathLst>
                <a:path extrusionOk="0" fill="none" h="1869" w="3104">
                  <a:moveTo>
                    <a:pt x="1" y="0"/>
                  </a:moveTo>
                  <a:cubicBezTo>
                    <a:pt x="1135" y="434"/>
                    <a:pt x="2236" y="1034"/>
                    <a:pt x="3103" y="1868"/>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2" name="Google Shape;2852;p54"/>
            <p:cNvSpPr/>
            <p:nvPr/>
          </p:nvSpPr>
          <p:spPr>
            <a:xfrm>
              <a:off x="5402350" y="3877375"/>
              <a:ext cx="66750" cy="108450"/>
            </a:xfrm>
            <a:custGeom>
              <a:rect b="b" l="l" r="r" t="t"/>
              <a:pathLst>
                <a:path extrusionOk="0" fill="none" h="4338" w="2670">
                  <a:moveTo>
                    <a:pt x="1" y="1"/>
                  </a:moveTo>
                  <a:cubicBezTo>
                    <a:pt x="1168" y="1235"/>
                    <a:pt x="2102" y="2703"/>
                    <a:pt x="267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3" name="Google Shape;2853;p54"/>
            <p:cNvSpPr/>
            <p:nvPr/>
          </p:nvSpPr>
          <p:spPr>
            <a:xfrm>
              <a:off x="5535800" y="3462075"/>
              <a:ext cx="251850" cy="1567000"/>
            </a:xfrm>
            <a:custGeom>
              <a:rect b="b" l="l" r="r" t="t"/>
              <a:pathLst>
                <a:path extrusionOk="0" fill="none" h="62680" w="10074">
                  <a:moveTo>
                    <a:pt x="234" y="1"/>
                  </a:moveTo>
                  <a:cubicBezTo>
                    <a:pt x="10074" y="18114"/>
                    <a:pt x="10074" y="41030"/>
                    <a:pt x="0" y="62679"/>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4" name="Google Shape;2854;p54"/>
            <p:cNvSpPr/>
            <p:nvPr/>
          </p:nvSpPr>
          <p:spPr>
            <a:xfrm>
              <a:off x="5068800" y="2869175"/>
              <a:ext cx="479425" cy="622000"/>
            </a:xfrm>
            <a:custGeom>
              <a:rect b="b" l="l" r="r" t="t"/>
              <a:pathLst>
                <a:path extrusionOk="0" h="24880" w="19177">
                  <a:moveTo>
                    <a:pt x="9640" y="0"/>
                  </a:moveTo>
                  <a:cubicBezTo>
                    <a:pt x="9307" y="67"/>
                    <a:pt x="7439" y="400"/>
                    <a:pt x="7105" y="534"/>
                  </a:cubicBezTo>
                  <a:cubicBezTo>
                    <a:pt x="8106" y="1635"/>
                    <a:pt x="8940" y="2835"/>
                    <a:pt x="9640" y="4136"/>
                  </a:cubicBezTo>
                  <a:cubicBezTo>
                    <a:pt x="8439" y="3002"/>
                    <a:pt x="7172" y="1968"/>
                    <a:pt x="5904" y="1001"/>
                  </a:cubicBezTo>
                  <a:cubicBezTo>
                    <a:pt x="5437" y="1201"/>
                    <a:pt x="5004" y="1401"/>
                    <a:pt x="4570" y="1668"/>
                  </a:cubicBezTo>
                  <a:cubicBezTo>
                    <a:pt x="4970" y="2335"/>
                    <a:pt x="5337" y="3002"/>
                    <a:pt x="5738" y="3703"/>
                  </a:cubicBezTo>
                  <a:cubicBezTo>
                    <a:pt x="5104" y="3136"/>
                    <a:pt x="4437" y="2635"/>
                    <a:pt x="3769" y="2168"/>
                  </a:cubicBezTo>
                  <a:cubicBezTo>
                    <a:pt x="2735" y="2869"/>
                    <a:pt x="1768" y="3703"/>
                    <a:pt x="934" y="4670"/>
                  </a:cubicBezTo>
                  <a:cubicBezTo>
                    <a:pt x="1301" y="5037"/>
                    <a:pt x="1635" y="5471"/>
                    <a:pt x="2002" y="5871"/>
                  </a:cubicBezTo>
                  <a:cubicBezTo>
                    <a:pt x="1501" y="5571"/>
                    <a:pt x="1001" y="5371"/>
                    <a:pt x="500" y="5170"/>
                  </a:cubicBezTo>
                  <a:cubicBezTo>
                    <a:pt x="334" y="5337"/>
                    <a:pt x="167" y="5604"/>
                    <a:pt x="0" y="5838"/>
                  </a:cubicBezTo>
                  <a:cubicBezTo>
                    <a:pt x="5170" y="9373"/>
                    <a:pt x="16812" y="22383"/>
                    <a:pt x="18347" y="24551"/>
                  </a:cubicBezTo>
                  <a:cubicBezTo>
                    <a:pt x="18447" y="24684"/>
                    <a:pt x="18513" y="24818"/>
                    <a:pt x="18647" y="24851"/>
                  </a:cubicBezTo>
                  <a:cubicBezTo>
                    <a:pt x="18690" y="24871"/>
                    <a:pt x="18730" y="24880"/>
                    <a:pt x="18768" y="24880"/>
                  </a:cubicBezTo>
                  <a:cubicBezTo>
                    <a:pt x="19050" y="24880"/>
                    <a:pt x="19177" y="24371"/>
                    <a:pt x="19147" y="24017"/>
                  </a:cubicBezTo>
                  <a:cubicBezTo>
                    <a:pt x="18280" y="15645"/>
                    <a:pt x="15011" y="7372"/>
                    <a:pt x="9640" y="0"/>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5" name="Google Shape;2855;p54"/>
            <p:cNvSpPr/>
            <p:nvPr/>
          </p:nvSpPr>
          <p:spPr>
            <a:xfrm>
              <a:off x="4962875" y="2951725"/>
              <a:ext cx="585450" cy="539700"/>
            </a:xfrm>
            <a:custGeom>
              <a:rect b="b" l="l" r="r" t="t"/>
              <a:pathLst>
                <a:path extrusionOk="0" h="21588" w="23418">
                  <a:moveTo>
                    <a:pt x="7740" y="0"/>
                  </a:moveTo>
                  <a:cubicBezTo>
                    <a:pt x="7406" y="167"/>
                    <a:pt x="5738" y="1001"/>
                    <a:pt x="5471" y="1168"/>
                  </a:cubicBezTo>
                  <a:cubicBezTo>
                    <a:pt x="6706" y="1968"/>
                    <a:pt x="7840" y="2869"/>
                    <a:pt x="8840" y="3970"/>
                  </a:cubicBezTo>
                  <a:cubicBezTo>
                    <a:pt x="7373" y="3203"/>
                    <a:pt x="5872" y="2536"/>
                    <a:pt x="4371" y="1968"/>
                  </a:cubicBezTo>
                  <a:cubicBezTo>
                    <a:pt x="4004" y="2302"/>
                    <a:pt x="3637" y="2636"/>
                    <a:pt x="3303" y="2936"/>
                  </a:cubicBezTo>
                  <a:cubicBezTo>
                    <a:pt x="3870" y="3503"/>
                    <a:pt x="4404" y="4037"/>
                    <a:pt x="4971" y="4604"/>
                  </a:cubicBezTo>
                  <a:cubicBezTo>
                    <a:pt x="4204" y="4237"/>
                    <a:pt x="3470" y="3903"/>
                    <a:pt x="2669" y="3670"/>
                  </a:cubicBezTo>
                  <a:cubicBezTo>
                    <a:pt x="1835" y="4604"/>
                    <a:pt x="1168" y="5671"/>
                    <a:pt x="635" y="6839"/>
                  </a:cubicBezTo>
                  <a:lnTo>
                    <a:pt x="2002" y="7706"/>
                  </a:lnTo>
                  <a:cubicBezTo>
                    <a:pt x="1468" y="7572"/>
                    <a:pt x="901" y="7472"/>
                    <a:pt x="368" y="7406"/>
                  </a:cubicBezTo>
                  <a:cubicBezTo>
                    <a:pt x="201" y="7673"/>
                    <a:pt x="134" y="7906"/>
                    <a:pt x="1" y="8206"/>
                  </a:cubicBezTo>
                  <a:cubicBezTo>
                    <a:pt x="5905" y="10241"/>
                    <a:pt x="20582" y="19714"/>
                    <a:pt x="22650" y="21382"/>
                  </a:cubicBezTo>
                  <a:cubicBezTo>
                    <a:pt x="22750" y="21482"/>
                    <a:pt x="22884" y="21549"/>
                    <a:pt x="23017" y="21582"/>
                  </a:cubicBezTo>
                  <a:cubicBezTo>
                    <a:pt x="23038" y="21586"/>
                    <a:pt x="23058" y="21588"/>
                    <a:pt x="23076" y="21588"/>
                  </a:cubicBezTo>
                  <a:cubicBezTo>
                    <a:pt x="23417" y="21588"/>
                    <a:pt x="23409" y="21028"/>
                    <a:pt x="23251" y="20648"/>
                  </a:cubicBezTo>
                  <a:cubicBezTo>
                    <a:pt x="20182" y="12743"/>
                    <a:pt x="14878" y="5671"/>
                    <a:pt x="774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6" name="Google Shape;2856;p54"/>
            <p:cNvSpPr/>
            <p:nvPr/>
          </p:nvSpPr>
          <p:spPr>
            <a:xfrm>
              <a:off x="5380675" y="2846650"/>
              <a:ext cx="321925" cy="636925"/>
            </a:xfrm>
            <a:custGeom>
              <a:rect b="b" l="l" r="r" t="t"/>
              <a:pathLst>
                <a:path extrusionOk="0" h="25477" w="12877">
                  <a:moveTo>
                    <a:pt x="4637" y="0"/>
                  </a:moveTo>
                  <a:cubicBezTo>
                    <a:pt x="3970" y="1268"/>
                    <a:pt x="3403" y="2602"/>
                    <a:pt x="2969" y="4003"/>
                  </a:cubicBezTo>
                  <a:cubicBezTo>
                    <a:pt x="2836" y="2602"/>
                    <a:pt x="2903" y="1268"/>
                    <a:pt x="3203" y="0"/>
                  </a:cubicBezTo>
                  <a:lnTo>
                    <a:pt x="3203" y="0"/>
                  </a:lnTo>
                  <a:cubicBezTo>
                    <a:pt x="2803" y="34"/>
                    <a:pt x="2402" y="34"/>
                    <a:pt x="2035" y="67"/>
                  </a:cubicBezTo>
                  <a:cubicBezTo>
                    <a:pt x="1" y="7673"/>
                    <a:pt x="1735" y="17046"/>
                    <a:pt x="5838" y="24785"/>
                  </a:cubicBezTo>
                  <a:cubicBezTo>
                    <a:pt x="5996" y="25100"/>
                    <a:pt x="6339" y="25477"/>
                    <a:pt x="6608" y="25477"/>
                  </a:cubicBezTo>
                  <a:cubicBezTo>
                    <a:pt x="6681" y="25477"/>
                    <a:pt x="6749" y="25449"/>
                    <a:pt x="6806" y="25385"/>
                  </a:cubicBezTo>
                  <a:cubicBezTo>
                    <a:pt x="6872" y="25285"/>
                    <a:pt x="6939" y="25118"/>
                    <a:pt x="6939" y="25018"/>
                  </a:cubicBezTo>
                  <a:cubicBezTo>
                    <a:pt x="7072" y="22583"/>
                    <a:pt x="6572" y="20081"/>
                    <a:pt x="6705" y="17680"/>
                  </a:cubicBezTo>
                  <a:cubicBezTo>
                    <a:pt x="6839" y="15511"/>
                    <a:pt x="7206" y="13410"/>
                    <a:pt x="7806" y="11409"/>
                  </a:cubicBezTo>
                  <a:cubicBezTo>
                    <a:pt x="8840" y="8006"/>
                    <a:pt x="10608" y="4904"/>
                    <a:pt x="12877" y="2435"/>
                  </a:cubicBezTo>
                  <a:cubicBezTo>
                    <a:pt x="12610" y="2269"/>
                    <a:pt x="12309" y="2102"/>
                    <a:pt x="12009" y="1902"/>
                  </a:cubicBezTo>
                  <a:cubicBezTo>
                    <a:pt x="11642" y="2235"/>
                    <a:pt x="11342" y="2602"/>
                    <a:pt x="11042" y="3036"/>
                  </a:cubicBezTo>
                  <a:cubicBezTo>
                    <a:pt x="11142" y="2569"/>
                    <a:pt x="11209" y="2069"/>
                    <a:pt x="11342" y="1602"/>
                  </a:cubicBezTo>
                  <a:cubicBezTo>
                    <a:pt x="10008" y="1034"/>
                    <a:pt x="8674" y="601"/>
                    <a:pt x="7306" y="334"/>
                  </a:cubicBezTo>
                  <a:cubicBezTo>
                    <a:pt x="6906" y="934"/>
                    <a:pt x="6639" y="1602"/>
                    <a:pt x="6372" y="2335"/>
                  </a:cubicBezTo>
                  <a:cubicBezTo>
                    <a:pt x="6305" y="1602"/>
                    <a:pt x="6238" y="868"/>
                    <a:pt x="6238" y="167"/>
                  </a:cubicBezTo>
                  <a:cubicBezTo>
                    <a:pt x="5705" y="67"/>
                    <a:pt x="5171" y="34"/>
                    <a:pt x="463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7" name="Google Shape;2857;p54"/>
            <p:cNvSpPr/>
            <p:nvPr/>
          </p:nvSpPr>
          <p:spPr>
            <a:xfrm>
              <a:off x="5548300" y="3004250"/>
              <a:ext cx="407825" cy="475375"/>
            </a:xfrm>
            <a:custGeom>
              <a:rect b="b" l="l" r="r" t="t"/>
              <a:pathLst>
                <a:path extrusionOk="0" h="19015" w="16313">
                  <a:moveTo>
                    <a:pt x="11142" y="1"/>
                  </a:moveTo>
                  <a:cubicBezTo>
                    <a:pt x="5805" y="3603"/>
                    <a:pt x="1802" y="10608"/>
                    <a:pt x="101" y="18080"/>
                  </a:cubicBezTo>
                  <a:cubicBezTo>
                    <a:pt x="0" y="18447"/>
                    <a:pt x="67" y="19014"/>
                    <a:pt x="334" y="19014"/>
                  </a:cubicBezTo>
                  <a:cubicBezTo>
                    <a:pt x="434" y="19014"/>
                    <a:pt x="501" y="18948"/>
                    <a:pt x="601" y="18848"/>
                  </a:cubicBezTo>
                  <a:cubicBezTo>
                    <a:pt x="2002" y="17447"/>
                    <a:pt x="3069" y="15512"/>
                    <a:pt x="4437" y="14078"/>
                  </a:cubicBezTo>
                  <a:cubicBezTo>
                    <a:pt x="5638" y="12743"/>
                    <a:pt x="7005" y="11643"/>
                    <a:pt x="8440" y="10742"/>
                  </a:cubicBezTo>
                  <a:cubicBezTo>
                    <a:pt x="10908" y="9174"/>
                    <a:pt x="13610" y="8307"/>
                    <a:pt x="16312" y="8140"/>
                  </a:cubicBezTo>
                  <a:cubicBezTo>
                    <a:pt x="16245" y="7873"/>
                    <a:pt x="16112" y="7606"/>
                    <a:pt x="16045" y="7339"/>
                  </a:cubicBezTo>
                  <a:cubicBezTo>
                    <a:pt x="15678" y="7339"/>
                    <a:pt x="15278" y="7406"/>
                    <a:pt x="14878" y="7473"/>
                  </a:cubicBezTo>
                  <a:cubicBezTo>
                    <a:pt x="15211" y="7173"/>
                    <a:pt x="15512" y="6973"/>
                    <a:pt x="15845" y="6739"/>
                  </a:cubicBezTo>
                  <a:cubicBezTo>
                    <a:pt x="15345" y="5572"/>
                    <a:pt x="14778" y="4437"/>
                    <a:pt x="14111" y="3437"/>
                  </a:cubicBezTo>
                  <a:cubicBezTo>
                    <a:pt x="13577" y="3603"/>
                    <a:pt x="13010" y="3837"/>
                    <a:pt x="12476" y="4137"/>
                  </a:cubicBezTo>
                  <a:cubicBezTo>
                    <a:pt x="12810" y="3637"/>
                    <a:pt x="13177" y="3136"/>
                    <a:pt x="13577" y="2669"/>
                  </a:cubicBezTo>
                  <a:cubicBezTo>
                    <a:pt x="13277" y="2303"/>
                    <a:pt x="12976" y="1936"/>
                    <a:pt x="12676" y="1602"/>
                  </a:cubicBezTo>
                  <a:cubicBezTo>
                    <a:pt x="11642" y="1969"/>
                    <a:pt x="10541" y="2503"/>
                    <a:pt x="9541" y="3103"/>
                  </a:cubicBezTo>
                  <a:cubicBezTo>
                    <a:pt x="10241" y="2136"/>
                    <a:pt x="10975" y="1302"/>
                    <a:pt x="11842" y="668"/>
                  </a:cubicBezTo>
                  <a:cubicBezTo>
                    <a:pt x="11642" y="435"/>
                    <a:pt x="11409" y="234"/>
                    <a:pt x="11142" y="1"/>
                  </a:cubicBezTo>
                  <a:close/>
                </a:path>
              </a:pathLst>
            </a:custGeom>
            <a:solidFill>
              <a:srgbClr val="F2B6B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8" name="Google Shape;2858;p54"/>
            <p:cNvSpPr/>
            <p:nvPr/>
          </p:nvSpPr>
          <p:spPr>
            <a:xfrm>
              <a:off x="4910350" y="3209400"/>
              <a:ext cx="647150" cy="270650"/>
            </a:xfrm>
            <a:custGeom>
              <a:rect b="b" l="l" r="r" t="t"/>
              <a:pathLst>
                <a:path extrusionOk="0" h="10826" w="25886">
                  <a:moveTo>
                    <a:pt x="1268" y="1"/>
                  </a:moveTo>
                  <a:cubicBezTo>
                    <a:pt x="1134" y="334"/>
                    <a:pt x="1001" y="668"/>
                    <a:pt x="868" y="1035"/>
                  </a:cubicBezTo>
                  <a:cubicBezTo>
                    <a:pt x="2269" y="1102"/>
                    <a:pt x="3636" y="1368"/>
                    <a:pt x="5004" y="1802"/>
                  </a:cubicBezTo>
                  <a:cubicBezTo>
                    <a:pt x="3469" y="1902"/>
                    <a:pt x="1968" y="2069"/>
                    <a:pt x="501" y="2302"/>
                  </a:cubicBezTo>
                  <a:cubicBezTo>
                    <a:pt x="367" y="2803"/>
                    <a:pt x="300" y="3303"/>
                    <a:pt x="200" y="3870"/>
                  </a:cubicBezTo>
                  <a:cubicBezTo>
                    <a:pt x="968" y="4070"/>
                    <a:pt x="1668" y="4270"/>
                    <a:pt x="2369" y="4537"/>
                  </a:cubicBezTo>
                  <a:cubicBezTo>
                    <a:pt x="1601" y="4571"/>
                    <a:pt x="834" y="4704"/>
                    <a:pt x="100" y="4871"/>
                  </a:cubicBezTo>
                  <a:cubicBezTo>
                    <a:pt x="0" y="6205"/>
                    <a:pt x="34" y="7539"/>
                    <a:pt x="267" y="8907"/>
                  </a:cubicBezTo>
                  <a:cubicBezTo>
                    <a:pt x="767" y="8907"/>
                    <a:pt x="1268" y="8940"/>
                    <a:pt x="1802" y="8974"/>
                  </a:cubicBezTo>
                  <a:cubicBezTo>
                    <a:pt x="1301" y="9141"/>
                    <a:pt x="834" y="9374"/>
                    <a:pt x="367" y="9574"/>
                  </a:cubicBezTo>
                  <a:cubicBezTo>
                    <a:pt x="467" y="9941"/>
                    <a:pt x="567" y="10241"/>
                    <a:pt x="634" y="10542"/>
                  </a:cubicBezTo>
                  <a:cubicBezTo>
                    <a:pt x="3770" y="9041"/>
                    <a:pt x="7406" y="8207"/>
                    <a:pt x="11142" y="8107"/>
                  </a:cubicBezTo>
                  <a:cubicBezTo>
                    <a:pt x="11296" y="8104"/>
                    <a:pt x="11450" y="8103"/>
                    <a:pt x="11605" y="8103"/>
                  </a:cubicBezTo>
                  <a:cubicBezTo>
                    <a:pt x="13632" y="8103"/>
                    <a:pt x="15735" y="8307"/>
                    <a:pt x="17780" y="8740"/>
                  </a:cubicBezTo>
                  <a:cubicBezTo>
                    <a:pt x="20281" y="9241"/>
                    <a:pt x="22650" y="10341"/>
                    <a:pt x="25152" y="10775"/>
                  </a:cubicBezTo>
                  <a:cubicBezTo>
                    <a:pt x="25218" y="10808"/>
                    <a:pt x="25293" y="10825"/>
                    <a:pt x="25364" y="10825"/>
                  </a:cubicBezTo>
                  <a:cubicBezTo>
                    <a:pt x="25435" y="10825"/>
                    <a:pt x="25502" y="10808"/>
                    <a:pt x="25552" y="10775"/>
                  </a:cubicBezTo>
                  <a:cubicBezTo>
                    <a:pt x="25885" y="10608"/>
                    <a:pt x="25552" y="10041"/>
                    <a:pt x="25218" y="9741"/>
                  </a:cubicBezTo>
                  <a:cubicBezTo>
                    <a:pt x="18513" y="4037"/>
                    <a:pt x="9540" y="34"/>
                    <a:pt x="126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59" name="Google Shape;2859;p54"/>
            <p:cNvSpPr/>
            <p:nvPr/>
          </p:nvSpPr>
          <p:spPr>
            <a:xfrm>
              <a:off x="4967875" y="3434775"/>
              <a:ext cx="577125" cy="260000"/>
            </a:xfrm>
            <a:custGeom>
              <a:rect b="b" l="l" r="r" t="t"/>
              <a:pathLst>
                <a:path extrusionOk="0" h="10400" w="23085">
                  <a:moveTo>
                    <a:pt x="11714" y="0"/>
                  </a:moveTo>
                  <a:cubicBezTo>
                    <a:pt x="7419" y="0"/>
                    <a:pt x="3330" y="725"/>
                    <a:pt x="1" y="2260"/>
                  </a:cubicBezTo>
                  <a:cubicBezTo>
                    <a:pt x="101" y="2561"/>
                    <a:pt x="168" y="2894"/>
                    <a:pt x="268" y="3194"/>
                  </a:cubicBezTo>
                  <a:cubicBezTo>
                    <a:pt x="1302" y="2761"/>
                    <a:pt x="2436" y="2494"/>
                    <a:pt x="3637" y="2361"/>
                  </a:cubicBezTo>
                  <a:lnTo>
                    <a:pt x="3637" y="2361"/>
                  </a:lnTo>
                  <a:cubicBezTo>
                    <a:pt x="2536" y="2928"/>
                    <a:pt x="1535" y="3561"/>
                    <a:pt x="635" y="4262"/>
                  </a:cubicBezTo>
                  <a:cubicBezTo>
                    <a:pt x="801" y="4696"/>
                    <a:pt x="1002" y="5096"/>
                    <a:pt x="1202" y="5529"/>
                  </a:cubicBezTo>
                  <a:cubicBezTo>
                    <a:pt x="1836" y="5429"/>
                    <a:pt x="2469" y="5363"/>
                    <a:pt x="3136" y="5263"/>
                  </a:cubicBezTo>
                  <a:lnTo>
                    <a:pt x="3136" y="5263"/>
                  </a:lnTo>
                  <a:cubicBezTo>
                    <a:pt x="2603" y="5563"/>
                    <a:pt x="2102" y="5896"/>
                    <a:pt x="1635" y="6330"/>
                  </a:cubicBezTo>
                  <a:cubicBezTo>
                    <a:pt x="2202" y="7364"/>
                    <a:pt x="2970" y="8365"/>
                    <a:pt x="3804" y="9266"/>
                  </a:cubicBezTo>
                  <a:cubicBezTo>
                    <a:pt x="4171" y="9099"/>
                    <a:pt x="4537" y="8999"/>
                    <a:pt x="4971" y="8832"/>
                  </a:cubicBezTo>
                  <a:lnTo>
                    <a:pt x="4971" y="8832"/>
                  </a:lnTo>
                  <a:cubicBezTo>
                    <a:pt x="4704" y="9099"/>
                    <a:pt x="4471" y="9399"/>
                    <a:pt x="4271" y="9733"/>
                  </a:cubicBezTo>
                  <a:cubicBezTo>
                    <a:pt x="4437" y="9999"/>
                    <a:pt x="4638" y="10200"/>
                    <a:pt x="4838" y="10400"/>
                  </a:cubicBezTo>
                  <a:cubicBezTo>
                    <a:pt x="6339" y="8198"/>
                    <a:pt x="8540" y="6363"/>
                    <a:pt x="11209" y="4996"/>
                  </a:cubicBezTo>
                  <a:cubicBezTo>
                    <a:pt x="12777" y="4195"/>
                    <a:pt x="14478" y="3561"/>
                    <a:pt x="16313" y="3161"/>
                  </a:cubicBezTo>
                  <a:cubicBezTo>
                    <a:pt x="18347" y="2694"/>
                    <a:pt x="20649" y="2661"/>
                    <a:pt x="22650" y="2160"/>
                  </a:cubicBezTo>
                  <a:cubicBezTo>
                    <a:pt x="22784" y="2094"/>
                    <a:pt x="22884" y="2094"/>
                    <a:pt x="22951" y="2027"/>
                  </a:cubicBezTo>
                  <a:cubicBezTo>
                    <a:pt x="23084" y="1760"/>
                    <a:pt x="22550" y="1493"/>
                    <a:pt x="22183" y="1360"/>
                  </a:cubicBezTo>
                  <a:cubicBezTo>
                    <a:pt x="18751" y="468"/>
                    <a:pt x="15166" y="0"/>
                    <a:pt x="1171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0" name="Google Shape;2860;p54"/>
            <p:cNvSpPr/>
            <p:nvPr/>
          </p:nvSpPr>
          <p:spPr>
            <a:xfrm>
              <a:off x="5184700" y="2636500"/>
              <a:ext cx="321100" cy="700525"/>
            </a:xfrm>
            <a:custGeom>
              <a:rect b="b" l="l" r="r" t="t"/>
              <a:pathLst>
                <a:path extrusionOk="0" h="28021" w="12844">
                  <a:moveTo>
                    <a:pt x="534" y="0"/>
                  </a:moveTo>
                  <a:lnTo>
                    <a:pt x="534" y="0"/>
                  </a:lnTo>
                  <a:cubicBezTo>
                    <a:pt x="1" y="8807"/>
                    <a:pt x="5305" y="21115"/>
                    <a:pt x="12610" y="28020"/>
                  </a:cubicBezTo>
                  <a:lnTo>
                    <a:pt x="12843" y="27787"/>
                  </a:lnTo>
                  <a:cubicBezTo>
                    <a:pt x="5605" y="20949"/>
                    <a:pt x="368" y="8773"/>
                    <a:pt x="935" y="67"/>
                  </a:cubicBezTo>
                  <a:lnTo>
                    <a:pt x="53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1" name="Google Shape;2861;p54"/>
            <p:cNvSpPr/>
            <p:nvPr/>
          </p:nvSpPr>
          <p:spPr>
            <a:xfrm>
              <a:off x="5171375" y="2608450"/>
              <a:ext cx="70075" cy="36950"/>
            </a:xfrm>
            <a:custGeom>
              <a:rect b="b" l="l" r="r" t="t"/>
              <a:pathLst>
                <a:path extrusionOk="0" h="1478" w="2803">
                  <a:moveTo>
                    <a:pt x="1061" y="0"/>
                  </a:moveTo>
                  <a:cubicBezTo>
                    <a:pt x="466" y="0"/>
                    <a:pt x="0" y="246"/>
                    <a:pt x="0" y="589"/>
                  </a:cubicBezTo>
                  <a:cubicBezTo>
                    <a:pt x="0" y="1022"/>
                    <a:pt x="634" y="1389"/>
                    <a:pt x="1401" y="1456"/>
                  </a:cubicBezTo>
                  <a:cubicBezTo>
                    <a:pt x="1511" y="1470"/>
                    <a:pt x="1618" y="1477"/>
                    <a:pt x="1720" y="1477"/>
                  </a:cubicBezTo>
                  <a:cubicBezTo>
                    <a:pt x="2336" y="1477"/>
                    <a:pt x="2802" y="1232"/>
                    <a:pt x="2802" y="889"/>
                  </a:cubicBezTo>
                  <a:cubicBezTo>
                    <a:pt x="2802" y="522"/>
                    <a:pt x="2168" y="88"/>
                    <a:pt x="1368" y="22"/>
                  </a:cubicBezTo>
                  <a:cubicBezTo>
                    <a:pt x="1263" y="7"/>
                    <a:pt x="1160" y="0"/>
                    <a:pt x="106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2" name="Google Shape;2862;p54"/>
            <p:cNvSpPr/>
            <p:nvPr/>
          </p:nvSpPr>
          <p:spPr>
            <a:xfrm>
              <a:off x="5105475" y="2744075"/>
              <a:ext cx="391975" cy="608800"/>
            </a:xfrm>
            <a:custGeom>
              <a:rect b="b" l="l" r="r" t="t"/>
              <a:pathLst>
                <a:path extrusionOk="0" h="24352" w="15679">
                  <a:moveTo>
                    <a:pt x="368" y="0"/>
                  </a:moveTo>
                  <a:lnTo>
                    <a:pt x="1" y="134"/>
                  </a:lnTo>
                  <a:cubicBezTo>
                    <a:pt x="2469" y="7773"/>
                    <a:pt x="7473" y="15678"/>
                    <a:pt x="15378" y="24351"/>
                  </a:cubicBezTo>
                  <a:lnTo>
                    <a:pt x="15679" y="24051"/>
                  </a:lnTo>
                  <a:cubicBezTo>
                    <a:pt x="7840" y="15411"/>
                    <a:pt x="2803" y="7539"/>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3" name="Google Shape;2863;p54"/>
            <p:cNvSpPr/>
            <p:nvPr/>
          </p:nvSpPr>
          <p:spPr>
            <a:xfrm>
              <a:off x="5072125" y="2716625"/>
              <a:ext cx="73400" cy="39900"/>
            </a:xfrm>
            <a:custGeom>
              <a:rect b="b" l="l" r="r" t="t"/>
              <a:pathLst>
                <a:path extrusionOk="0" h="1596" w="2936">
                  <a:moveTo>
                    <a:pt x="1773" y="0"/>
                  </a:moveTo>
                  <a:cubicBezTo>
                    <a:pt x="1594" y="0"/>
                    <a:pt x="1401" y="21"/>
                    <a:pt x="1201" y="64"/>
                  </a:cubicBezTo>
                  <a:cubicBezTo>
                    <a:pt x="468" y="231"/>
                    <a:pt x="1" y="698"/>
                    <a:pt x="134" y="1098"/>
                  </a:cubicBezTo>
                  <a:cubicBezTo>
                    <a:pt x="258" y="1421"/>
                    <a:pt x="677" y="1596"/>
                    <a:pt x="1172" y="1596"/>
                  </a:cubicBezTo>
                  <a:cubicBezTo>
                    <a:pt x="1342" y="1596"/>
                    <a:pt x="1522" y="1575"/>
                    <a:pt x="1702" y="1532"/>
                  </a:cubicBezTo>
                  <a:cubicBezTo>
                    <a:pt x="2469" y="1365"/>
                    <a:pt x="2936" y="898"/>
                    <a:pt x="2803" y="465"/>
                  </a:cubicBezTo>
                  <a:cubicBezTo>
                    <a:pt x="2679" y="168"/>
                    <a:pt x="2282" y="0"/>
                    <a:pt x="177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4" name="Google Shape;2864;p54"/>
            <p:cNvSpPr/>
            <p:nvPr/>
          </p:nvSpPr>
          <p:spPr>
            <a:xfrm>
              <a:off x="5310625" y="2681525"/>
              <a:ext cx="196000" cy="654675"/>
            </a:xfrm>
            <a:custGeom>
              <a:rect b="b" l="l" r="r" t="t"/>
              <a:pathLst>
                <a:path extrusionOk="0" h="26187" w="7840">
                  <a:moveTo>
                    <a:pt x="2502" y="1"/>
                  </a:moveTo>
                  <a:lnTo>
                    <a:pt x="2502" y="1"/>
                  </a:lnTo>
                  <a:cubicBezTo>
                    <a:pt x="1" y="8874"/>
                    <a:pt x="1835" y="18414"/>
                    <a:pt x="7573" y="26186"/>
                  </a:cubicBezTo>
                  <a:lnTo>
                    <a:pt x="7840" y="25986"/>
                  </a:lnTo>
                  <a:cubicBezTo>
                    <a:pt x="2202" y="18314"/>
                    <a:pt x="434" y="8874"/>
                    <a:pt x="2869" y="134"/>
                  </a:cubicBezTo>
                  <a:lnTo>
                    <a:pt x="250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5" name="Google Shape;2865;p54"/>
            <p:cNvSpPr/>
            <p:nvPr/>
          </p:nvSpPr>
          <p:spPr>
            <a:xfrm>
              <a:off x="5347325" y="2654650"/>
              <a:ext cx="71750" cy="40175"/>
            </a:xfrm>
            <a:custGeom>
              <a:rect b="b" l="l" r="r" t="t"/>
              <a:pathLst>
                <a:path extrusionOk="0" h="1607" w="2870">
                  <a:moveTo>
                    <a:pt x="873" y="1"/>
                  </a:moveTo>
                  <a:cubicBezTo>
                    <a:pt x="435" y="1"/>
                    <a:pt x="102" y="158"/>
                    <a:pt x="34" y="408"/>
                  </a:cubicBezTo>
                  <a:cubicBezTo>
                    <a:pt x="0" y="775"/>
                    <a:pt x="534" y="1276"/>
                    <a:pt x="1301" y="1476"/>
                  </a:cubicBezTo>
                  <a:cubicBezTo>
                    <a:pt x="1550" y="1566"/>
                    <a:pt x="1791" y="1607"/>
                    <a:pt x="2004" y="1607"/>
                  </a:cubicBezTo>
                  <a:cubicBezTo>
                    <a:pt x="2422" y="1607"/>
                    <a:pt x="2736" y="1452"/>
                    <a:pt x="2802" y="1209"/>
                  </a:cubicBezTo>
                  <a:cubicBezTo>
                    <a:pt x="2869" y="775"/>
                    <a:pt x="2302" y="275"/>
                    <a:pt x="1535" y="108"/>
                  </a:cubicBezTo>
                  <a:cubicBezTo>
                    <a:pt x="1302" y="34"/>
                    <a:pt x="1077" y="1"/>
                    <a:pt x="87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6" name="Google Shape;2866;p54"/>
            <p:cNvSpPr/>
            <p:nvPr/>
          </p:nvSpPr>
          <p:spPr>
            <a:xfrm>
              <a:off x="4884500" y="3013425"/>
              <a:ext cx="538725" cy="372800"/>
            </a:xfrm>
            <a:custGeom>
              <a:rect b="b" l="l" r="r" t="t"/>
              <a:pathLst>
                <a:path extrusionOk="0" h="14912" w="21549">
                  <a:moveTo>
                    <a:pt x="100" y="1"/>
                  </a:moveTo>
                  <a:lnTo>
                    <a:pt x="0" y="368"/>
                  </a:lnTo>
                  <a:cubicBezTo>
                    <a:pt x="9307" y="2036"/>
                    <a:pt x="16278" y="6839"/>
                    <a:pt x="21215" y="14911"/>
                  </a:cubicBezTo>
                  <a:lnTo>
                    <a:pt x="21549" y="14745"/>
                  </a:lnTo>
                  <a:cubicBezTo>
                    <a:pt x="16512" y="6539"/>
                    <a:pt x="9507" y="1702"/>
                    <a:pt x="10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7" name="Google Shape;2867;p54"/>
            <p:cNvSpPr/>
            <p:nvPr/>
          </p:nvSpPr>
          <p:spPr>
            <a:xfrm>
              <a:off x="4854475" y="2982425"/>
              <a:ext cx="41725" cy="68700"/>
            </a:xfrm>
            <a:custGeom>
              <a:rect b="b" l="l" r="r" t="t"/>
              <a:pathLst>
                <a:path extrusionOk="0" h="2748" w="1669">
                  <a:moveTo>
                    <a:pt x="962" y="1"/>
                  </a:moveTo>
                  <a:cubicBezTo>
                    <a:pt x="584" y="1"/>
                    <a:pt x="196" y="484"/>
                    <a:pt x="134" y="1174"/>
                  </a:cubicBezTo>
                  <a:cubicBezTo>
                    <a:pt x="0" y="1941"/>
                    <a:pt x="234" y="2608"/>
                    <a:pt x="667" y="2742"/>
                  </a:cubicBezTo>
                  <a:cubicBezTo>
                    <a:pt x="691" y="2746"/>
                    <a:pt x="716" y="2748"/>
                    <a:pt x="740" y="2748"/>
                  </a:cubicBezTo>
                  <a:cubicBezTo>
                    <a:pt x="1118" y="2748"/>
                    <a:pt x="1505" y="2264"/>
                    <a:pt x="1568" y="1574"/>
                  </a:cubicBezTo>
                  <a:cubicBezTo>
                    <a:pt x="1668" y="807"/>
                    <a:pt x="1468" y="140"/>
                    <a:pt x="1034" y="7"/>
                  </a:cubicBezTo>
                  <a:cubicBezTo>
                    <a:pt x="1010" y="3"/>
                    <a:pt x="986" y="1"/>
                    <a:pt x="96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8" name="Google Shape;2868;p54"/>
            <p:cNvSpPr/>
            <p:nvPr/>
          </p:nvSpPr>
          <p:spPr>
            <a:xfrm>
              <a:off x="5280600" y="2794950"/>
              <a:ext cx="226025" cy="541250"/>
            </a:xfrm>
            <a:custGeom>
              <a:rect b="b" l="l" r="r" t="t"/>
              <a:pathLst>
                <a:path extrusionOk="0" h="21650" w="9041">
                  <a:moveTo>
                    <a:pt x="368" y="0"/>
                  </a:moveTo>
                  <a:lnTo>
                    <a:pt x="1" y="34"/>
                  </a:lnTo>
                  <a:cubicBezTo>
                    <a:pt x="668" y="7406"/>
                    <a:pt x="2369" y="13577"/>
                    <a:pt x="8774" y="21649"/>
                  </a:cubicBezTo>
                  <a:lnTo>
                    <a:pt x="9041" y="21382"/>
                  </a:lnTo>
                  <a:cubicBezTo>
                    <a:pt x="2736" y="13376"/>
                    <a:pt x="1068" y="7272"/>
                    <a:pt x="36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69" name="Google Shape;2869;p54"/>
            <p:cNvSpPr/>
            <p:nvPr/>
          </p:nvSpPr>
          <p:spPr>
            <a:xfrm>
              <a:off x="5251475" y="2769025"/>
              <a:ext cx="71650" cy="36850"/>
            </a:xfrm>
            <a:custGeom>
              <a:rect b="b" l="l" r="r" t="t"/>
              <a:pathLst>
                <a:path extrusionOk="0" h="1474" w="2866">
                  <a:moveTo>
                    <a:pt x="1243" y="0"/>
                  </a:moveTo>
                  <a:cubicBezTo>
                    <a:pt x="563" y="0"/>
                    <a:pt x="0" y="261"/>
                    <a:pt x="32" y="670"/>
                  </a:cubicBezTo>
                  <a:cubicBezTo>
                    <a:pt x="98" y="1071"/>
                    <a:pt x="699" y="1437"/>
                    <a:pt x="1499" y="1471"/>
                  </a:cubicBezTo>
                  <a:cubicBezTo>
                    <a:pt x="1538" y="1473"/>
                    <a:pt x="1577" y="1473"/>
                    <a:pt x="1615" y="1473"/>
                  </a:cubicBezTo>
                  <a:cubicBezTo>
                    <a:pt x="2326" y="1473"/>
                    <a:pt x="2865" y="1184"/>
                    <a:pt x="2834" y="804"/>
                  </a:cubicBezTo>
                  <a:cubicBezTo>
                    <a:pt x="2800" y="370"/>
                    <a:pt x="2167" y="3"/>
                    <a:pt x="1366" y="3"/>
                  </a:cubicBezTo>
                  <a:cubicBezTo>
                    <a:pt x="1325" y="1"/>
                    <a:pt x="1284" y="0"/>
                    <a:pt x="124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0" name="Google Shape;2870;p54"/>
            <p:cNvSpPr/>
            <p:nvPr/>
          </p:nvSpPr>
          <p:spPr>
            <a:xfrm>
              <a:off x="4992900" y="2956725"/>
              <a:ext cx="430325" cy="428675"/>
            </a:xfrm>
            <a:custGeom>
              <a:rect b="b" l="l" r="r" t="t"/>
              <a:pathLst>
                <a:path extrusionOk="0" h="17147" w="17213">
                  <a:moveTo>
                    <a:pt x="167" y="1"/>
                  </a:moveTo>
                  <a:lnTo>
                    <a:pt x="1" y="334"/>
                  </a:lnTo>
                  <a:cubicBezTo>
                    <a:pt x="8974" y="4504"/>
                    <a:pt x="14044" y="8240"/>
                    <a:pt x="16846" y="17146"/>
                  </a:cubicBezTo>
                  <a:lnTo>
                    <a:pt x="17213" y="17046"/>
                  </a:lnTo>
                  <a:cubicBezTo>
                    <a:pt x="14344" y="8006"/>
                    <a:pt x="9207" y="4204"/>
                    <a:pt x="16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1" name="Google Shape;2871;p54"/>
            <p:cNvSpPr/>
            <p:nvPr/>
          </p:nvSpPr>
          <p:spPr>
            <a:xfrm>
              <a:off x="4962050" y="2925025"/>
              <a:ext cx="47550" cy="63425"/>
            </a:xfrm>
            <a:custGeom>
              <a:rect b="b" l="l" r="r" t="t"/>
              <a:pathLst>
                <a:path extrusionOk="0" h="2537" w="1902">
                  <a:moveTo>
                    <a:pt x="1254" y="1"/>
                  </a:moveTo>
                  <a:cubicBezTo>
                    <a:pt x="902" y="1"/>
                    <a:pt x="509" y="365"/>
                    <a:pt x="267" y="902"/>
                  </a:cubicBezTo>
                  <a:cubicBezTo>
                    <a:pt x="0" y="1569"/>
                    <a:pt x="34" y="2269"/>
                    <a:pt x="401" y="2469"/>
                  </a:cubicBezTo>
                  <a:cubicBezTo>
                    <a:pt x="472" y="2515"/>
                    <a:pt x="552" y="2536"/>
                    <a:pt x="635" y="2536"/>
                  </a:cubicBezTo>
                  <a:cubicBezTo>
                    <a:pt x="978" y="2536"/>
                    <a:pt x="1387" y="2172"/>
                    <a:pt x="1602" y="1635"/>
                  </a:cubicBezTo>
                  <a:cubicBezTo>
                    <a:pt x="1902" y="968"/>
                    <a:pt x="1868" y="268"/>
                    <a:pt x="1501" y="68"/>
                  </a:cubicBezTo>
                  <a:cubicBezTo>
                    <a:pt x="1423" y="22"/>
                    <a:pt x="1340" y="1"/>
                    <a:pt x="125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2" name="Google Shape;2872;p54"/>
            <p:cNvSpPr/>
            <p:nvPr/>
          </p:nvSpPr>
          <p:spPr>
            <a:xfrm>
              <a:off x="5179700" y="3019275"/>
              <a:ext cx="376975" cy="475950"/>
            </a:xfrm>
            <a:custGeom>
              <a:rect b="b" l="l" r="r" t="t"/>
              <a:pathLst>
                <a:path extrusionOk="0" h="19038" w="15079">
                  <a:moveTo>
                    <a:pt x="7706" y="0"/>
                  </a:moveTo>
                  <a:cubicBezTo>
                    <a:pt x="7406" y="100"/>
                    <a:pt x="5972" y="434"/>
                    <a:pt x="5671" y="501"/>
                  </a:cubicBezTo>
                  <a:cubicBezTo>
                    <a:pt x="6472" y="1301"/>
                    <a:pt x="7139" y="2202"/>
                    <a:pt x="7673" y="3203"/>
                  </a:cubicBezTo>
                  <a:cubicBezTo>
                    <a:pt x="6705" y="2369"/>
                    <a:pt x="5705" y="1635"/>
                    <a:pt x="4704" y="934"/>
                  </a:cubicBezTo>
                  <a:cubicBezTo>
                    <a:pt x="4337" y="1068"/>
                    <a:pt x="4003" y="1301"/>
                    <a:pt x="3670" y="1501"/>
                  </a:cubicBezTo>
                  <a:cubicBezTo>
                    <a:pt x="4003" y="2002"/>
                    <a:pt x="4304" y="2502"/>
                    <a:pt x="4571" y="3036"/>
                  </a:cubicBezTo>
                  <a:cubicBezTo>
                    <a:pt x="4070" y="2636"/>
                    <a:pt x="3570" y="2269"/>
                    <a:pt x="3036" y="1902"/>
                  </a:cubicBezTo>
                  <a:cubicBezTo>
                    <a:pt x="2202" y="2502"/>
                    <a:pt x="1468" y="3169"/>
                    <a:pt x="801" y="3970"/>
                  </a:cubicBezTo>
                  <a:cubicBezTo>
                    <a:pt x="1068" y="4237"/>
                    <a:pt x="1368" y="4537"/>
                    <a:pt x="1635" y="4870"/>
                  </a:cubicBezTo>
                  <a:cubicBezTo>
                    <a:pt x="1235" y="4670"/>
                    <a:pt x="835" y="4504"/>
                    <a:pt x="468" y="4370"/>
                  </a:cubicBezTo>
                  <a:cubicBezTo>
                    <a:pt x="301" y="4537"/>
                    <a:pt x="134" y="4704"/>
                    <a:pt x="1" y="4937"/>
                  </a:cubicBezTo>
                  <a:cubicBezTo>
                    <a:pt x="4070" y="7506"/>
                    <a:pt x="13210" y="17179"/>
                    <a:pt x="14411" y="18814"/>
                  </a:cubicBezTo>
                  <a:cubicBezTo>
                    <a:pt x="14511" y="18880"/>
                    <a:pt x="14544" y="18981"/>
                    <a:pt x="14678" y="19014"/>
                  </a:cubicBezTo>
                  <a:cubicBezTo>
                    <a:pt x="14714" y="19030"/>
                    <a:pt x="14747" y="19037"/>
                    <a:pt x="14777" y="19037"/>
                  </a:cubicBezTo>
                  <a:cubicBezTo>
                    <a:pt x="15001" y="19037"/>
                    <a:pt x="15078" y="18640"/>
                    <a:pt x="15078" y="18347"/>
                  </a:cubicBezTo>
                  <a:cubicBezTo>
                    <a:pt x="14478" y="11842"/>
                    <a:pt x="11976" y="5538"/>
                    <a:pt x="770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3" name="Google Shape;2873;p54"/>
            <p:cNvSpPr/>
            <p:nvPr/>
          </p:nvSpPr>
          <p:spPr>
            <a:xfrm>
              <a:off x="5425700" y="2995925"/>
              <a:ext cx="255225" cy="493075"/>
            </a:xfrm>
            <a:custGeom>
              <a:rect b="b" l="l" r="r" t="t"/>
              <a:pathLst>
                <a:path extrusionOk="0" h="19723" w="10209">
                  <a:moveTo>
                    <a:pt x="3704" y="0"/>
                  </a:moveTo>
                  <a:cubicBezTo>
                    <a:pt x="3170" y="1034"/>
                    <a:pt x="2736" y="2102"/>
                    <a:pt x="2369" y="3203"/>
                  </a:cubicBezTo>
                  <a:cubicBezTo>
                    <a:pt x="2236" y="2135"/>
                    <a:pt x="2336" y="1068"/>
                    <a:pt x="2536" y="67"/>
                  </a:cubicBezTo>
                  <a:cubicBezTo>
                    <a:pt x="2236" y="67"/>
                    <a:pt x="1902" y="100"/>
                    <a:pt x="1635" y="134"/>
                  </a:cubicBezTo>
                  <a:cubicBezTo>
                    <a:pt x="1" y="6138"/>
                    <a:pt x="1369" y="13343"/>
                    <a:pt x="4638" y="19247"/>
                  </a:cubicBezTo>
                  <a:cubicBezTo>
                    <a:pt x="4767" y="19455"/>
                    <a:pt x="5017" y="19722"/>
                    <a:pt x="5216" y="19722"/>
                  </a:cubicBezTo>
                  <a:cubicBezTo>
                    <a:pt x="5274" y="19722"/>
                    <a:pt x="5327" y="19700"/>
                    <a:pt x="5371" y="19648"/>
                  </a:cubicBezTo>
                  <a:cubicBezTo>
                    <a:pt x="5472" y="19581"/>
                    <a:pt x="5472" y="19481"/>
                    <a:pt x="5472" y="19381"/>
                  </a:cubicBezTo>
                  <a:cubicBezTo>
                    <a:pt x="5572" y="17479"/>
                    <a:pt x="5205" y="15545"/>
                    <a:pt x="5305" y="13643"/>
                  </a:cubicBezTo>
                  <a:cubicBezTo>
                    <a:pt x="5371" y="11976"/>
                    <a:pt x="5672" y="10308"/>
                    <a:pt x="6172" y="8740"/>
                  </a:cubicBezTo>
                  <a:cubicBezTo>
                    <a:pt x="6973" y="6038"/>
                    <a:pt x="8374" y="3536"/>
                    <a:pt x="10208" y="1535"/>
                  </a:cubicBezTo>
                  <a:cubicBezTo>
                    <a:pt x="10008" y="1401"/>
                    <a:pt x="9741" y="1301"/>
                    <a:pt x="9508" y="1268"/>
                  </a:cubicBezTo>
                  <a:cubicBezTo>
                    <a:pt x="9241" y="1568"/>
                    <a:pt x="9007" y="1835"/>
                    <a:pt x="8741" y="2169"/>
                  </a:cubicBezTo>
                  <a:lnTo>
                    <a:pt x="9007" y="1068"/>
                  </a:lnTo>
                  <a:cubicBezTo>
                    <a:pt x="7973" y="701"/>
                    <a:pt x="6873" y="401"/>
                    <a:pt x="5805" y="234"/>
                  </a:cubicBezTo>
                  <a:cubicBezTo>
                    <a:pt x="5505" y="734"/>
                    <a:pt x="5305" y="1268"/>
                    <a:pt x="5071" y="1802"/>
                  </a:cubicBezTo>
                  <a:cubicBezTo>
                    <a:pt x="5038" y="1235"/>
                    <a:pt x="5005" y="667"/>
                    <a:pt x="5005" y="100"/>
                  </a:cubicBezTo>
                  <a:cubicBezTo>
                    <a:pt x="4538" y="67"/>
                    <a:pt x="4137" y="0"/>
                    <a:pt x="370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4" name="Google Shape;2874;p54"/>
            <p:cNvSpPr/>
            <p:nvPr/>
          </p:nvSpPr>
          <p:spPr>
            <a:xfrm>
              <a:off x="5552475" y="3069300"/>
              <a:ext cx="270200" cy="416325"/>
            </a:xfrm>
            <a:custGeom>
              <a:rect b="b" l="l" r="r" t="t"/>
              <a:pathLst>
                <a:path extrusionOk="0" h="16653" w="10808">
                  <a:moveTo>
                    <a:pt x="5304" y="1"/>
                  </a:moveTo>
                  <a:cubicBezTo>
                    <a:pt x="1802" y="3870"/>
                    <a:pt x="0" y="10008"/>
                    <a:pt x="67" y="15979"/>
                  </a:cubicBezTo>
                  <a:cubicBezTo>
                    <a:pt x="67" y="16228"/>
                    <a:pt x="154" y="16652"/>
                    <a:pt x="384" y="16652"/>
                  </a:cubicBezTo>
                  <a:cubicBezTo>
                    <a:pt x="400" y="16652"/>
                    <a:pt x="416" y="16650"/>
                    <a:pt x="434" y="16646"/>
                  </a:cubicBezTo>
                  <a:cubicBezTo>
                    <a:pt x="501" y="16646"/>
                    <a:pt x="534" y="16546"/>
                    <a:pt x="601" y="16479"/>
                  </a:cubicBezTo>
                  <a:cubicBezTo>
                    <a:pt x="1435" y="15045"/>
                    <a:pt x="1902" y="13410"/>
                    <a:pt x="2669" y="12009"/>
                  </a:cubicBezTo>
                  <a:cubicBezTo>
                    <a:pt x="3403" y="10742"/>
                    <a:pt x="4237" y="9641"/>
                    <a:pt x="5171" y="8640"/>
                  </a:cubicBezTo>
                  <a:cubicBezTo>
                    <a:pt x="6805" y="6939"/>
                    <a:pt x="8740" y="5638"/>
                    <a:pt x="10808" y="4904"/>
                  </a:cubicBezTo>
                  <a:cubicBezTo>
                    <a:pt x="10675" y="4771"/>
                    <a:pt x="10574" y="4604"/>
                    <a:pt x="10474" y="4337"/>
                  </a:cubicBezTo>
                  <a:lnTo>
                    <a:pt x="9607" y="4704"/>
                  </a:lnTo>
                  <a:cubicBezTo>
                    <a:pt x="9774" y="4471"/>
                    <a:pt x="9974" y="4204"/>
                    <a:pt x="10174" y="3970"/>
                  </a:cubicBezTo>
                  <a:cubicBezTo>
                    <a:pt x="9607" y="3170"/>
                    <a:pt x="8940" y="2503"/>
                    <a:pt x="8239" y="1869"/>
                  </a:cubicBezTo>
                  <a:cubicBezTo>
                    <a:pt x="7806" y="2169"/>
                    <a:pt x="7439" y="2469"/>
                    <a:pt x="7105" y="2803"/>
                  </a:cubicBezTo>
                  <a:cubicBezTo>
                    <a:pt x="7272" y="2336"/>
                    <a:pt x="7472" y="1935"/>
                    <a:pt x="7672" y="1468"/>
                  </a:cubicBezTo>
                  <a:lnTo>
                    <a:pt x="6805" y="835"/>
                  </a:lnTo>
                  <a:cubicBezTo>
                    <a:pt x="6071" y="1368"/>
                    <a:pt x="5304" y="2002"/>
                    <a:pt x="4637" y="2669"/>
                  </a:cubicBezTo>
                  <a:cubicBezTo>
                    <a:pt x="4970" y="1802"/>
                    <a:pt x="5437" y="1001"/>
                    <a:pt x="5971" y="334"/>
                  </a:cubicBezTo>
                  <a:cubicBezTo>
                    <a:pt x="5771" y="201"/>
                    <a:pt x="5504" y="67"/>
                    <a:pt x="5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5" name="Google Shape;2875;p54"/>
            <p:cNvSpPr/>
            <p:nvPr/>
          </p:nvSpPr>
          <p:spPr>
            <a:xfrm>
              <a:off x="5078800" y="3185225"/>
              <a:ext cx="482025" cy="305575"/>
            </a:xfrm>
            <a:custGeom>
              <a:rect b="b" l="l" r="r" t="t"/>
              <a:pathLst>
                <a:path extrusionOk="0" h="12223" w="19281">
                  <a:moveTo>
                    <a:pt x="2636" y="0"/>
                  </a:moveTo>
                  <a:cubicBezTo>
                    <a:pt x="2469" y="234"/>
                    <a:pt x="2302" y="467"/>
                    <a:pt x="2135" y="701"/>
                  </a:cubicBezTo>
                  <a:cubicBezTo>
                    <a:pt x="3203" y="1001"/>
                    <a:pt x="4203" y="1401"/>
                    <a:pt x="5137" y="2002"/>
                  </a:cubicBezTo>
                  <a:cubicBezTo>
                    <a:pt x="3970" y="1802"/>
                    <a:pt x="2769" y="1668"/>
                    <a:pt x="1602" y="1668"/>
                  </a:cubicBezTo>
                  <a:cubicBezTo>
                    <a:pt x="1401" y="2035"/>
                    <a:pt x="1235" y="2402"/>
                    <a:pt x="1068" y="2802"/>
                  </a:cubicBezTo>
                  <a:cubicBezTo>
                    <a:pt x="1568" y="3069"/>
                    <a:pt x="2102" y="3369"/>
                    <a:pt x="2602" y="3670"/>
                  </a:cubicBezTo>
                  <a:cubicBezTo>
                    <a:pt x="1968" y="3570"/>
                    <a:pt x="1401" y="3536"/>
                    <a:pt x="801" y="3536"/>
                  </a:cubicBezTo>
                  <a:cubicBezTo>
                    <a:pt x="434" y="4537"/>
                    <a:pt x="234" y="5571"/>
                    <a:pt x="100" y="6672"/>
                  </a:cubicBezTo>
                  <a:cubicBezTo>
                    <a:pt x="467" y="6739"/>
                    <a:pt x="868" y="6872"/>
                    <a:pt x="1268" y="7005"/>
                  </a:cubicBezTo>
                  <a:cubicBezTo>
                    <a:pt x="868" y="7039"/>
                    <a:pt x="467" y="7139"/>
                    <a:pt x="67" y="7206"/>
                  </a:cubicBezTo>
                  <a:cubicBezTo>
                    <a:pt x="34" y="7406"/>
                    <a:pt x="0" y="7673"/>
                    <a:pt x="0" y="7873"/>
                  </a:cubicBezTo>
                  <a:cubicBezTo>
                    <a:pt x="1406" y="7543"/>
                    <a:pt x="2884" y="7376"/>
                    <a:pt x="4383" y="7376"/>
                  </a:cubicBezTo>
                  <a:cubicBezTo>
                    <a:pt x="5764" y="7376"/>
                    <a:pt x="7164" y="7518"/>
                    <a:pt x="8540" y="7806"/>
                  </a:cubicBezTo>
                  <a:cubicBezTo>
                    <a:pt x="10208" y="8140"/>
                    <a:pt x="11876" y="8640"/>
                    <a:pt x="13510" y="9374"/>
                  </a:cubicBezTo>
                  <a:cubicBezTo>
                    <a:pt x="15278" y="10174"/>
                    <a:pt x="16912" y="11409"/>
                    <a:pt x="18714" y="12176"/>
                  </a:cubicBezTo>
                  <a:cubicBezTo>
                    <a:pt x="18761" y="12199"/>
                    <a:pt x="18841" y="12223"/>
                    <a:pt x="18920" y="12223"/>
                  </a:cubicBezTo>
                  <a:cubicBezTo>
                    <a:pt x="18953" y="12223"/>
                    <a:pt x="18985" y="12219"/>
                    <a:pt x="19014" y="12209"/>
                  </a:cubicBezTo>
                  <a:cubicBezTo>
                    <a:pt x="19281" y="12142"/>
                    <a:pt x="19147" y="11675"/>
                    <a:pt x="18947" y="11375"/>
                  </a:cubicBezTo>
                  <a:cubicBezTo>
                    <a:pt x="15044" y="5905"/>
                    <a:pt x="9007" y="1368"/>
                    <a:pt x="263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6" name="Google Shape;2876;p54"/>
            <p:cNvSpPr/>
            <p:nvPr/>
          </p:nvSpPr>
          <p:spPr>
            <a:xfrm>
              <a:off x="5110475" y="3392300"/>
              <a:ext cx="446200" cy="184050"/>
            </a:xfrm>
            <a:custGeom>
              <a:rect b="b" l="l" r="r" t="t"/>
              <a:pathLst>
                <a:path extrusionOk="0" h="7362" w="17848">
                  <a:moveTo>
                    <a:pt x="4059" y="1"/>
                  </a:moveTo>
                  <a:cubicBezTo>
                    <a:pt x="2652" y="1"/>
                    <a:pt x="1288" y="137"/>
                    <a:pt x="1" y="424"/>
                  </a:cubicBezTo>
                  <a:lnTo>
                    <a:pt x="1" y="1157"/>
                  </a:lnTo>
                  <a:cubicBezTo>
                    <a:pt x="476" y="1069"/>
                    <a:pt x="952" y="1028"/>
                    <a:pt x="1437" y="1028"/>
                  </a:cubicBezTo>
                  <a:cubicBezTo>
                    <a:pt x="1871" y="1028"/>
                    <a:pt x="2313" y="1061"/>
                    <a:pt x="2770" y="1124"/>
                  </a:cubicBezTo>
                  <a:cubicBezTo>
                    <a:pt x="1802" y="1391"/>
                    <a:pt x="935" y="1725"/>
                    <a:pt x="68" y="2091"/>
                  </a:cubicBezTo>
                  <a:cubicBezTo>
                    <a:pt x="101" y="2425"/>
                    <a:pt x="134" y="2792"/>
                    <a:pt x="234" y="3126"/>
                  </a:cubicBezTo>
                  <a:lnTo>
                    <a:pt x="1736" y="3259"/>
                  </a:lnTo>
                  <a:cubicBezTo>
                    <a:pt x="1235" y="3392"/>
                    <a:pt x="802" y="3593"/>
                    <a:pt x="335" y="3793"/>
                  </a:cubicBezTo>
                  <a:cubicBezTo>
                    <a:pt x="601" y="4660"/>
                    <a:pt x="935" y="5561"/>
                    <a:pt x="1402" y="6428"/>
                  </a:cubicBezTo>
                  <a:cubicBezTo>
                    <a:pt x="1736" y="6395"/>
                    <a:pt x="2069" y="6294"/>
                    <a:pt x="2336" y="6261"/>
                  </a:cubicBezTo>
                  <a:lnTo>
                    <a:pt x="2336" y="6261"/>
                  </a:lnTo>
                  <a:cubicBezTo>
                    <a:pt x="2102" y="6428"/>
                    <a:pt x="1836" y="6628"/>
                    <a:pt x="1602" y="6828"/>
                  </a:cubicBezTo>
                  <a:cubicBezTo>
                    <a:pt x="1769" y="6962"/>
                    <a:pt x="1902" y="7128"/>
                    <a:pt x="2002" y="7362"/>
                  </a:cubicBezTo>
                  <a:cubicBezTo>
                    <a:pt x="3637" y="5928"/>
                    <a:pt x="5705" y="4893"/>
                    <a:pt x="8073" y="4293"/>
                  </a:cubicBezTo>
                  <a:cubicBezTo>
                    <a:pt x="9441" y="3959"/>
                    <a:pt x="10842" y="3759"/>
                    <a:pt x="12343" y="3759"/>
                  </a:cubicBezTo>
                  <a:cubicBezTo>
                    <a:pt x="13932" y="3759"/>
                    <a:pt x="15611" y="4062"/>
                    <a:pt x="17208" y="4062"/>
                  </a:cubicBezTo>
                  <a:cubicBezTo>
                    <a:pt x="17288" y="4062"/>
                    <a:pt x="17367" y="4061"/>
                    <a:pt x="17447" y="4060"/>
                  </a:cubicBezTo>
                  <a:cubicBezTo>
                    <a:pt x="17513" y="4060"/>
                    <a:pt x="17647" y="4060"/>
                    <a:pt x="17680" y="3993"/>
                  </a:cubicBezTo>
                  <a:cubicBezTo>
                    <a:pt x="17847" y="3826"/>
                    <a:pt x="17513" y="3559"/>
                    <a:pt x="17247" y="3392"/>
                  </a:cubicBezTo>
                  <a:cubicBezTo>
                    <a:pt x="13096" y="1279"/>
                    <a:pt x="8376" y="1"/>
                    <a:pt x="405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7" name="Google Shape;2877;p54"/>
            <p:cNvSpPr/>
            <p:nvPr/>
          </p:nvSpPr>
          <p:spPr>
            <a:xfrm>
              <a:off x="5258100" y="3266125"/>
              <a:ext cx="227675" cy="149275"/>
            </a:xfrm>
            <a:custGeom>
              <a:rect b="b" l="l" r="r" t="t"/>
              <a:pathLst>
                <a:path extrusionOk="0" fill="none" h="5971" w="9107">
                  <a:moveTo>
                    <a:pt x="0" y="0"/>
                  </a:moveTo>
                  <a:cubicBezTo>
                    <a:pt x="3603" y="901"/>
                    <a:pt x="6872" y="3002"/>
                    <a:pt x="9107" y="597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8" name="Google Shape;2878;p54"/>
            <p:cNvSpPr/>
            <p:nvPr/>
          </p:nvSpPr>
          <p:spPr>
            <a:xfrm>
              <a:off x="5284775" y="3316150"/>
              <a:ext cx="65900" cy="27550"/>
            </a:xfrm>
            <a:custGeom>
              <a:rect b="b" l="l" r="r" t="t"/>
              <a:pathLst>
                <a:path extrusionOk="0" fill="none" h="1102" w="2636">
                  <a:moveTo>
                    <a:pt x="1" y="0"/>
                  </a:moveTo>
                  <a:cubicBezTo>
                    <a:pt x="968" y="134"/>
                    <a:pt x="1869" y="568"/>
                    <a:pt x="2636" y="1101"/>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79" name="Google Shape;2879;p54"/>
            <p:cNvSpPr/>
            <p:nvPr/>
          </p:nvSpPr>
          <p:spPr>
            <a:xfrm>
              <a:off x="5543300" y="3092650"/>
              <a:ext cx="27550" cy="108450"/>
            </a:xfrm>
            <a:custGeom>
              <a:rect b="b" l="l" r="r" t="t"/>
              <a:pathLst>
                <a:path extrusionOk="0" fill="none" h="4338" w="1102">
                  <a:moveTo>
                    <a:pt x="1101" y="1"/>
                  </a:moveTo>
                  <a:cubicBezTo>
                    <a:pt x="434" y="1335"/>
                    <a:pt x="34" y="2836"/>
                    <a:pt x="0" y="433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80" name="Google Shape;2880;p54"/>
            <p:cNvSpPr/>
            <p:nvPr/>
          </p:nvSpPr>
          <p:spPr>
            <a:xfrm>
              <a:off x="5535800" y="3071800"/>
              <a:ext cx="10025" cy="43400"/>
            </a:xfrm>
            <a:custGeom>
              <a:rect b="b" l="l" r="r" t="t"/>
              <a:pathLst>
                <a:path extrusionOk="0" fill="none" h="1736" w="401">
                  <a:moveTo>
                    <a:pt x="400" y="1"/>
                  </a:moveTo>
                  <a:cubicBezTo>
                    <a:pt x="134" y="535"/>
                    <a:pt x="0" y="1102"/>
                    <a:pt x="0" y="1735"/>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81" name="Google Shape;2881;p54"/>
            <p:cNvSpPr/>
            <p:nvPr/>
          </p:nvSpPr>
          <p:spPr>
            <a:xfrm>
              <a:off x="5481575" y="3188550"/>
              <a:ext cx="20875" cy="102600"/>
            </a:xfrm>
            <a:custGeom>
              <a:rect b="b" l="l" r="r" t="t"/>
              <a:pathLst>
                <a:path extrusionOk="0" fill="none" h="4104" w="835">
                  <a:moveTo>
                    <a:pt x="1" y="1"/>
                  </a:moveTo>
                  <a:cubicBezTo>
                    <a:pt x="68" y="1402"/>
                    <a:pt x="334" y="2836"/>
                    <a:pt x="835" y="410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82" name="Google Shape;2882;p54"/>
            <p:cNvSpPr/>
            <p:nvPr/>
          </p:nvSpPr>
          <p:spPr>
            <a:xfrm>
              <a:off x="5275600" y="3132675"/>
              <a:ext cx="209350" cy="216850"/>
            </a:xfrm>
            <a:custGeom>
              <a:rect b="b" l="l" r="r" t="t"/>
              <a:pathLst>
                <a:path extrusionOk="0" fill="none" h="8674" w="8374">
                  <a:moveTo>
                    <a:pt x="1" y="1"/>
                  </a:moveTo>
                  <a:cubicBezTo>
                    <a:pt x="3270" y="2336"/>
                    <a:pt x="6138" y="5305"/>
                    <a:pt x="8373" y="8674"/>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83" name="Google Shape;2883;p54"/>
            <p:cNvSpPr/>
            <p:nvPr/>
          </p:nvSpPr>
          <p:spPr>
            <a:xfrm>
              <a:off x="5566650" y="3186900"/>
              <a:ext cx="180150" cy="258525"/>
            </a:xfrm>
            <a:custGeom>
              <a:rect b="b" l="l" r="r" t="t"/>
              <a:pathLst>
                <a:path extrusionOk="0" fill="none" h="10341" w="7206">
                  <a:moveTo>
                    <a:pt x="0" y="10341"/>
                  </a:moveTo>
                  <a:cubicBezTo>
                    <a:pt x="1001" y="6171"/>
                    <a:pt x="3603" y="2368"/>
                    <a:pt x="7205" y="0"/>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84" name="Google Shape;2884;p54"/>
            <p:cNvSpPr/>
            <p:nvPr/>
          </p:nvSpPr>
          <p:spPr>
            <a:xfrm>
              <a:off x="5655050" y="3178550"/>
              <a:ext cx="43375" cy="39225"/>
            </a:xfrm>
            <a:custGeom>
              <a:rect b="b" l="l" r="r" t="t"/>
              <a:pathLst>
                <a:path extrusionOk="0" fill="none" h="1569" w="1735">
                  <a:moveTo>
                    <a:pt x="0" y="1568"/>
                  </a:moveTo>
                  <a:cubicBezTo>
                    <a:pt x="501" y="968"/>
                    <a:pt x="1068" y="434"/>
                    <a:pt x="1735" y="1"/>
                  </a:cubicBezTo>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85" name="Google Shape;2885;p54"/>
            <p:cNvSpPr/>
            <p:nvPr/>
          </p:nvSpPr>
          <p:spPr>
            <a:xfrm>
              <a:off x="5216400" y="3456250"/>
              <a:ext cx="229350" cy="22550"/>
            </a:xfrm>
            <a:custGeom>
              <a:rect b="b" l="l" r="r" t="t"/>
              <a:pathLst>
                <a:path extrusionOk="0" fill="none" h="902" w="9174">
                  <a:moveTo>
                    <a:pt x="0" y="901"/>
                  </a:moveTo>
                  <a:cubicBezTo>
                    <a:pt x="3002" y="167"/>
                    <a:pt x="6105" y="0"/>
                    <a:pt x="9174" y="367"/>
                  </a:cubicBezTo>
                </a:path>
              </a:pathLst>
            </a:custGeom>
            <a:solidFill>
              <a:schemeClr val="accent6"/>
            </a:solidFill>
            <a:ln cap="rnd"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86" name="Google Shape;2886;p54"/>
            <p:cNvSpPr/>
            <p:nvPr/>
          </p:nvSpPr>
          <p:spPr>
            <a:xfrm>
              <a:off x="4830275" y="3891550"/>
              <a:ext cx="714425" cy="1148975"/>
            </a:xfrm>
            <a:custGeom>
              <a:rect b="b" l="l" r="r" t="t"/>
              <a:pathLst>
                <a:path extrusionOk="0" h="45959" w="28577">
                  <a:moveTo>
                    <a:pt x="1" y="1"/>
                  </a:moveTo>
                  <a:lnTo>
                    <a:pt x="1" y="1"/>
                  </a:lnTo>
                  <a:cubicBezTo>
                    <a:pt x="5939" y="5305"/>
                    <a:pt x="11342" y="13577"/>
                    <a:pt x="16179" y="22317"/>
                  </a:cubicBezTo>
                  <a:cubicBezTo>
                    <a:pt x="20282" y="29789"/>
                    <a:pt x="23885" y="37428"/>
                    <a:pt x="27487" y="45433"/>
                  </a:cubicBezTo>
                  <a:cubicBezTo>
                    <a:pt x="27643" y="45798"/>
                    <a:pt x="27855" y="45959"/>
                    <a:pt x="28044" y="45959"/>
                  </a:cubicBezTo>
                  <a:cubicBezTo>
                    <a:pt x="28339" y="45959"/>
                    <a:pt x="28577" y="45564"/>
                    <a:pt x="28455" y="44933"/>
                  </a:cubicBezTo>
                  <a:cubicBezTo>
                    <a:pt x="27521" y="40096"/>
                    <a:pt x="26487" y="35193"/>
                    <a:pt x="25019" y="30356"/>
                  </a:cubicBezTo>
                  <a:cubicBezTo>
                    <a:pt x="23117" y="24018"/>
                    <a:pt x="20315" y="17647"/>
                    <a:pt x="16780" y="13177"/>
                  </a:cubicBezTo>
                  <a:cubicBezTo>
                    <a:pt x="14812" y="10742"/>
                    <a:pt x="12710" y="8907"/>
                    <a:pt x="10642" y="7239"/>
                  </a:cubicBezTo>
                  <a:cubicBezTo>
                    <a:pt x="7106" y="4404"/>
                    <a:pt x="3537" y="1969"/>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87" name="Google Shape;2887;p54"/>
            <p:cNvSpPr/>
            <p:nvPr/>
          </p:nvSpPr>
          <p:spPr>
            <a:xfrm>
              <a:off x="5517775" y="4299350"/>
              <a:ext cx="558425" cy="740675"/>
            </a:xfrm>
            <a:custGeom>
              <a:rect b="b" l="l" r="r" t="t"/>
              <a:pathLst>
                <a:path extrusionOk="0" h="29627" w="22337">
                  <a:moveTo>
                    <a:pt x="22337" y="1"/>
                  </a:moveTo>
                  <a:lnTo>
                    <a:pt x="22337" y="1"/>
                  </a:lnTo>
                  <a:cubicBezTo>
                    <a:pt x="8327" y="5471"/>
                    <a:pt x="1155" y="8440"/>
                    <a:pt x="21" y="28788"/>
                  </a:cubicBezTo>
                  <a:cubicBezTo>
                    <a:pt x="0" y="29303"/>
                    <a:pt x="259" y="29627"/>
                    <a:pt x="539" y="29627"/>
                  </a:cubicBezTo>
                  <a:cubicBezTo>
                    <a:pt x="712" y="29627"/>
                    <a:pt x="894" y="29502"/>
                    <a:pt x="1021" y="29222"/>
                  </a:cubicBezTo>
                  <a:cubicBezTo>
                    <a:pt x="6392" y="16546"/>
                    <a:pt x="12863" y="7373"/>
                    <a:pt x="2233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888" name="Google Shape;2888;p54"/>
          <p:cNvSpPr/>
          <p:nvPr/>
        </p:nvSpPr>
        <p:spPr>
          <a:xfrm rot="9395586">
            <a:off x="-485892" y="7147378"/>
            <a:ext cx="1091664" cy="3588789"/>
          </a:xfrm>
          <a:custGeom>
            <a:rect b="b" l="l" r="r" t="t"/>
            <a:pathLst>
              <a:path extrusionOk="0" h="79670" w="44165">
                <a:moveTo>
                  <a:pt x="24637" y="0"/>
                </a:moveTo>
                <a:cubicBezTo>
                  <a:pt x="17879" y="0"/>
                  <a:pt x="11033" y="3215"/>
                  <a:pt x="7087" y="7826"/>
                </a:cubicBezTo>
                <a:cubicBezTo>
                  <a:pt x="2567" y="13126"/>
                  <a:pt x="0" y="20408"/>
                  <a:pt x="1312" y="27271"/>
                </a:cubicBezTo>
                <a:cubicBezTo>
                  <a:pt x="2483" y="33576"/>
                  <a:pt x="6613" y="38877"/>
                  <a:pt x="8984" y="44820"/>
                </a:cubicBezTo>
                <a:cubicBezTo>
                  <a:pt x="10881" y="49618"/>
                  <a:pt x="11634" y="54835"/>
                  <a:pt x="11160" y="59969"/>
                </a:cubicBezTo>
                <a:cubicBezTo>
                  <a:pt x="10658" y="65353"/>
                  <a:pt x="8956" y="71324"/>
                  <a:pt x="12025" y="75760"/>
                </a:cubicBezTo>
                <a:cubicBezTo>
                  <a:pt x="13888" y="78408"/>
                  <a:pt x="17101" y="79669"/>
                  <a:pt x="20366" y="79669"/>
                </a:cubicBezTo>
                <a:cubicBezTo>
                  <a:pt x="22089" y="79669"/>
                  <a:pt x="23827" y="79318"/>
                  <a:pt x="25389" y="78633"/>
                </a:cubicBezTo>
                <a:cubicBezTo>
                  <a:pt x="29908" y="76625"/>
                  <a:pt x="33117" y="72496"/>
                  <a:pt x="35516" y="68199"/>
                </a:cubicBezTo>
                <a:cubicBezTo>
                  <a:pt x="42435" y="55812"/>
                  <a:pt x="43941" y="41165"/>
                  <a:pt x="44081" y="26964"/>
                </a:cubicBezTo>
                <a:cubicBezTo>
                  <a:pt x="44165" y="18622"/>
                  <a:pt x="41905" y="6403"/>
                  <a:pt x="33033" y="1911"/>
                </a:cubicBezTo>
                <a:cubicBezTo>
                  <a:pt x="30407" y="589"/>
                  <a:pt x="27530" y="0"/>
                  <a:pt x="24637" y="0"/>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pic>
        <p:nvPicPr>
          <p:cNvPr id="2889" name="Google Shape;2889;p54"/>
          <p:cNvPicPr preferRelativeResize="0"/>
          <p:nvPr/>
        </p:nvPicPr>
        <p:blipFill rotWithShape="1">
          <a:blip r:embed="rId2">
            <a:alphaModFix amt="51000"/>
          </a:blip>
          <a:srcRect b="0" l="0" r="0" t="0"/>
          <a:stretch/>
        </p:blipFill>
        <p:spPr>
          <a:xfrm>
            <a:off x="-640579" y="-1030030"/>
            <a:ext cx="2036513" cy="4678365"/>
          </a:xfrm>
          <a:prstGeom prst="rect">
            <a:avLst/>
          </a:prstGeom>
          <a:noFill/>
          <a:ln>
            <a:noFill/>
          </a:ln>
        </p:spPr>
      </p:pic>
      <p:pic>
        <p:nvPicPr>
          <p:cNvPr id="2890" name="Google Shape;2890;p54"/>
          <p:cNvPicPr preferRelativeResize="0"/>
          <p:nvPr/>
        </p:nvPicPr>
        <p:blipFill rotWithShape="1">
          <a:blip r:embed="rId2">
            <a:alphaModFix amt="51000"/>
          </a:blip>
          <a:srcRect b="0" l="0" r="0" t="0"/>
          <a:stretch/>
        </p:blipFill>
        <p:spPr>
          <a:xfrm>
            <a:off x="-640579" y="6493503"/>
            <a:ext cx="2036513" cy="4678365"/>
          </a:xfrm>
          <a:prstGeom prst="rect">
            <a:avLst/>
          </a:prstGeom>
          <a:noFill/>
          <a:ln>
            <a:noFill/>
          </a:ln>
        </p:spPr>
      </p:pic>
      <p:pic>
        <p:nvPicPr>
          <p:cNvPr id="2891" name="Google Shape;2891;p54"/>
          <p:cNvPicPr preferRelativeResize="0"/>
          <p:nvPr/>
        </p:nvPicPr>
        <p:blipFill rotWithShape="1">
          <a:blip r:embed="rId2">
            <a:alphaModFix amt="51000"/>
          </a:blip>
          <a:srcRect b="0" l="0" r="0" t="0"/>
          <a:stretch/>
        </p:blipFill>
        <p:spPr>
          <a:xfrm>
            <a:off x="5482779" y="-804314"/>
            <a:ext cx="2036513" cy="4678365"/>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Background 2">
    <p:spTree>
      <p:nvGrpSpPr>
        <p:cNvPr id="2892" name="Shape 2892"/>
        <p:cNvGrpSpPr/>
        <p:nvPr/>
      </p:nvGrpSpPr>
      <p:grpSpPr>
        <a:xfrm>
          <a:off x="0" y="0"/>
          <a:ext cx="0" cy="0"/>
          <a:chOff x="0" y="0"/>
          <a:chExt cx="0" cy="0"/>
        </a:xfrm>
      </p:grpSpPr>
      <p:sp>
        <p:nvSpPr>
          <p:cNvPr id="2893" name="Google Shape;2893;p55"/>
          <p:cNvSpPr/>
          <p:nvPr/>
        </p:nvSpPr>
        <p:spPr>
          <a:xfrm rot="3482857">
            <a:off x="-1814771" y="-319565"/>
            <a:ext cx="4224075" cy="2127498"/>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894" name="Google Shape;2894;p55"/>
          <p:cNvGrpSpPr/>
          <p:nvPr/>
        </p:nvGrpSpPr>
        <p:grpSpPr>
          <a:xfrm rot="8236893">
            <a:off x="-92092" y="-737528"/>
            <a:ext cx="870436" cy="3550463"/>
            <a:chOff x="4836950" y="647600"/>
            <a:chExt cx="1160575" cy="1843500"/>
          </a:xfrm>
        </p:grpSpPr>
        <p:sp>
          <p:nvSpPr>
            <p:cNvPr id="2895" name="Google Shape;2895;p55"/>
            <p:cNvSpPr/>
            <p:nvPr/>
          </p:nvSpPr>
          <p:spPr>
            <a:xfrm>
              <a:off x="5305625" y="1783375"/>
              <a:ext cx="459525" cy="703375"/>
            </a:xfrm>
            <a:custGeom>
              <a:rect b="b" l="l" r="r" t="t"/>
              <a:pathLst>
                <a:path extrusionOk="0" h="28135" w="18381">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96" name="Google Shape;2896;p55"/>
            <p:cNvSpPr/>
            <p:nvPr/>
          </p:nvSpPr>
          <p:spPr>
            <a:xfrm>
              <a:off x="4836950" y="1473175"/>
              <a:ext cx="587275" cy="975300"/>
            </a:xfrm>
            <a:custGeom>
              <a:rect b="b" l="l" r="r" t="t"/>
              <a:pathLst>
                <a:path extrusionOk="0" h="39012" w="23491">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97" name="Google Shape;2897;p55"/>
            <p:cNvSpPr/>
            <p:nvPr/>
          </p:nvSpPr>
          <p:spPr>
            <a:xfrm>
              <a:off x="5288125" y="1393950"/>
              <a:ext cx="216000" cy="1090800"/>
            </a:xfrm>
            <a:custGeom>
              <a:rect b="b" l="l" r="r" t="t"/>
              <a:pathLst>
                <a:path extrusionOk="0" fill="none" h="43632" w="8640">
                  <a:moveTo>
                    <a:pt x="0" y="0"/>
                  </a:moveTo>
                  <a:cubicBezTo>
                    <a:pt x="0" y="0"/>
                    <a:pt x="8640" y="19080"/>
                    <a:pt x="5004" y="4363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98" name="Google Shape;2898;p55"/>
            <p:cNvSpPr/>
            <p:nvPr/>
          </p:nvSpPr>
          <p:spPr>
            <a:xfrm>
              <a:off x="5229750" y="1151275"/>
              <a:ext cx="226850" cy="1333475"/>
            </a:xfrm>
            <a:custGeom>
              <a:rect b="b" l="l" r="r" t="t"/>
              <a:pathLst>
                <a:path extrusionOk="0" fill="none" h="53339" w="9074">
                  <a:moveTo>
                    <a:pt x="9073" y="0"/>
                  </a:moveTo>
                  <a:cubicBezTo>
                    <a:pt x="9073" y="0"/>
                    <a:pt x="0" y="19314"/>
                    <a:pt x="7372" y="53338"/>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899" name="Google Shape;2899;p55"/>
            <p:cNvSpPr/>
            <p:nvPr/>
          </p:nvSpPr>
          <p:spPr>
            <a:xfrm>
              <a:off x="5174700" y="1917650"/>
              <a:ext cx="239350" cy="567100"/>
            </a:xfrm>
            <a:custGeom>
              <a:rect b="b" l="l" r="r" t="t"/>
              <a:pathLst>
                <a:path extrusionOk="0" fill="none" h="22684" w="9574">
                  <a:moveTo>
                    <a:pt x="0" y="0"/>
                  </a:moveTo>
                  <a:cubicBezTo>
                    <a:pt x="0" y="0"/>
                    <a:pt x="8773" y="9374"/>
                    <a:pt x="9574" y="22683"/>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0" name="Google Shape;2900;p55"/>
            <p:cNvSpPr/>
            <p:nvPr/>
          </p:nvSpPr>
          <p:spPr>
            <a:xfrm>
              <a:off x="5352325" y="1633275"/>
              <a:ext cx="252700" cy="844800"/>
            </a:xfrm>
            <a:custGeom>
              <a:rect b="b" l="l" r="r" t="t"/>
              <a:pathLst>
                <a:path extrusionOk="0" fill="none" h="33792" w="10108">
                  <a:moveTo>
                    <a:pt x="10108" y="1"/>
                  </a:moveTo>
                  <a:cubicBezTo>
                    <a:pt x="10108" y="1"/>
                    <a:pt x="1" y="10441"/>
                    <a:pt x="2436" y="33791"/>
                  </a:cubicBezTo>
                </a:path>
              </a:pathLst>
            </a:custGeom>
            <a:noFill/>
            <a:ln cap="flat" cmpd="sng" w="9525">
              <a:solidFill>
                <a:schemeClr val="lt2"/>
              </a:solidFill>
              <a:prstDash val="solid"/>
              <a:miter lim="33357"/>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1" name="Google Shape;2901;p55"/>
            <p:cNvSpPr/>
            <p:nvPr/>
          </p:nvSpPr>
          <p:spPr>
            <a:xfrm>
              <a:off x="5412375" y="647600"/>
              <a:ext cx="469525" cy="538750"/>
            </a:xfrm>
            <a:custGeom>
              <a:rect b="b" l="l" r="r" t="t"/>
              <a:pathLst>
                <a:path extrusionOk="0" h="21550" w="18781">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2" name="Google Shape;2902;p55"/>
            <p:cNvSpPr/>
            <p:nvPr/>
          </p:nvSpPr>
          <p:spPr>
            <a:xfrm>
              <a:off x="5557250" y="727025"/>
              <a:ext cx="316300" cy="187225"/>
            </a:xfrm>
            <a:custGeom>
              <a:rect b="b" l="l" r="r" t="t"/>
              <a:pathLst>
                <a:path extrusionOk="0" h="7489" w="12652">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3" name="Google Shape;2903;p55"/>
            <p:cNvSpPr/>
            <p:nvPr/>
          </p:nvSpPr>
          <p:spPr>
            <a:xfrm>
              <a:off x="5414025" y="688225"/>
              <a:ext cx="257725" cy="498550"/>
            </a:xfrm>
            <a:custGeom>
              <a:rect b="b" l="l" r="r" t="t"/>
              <a:pathLst>
                <a:path extrusionOk="0" h="19942" w="10309">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4" name="Google Shape;2904;p55"/>
            <p:cNvSpPr/>
            <p:nvPr/>
          </p:nvSpPr>
          <p:spPr>
            <a:xfrm>
              <a:off x="5406525" y="868575"/>
              <a:ext cx="475375" cy="318200"/>
            </a:xfrm>
            <a:custGeom>
              <a:rect b="b" l="l" r="r" t="t"/>
              <a:pathLst>
                <a:path extrusionOk="0" h="12728" w="19015">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5" name="Google Shape;2905;p55"/>
            <p:cNvSpPr/>
            <p:nvPr/>
          </p:nvSpPr>
          <p:spPr>
            <a:xfrm>
              <a:off x="5576650" y="1298500"/>
              <a:ext cx="395300" cy="378900"/>
            </a:xfrm>
            <a:custGeom>
              <a:rect b="b" l="l" r="r" t="t"/>
              <a:pathLst>
                <a:path extrusionOk="0" h="15156" w="15812">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6" name="Google Shape;2906;p55"/>
            <p:cNvSpPr/>
            <p:nvPr/>
          </p:nvSpPr>
          <p:spPr>
            <a:xfrm>
              <a:off x="5726650" y="1395825"/>
              <a:ext cx="270875" cy="100425"/>
            </a:xfrm>
            <a:custGeom>
              <a:rect b="b" l="l" r="r" t="t"/>
              <a:pathLst>
                <a:path extrusionOk="0" h="4017" w="10835">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7" name="Google Shape;2907;p55"/>
            <p:cNvSpPr/>
            <p:nvPr/>
          </p:nvSpPr>
          <p:spPr>
            <a:xfrm>
              <a:off x="5575825" y="1300000"/>
              <a:ext cx="218500" cy="378450"/>
            </a:xfrm>
            <a:custGeom>
              <a:rect b="b" l="l" r="r" t="t"/>
              <a:pathLst>
                <a:path extrusionOk="0" h="15138" w="874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8" name="Google Shape;2908;p55"/>
            <p:cNvSpPr/>
            <p:nvPr/>
          </p:nvSpPr>
          <p:spPr>
            <a:xfrm>
              <a:off x="5575825" y="1473275"/>
              <a:ext cx="396125" cy="204125"/>
            </a:xfrm>
            <a:custGeom>
              <a:rect b="b" l="l" r="r" t="t"/>
              <a:pathLst>
                <a:path extrusionOk="0" h="8165" w="15845">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09" name="Google Shape;2909;p55"/>
            <p:cNvSpPr/>
            <p:nvPr/>
          </p:nvSpPr>
          <p:spPr>
            <a:xfrm>
              <a:off x="4892825" y="896250"/>
              <a:ext cx="427825" cy="521825"/>
            </a:xfrm>
            <a:custGeom>
              <a:rect b="b" l="l" r="r" t="t"/>
              <a:pathLst>
                <a:path extrusionOk="0" h="20873" w="17113">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10" name="Google Shape;2910;p55"/>
            <p:cNvSpPr/>
            <p:nvPr/>
          </p:nvSpPr>
          <p:spPr>
            <a:xfrm>
              <a:off x="4892825" y="981825"/>
              <a:ext cx="291875" cy="172400"/>
            </a:xfrm>
            <a:custGeom>
              <a:rect b="b" l="l" r="r" t="t"/>
              <a:pathLst>
                <a:path extrusionOk="0" h="6896" w="11675">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11" name="Google Shape;2911;p55"/>
            <p:cNvSpPr/>
            <p:nvPr/>
          </p:nvSpPr>
          <p:spPr>
            <a:xfrm>
              <a:off x="5087125" y="919125"/>
              <a:ext cx="235200" cy="498100"/>
            </a:xfrm>
            <a:custGeom>
              <a:rect b="b" l="l" r="r" t="t"/>
              <a:pathLst>
                <a:path extrusionOk="0" h="19924" w="9408">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12" name="Google Shape;2912;p55"/>
            <p:cNvSpPr/>
            <p:nvPr/>
          </p:nvSpPr>
          <p:spPr>
            <a:xfrm>
              <a:off x="4892000" y="1124575"/>
              <a:ext cx="434500" cy="295100"/>
            </a:xfrm>
            <a:custGeom>
              <a:rect b="b" l="l" r="r" t="t"/>
              <a:pathLst>
                <a:path extrusionOk="0" h="11804" w="1738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13" name="Google Shape;2913;p55"/>
            <p:cNvSpPr/>
            <p:nvPr/>
          </p:nvSpPr>
          <p:spPr>
            <a:xfrm>
              <a:off x="4876975" y="1577850"/>
              <a:ext cx="326925" cy="371600"/>
            </a:xfrm>
            <a:custGeom>
              <a:rect b="b" l="l" r="r" t="t"/>
              <a:pathLst>
                <a:path extrusionOk="0" h="14864" w="13077">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14" name="Google Shape;2914;p55"/>
            <p:cNvSpPr/>
            <p:nvPr/>
          </p:nvSpPr>
          <p:spPr>
            <a:xfrm>
              <a:off x="4864475" y="1677350"/>
              <a:ext cx="222850" cy="97025"/>
            </a:xfrm>
            <a:custGeom>
              <a:rect b="b" l="l" r="r" t="t"/>
              <a:pathLst>
                <a:path extrusionOk="0" h="3881" w="8914">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15" name="Google Shape;2915;p55"/>
            <p:cNvSpPr/>
            <p:nvPr/>
          </p:nvSpPr>
          <p:spPr>
            <a:xfrm>
              <a:off x="5024600" y="1581075"/>
              <a:ext cx="179300" cy="371500"/>
            </a:xfrm>
            <a:custGeom>
              <a:rect b="b" l="l" r="r" t="t"/>
              <a:pathLst>
                <a:path extrusionOk="0" h="14860" w="7172">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16" name="Google Shape;2916;p55"/>
            <p:cNvSpPr/>
            <p:nvPr/>
          </p:nvSpPr>
          <p:spPr>
            <a:xfrm>
              <a:off x="4878650" y="1750525"/>
              <a:ext cx="326100" cy="200350"/>
            </a:xfrm>
            <a:custGeom>
              <a:rect b="b" l="l" r="r" t="t"/>
              <a:pathLst>
                <a:path extrusionOk="0" h="8014" w="13044">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17" name="Google Shape;2917;p55"/>
            <p:cNvSpPr/>
            <p:nvPr/>
          </p:nvSpPr>
          <p:spPr>
            <a:xfrm>
              <a:off x="5415500" y="1860950"/>
              <a:ext cx="558950" cy="630150"/>
            </a:xfrm>
            <a:custGeom>
              <a:rect b="b" l="l" r="r" t="t"/>
              <a:pathLst>
                <a:path extrusionOk="0" h="25206" w="22358">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18" name="Google Shape;2918;p55"/>
            <p:cNvSpPr/>
            <p:nvPr/>
          </p:nvSpPr>
          <p:spPr>
            <a:xfrm>
              <a:off x="4846125" y="1958500"/>
              <a:ext cx="582325" cy="527850"/>
            </a:xfrm>
            <a:custGeom>
              <a:rect b="b" l="l" r="r" t="t"/>
              <a:pathLst>
                <a:path extrusionOk="0" h="21114" w="23293">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2919" name="Google Shape;2919;p55"/>
          <p:cNvSpPr/>
          <p:nvPr/>
        </p:nvSpPr>
        <p:spPr>
          <a:xfrm flipH="1" rot="818203">
            <a:off x="5885361" y="-1165910"/>
            <a:ext cx="2891923" cy="3820157"/>
          </a:xfrm>
          <a:custGeom>
            <a:rect b="b" l="l" r="r" t="t"/>
            <a:pathLst>
              <a:path extrusionOk="0" h="25688" w="49936">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0784"/>
            </a:srgbClr>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nvGrpSpPr>
          <p:cNvPr id="2920" name="Google Shape;2920;p55"/>
          <p:cNvGrpSpPr/>
          <p:nvPr/>
        </p:nvGrpSpPr>
        <p:grpSpPr>
          <a:xfrm rot="-1702004">
            <a:off x="5940487" y="-1709983"/>
            <a:ext cx="2552574" cy="5076731"/>
            <a:chOff x="9298390" y="-164681"/>
            <a:chExt cx="3403527" cy="2636069"/>
          </a:xfrm>
        </p:grpSpPr>
        <p:sp>
          <p:nvSpPr>
            <p:cNvPr id="2921" name="Google Shape;2921;p55"/>
            <p:cNvSpPr/>
            <p:nvPr/>
          </p:nvSpPr>
          <p:spPr>
            <a:xfrm rot="-5142096">
              <a:off x="9799889" y="-462995"/>
              <a:ext cx="2400528" cy="3232698"/>
            </a:xfrm>
            <a:custGeom>
              <a:rect b="b" l="l" r="r" t="t"/>
              <a:pathLst>
                <a:path extrusionOk="0" h="41865" w="31088">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22" name="Google Shape;2922;p55"/>
            <p:cNvSpPr/>
            <p:nvPr/>
          </p:nvSpPr>
          <p:spPr>
            <a:xfrm rot="-5142096">
              <a:off x="10598029" y="408426"/>
              <a:ext cx="1127217" cy="1843406"/>
            </a:xfrm>
            <a:custGeom>
              <a:rect b="b" l="l" r="r" t="t"/>
              <a:pathLst>
                <a:path extrusionOk="0" h="23873" w="14598">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pic>
        <p:nvPicPr>
          <p:cNvPr id="2923" name="Google Shape;2923;p55"/>
          <p:cNvPicPr preferRelativeResize="0"/>
          <p:nvPr/>
        </p:nvPicPr>
        <p:blipFill rotWithShape="1">
          <a:blip r:embed="rId2">
            <a:alphaModFix amt="50000"/>
          </a:blip>
          <a:srcRect b="0" l="0" r="0" t="0"/>
          <a:stretch/>
        </p:blipFill>
        <p:spPr>
          <a:xfrm>
            <a:off x="5805075" y="-352877"/>
            <a:ext cx="2036513" cy="4678365"/>
          </a:xfrm>
          <a:prstGeom prst="rect">
            <a:avLst/>
          </a:prstGeom>
          <a:noFill/>
          <a:ln>
            <a:noFill/>
          </a:ln>
        </p:spPr>
      </p:pic>
      <p:pic>
        <p:nvPicPr>
          <p:cNvPr id="2924" name="Google Shape;2924;p55"/>
          <p:cNvPicPr preferRelativeResize="0"/>
          <p:nvPr/>
        </p:nvPicPr>
        <p:blipFill rotWithShape="1">
          <a:blip r:embed="rId2">
            <a:alphaModFix amt="50000"/>
          </a:blip>
          <a:srcRect b="0" l="0" r="0" t="0"/>
          <a:stretch/>
        </p:blipFill>
        <p:spPr>
          <a:xfrm>
            <a:off x="-640579" y="-1030030"/>
            <a:ext cx="2036513" cy="467836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Background 3">
    <p:spTree>
      <p:nvGrpSpPr>
        <p:cNvPr id="2925" name="Shape 2925"/>
        <p:cNvGrpSpPr/>
        <p:nvPr/>
      </p:nvGrpSpPr>
      <p:grpSpPr>
        <a:xfrm>
          <a:off x="0" y="0"/>
          <a:ext cx="0" cy="0"/>
          <a:chOff x="0" y="0"/>
          <a:chExt cx="0" cy="0"/>
        </a:xfrm>
      </p:grpSpPr>
      <p:grpSp>
        <p:nvGrpSpPr>
          <p:cNvPr id="2926" name="Google Shape;2926;p56"/>
          <p:cNvGrpSpPr/>
          <p:nvPr/>
        </p:nvGrpSpPr>
        <p:grpSpPr>
          <a:xfrm rot="-1126758">
            <a:off x="6164808" y="7332716"/>
            <a:ext cx="1144926" cy="2903374"/>
            <a:chOff x="4045425" y="3839900"/>
            <a:chExt cx="559025" cy="552050"/>
          </a:xfrm>
        </p:grpSpPr>
        <p:sp>
          <p:nvSpPr>
            <p:cNvPr id="2927" name="Google Shape;2927;p56"/>
            <p:cNvSpPr/>
            <p:nvPr/>
          </p:nvSpPr>
          <p:spPr>
            <a:xfrm>
              <a:off x="4302300" y="3839900"/>
              <a:ext cx="67900" cy="274150"/>
            </a:xfrm>
            <a:custGeom>
              <a:rect b="b" l="l" r="r" t="t"/>
              <a:pathLst>
                <a:path extrusionOk="0" h="10966" w="2716">
                  <a:moveTo>
                    <a:pt x="406" y="0"/>
                  </a:moveTo>
                  <a:cubicBezTo>
                    <a:pt x="406" y="0"/>
                    <a:pt x="1" y="3572"/>
                    <a:pt x="156" y="5524"/>
                  </a:cubicBezTo>
                  <a:cubicBezTo>
                    <a:pt x="311" y="7477"/>
                    <a:pt x="1799" y="10966"/>
                    <a:pt x="1799" y="10966"/>
                  </a:cubicBezTo>
                  <a:cubicBezTo>
                    <a:pt x="1799" y="10966"/>
                    <a:pt x="2716" y="7525"/>
                    <a:pt x="2287" y="5524"/>
                  </a:cubicBezTo>
                  <a:cubicBezTo>
                    <a:pt x="1858" y="3524"/>
                    <a:pt x="406" y="0"/>
                    <a:pt x="40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28" name="Google Shape;2928;p56"/>
            <p:cNvSpPr/>
            <p:nvPr/>
          </p:nvSpPr>
          <p:spPr>
            <a:xfrm>
              <a:off x="4142475" y="3927100"/>
              <a:ext cx="196475" cy="194400"/>
            </a:xfrm>
            <a:custGeom>
              <a:rect b="b" l="l" r="r" t="t"/>
              <a:pathLst>
                <a:path extrusionOk="0" h="7776" w="7859">
                  <a:moveTo>
                    <a:pt x="0" y="1"/>
                  </a:moveTo>
                  <a:cubicBezTo>
                    <a:pt x="0" y="1"/>
                    <a:pt x="1882" y="3060"/>
                    <a:pt x="3215" y="4501"/>
                  </a:cubicBezTo>
                  <a:cubicBezTo>
                    <a:pt x="4537" y="5942"/>
                    <a:pt x="7858" y="7775"/>
                    <a:pt x="7858" y="7775"/>
                  </a:cubicBezTo>
                  <a:cubicBezTo>
                    <a:pt x="7858" y="7775"/>
                    <a:pt x="6453" y="4501"/>
                    <a:pt x="4882" y="3191"/>
                  </a:cubicBezTo>
                  <a:cubicBezTo>
                    <a:pt x="3322" y="1882"/>
                    <a:pt x="1" y="1"/>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29" name="Google Shape;2929;p56"/>
            <p:cNvSpPr/>
            <p:nvPr/>
          </p:nvSpPr>
          <p:spPr>
            <a:xfrm>
              <a:off x="4360050" y="3883050"/>
              <a:ext cx="113450" cy="228325"/>
            </a:xfrm>
            <a:custGeom>
              <a:rect b="b" l="l" r="r" t="t"/>
              <a:pathLst>
                <a:path extrusionOk="0" h="9133" w="4538">
                  <a:moveTo>
                    <a:pt x="4537" y="0"/>
                  </a:moveTo>
                  <a:cubicBezTo>
                    <a:pt x="4537" y="1"/>
                    <a:pt x="2346" y="2489"/>
                    <a:pt x="1465" y="4072"/>
                  </a:cubicBezTo>
                  <a:cubicBezTo>
                    <a:pt x="572" y="5644"/>
                    <a:pt x="1" y="9132"/>
                    <a:pt x="1" y="9132"/>
                  </a:cubicBezTo>
                  <a:cubicBezTo>
                    <a:pt x="1" y="9132"/>
                    <a:pt x="2537" y="7025"/>
                    <a:pt x="3227" y="5263"/>
                  </a:cubicBezTo>
                  <a:cubicBezTo>
                    <a:pt x="3906" y="3501"/>
                    <a:pt x="4537" y="1"/>
                    <a:pt x="453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30" name="Google Shape;2930;p56"/>
            <p:cNvSpPr/>
            <p:nvPr/>
          </p:nvSpPr>
          <p:spPr>
            <a:xfrm>
              <a:off x="4362450" y="4017875"/>
              <a:ext cx="235150" cy="128325"/>
            </a:xfrm>
            <a:custGeom>
              <a:rect b="b" l="l" r="r" t="t"/>
              <a:pathLst>
                <a:path extrusionOk="0" h="5133" w="9406">
                  <a:moveTo>
                    <a:pt x="9406" y="1"/>
                  </a:moveTo>
                  <a:cubicBezTo>
                    <a:pt x="9406" y="1"/>
                    <a:pt x="6036" y="870"/>
                    <a:pt x="4322" y="1692"/>
                  </a:cubicBezTo>
                  <a:cubicBezTo>
                    <a:pt x="2607" y="2513"/>
                    <a:pt x="0" y="5133"/>
                    <a:pt x="0" y="5133"/>
                  </a:cubicBezTo>
                  <a:cubicBezTo>
                    <a:pt x="0" y="5133"/>
                    <a:pt x="3441" y="4775"/>
                    <a:pt x="5096" y="3680"/>
                  </a:cubicBezTo>
                  <a:cubicBezTo>
                    <a:pt x="6739" y="2585"/>
                    <a:pt x="9406" y="1"/>
                    <a:pt x="940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31" name="Google Shape;2931;p56"/>
            <p:cNvSpPr/>
            <p:nvPr/>
          </p:nvSpPr>
          <p:spPr>
            <a:xfrm>
              <a:off x="4366000" y="4165700"/>
              <a:ext cx="238450" cy="53125"/>
            </a:xfrm>
            <a:custGeom>
              <a:rect b="b" l="l" r="r" t="t"/>
              <a:pathLst>
                <a:path extrusionOk="0" h="2125" w="9538">
                  <a:moveTo>
                    <a:pt x="4134" y="1"/>
                  </a:moveTo>
                  <a:cubicBezTo>
                    <a:pt x="2384" y="1"/>
                    <a:pt x="1" y="529"/>
                    <a:pt x="1" y="529"/>
                  </a:cubicBezTo>
                  <a:cubicBezTo>
                    <a:pt x="1" y="529"/>
                    <a:pt x="2668" y="2125"/>
                    <a:pt x="4454" y="2125"/>
                  </a:cubicBezTo>
                  <a:cubicBezTo>
                    <a:pt x="6228" y="2125"/>
                    <a:pt x="9538" y="1446"/>
                    <a:pt x="9538" y="1446"/>
                  </a:cubicBezTo>
                  <a:cubicBezTo>
                    <a:pt x="9538" y="1446"/>
                    <a:pt x="6645" y="315"/>
                    <a:pt x="4966" y="53"/>
                  </a:cubicBezTo>
                  <a:cubicBezTo>
                    <a:pt x="4718" y="16"/>
                    <a:pt x="4435" y="1"/>
                    <a:pt x="413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32" name="Google Shape;2932;p56"/>
            <p:cNvSpPr/>
            <p:nvPr/>
          </p:nvSpPr>
          <p:spPr>
            <a:xfrm>
              <a:off x="4360050" y="4217900"/>
              <a:ext cx="183375" cy="94975"/>
            </a:xfrm>
            <a:custGeom>
              <a:rect b="b" l="l" r="r" t="t"/>
              <a:pathLst>
                <a:path extrusionOk="0" h="3799" w="7335">
                  <a:moveTo>
                    <a:pt x="1" y="1"/>
                  </a:moveTo>
                  <a:cubicBezTo>
                    <a:pt x="1" y="1"/>
                    <a:pt x="1489" y="2275"/>
                    <a:pt x="2930" y="2823"/>
                  </a:cubicBezTo>
                  <a:cubicBezTo>
                    <a:pt x="4370" y="3382"/>
                    <a:pt x="7335" y="3799"/>
                    <a:pt x="7335" y="3799"/>
                  </a:cubicBezTo>
                  <a:cubicBezTo>
                    <a:pt x="7335" y="3799"/>
                    <a:pt x="5466" y="1882"/>
                    <a:pt x="4216" y="1120"/>
                  </a:cubicBezTo>
                  <a:cubicBezTo>
                    <a:pt x="2954" y="358"/>
                    <a:pt x="1" y="1"/>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33" name="Google Shape;2933;p56"/>
            <p:cNvSpPr/>
            <p:nvPr/>
          </p:nvSpPr>
          <p:spPr>
            <a:xfrm>
              <a:off x="4045425" y="4084900"/>
              <a:ext cx="293525" cy="61250"/>
            </a:xfrm>
            <a:custGeom>
              <a:rect b="b" l="l" r="r" t="t"/>
              <a:pathLst>
                <a:path extrusionOk="0" h="2450" w="11741">
                  <a:moveTo>
                    <a:pt x="3481" y="0"/>
                  </a:moveTo>
                  <a:cubicBezTo>
                    <a:pt x="1690" y="0"/>
                    <a:pt x="1" y="94"/>
                    <a:pt x="1" y="94"/>
                  </a:cubicBezTo>
                  <a:cubicBezTo>
                    <a:pt x="1" y="94"/>
                    <a:pt x="3561" y="1654"/>
                    <a:pt x="5633" y="2154"/>
                  </a:cubicBezTo>
                  <a:cubicBezTo>
                    <a:pt x="6594" y="2387"/>
                    <a:pt x="7988" y="2449"/>
                    <a:pt x="9202" y="2449"/>
                  </a:cubicBezTo>
                  <a:cubicBezTo>
                    <a:pt x="10589" y="2449"/>
                    <a:pt x="11740" y="2368"/>
                    <a:pt x="11740" y="2368"/>
                  </a:cubicBezTo>
                  <a:cubicBezTo>
                    <a:pt x="11740" y="2368"/>
                    <a:pt x="8466" y="368"/>
                    <a:pt x="6275" y="118"/>
                  </a:cubicBezTo>
                  <a:cubicBezTo>
                    <a:pt x="5491" y="29"/>
                    <a:pt x="4471" y="0"/>
                    <a:pt x="348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34" name="Google Shape;2934;p56"/>
            <p:cNvSpPr/>
            <p:nvPr/>
          </p:nvSpPr>
          <p:spPr>
            <a:xfrm>
              <a:off x="4068950" y="4163625"/>
              <a:ext cx="261075" cy="57450"/>
            </a:xfrm>
            <a:custGeom>
              <a:rect b="b" l="l" r="r" t="t"/>
              <a:pathLst>
                <a:path extrusionOk="0" h="2298" w="10443">
                  <a:moveTo>
                    <a:pt x="6522" y="1"/>
                  </a:moveTo>
                  <a:cubicBezTo>
                    <a:pt x="6068" y="1"/>
                    <a:pt x="5632" y="36"/>
                    <a:pt x="5251" y="124"/>
                  </a:cubicBezTo>
                  <a:cubicBezTo>
                    <a:pt x="3346" y="553"/>
                    <a:pt x="0" y="2041"/>
                    <a:pt x="0" y="2041"/>
                  </a:cubicBezTo>
                  <a:cubicBezTo>
                    <a:pt x="0" y="2041"/>
                    <a:pt x="2293" y="2297"/>
                    <a:pt x="4142" y="2297"/>
                  </a:cubicBezTo>
                  <a:cubicBezTo>
                    <a:pt x="4546" y="2297"/>
                    <a:pt x="4930" y="2285"/>
                    <a:pt x="5263" y="2255"/>
                  </a:cubicBezTo>
                  <a:cubicBezTo>
                    <a:pt x="7132" y="2089"/>
                    <a:pt x="10442" y="565"/>
                    <a:pt x="10442" y="565"/>
                  </a:cubicBezTo>
                  <a:cubicBezTo>
                    <a:pt x="10442" y="565"/>
                    <a:pt x="8339" y="1"/>
                    <a:pt x="652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35" name="Google Shape;2935;p56"/>
            <p:cNvSpPr/>
            <p:nvPr/>
          </p:nvSpPr>
          <p:spPr>
            <a:xfrm>
              <a:off x="4152900" y="4210775"/>
              <a:ext cx="175625" cy="118175"/>
            </a:xfrm>
            <a:custGeom>
              <a:rect b="b" l="l" r="r" t="t"/>
              <a:pathLst>
                <a:path extrusionOk="0" h="4727" w="7025">
                  <a:moveTo>
                    <a:pt x="7025" y="0"/>
                  </a:moveTo>
                  <a:lnTo>
                    <a:pt x="7025" y="0"/>
                  </a:lnTo>
                  <a:cubicBezTo>
                    <a:pt x="7024" y="0"/>
                    <a:pt x="4262" y="250"/>
                    <a:pt x="3060" y="1274"/>
                  </a:cubicBezTo>
                  <a:cubicBezTo>
                    <a:pt x="1845" y="2286"/>
                    <a:pt x="0" y="4727"/>
                    <a:pt x="0" y="4727"/>
                  </a:cubicBezTo>
                  <a:cubicBezTo>
                    <a:pt x="0" y="4727"/>
                    <a:pt x="2643" y="3965"/>
                    <a:pt x="3941" y="3215"/>
                  </a:cubicBezTo>
                  <a:cubicBezTo>
                    <a:pt x="5227" y="2453"/>
                    <a:pt x="7025" y="0"/>
                    <a:pt x="702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36" name="Google Shape;2936;p56"/>
            <p:cNvSpPr/>
            <p:nvPr/>
          </p:nvSpPr>
          <p:spPr>
            <a:xfrm>
              <a:off x="4177000" y="3962400"/>
              <a:ext cx="329100" cy="429550"/>
            </a:xfrm>
            <a:custGeom>
              <a:rect b="b" l="l" r="r" t="t"/>
              <a:pathLst>
                <a:path extrusionOk="0" h="17182" w="13164">
                  <a:moveTo>
                    <a:pt x="6209" y="0"/>
                  </a:moveTo>
                  <a:cubicBezTo>
                    <a:pt x="6202" y="0"/>
                    <a:pt x="6192" y="5"/>
                    <a:pt x="6192" y="5"/>
                  </a:cubicBezTo>
                  <a:cubicBezTo>
                    <a:pt x="6466" y="1160"/>
                    <a:pt x="6656" y="2327"/>
                    <a:pt x="6751" y="3518"/>
                  </a:cubicBezTo>
                  <a:cubicBezTo>
                    <a:pt x="6763" y="3923"/>
                    <a:pt x="6763" y="4339"/>
                    <a:pt x="6763" y="4756"/>
                  </a:cubicBezTo>
                  <a:cubicBezTo>
                    <a:pt x="6763" y="4982"/>
                    <a:pt x="6751" y="5220"/>
                    <a:pt x="6751" y="5447"/>
                  </a:cubicBezTo>
                  <a:lnTo>
                    <a:pt x="6751" y="5530"/>
                  </a:lnTo>
                  <a:cubicBezTo>
                    <a:pt x="6751" y="5887"/>
                    <a:pt x="6727" y="6256"/>
                    <a:pt x="6716" y="6625"/>
                  </a:cubicBezTo>
                  <a:cubicBezTo>
                    <a:pt x="6168" y="5911"/>
                    <a:pt x="5489" y="5316"/>
                    <a:pt x="4834" y="4696"/>
                  </a:cubicBezTo>
                  <a:cubicBezTo>
                    <a:pt x="4049" y="3946"/>
                    <a:pt x="3167" y="3149"/>
                    <a:pt x="2596" y="2220"/>
                  </a:cubicBezTo>
                  <a:cubicBezTo>
                    <a:pt x="2591" y="2211"/>
                    <a:pt x="2585" y="2207"/>
                    <a:pt x="2580" y="2207"/>
                  </a:cubicBezTo>
                  <a:cubicBezTo>
                    <a:pt x="2571" y="2207"/>
                    <a:pt x="2565" y="2217"/>
                    <a:pt x="2572" y="2232"/>
                  </a:cubicBezTo>
                  <a:cubicBezTo>
                    <a:pt x="3084" y="3101"/>
                    <a:pt x="3870" y="3851"/>
                    <a:pt x="4584" y="4565"/>
                  </a:cubicBezTo>
                  <a:cubicBezTo>
                    <a:pt x="5323" y="5304"/>
                    <a:pt x="6073" y="6018"/>
                    <a:pt x="6704" y="6851"/>
                  </a:cubicBezTo>
                  <a:cubicBezTo>
                    <a:pt x="6692" y="7018"/>
                    <a:pt x="6680" y="7185"/>
                    <a:pt x="6668" y="7340"/>
                  </a:cubicBezTo>
                  <a:cubicBezTo>
                    <a:pt x="5846" y="6887"/>
                    <a:pt x="4882" y="6744"/>
                    <a:pt x="3965" y="6554"/>
                  </a:cubicBezTo>
                  <a:cubicBezTo>
                    <a:pt x="2940" y="6344"/>
                    <a:pt x="1903" y="6077"/>
                    <a:pt x="843" y="6077"/>
                  </a:cubicBezTo>
                  <a:cubicBezTo>
                    <a:pt x="820" y="6077"/>
                    <a:pt x="797" y="6077"/>
                    <a:pt x="774" y="6078"/>
                  </a:cubicBezTo>
                  <a:lnTo>
                    <a:pt x="774" y="6089"/>
                  </a:lnTo>
                  <a:cubicBezTo>
                    <a:pt x="1846" y="6113"/>
                    <a:pt x="2906" y="6423"/>
                    <a:pt x="3941" y="6649"/>
                  </a:cubicBezTo>
                  <a:cubicBezTo>
                    <a:pt x="4382" y="6756"/>
                    <a:pt x="4846" y="6851"/>
                    <a:pt x="5299" y="6971"/>
                  </a:cubicBezTo>
                  <a:cubicBezTo>
                    <a:pt x="5763" y="7113"/>
                    <a:pt x="6227" y="7304"/>
                    <a:pt x="6656" y="7542"/>
                  </a:cubicBezTo>
                  <a:cubicBezTo>
                    <a:pt x="6632" y="7875"/>
                    <a:pt x="6596" y="8209"/>
                    <a:pt x="6561" y="8542"/>
                  </a:cubicBezTo>
                  <a:cubicBezTo>
                    <a:pt x="6277" y="8506"/>
                    <a:pt x="5987" y="8491"/>
                    <a:pt x="5694" y="8491"/>
                  </a:cubicBezTo>
                  <a:cubicBezTo>
                    <a:pt x="4930" y="8491"/>
                    <a:pt x="4149" y="8589"/>
                    <a:pt x="3418" y="8649"/>
                  </a:cubicBezTo>
                  <a:cubicBezTo>
                    <a:pt x="2263" y="8733"/>
                    <a:pt x="1132" y="8959"/>
                    <a:pt x="24" y="9304"/>
                  </a:cubicBezTo>
                  <a:cubicBezTo>
                    <a:pt x="0" y="9316"/>
                    <a:pt x="12" y="9352"/>
                    <a:pt x="36" y="9352"/>
                  </a:cubicBezTo>
                  <a:cubicBezTo>
                    <a:pt x="1132" y="9018"/>
                    <a:pt x="2275" y="8816"/>
                    <a:pt x="3418" y="8756"/>
                  </a:cubicBezTo>
                  <a:cubicBezTo>
                    <a:pt x="3941" y="8721"/>
                    <a:pt x="4465" y="8709"/>
                    <a:pt x="4977" y="8685"/>
                  </a:cubicBezTo>
                  <a:cubicBezTo>
                    <a:pt x="5220" y="8668"/>
                    <a:pt x="5463" y="8660"/>
                    <a:pt x="5705" y="8660"/>
                  </a:cubicBezTo>
                  <a:cubicBezTo>
                    <a:pt x="5985" y="8660"/>
                    <a:pt x="6263" y="8671"/>
                    <a:pt x="6537" y="8697"/>
                  </a:cubicBezTo>
                  <a:cubicBezTo>
                    <a:pt x="6501" y="9054"/>
                    <a:pt x="6454" y="9399"/>
                    <a:pt x="6382" y="9757"/>
                  </a:cubicBezTo>
                  <a:cubicBezTo>
                    <a:pt x="5727" y="9757"/>
                    <a:pt x="5132" y="10233"/>
                    <a:pt x="4620" y="10602"/>
                  </a:cubicBezTo>
                  <a:cubicBezTo>
                    <a:pt x="3941" y="11090"/>
                    <a:pt x="3322" y="11650"/>
                    <a:pt x="2679" y="12185"/>
                  </a:cubicBezTo>
                  <a:cubicBezTo>
                    <a:pt x="2661" y="12213"/>
                    <a:pt x="2678" y="12241"/>
                    <a:pt x="2703" y="12241"/>
                  </a:cubicBezTo>
                  <a:cubicBezTo>
                    <a:pt x="2711" y="12241"/>
                    <a:pt x="2719" y="12238"/>
                    <a:pt x="2727" y="12233"/>
                  </a:cubicBezTo>
                  <a:cubicBezTo>
                    <a:pt x="3287" y="11781"/>
                    <a:pt x="3882" y="11340"/>
                    <a:pt x="4477" y="10923"/>
                  </a:cubicBezTo>
                  <a:cubicBezTo>
                    <a:pt x="4977" y="10590"/>
                    <a:pt x="5680" y="10030"/>
                    <a:pt x="6335" y="10019"/>
                  </a:cubicBezTo>
                  <a:lnTo>
                    <a:pt x="6335" y="10019"/>
                  </a:lnTo>
                  <a:cubicBezTo>
                    <a:pt x="6323" y="10066"/>
                    <a:pt x="6311" y="10126"/>
                    <a:pt x="6299" y="10173"/>
                  </a:cubicBezTo>
                  <a:cubicBezTo>
                    <a:pt x="5858" y="12447"/>
                    <a:pt x="5025" y="14650"/>
                    <a:pt x="4251" y="16841"/>
                  </a:cubicBezTo>
                  <a:cubicBezTo>
                    <a:pt x="4180" y="17048"/>
                    <a:pt x="4348" y="17182"/>
                    <a:pt x="4520" y="17182"/>
                  </a:cubicBezTo>
                  <a:cubicBezTo>
                    <a:pt x="4634" y="17182"/>
                    <a:pt x="4751" y="17122"/>
                    <a:pt x="4799" y="16984"/>
                  </a:cubicBezTo>
                  <a:cubicBezTo>
                    <a:pt x="5549" y="14876"/>
                    <a:pt x="6287" y="12697"/>
                    <a:pt x="6680" y="10483"/>
                  </a:cubicBezTo>
                  <a:cubicBezTo>
                    <a:pt x="6807" y="10450"/>
                    <a:pt x="6938" y="10436"/>
                    <a:pt x="7071" y="10436"/>
                  </a:cubicBezTo>
                  <a:cubicBezTo>
                    <a:pt x="7670" y="10436"/>
                    <a:pt x="8304" y="10729"/>
                    <a:pt x="8811" y="10983"/>
                  </a:cubicBezTo>
                  <a:cubicBezTo>
                    <a:pt x="9418" y="11292"/>
                    <a:pt x="10002" y="11638"/>
                    <a:pt x="10549" y="12031"/>
                  </a:cubicBezTo>
                  <a:cubicBezTo>
                    <a:pt x="10555" y="12034"/>
                    <a:pt x="10561" y="12036"/>
                    <a:pt x="10566" y="12036"/>
                  </a:cubicBezTo>
                  <a:cubicBezTo>
                    <a:pt x="10595" y="12036"/>
                    <a:pt x="10615" y="11991"/>
                    <a:pt x="10585" y="11971"/>
                  </a:cubicBezTo>
                  <a:cubicBezTo>
                    <a:pt x="9918" y="11507"/>
                    <a:pt x="9287" y="10995"/>
                    <a:pt x="8549" y="10626"/>
                  </a:cubicBezTo>
                  <a:cubicBezTo>
                    <a:pt x="8082" y="10397"/>
                    <a:pt x="7557" y="10168"/>
                    <a:pt x="7029" y="10168"/>
                  </a:cubicBezTo>
                  <a:cubicBezTo>
                    <a:pt x="6924" y="10168"/>
                    <a:pt x="6820" y="10177"/>
                    <a:pt x="6716" y="10197"/>
                  </a:cubicBezTo>
                  <a:cubicBezTo>
                    <a:pt x="6727" y="10126"/>
                    <a:pt x="6739" y="10054"/>
                    <a:pt x="6751" y="9983"/>
                  </a:cubicBezTo>
                  <a:cubicBezTo>
                    <a:pt x="6811" y="9590"/>
                    <a:pt x="6858" y="9197"/>
                    <a:pt x="6894" y="8816"/>
                  </a:cubicBezTo>
                  <a:cubicBezTo>
                    <a:pt x="7363" y="8777"/>
                    <a:pt x="7837" y="8756"/>
                    <a:pt x="8311" y="8756"/>
                  </a:cubicBezTo>
                  <a:cubicBezTo>
                    <a:pt x="8849" y="8756"/>
                    <a:pt x="9387" y="8783"/>
                    <a:pt x="9918" y="8840"/>
                  </a:cubicBezTo>
                  <a:cubicBezTo>
                    <a:pt x="10966" y="8923"/>
                    <a:pt x="12097" y="8935"/>
                    <a:pt x="13109" y="9197"/>
                  </a:cubicBezTo>
                  <a:cubicBezTo>
                    <a:pt x="13112" y="9205"/>
                    <a:pt x="13117" y="9208"/>
                    <a:pt x="13122" y="9208"/>
                  </a:cubicBezTo>
                  <a:cubicBezTo>
                    <a:pt x="13139" y="9208"/>
                    <a:pt x="13163" y="9173"/>
                    <a:pt x="13145" y="9173"/>
                  </a:cubicBezTo>
                  <a:cubicBezTo>
                    <a:pt x="12145" y="8911"/>
                    <a:pt x="11097" y="8852"/>
                    <a:pt x="10085" y="8745"/>
                  </a:cubicBezTo>
                  <a:cubicBezTo>
                    <a:pt x="9445" y="8664"/>
                    <a:pt x="8800" y="8624"/>
                    <a:pt x="8154" y="8624"/>
                  </a:cubicBezTo>
                  <a:cubicBezTo>
                    <a:pt x="7742" y="8624"/>
                    <a:pt x="7330" y="8641"/>
                    <a:pt x="6918" y="8673"/>
                  </a:cubicBezTo>
                  <a:cubicBezTo>
                    <a:pt x="6942" y="8340"/>
                    <a:pt x="6954" y="8006"/>
                    <a:pt x="6966" y="7673"/>
                  </a:cubicBezTo>
                  <a:cubicBezTo>
                    <a:pt x="8966" y="6804"/>
                    <a:pt x="10764" y="5518"/>
                    <a:pt x="12621" y="4387"/>
                  </a:cubicBezTo>
                  <a:lnTo>
                    <a:pt x="12621" y="4387"/>
                  </a:lnTo>
                  <a:cubicBezTo>
                    <a:pt x="10716" y="5375"/>
                    <a:pt x="8954" y="6637"/>
                    <a:pt x="6977" y="7471"/>
                  </a:cubicBezTo>
                  <a:lnTo>
                    <a:pt x="6977" y="6923"/>
                  </a:lnTo>
                  <a:cubicBezTo>
                    <a:pt x="6977" y="6828"/>
                    <a:pt x="6989" y="6744"/>
                    <a:pt x="6977" y="6649"/>
                  </a:cubicBezTo>
                  <a:cubicBezTo>
                    <a:pt x="7537" y="5768"/>
                    <a:pt x="8073" y="4863"/>
                    <a:pt x="8597" y="3958"/>
                  </a:cubicBezTo>
                  <a:cubicBezTo>
                    <a:pt x="9085" y="3113"/>
                    <a:pt x="9585" y="2244"/>
                    <a:pt x="9859" y="1291"/>
                  </a:cubicBezTo>
                  <a:cubicBezTo>
                    <a:pt x="9859" y="1285"/>
                    <a:pt x="9856" y="1282"/>
                    <a:pt x="9851" y="1282"/>
                  </a:cubicBezTo>
                  <a:cubicBezTo>
                    <a:pt x="9847" y="1282"/>
                    <a:pt x="9841" y="1285"/>
                    <a:pt x="9835" y="1291"/>
                  </a:cubicBezTo>
                  <a:cubicBezTo>
                    <a:pt x="9514" y="2279"/>
                    <a:pt x="8966" y="3149"/>
                    <a:pt x="8430" y="4030"/>
                  </a:cubicBezTo>
                  <a:cubicBezTo>
                    <a:pt x="7954" y="4815"/>
                    <a:pt x="7466" y="5589"/>
                    <a:pt x="6966" y="6363"/>
                  </a:cubicBezTo>
                  <a:cubicBezTo>
                    <a:pt x="6954" y="5768"/>
                    <a:pt x="6918" y="5161"/>
                    <a:pt x="6882" y="4565"/>
                  </a:cubicBezTo>
                  <a:cubicBezTo>
                    <a:pt x="6894" y="4280"/>
                    <a:pt x="6906" y="4006"/>
                    <a:pt x="6894" y="3720"/>
                  </a:cubicBezTo>
                  <a:cubicBezTo>
                    <a:pt x="6823" y="2470"/>
                    <a:pt x="6525" y="1220"/>
                    <a:pt x="6215" y="5"/>
                  </a:cubicBezTo>
                  <a:cubicBezTo>
                    <a:pt x="6215" y="1"/>
                    <a:pt x="6213" y="0"/>
                    <a:pt x="620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937" name="Google Shape;2937;p56"/>
          <p:cNvGrpSpPr/>
          <p:nvPr/>
        </p:nvGrpSpPr>
        <p:grpSpPr>
          <a:xfrm flipH="1" rot="-2416688">
            <a:off x="6101943" y="7822256"/>
            <a:ext cx="700478" cy="2904626"/>
            <a:chOff x="3377800" y="4037825"/>
            <a:chExt cx="342025" cy="552300"/>
          </a:xfrm>
        </p:grpSpPr>
        <p:sp>
          <p:nvSpPr>
            <p:cNvPr id="2938" name="Google Shape;2938;p56"/>
            <p:cNvSpPr/>
            <p:nvPr/>
          </p:nvSpPr>
          <p:spPr>
            <a:xfrm>
              <a:off x="3377800" y="4038125"/>
              <a:ext cx="342025" cy="468300"/>
            </a:xfrm>
            <a:custGeom>
              <a:rect b="b" l="l" r="r" t="t"/>
              <a:pathLst>
                <a:path extrusionOk="0" h="18732" w="13681">
                  <a:moveTo>
                    <a:pt x="9894" y="1"/>
                  </a:moveTo>
                  <a:cubicBezTo>
                    <a:pt x="8477" y="667"/>
                    <a:pt x="7144" y="1513"/>
                    <a:pt x="5929" y="2501"/>
                  </a:cubicBezTo>
                  <a:cubicBezTo>
                    <a:pt x="5441" y="2894"/>
                    <a:pt x="5167" y="3489"/>
                    <a:pt x="5191" y="4108"/>
                  </a:cubicBezTo>
                  <a:lnTo>
                    <a:pt x="5191" y="4120"/>
                  </a:lnTo>
                  <a:cubicBezTo>
                    <a:pt x="5251" y="5466"/>
                    <a:pt x="5715" y="5811"/>
                    <a:pt x="5429" y="6442"/>
                  </a:cubicBezTo>
                  <a:cubicBezTo>
                    <a:pt x="5348" y="6630"/>
                    <a:pt x="5259" y="6706"/>
                    <a:pt x="5176" y="6706"/>
                  </a:cubicBezTo>
                  <a:cubicBezTo>
                    <a:pt x="4981" y="6706"/>
                    <a:pt x="4820" y="6282"/>
                    <a:pt x="4870" y="5906"/>
                  </a:cubicBezTo>
                  <a:cubicBezTo>
                    <a:pt x="4953" y="5370"/>
                    <a:pt x="5036" y="5358"/>
                    <a:pt x="4894" y="4692"/>
                  </a:cubicBezTo>
                  <a:cubicBezTo>
                    <a:pt x="4798" y="4311"/>
                    <a:pt x="4751" y="3942"/>
                    <a:pt x="4739" y="3561"/>
                  </a:cubicBezTo>
                  <a:cubicBezTo>
                    <a:pt x="4132" y="4156"/>
                    <a:pt x="3560" y="4811"/>
                    <a:pt x="3072" y="5525"/>
                  </a:cubicBezTo>
                  <a:cubicBezTo>
                    <a:pt x="2893" y="5775"/>
                    <a:pt x="2715" y="6037"/>
                    <a:pt x="2548" y="6299"/>
                  </a:cubicBezTo>
                  <a:cubicBezTo>
                    <a:pt x="2227" y="6811"/>
                    <a:pt x="2096" y="7430"/>
                    <a:pt x="2191" y="8037"/>
                  </a:cubicBezTo>
                  <a:lnTo>
                    <a:pt x="2191" y="8049"/>
                  </a:lnTo>
                  <a:cubicBezTo>
                    <a:pt x="2393" y="9335"/>
                    <a:pt x="2643" y="9645"/>
                    <a:pt x="3084" y="10180"/>
                  </a:cubicBezTo>
                  <a:cubicBezTo>
                    <a:pt x="3429" y="10597"/>
                    <a:pt x="3632" y="10740"/>
                    <a:pt x="3715" y="11109"/>
                  </a:cubicBezTo>
                  <a:cubicBezTo>
                    <a:pt x="3758" y="11286"/>
                    <a:pt x="3653" y="11373"/>
                    <a:pt x="3491" y="11373"/>
                  </a:cubicBezTo>
                  <a:cubicBezTo>
                    <a:pt x="3337" y="11373"/>
                    <a:pt x="3132" y="11295"/>
                    <a:pt x="2953" y="11145"/>
                  </a:cubicBezTo>
                  <a:cubicBezTo>
                    <a:pt x="2631" y="10895"/>
                    <a:pt x="2524" y="10335"/>
                    <a:pt x="2215" y="9895"/>
                  </a:cubicBezTo>
                  <a:cubicBezTo>
                    <a:pt x="1941" y="9514"/>
                    <a:pt x="1631" y="8978"/>
                    <a:pt x="1643" y="7859"/>
                  </a:cubicBezTo>
                  <a:lnTo>
                    <a:pt x="1643" y="7859"/>
                  </a:lnTo>
                  <a:cubicBezTo>
                    <a:pt x="1000" y="9073"/>
                    <a:pt x="524" y="10371"/>
                    <a:pt x="226" y="11716"/>
                  </a:cubicBezTo>
                  <a:cubicBezTo>
                    <a:pt x="95" y="12347"/>
                    <a:pt x="286" y="13014"/>
                    <a:pt x="738" y="13490"/>
                  </a:cubicBezTo>
                  <a:lnTo>
                    <a:pt x="750" y="13502"/>
                  </a:lnTo>
                  <a:cubicBezTo>
                    <a:pt x="1643" y="14431"/>
                    <a:pt x="1869" y="14395"/>
                    <a:pt x="2465" y="14598"/>
                  </a:cubicBezTo>
                  <a:cubicBezTo>
                    <a:pt x="3060" y="14800"/>
                    <a:pt x="3191" y="15121"/>
                    <a:pt x="2893" y="15431"/>
                  </a:cubicBezTo>
                  <a:cubicBezTo>
                    <a:pt x="2814" y="15511"/>
                    <a:pt x="2742" y="15544"/>
                    <a:pt x="2672" y="15544"/>
                  </a:cubicBezTo>
                  <a:cubicBezTo>
                    <a:pt x="2479" y="15544"/>
                    <a:pt x="2300" y="15291"/>
                    <a:pt x="2012" y="15038"/>
                  </a:cubicBezTo>
                  <a:cubicBezTo>
                    <a:pt x="1619" y="14681"/>
                    <a:pt x="1238" y="14657"/>
                    <a:pt x="631" y="14086"/>
                  </a:cubicBezTo>
                  <a:cubicBezTo>
                    <a:pt x="393" y="13824"/>
                    <a:pt x="191" y="13538"/>
                    <a:pt x="36" y="13228"/>
                  </a:cubicBezTo>
                  <a:lnTo>
                    <a:pt x="36" y="13228"/>
                  </a:lnTo>
                  <a:cubicBezTo>
                    <a:pt x="0" y="14419"/>
                    <a:pt x="250" y="15491"/>
                    <a:pt x="905" y="16288"/>
                  </a:cubicBezTo>
                  <a:cubicBezTo>
                    <a:pt x="1822" y="17421"/>
                    <a:pt x="2983" y="17644"/>
                    <a:pt x="3756" y="17644"/>
                  </a:cubicBezTo>
                  <a:cubicBezTo>
                    <a:pt x="4258" y="17644"/>
                    <a:pt x="4596" y="17550"/>
                    <a:pt x="4596" y="17550"/>
                  </a:cubicBezTo>
                  <a:cubicBezTo>
                    <a:pt x="4596" y="17550"/>
                    <a:pt x="6045" y="18732"/>
                    <a:pt x="8091" y="18732"/>
                  </a:cubicBezTo>
                  <a:cubicBezTo>
                    <a:pt x="9000" y="18732"/>
                    <a:pt x="10027" y="18498"/>
                    <a:pt x="11097" y="17824"/>
                  </a:cubicBezTo>
                  <a:cubicBezTo>
                    <a:pt x="11621" y="17491"/>
                    <a:pt x="12085" y="17074"/>
                    <a:pt x="12466" y="16586"/>
                  </a:cubicBezTo>
                  <a:lnTo>
                    <a:pt x="12466" y="16586"/>
                  </a:lnTo>
                  <a:cubicBezTo>
                    <a:pt x="11383" y="16907"/>
                    <a:pt x="8954" y="16776"/>
                    <a:pt x="8061" y="16884"/>
                  </a:cubicBezTo>
                  <a:cubicBezTo>
                    <a:pt x="7549" y="16952"/>
                    <a:pt x="7284" y="17016"/>
                    <a:pt x="7079" y="17016"/>
                  </a:cubicBezTo>
                  <a:cubicBezTo>
                    <a:pt x="6926" y="17016"/>
                    <a:pt x="6807" y="16980"/>
                    <a:pt x="6644" y="16884"/>
                  </a:cubicBezTo>
                  <a:cubicBezTo>
                    <a:pt x="6263" y="16669"/>
                    <a:pt x="6489" y="16110"/>
                    <a:pt x="6941" y="16026"/>
                  </a:cubicBezTo>
                  <a:cubicBezTo>
                    <a:pt x="6966" y="16021"/>
                    <a:pt x="6995" y="16018"/>
                    <a:pt x="7028" y="16018"/>
                  </a:cubicBezTo>
                  <a:cubicBezTo>
                    <a:pt x="7437" y="16018"/>
                    <a:pt x="8460" y="16400"/>
                    <a:pt x="9910" y="16400"/>
                  </a:cubicBezTo>
                  <a:cubicBezTo>
                    <a:pt x="10415" y="16400"/>
                    <a:pt x="10972" y="16354"/>
                    <a:pt x="11573" y="16229"/>
                  </a:cubicBezTo>
                  <a:lnTo>
                    <a:pt x="11585" y="16229"/>
                  </a:lnTo>
                  <a:cubicBezTo>
                    <a:pt x="12549" y="16026"/>
                    <a:pt x="13288" y="15252"/>
                    <a:pt x="13466" y="14288"/>
                  </a:cubicBezTo>
                  <a:cubicBezTo>
                    <a:pt x="13680" y="13109"/>
                    <a:pt x="13597" y="11776"/>
                    <a:pt x="13311" y="10347"/>
                  </a:cubicBezTo>
                  <a:cubicBezTo>
                    <a:pt x="12883" y="10990"/>
                    <a:pt x="12359" y="11550"/>
                    <a:pt x="11752" y="12026"/>
                  </a:cubicBezTo>
                  <a:cubicBezTo>
                    <a:pt x="11163" y="12488"/>
                    <a:pt x="10479" y="12595"/>
                    <a:pt x="9840" y="12595"/>
                  </a:cubicBezTo>
                  <a:cubicBezTo>
                    <a:pt x="9295" y="12595"/>
                    <a:pt x="8782" y="12518"/>
                    <a:pt x="8389" y="12518"/>
                  </a:cubicBezTo>
                  <a:cubicBezTo>
                    <a:pt x="8282" y="12518"/>
                    <a:pt x="8184" y="12523"/>
                    <a:pt x="8096" y="12538"/>
                  </a:cubicBezTo>
                  <a:cubicBezTo>
                    <a:pt x="7592" y="12614"/>
                    <a:pt x="7196" y="12926"/>
                    <a:pt x="6983" y="12926"/>
                  </a:cubicBezTo>
                  <a:cubicBezTo>
                    <a:pt x="6864" y="12926"/>
                    <a:pt x="6802" y="12828"/>
                    <a:pt x="6811" y="12538"/>
                  </a:cubicBezTo>
                  <a:cubicBezTo>
                    <a:pt x="6829" y="11907"/>
                    <a:pt x="7352" y="11684"/>
                    <a:pt x="8219" y="11684"/>
                  </a:cubicBezTo>
                  <a:cubicBezTo>
                    <a:pt x="8481" y="11684"/>
                    <a:pt x="8775" y="11704"/>
                    <a:pt x="9097" y="11740"/>
                  </a:cubicBezTo>
                  <a:cubicBezTo>
                    <a:pt x="9285" y="11761"/>
                    <a:pt x="9469" y="11772"/>
                    <a:pt x="9651" y="11772"/>
                  </a:cubicBezTo>
                  <a:cubicBezTo>
                    <a:pt x="10802" y="11772"/>
                    <a:pt x="11823" y="11324"/>
                    <a:pt x="12728" y="10121"/>
                  </a:cubicBezTo>
                  <a:cubicBezTo>
                    <a:pt x="12990" y="9764"/>
                    <a:pt x="13085" y="9299"/>
                    <a:pt x="12966" y="8859"/>
                  </a:cubicBezTo>
                  <a:cubicBezTo>
                    <a:pt x="12907" y="8621"/>
                    <a:pt x="12835" y="8383"/>
                    <a:pt x="12764" y="8144"/>
                  </a:cubicBezTo>
                  <a:cubicBezTo>
                    <a:pt x="12478" y="7156"/>
                    <a:pt x="12168" y="6192"/>
                    <a:pt x="11871" y="5299"/>
                  </a:cubicBezTo>
                  <a:cubicBezTo>
                    <a:pt x="11561" y="5727"/>
                    <a:pt x="11061" y="5894"/>
                    <a:pt x="10442" y="6370"/>
                  </a:cubicBezTo>
                  <a:cubicBezTo>
                    <a:pt x="9620" y="7001"/>
                    <a:pt x="9811" y="7299"/>
                    <a:pt x="9358" y="7597"/>
                  </a:cubicBezTo>
                  <a:cubicBezTo>
                    <a:pt x="9234" y="7679"/>
                    <a:pt x="9126" y="7718"/>
                    <a:pt x="9041" y="7718"/>
                  </a:cubicBezTo>
                  <a:cubicBezTo>
                    <a:pt x="8816" y="7718"/>
                    <a:pt x="8742" y="7445"/>
                    <a:pt x="8906" y="6954"/>
                  </a:cubicBezTo>
                  <a:cubicBezTo>
                    <a:pt x="9132" y="6275"/>
                    <a:pt x="9989" y="6478"/>
                    <a:pt x="10775" y="5287"/>
                  </a:cubicBezTo>
                  <a:cubicBezTo>
                    <a:pt x="11073" y="4823"/>
                    <a:pt x="11263" y="4299"/>
                    <a:pt x="11335" y="3751"/>
                  </a:cubicBezTo>
                  <a:cubicBezTo>
                    <a:pt x="10537" y="1513"/>
                    <a:pt x="9894" y="1"/>
                    <a:pt x="989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39" name="Google Shape;2939;p56"/>
            <p:cNvSpPr/>
            <p:nvPr/>
          </p:nvSpPr>
          <p:spPr>
            <a:xfrm>
              <a:off x="3377800" y="4037825"/>
              <a:ext cx="247675" cy="441175"/>
            </a:xfrm>
            <a:custGeom>
              <a:rect b="b" l="l" r="r" t="t"/>
              <a:pathLst>
                <a:path extrusionOk="0" h="17647" w="9907">
                  <a:moveTo>
                    <a:pt x="9906" y="1"/>
                  </a:moveTo>
                  <a:lnTo>
                    <a:pt x="9906" y="1"/>
                  </a:lnTo>
                  <a:cubicBezTo>
                    <a:pt x="8477" y="667"/>
                    <a:pt x="7144" y="1513"/>
                    <a:pt x="5929" y="2501"/>
                  </a:cubicBezTo>
                  <a:cubicBezTo>
                    <a:pt x="5453" y="2894"/>
                    <a:pt x="5179" y="3489"/>
                    <a:pt x="5203" y="4108"/>
                  </a:cubicBezTo>
                  <a:lnTo>
                    <a:pt x="5203" y="4120"/>
                  </a:lnTo>
                  <a:cubicBezTo>
                    <a:pt x="5251" y="5466"/>
                    <a:pt x="5727" y="5811"/>
                    <a:pt x="5441" y="6442"/>
                  </a:cubicBezTo>
                  <a:cubicBezTo>
                    <a:pt x="5360" y="6630"/>
                    <a:pt x="5271" y="6706"/>
                    <a:pt x="5188" y="6706"/>
                  </a:cubicBezTo>
                  <a:cubicBezTo>
                    <a:pt x="4993" y="6706"/>
                    <a:pt x="4832" y="6282"/>
                    <a:pt x="4882" y="5906"/>
                  </a:cubicBezTo>
                  <a:cubicBezTo>
                    <a:pt x="4953" y="5370"/>
                    <a:pt x="5048" y="5358"/>
                    <a:pt x="4906" y="4692"/>
                  </a:cubicBezTo>
                  <a:cubicBezTo>
                    <a:pt x="4810" y="4311"/>
                    <a:pt x="4763" y="3942"/>
                    <a:pt x="4751" y="3561"/>
                  </a:cubicBezTo>
                  <a:cubicBezTo>
                    <a:pt x="4132" y="4156"/>
                    <a:pt x="3572" y="4811"/>
                    <a:pt x="3072" y="5525"/>
                  </a:cubicBezTo>
                  <a:cubicBezTo>
                    <a:pt x="2893" y="5775"/>
                    <a:pt x="2727" y="6037"/>
                    <a:pt x="2560" y="6299"/>
                  </a:cubicBezTo>
                  <a:cubicBezTo>
                    <a:pt x="2227" y="6811"/>
                    <a:pt x="2096" y="7430"/>
                    <a:pt x="2203" y="8037"/>
                  </a:cubicBezTo>
                  <a:lnTo>
                    <a:pt x="2203" y="8049"/>
                  </a:lnTo>
                  <a:cubicBezTo>
                    <a:pt x="2405" y="9335"/>
                    <a:pt x="2655" y="9645"/>
                    <a:pt x="3096" y="10180"/>
                  </a:cubicBezTo>
                  <a:cubicBezTo>
                    <a:pt x="3441" y="10597"/>
                    <a:pt x="3643" y="10740"/>
                    <a:pt x="3727" y="11109"/>
                  </a:cubicBezTo>
                  <a:cubicBezTo>
                    <a:pt x="3763" y="11287"/>
                    <a:pt x="3659" y="11373"/>
                    <a:pt x="3498" y="11373"/>
                  </a:cubicBezTo>
                  <a:cubicBezTo>
                    <a:pt x="3346" y="11373"/>
                    <a:pt x="3144" y="11295"/>
                    <a:pt x="2965" y="11145"/>
                  </a:cubicBezTo>
                  <a:cubicBezTo>
                    <a:pt x="2643" y="10895"/>
                    <a:pt x="2536" y="10335"/>
                    <a:pt x="2215" y="9895"/>
                  </a:cubicBezTo>
                  <a:cubicBezTo>
                    <a:pt x="1953" y="9514"/>
                    <a:pt x="1643" y="8978"/>
                    <a:pt x="1655" y="7859"/>
                  </a:cubicBezTo>
                  <a:lnTo>
                    <a:pt x="1655" y="7859"/>
                  </a:lnTo>
                  <a:cubicBezTo>
                    <a:pt x="1012" y="9073"/>
                    <a:pt x="524" y="10371"/>
                    <a:pt x="226" y="11716"/>
                  </a:cubicBezTo>
                  <a:cubicBezTo>
                    <a:pt x="95" y="12347"/>
                    <a:pt x="286" y="13014"/>
                    <a:pt x="738" y="13490"/>
                  </a:cubicBezTo>
                  <a:lnTo>
                    <a:pt x="750" y="13502"/>
                  </a:lnTo>
                  <a:cubicBezTo>
                    <a:pt x="1643" y="14431"/>
                    <a:pt x="1869" y="14395"/>
                    <a:pt x="2477" y="14598"/>
                  </a:cubicBezTo>
                  <a:cubicBezTo>
                    <a:pt x="3072" y="14800"/>
                    <a:pt x="3203" y="15122"/>
                    <a:pt x="2905" y="15431"/>
                  </a:cubicBezTo>
                  <a:cubicBezTo>
                    <a:pt x="2826" y="15511"/>
                    <a:pt x="2754" y="15544"/>
                    <a:pt x="2684" y="15544"/>
                  </a:cubicBezTo>
                  <a:cubicBezTo>
                    <a:pt x="2491" y="15544"/>
                    <a:pt x="2312" y="15291"/>
                    <a:pt x="2024" y="15038"/>
                  </a:cubicBezTo>
                  <a:cubicBezTo>
                    <a:pt x="1631" y="14681"/>
                    <a:pt x="1250" y="14657"/>
                    <a:pt x="643" y="14086"/>
                  </a:cubicBezTo>
                  <a:cubicBezTo>
                    <a:pt x="393" y="13824"/>
                    <a:pt x="191" y="13538"/>
                    <a:pt x="48" y="13228"/>
                  </a:cubicBezTo>
                  <a:lnTo>
                    <a:pt x="48" y="13228"/>
                  </a:lnTo>
                  <a:cubicBezTo>
                    <a:pt x="0" y="14419"/>
                    <a:pt x="262" y="15491"/>
                    <a:pt x="905" y="16288"/>
                  </a:cubicBezTo>
                  <a:cubicBezTo>
                    <a:pt x="1602" y="17147"/>
                    <a:pt x="2643" y="17646"/>
                    <a:pt x="3735" y="17646"/>
                  </a:cubicBezTo>
                  <a:cubicBezTo>
                    <a:pt x="3930" y="17646"/>
                    <a:pt x="4126" y="17630"/>
                    <a:pt x="4322" y="17598"/>
                  </a:cubicBezTo>
                  <a:cubicBezTo>
                    <a:pt x="3715" y="8121"/>
                    <a:pt x="9906" y="1"/>
                    <a:pt x="990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40" name="Google Shape;2940;p56"/>
            <p:cNvSpPr/>
            <p:nvPr/>
          </p:nvSpPr>
          <p:spPr>
            <a:xfrm>
              <a:off x="3474525" y="4140925"/>
              <a:ext cx="92325" cy="449200"/>
            </a:xfrm>
            <a:custGeom>
              <a:rect b="b" l="l" r="r" t="t"/>
              <a:pathLst>
                <a:path extrusionOk="0" h="17968" w="3693">
                  <a:moveTo>
                    <a:pt x="3609" y="0"/>
                  </a:moveTo>
                  <a:cubicBezTo>
                    <a:pt x="3590" y="0"/>
                    <a:pt x="3572" y="10"/>
                    <a:pt x="3561" y="32"/>
                  </a:cubicBezTo>
                  <a:cubicBezTo>
                    <a:pt x="2084" y="2901"/>
                    <a:pt x="822" y="5914"/>
                    <a:pt x="310" y="9128"/>
                  </a:cubicBezTo>
                  <a:cubicBezTo>
                    <a:pt x="60" y="10617"/>
                    <a:pt x="1" y="12129"/>
                    <a:pt x="120" y="13641"/>
                  </a:cubicBezTo>
                  <a:cubicBezTo>
                    <a:pt x="179" y="14379"/>
                    <a:pt x="298" y="15117"/>
                    <a:pt x="453" y="15855"/>
                  </a:cubicBezTo>
                  <a:cubicBezTo>
                    <a:pt x="608" y="16534"/>
                    <a:pt x="739" y="17320"/>
                    <a:pt x="1179" y="17879"/>
                  </a:cubicBezTo>
                  <a:cubicBezTo>
                    <a:pt x="1227" y="17941"/>
                    <a:pt x="1291" y="17968"/>
                    <a:pt x="1357" y="17968"/>
                  </a:cubicBezTo>
                  <a:cubicBezTo>
                    <a:pt x="1507" y="17968"/>
                    <a:pt x="1668" y="17834"/>
                    <a:pt x="1668" y="17677"/>
                  </a:cubicBezTo>
                  <a:cubicBezTo>
                    <a:pt x="1656" y="17034"/>
                    <a:pt x="1346" y="16403"/>
                    <a:pt x="1203" y="15784"/>
                  </a:cubicBezTo>
                  <a:cubicBezTo>
                    <a:pt x="1025" y="15034"/>
                    <a:pt x="906" y="14272"/>
                    <a:pt x="834" y="13498"/>
                  </a:cubicBezTo>
                  <a:cubicBezTo>
                    <a:pt x="703" y="11998"/>
                    <a:pt x="751" y="10486"/>
                    <a:pt x="953" y="8985"/>
                  </a:cubicBezTo>
                  <a:cubicBezTo>
                    <a:pt x="1370" y="5902"/>
                    <a:pt x="2406" y="2925"/>
                    <a:pt x="3668" y="103"/>
                  </a:cubicBezTo>
                  <a:cubicBezTo>
                    <a:pt x="3692" y="46"/>
                    <a:pt x="3649" y="0"/>
                    <a:pt x="36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941" name="Google Shape;2941;p56"/>
          <p:cNvGrpSpPr/>
          <p:nvPr/>
        </p:nvGrpSpPr>
        <p:grpSpPr>
          <a:xfrm flipH="1" rot="-8220559">
            <a:off x="6376840" y="-1018375"/>
            <a:ext cx="628155" cy="3690076"/>
            <a:chOff x="5067575" y="3176425"/>
            <a:chExt cx="473000" cy="1081975"/>
          </a:xfrm>
        </p:grpSpPr>
        <p:sp>
          <p:nvSpPr>
            <p:cNvPr id="2942" name="Google Shape;2942;p56"/>
            <p:cNvSpPr/>
            <p:nvPr/>
          </p:nvSpPr>
          <p:spPr>
            <a:xfrm>
              <a:off x="5067875" y="3176425"/>
              <a:ext cx="472700" cy="964425"/>
            </a:xfrm>
            <a:custGeom>
              <a:rect b="b" l="l" r="r" t="t"/>
              <a:pathLst>
                <a:path extrusionOk="0" h="38577" w="18908">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43" name="Google Shape;2943;p56"/>
            <p:cNvSpPr/>
            <p:nvPr/>
          </p:nvSpPr>
          <p:spPr>
            <a:xfrm>
              <a:off x="5067575" y="3176425"/>
              <a:ext cx="403350" cy="964425"/>
            </a:xfrm>
            <a:custGeom>
              <a:rect b="b" l="l" r="r" t="t"/>
              <a:pathLst>
                <a:path extrusionOk="0" h="38577" w="16134">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44" name="Google Shape;2944;p56"/>
            <p:cNvSpPr/>
            <p:nvPr/>
          </p:nvSpPr>
          <p:spPr>
            <a:xfrm>
              <a:off x="5249150" y="3221450"/>
              <a:ext cx="178150" cy="1036950"/>
            </a:xfrm>
            <a:custGeom>
              <a:rect b="b" l="l" r="r" t="t"/>
              <a:pathLst>
                <a:path extrusionOk="0" h="41478" w="7126">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45" name="Google Shape;2945;p56"/>
            <p:cNvSpPr/>
            <p:nvPr/>
          </p:nvSpPr>
          <p:spPr>
            <a:xfrm>
              <a:off x="5111350" y="3176425"/>
              <a:ext cx="404525" cy="893625"/>
            </a:xfrm>
            <a:custGeom>
              <a:rect b="b" l="l" r="r" t="t"/>
              <a:pathLst>
                <a:path extrusionOk="0" h="35745" w="16181">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grpSp>
        <p:nvGrpSpPr>
          <p:cNvPr id="2946" name="Google Shape;2946;p56"/>
          <p:cNvGrpSpPr/>
          <p:nvPr/>
        </p:nvGrpSpPr>
        <p:grpSpPr>
          <a:xfrm flipH="1" rot="-6064755">
            <a:off x="5912356" y="-426816"/>
            <a:ext cx="1972556" cy="1538893"/>
            <a:chOff x="3238525" y="2739250"/>
            <a:chExt cx="1148975" cy="2301800"/>
          </a:xfrm>
        </p:grpSpPr>
        <p:sp>
          <p:nvSpPr>
            <p:cNvPr id="2947" name="Google Shape;2947;p56"/>
            <p:cNvSpPr/>
            <p:nvPr/>
          </p:nvSpPr>
          <p:spPr>
            <a:xfrm>
              <a:off x="3865425" y="4776100"/>
              <a:ext cx="63400" cy="33125"/>
            </a:xfrm>
            <a:custGeom>
              <a:rect b="b" l="l" r="r" t="t"/>
              <a:pathLst>
                <a:path extrusionOk="0" h="1325" w="2536">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48" name="Google Shape;2948;p56"/>
            <p:cNvSpPr/>
            <p:nvPr/>
          </p:nvSpPr>
          <p:spPr>
            <a:xfrm>
              <a:off x="3852050" y="4694000"/>
              <a:ext cx="39250" cy="56825"/>
            </a:xfrm>
            <a:custGeom>
              <a:rect b="b" l="l" r="r" t="t"/>
              <a:pathLst>
                <a:path extrusionOk="0" h="2273" w="157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49" name="Google Shape;2949;p56"/>
            <p:cNvSpPr/>
            <p:nvPr/>
          </p:nvSpPr>
          <p:spPr>
            <a:xfrm>
              <a:off x="3924175" y="4454525"/>
              <a:ext cx="38850" cy="56750"/>
            </a:xfrm>
            <a:custGeom>
              <a:rect b="b" l="l" r="r" t="t"/>
              <a:pathLst>
                <a:path extrusionOk="0" h="2270" w="1554">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0" name="Google Shape;2950;p56"/>
            <p:cNvSpPr/>
            <p:nvPr/>
          </p:nvSpPr>
          <p:spPr>
            <a:xfrm>
              <a:off x="4021375" y="4250725"/>
              <a:ext cx="63400" cy="33125"/>
            </a:xfrm>
            <a:custGeom>
              <a:rect b="b" l="l" r="r" t="t"/>
              <a:pathLst>
                <a:path extrusionOk="0" h="1325" w="2536">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1" name="Google Shape;2951;p56"/>
            <p:cNvSpPr/>
            <p:nvPr/>
          </p:nvSpPr>
          <p:spPr>
            <a:xfrm>
              <a:off x="4006325" y="4168625"/>
              <a:ext cx="39250" cy="56825"/>
            </a:xfrm>
            <a:custGeom>
              <a:rect b="b" l="l" r="r" t="t"/>
              <a:pathLst>
                <a:path extrusionOk="0" h="2273" w="157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2" name="Google Shape;2952;p56"/>
            <p:cNvSpPr/>
            <p:nvPr/>
          </p:nvSpPr>
          <p:spPr>
            <a:xfrm>
              <a:off x="4046400" y="4152075"/>
              <a:ext cx="63400" cy="32550"/>
            </a:xfrm>
            <a:custGeom>
              <a:rect b="b" l="l" r="r" t="t"/>
              <a:pathLst>
                <a:path extrusionOk="0" h="1302" w="2536">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3" name="Google Shape;2953;p56"/>
            <p:cNvSpPr/>
            <p:nvPr/>
          </p:nvSpPr>
          <p:spPr>
            <a:xfrm>
              <a:off x="3540200" y="4546800"/>
              <a:ext cx="45350" cy="48875"/>
            </a:xfrm>
            <a:custGeom>
              <a:rect b="b" l="l" r="r" t="t"/>
              <a:pathLst>
                <a:path extrusionOk="0" h="1955" w="1814">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4" name="Google Shape;2954;p56"/>
            <p:cNvSpPr/>
            <p:nvPr/>
          </p:nvSpPr>
          <p:spPr>
            <a:xfrm>
              <a:off x="3465150" y="4536350"/>
              <a:ext cx="64225" cy="30600"/>
            </a:xfrm>
            <a:custGeom>
              <a:rect b="b" l="l" r="r" t="t"/>
              <a:pathLst>
                <a:path extrusionOk="0" h="1224" w="2569">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5" name="Google Shape;2955;p56"/>
            <p:cNvSpPr/>
            <p:nvPr/>
          </p:nvSpPr>
          <p:spPr>
            <a:xfrm>
              <a:off x="3390100" y="4280575"/>
              <a:ext cx="63400" cy="31150"/>
            </a:xfrm>
            <a:custGeom>
              <a:rect b="b" l="l" r="r" t="t"/>
              <a:pathLst>
                <a:path extrusionOk="0" h="1246" w="2536">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6" name="Google Shape;2956;p56"/>
            <p:cNvSpPr/>
            <p:nvPr/>
          </p:nvSpPr>
          <p:spPr>
            <a:xfrm>
              <a:off x="3644450" y="4762350"/>
              <a:ext cx="34200" cy="61575"/>
            </a:xfrm>
            <a:custGeom>
              <a:rect b="b" l="l" r="r" t="t"/>
              <a:pathLst>
                <a:path extrusionOk="0" h="2463" w="1368">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7" name="Google Shape;2957;p56"/>
            <p:cNvSpPr/>
            <p:nvPr/>
          </p:nvSpPr>
          <p:spPr>
            <a:xfrm>
              <a:off x="3661125" y="4796575"/>
              <a:ext cx="35050" cy="59250"/>
            </a:xfrm>
            <a:custGeom>
              <a:rect b="b" l="l" r="r" t="t"/>
              <a:pathLst>
                <a:path extrusionOk="0" h="2370" w="1402">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8" name="Google Shape;2958;p56"/>
            <p:cNvSpPr/>
            <p:nvPr/>
          </p:nvSpPr>
          <p:spPr>
            <a:xfrm>
              <a:off x="3869600" y="4152075"/>
              <a:ext cx="63400" cy="32725"/>
            </a:xfrm>
            <a:custGeom>
              <a:rect b="b" l="l" r="r" t="t"/>
              <a:pathLst>
                <a:path extrusionOk="0" h="1309" w="2536">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59" name="Google Shape;2959;p56"/>
            <p:cNvSpPr/>
            <p:nvPr/>
          </p:nvSpPr>
          <p:spPr>
            <a:xfrm>
              <a:off x="3812900" y="4564275"/>
              <a:ext cx="63400" cy="33150"/>
            </a:xfrm>
            <a:custGeom>
              <a:rect b="b" l="l" r="r" t="t"/>
              <a:pathLst>
                <a:path extrusionOk="0" h="1326" w="2536">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0" name="Google Shape;2960;p56"/>
            <p:cNvSpPr/>
            <p:nvPr/>
          </p:nvSpPr>
          <p:spPr>
            <a:xfrm>
              <a:off x="3831075" y="4084000"/>
              <a:ext cx="49400" cy="44150"/>
            </a:xfrm>
            <a:custGeom>
              <a:rect b="b" l="l" r="r" t="t"/>
              <a:pathLst>
                <a:path extrusionOk="0" h="1766" w="1976">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1" name="Google Shape;2961;p56"/>
            <p:cNvSpPr/>
            <p:nvPr/>
          </p:nvSpPr>
          <p:spPr>
            <a:xfrm>
              <a:off x="3895200" y="3817100"/>
              <a:ext cx="46150" cy="50050"/>
            </a:xfrm>
            <a:custGeom>
              <a:rect b="b" l="l" r="r" t="t"/>
              <a:pathLst>
                <a:path extrusionOk="0" h="2002" w="1846">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2" name="Google Shape;2962;p56"/>
            <p:cNvSpPr/>
            <p:nvPr/>
          </p:nvSpPr>
          <p:spPr>
            <a:xfrm>
              <a:off x="3756350" y="4817825"/>
              <a:ext cx="46550" cy="50025"/>
            </a:xfrm>
            <a:custGeom>
              <a:rect b="b" l="l" r="r" t="t"/>
              <a:pathLst>
                <a:path extrusionOk="0" h="2001" w="1862">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3" name="Google Shape;2963;p56"/>
            <p:cNvSpPr/>
            <p:nvPr/>
          </p:nvSpPr>
          <p:spPr>
            <a:xfrm>
              <a:off x="3974675" y="3702100"/>
              <a:ext cx="65075" cy="30575"/>
            </a:xfrm>
            <a:custGeom>
              <a:rect b="b" l="l" r="r" t="t"/>
              <a:pathLst>
                <a:path extrusionOk="0" h="1223" w="2603">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4" name="Google Shape;2964;p56"/>
            <p:cNvSpPr/>
            <p:nvPr/>
          </p:nvSpPr>
          <p:spPr>
            <a:xfrm>
              <a:off x="3960800" y="3593075"/>
              <a:ext cx="43100" cy="52900"/>
            </a:xfrm>
            <a:custGeom>
              <a:rect b="b" l="l" r="r" t="t"/>
              <a:pathLst>
                <a:path extrusionOk="0" h="2116" w="1724">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5" name="Google Shape;2965;p56"/>
            <p:cNvSpPr/>
            <p:nvPr/>
          </p:nvSpPr>
          <p:spPr>
            <a:xfrm>
              <a:off x="4003875" y="3598350"/>
              <a:ext cx="63400" cy="32625"/>
            </a:xfrm>
            <a:custGeom>
              <a:rect b="b" l="l" r="r" t="t"/>
              <a:pathLst>
                <a:path extrusionOk="0" h="1305" w="2536">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6" name="Google Shape;2966;p56"/>
            <p:cNvSpPr/>
            <p:nvPr/>
          </p:nvSpPr>
          <p:spPr>
            <a:xfrm>
              <a:off x="3715325" y="4746150"/>
              <a:ext cx="50500" cy="43325"/>
            </a:xfrm>
            <a:custGeom>
              <a:rect b="b" l="l" r="r" t="t"/>
              <a:pathLst>
                <a:path extrusionOk="0" h="1733" w="202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7" name="Google Shape;2967;p56"/>
            <p:cNvSpPr/>
            <p:nvPr/>
          </p:nvSpPr>
          <p:spPr>
            <a:xfrm>
              <a:off x="3632775" y="4646275"/>
              <a:ext cx="59225" cy="33700"/>
            </a:xfrm>
            <a:custGeom>
              <a:rect b="b" l="l" r="r" t="t"/>
              <a:pathLst>
                <a:path extrusionOk="0" h="1348" w="2369">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8" name="Google Shape;2968;p56"/>
            <p:cNvSpPr/>
            <p:nvPr/>
          </p:nvSpPr>
          <p:spPr>
            <a:xfrm>
              <a:off x="3591075" y="4400125"/>
              <a:ext cx="65900" cy="31200"/>
            </a:xfrm>
            <a:custGeom>
              <a:rect b="b" l="l" r="r" t="t"/>
              <a:pathLst>
                <a:path extrusionOk="0" h="1248" w="2636">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69" name="Google Shape;2969;p56"/>
            <p:cNvSpPr/>
            <p:nvPr/>
          </p:nvSpPr>
          <p:spPr>
            <a:xfrm>
              <a:off x="3637775" y="4178000"/>
              <a:ext cx="51200" cy="43225"/>
            </a:xfrm>
            <a:custGeom>
              <a:rect b="b" l="l" r="r" t="t"/>
              <a:pathLst>
                <a:path extrusionOk="0" h="1729" w="2048">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0" name="Google Shape;2970;p56"/>
            <p:cNvSpPr/>
            <p:nvPr/>
          </p:nvSpPr>
          <p:spPr>
            <a:xfrm>
              <a:off x="3589250" y="4145725"/>
              <a:ext cx="49375" cy="44100"/>
            </a:xfrm>
            <a:custGeom>
              <a:rect b="b" l="l" r="r" t="t"/>
              <a:pathLst>
                <a:path extrusionOk="0" h="1764" w="1975">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1" name="Google Shape;2971;p56"/>
            <p:cNvSpPr/>
            <p:nvPr/>
          </p:nvSpPr>
          <p:spPr>
            <a:xfrm>
              <a:off x="3632775" y="3790225"/>
              <a:ext cx="50525" cy="43225"/>
            </a:xfrm>
            <a:custGeom>
              <a:rect b="b" l="l" r="r" t="t"/>
              <a:pathLst>
                <a:path extrusionOk="0" h="1729" w="2021">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2" name="Google Shape;2972;p56"/>
            <p:cNvSpPr/>
            <p:nvPr/>
          </p:nvSpPr>
          <p:spPr>
            <a:xfrm>
              <a:off x="3728675" y="4679200"/>
              <a:ext cx="47925" cy="45825"/>
            </a:xfrm>
            <a:custGeom>
              <a:rect b="b" l="l" r="r" t="t"/>
              <a:pathLst>
                <a:path extrusionOk="0" h="1833" w="1917">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3" name="Google Shape;2973;p56"/>
            <p:cNvSpPr/>
            <p:nvPr/>
          </p:nvSpPr>
          <p:spPr>
            <a:xfrm>
              <a:off x="3648600" y="4535975"/>
              <a:ext cx="64250" cy="30050"/>
            </a:xfrm>
            <a:custGeom>
              <a:rect b="b" l="l" r="r" t="t"/>
              <a:pathLst>
                <a:path extrusionOk="0" h="1202" w="257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4" name="Google Shape;2974;p56"/>
            <p:cNvSpPr/>
            <p:nvPr/>
          </p:nvSpPr>
          <p:spPr>
            <a:xfrm>
              <a:off x="3698650" y="4327975"/>
              <a:ext cx="55650" cy="38975"/>
            </a:xfrm>
            <a:custGeom>
              <a:rect b="b" l="l" r="r" t="t"/>
              <a:pathLst>
                <a:path extrusionOk="0" h="1559" w="2226">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5" name="Google Shape;2975;p56"/>
            <p:cNvSpPr/>
            <p:nvPr/>
          </p:nvSpPr>
          <p:spPr>
            <a:xfrm>
              <a:off x="3700325" y="4049150"/>
              <a:ext cx="63400" cy="30800"/>
            </a:xfrm>
            <a:custGeom>
              <a:rect b="b" l="l" r="r" t="t"/>
              <a:pathLst>
                <a:path extrusionOk="0" h="1232" w="2536">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6" name="Google Shape;2976;p56"/>
            <p:cNvSpPr/>
            <p:nvPr/>
          </p:nvSpPr>
          <p:spPr>
            <a:xfrm>
              <a:off x="3747025" y="3580900"/>
              <a:ext cx="64225" cy="31200"/>
            </a:xfrm>
            <a:custGeom>
              <a:rect b="b" l="l" r="r" t="t"/>
              <a:pathLst>
                <a:path extrusionOk="0" h="1248" w="2569">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7" name="Google Shape;2977;p56"/>
            <p:cNvSpPr/>
            <p:nvPr/>
          </p:nvSpPr>
          <p:spPr>
            <a:xfrm>
              <a:off x="3798725" y="3332800"/>
              <a:ext cx="63400" cy="30800"/>
            </a:xfrm>
            <a:custGeom>
              <a:rect b="b" l="l" r="r" t="t"/>
              <a:pathLst>
                <a:path extrusionOk="0" h="1232" w="2536">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8" name="Google Shape;2978;p56"/>
            <p:cNvSpPr/>
            <p:nvPr/>
          </p:nvSpPr>
          <p:spPr>
            <a:xfrm>
              <a:off x="3657700" y="3898350"/>
              <a:ext cx="51800" cy="39725"/>
            </a:xfrm>
            <a:custGeom>
              <a:rect b="b" l="l" r="r" t="t"/>
              <a:pathLst>
                <a:path extrusionOk="0" h="1589" w="2072">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79" name="Google Shape;2979;p56"/>
            <p:cNvSpPr/>
            <p:nvPr/>
          </p:nvSpPr>
          <p:spPr>
            <a:xfrm>
              <a:off x="3714800" y="3468875"/>
              <a:ext cx="52250" cy="39725"/>
            </a:xfrm>
            <a:custGeom>
              <a:rect b="b" l="l" r="r" t="t"/>
              <a:pathLst>
                <a:path extrusionOk="0" h="1589" w="209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0" name="Google Shape;2980;p56"/>
            <p:cNvSpPr/>
            <p:nvPr/>
          </p:nvSpPr>
          <p:spPr>
            <a:xfrm>
              <a:off x="3789475" y="3143250"/>
              <a:ext cx="52625" cy="40125"/>
            </a:xfrm>
            <a:custGeom>
              <a:rect b="b" l="l" r="r" t="t"/>
              <a:pathLst>
                <a:path extrusionOk="0" h="1605" w="2105">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1" name="Google Shape;2981;p56"/>
            <p:cNvSpPr/>
            <p:nvPr/>
          </p:nvSpPr>
          <p:spPr>
            <a:xfrm>
              <a:off x="3631100" y="4037075"/>
              <a:ext cx="48250" cy="45825"/>
            </a:xfrm>
            <a:custGeom>
              <a:rect b="b" l="l" r="r" t="t"/>
              <a:pathLst>
                <a:path extrusionOk="0" h="1833" w="193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2" name="Google Shape;2982;p56"/>
            <p:cNvSpPr/>
            <p:nvPr/>
          </p:nvSpPr>
          <p:spPr>
            <a:xfrm>
              <a:off x="3790375" y="3384525"/>
              <a:ext cx="308575" cy="1645375"/>
            </a:xfrm>
            <a:custGeom>
              <a:rect b="b" l="l" r="r" t="t"/>
              <a:pathLst>
                <a:path extrusionOk="0" fill="none" h="65815" w="12343">
                  <a:moveTo>
                    <a:pt x="12343" y="1"/>
                  </a:moveTo>
                  <a:cubicBezTo>
                    <a:pt x="12343" y="1"/>
                    <a:pt x="1068" y="21850"/>
                    <a:pt x="1" y="65815"/>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3" name="Google Shape;2983;p56"/>
            <p:cNvSpPr/>
            <p:nvPr/>
          </p:nvSpPr>
          <p:spPr>
            <a:xfrm>
              <a:off x="3534350" y="3032625"/>
              <a:ext cx="353625" cy="1996450"/>
            </a:xfrm>
            <a:custGeom>
              <a:rect b="b" l="l" r="r" t="t"/>
              <a:pathLst>
                <a:path extrusionOk="0" fill="none" h="79858" w="14145">
                  <a:moveTo>
                    <a:pt x="10275" y="79857"/>
                  </a:moveTo>
                  <a:cubicBezTo>
                    <a:pt x="1" y="38661"/>
                    <a:pt x="14144" y="0"/>
                    <a:pt x="14144" y="0"/>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4" name="Google Shape;2984;p56"/>
            <p:cNvSpPr/>
            <p:nvPr/>
          </p:nvSpPr>
          <p:spPr>
            <a:xfrm>
              <a:off x="3791200" y="4011650"/>
              <a:ext cx="297750" cy="1017425"/>
            </a:xfrm>
            <a:custGeom>
              <a:rect b="b" l="l" r="r" t="t"/>
              <a:pathLst>
                <a:path extrusionOk="0" fill="none" h="40697" w="11910">
                  <a:moveTo>
                    <a:pt x="11909" y="0"/>
                  </a:moveTo>
                  <a:cubicBezTo>
                    <a:pt x="11909" y="0"/>
                    <a:pt x="8974" y="14211"/>
                    <a:pt x="1" y="4069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5" name="Google Shape;2985;p56"/>
            <p:cNvSpPr/>
            <p:nvPr/>
          </p:nvSpPr>
          <p:spPr>
            <a:xfrm>
              <a:off x="3415100" y="4094200"/>
              <a:ext cx="376125" cy="935700"/>
            </a:xfrm>
            <a:custGeom>
              <a:rect b="b" l="l" r="r" t="t"/>
              <a:pathLst>
                <a:path extrusionOk="0" fill="none" h="37428" w="15045">
                  <a:moveTo>
                    <a:pt x="1" y="1"/>
                  </a:moveTo>
                  <a:cubicBezTo>
                    <a:pt x="1" y="1"/>
                    <a:pt x="1902" y="20782"/>
                    <a:pt x="15045" y="37428"/>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6" name="Google Shape;2986;p56"/>
            <p:cNvSpPr/>
            <p:nvPr/>
          </p:nvSpPr>
          <p:spPr>
            <a:xfrm>
              <a:off x="3579400" y="3682250"/>
              <a:ext cx="211000" cy="1346825"/>
            </a:xfrm>
            <a:custGeom>
              <a:rect b="b" l="l" r="r" t="t"/>
              <a:pathLst>
                <a:path extrusionOk="0" fill="none" h="53873" w="8440">
                  <a:moveTo>
                    <a:pt x="2469" y="0"/>
                  </a:moveTo>
                  <a:cubicBezTo>
                    <a:pt x="2469" y="0"/>
                    <a:pt x="0" y="32557"/>
                    <a:pt x="8440" y="53872"/>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7" name="Google Shape;2987;p56"/>
            <p:cNvSpPr/>
            <p:nvPr/>
          </p:nvSpPr>
          <p:spPr>
            <a:xfrm>
              <a:off x="3757850" y="4761350"/>
              <a:ext cx="267725" cy="275225"/>
            </a:xfrm>
            <a:custGeom>
              <a:rect b="b" l="l" r="r" t="t"/>
              <a:pathLst>
                <a:path extrusionOk="0" h="11009" w="10709">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8" name="Google Shape;2988;p56"/>
            <p:cNvSpPr/>
            <p:nvPr/>
          </p:nvSpPr>
          <p:spPr>
            <a:xfrm>
              <a:off x="3792875" y="4821400"/>
              <a:ext cx="177650" cy="197650"/>
            </a:xfrm>
            <a:custGeom>
              <a:rect b="b" l="l" r="r" t="t"/>
              <a:pathLst>
                <a:path extrusionOk="0" fill="none" h="7906" w="7106">
                  <a:moveTo>
                    <a:pt x="7106" y="0"/>
                  </a:moveTo>
                  <a:cubicBezTo>
                    <a:pt x="6739" y="467"/>
                    <a:pt x="1" y="7906"/>
                    <a:pt x="1" y="7906"/>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89" name="Google Shape;2989;p56"/>
            <p:cNvSpPr/>
            <p:nvPr/>
          </p:nvSpPr>
          <p:spPr>
            <a:xfrm>
              <a:off x="3508500" y="4787200"/>
              <a:ext cx="277725" cy="253850"/>
            </a:xfrm>
            <a:custGeom>
              <a:rect b="b" l="l" r="r" t="t"/>
              <a:pathLst>
                <a:path extrusionOk="0" h="10154" w="11109">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0" name="Google Shape;2990;p56"/>
            <p:cNvSpPr/>
            <p:nvPr/>
          </p:nvSpPr>
          <p:spPr>
            <a:xfrm>
              <a:off x="3562725" y="4842250"/>
              <a:ext cx="196000" cy="178475"/>
            </a:xfrm>
            <a:custGeom>
              <a:rect b="b" l="l" r="r" t="t"/>
              <a:pathLst>
                <a:path extrusionOk="0" fill="none" h="7139" w="7840">
                  <a:moveTo>
                    <a:pt x="0" y="0"/>
                  </a:moveTo>
                  <a:cubicBezTo>
                    <a:pt x="434" y="434"/>
                    <a:pt x="7839" y="7139"/>
                    <a:pt x="7839" y="7139"/>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1" name="Google Shape;2991;p56"/>
            <p:cNvSpPr/>
            <p:nvPr/>
          </p:nvSpPr>
          <p:spPr>
            <a:xfrm>
              <a:off x="3480150" y="3518800"/>
              <a:ext cx="331925" cy="316475"/>
            </a:xfrm>
            <a:custGeom>
              <a:rect b="b" l="l" r="r" t="t"/>
              <a:pathLst>
                <a:path extrusionOk="0" h="12659" w="13277">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2" name="Google Shape;2992;p56"/>
            <p:cNvSpPr/>
            <p:nvPr/>
          </p:nvSpPr>
          <p:spPr>
            <a:xfrm>
              <a:off x="3365900" y="3427325"/>
              <a:ext cx="545425" cy="511425"/>
            </a:xfrm>
            <a:custGeom>
              <a:rect b="b" l="l" r="r" t="t"/>
              <a:pathLst>
                <a:path extrusionOk="0" h="20457" w="21817">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3" name="Google Shape;2993;p56"/>
            <p:cNvSpPr/>
            <p:nvPr/>
          </p:nvSpPr>
          <p:spPr>
            <a:xfrm>
              <a:off x="3586075" y="3659350"/>
              <a:ext cx="91750" cy="73275"/>
            </a:xfrm>
            <a:custGeom>
              <a:rect b="b" l="l" r="r" t="t"/>
              <a:pathLst>
                <a:path extrusionOk="0" h="2931" w="367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4" name="Google Shape;2994;p56"/>
            <p:cNvSpPr/>
            <p:nvPr/>
          </p:nvSpPr>
          <p:spPr>
            <a:xfrm>
              <a:off x="3952150" y="3200075"/>
              <a:ext cx="302750" cy="348775"/>
            </a:xfrm>
            <a:custGeom>
              <a:rect b="b" l="l" r="r" t="t"/>
              <a:pathLst>
                <a:path extrusionOk="0" h="13951" w="1211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5" name="Google Shape;2995;p56"/>
            <p:cNvSpPr/>
            <p:nvPr/>
          </p:nvSpPr>
          <p:spPr>
            <a:xfrm>
              <a:off x="3769525" y="3087425"/>
              <a:ext cx="617975" cy="523525"/>
            </a:xfrm>
            <a:custGeom>
              <a:rect b="b" l="l" r="r" t="t"/>
              <a:pathLst>
                <a:path extrusionOk="0" h="20941" w="24719">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6" name="Google Shape;2996;p56"/>
            <p:cNvSpPr/>
            <p:nvPr/>
          </p:nvSpPr>
          <p:spPr>
            <a:xfrm>
              <a:off x="4058900" y="3342550"/>
              <a:ext cx="81750" cy="90650"/>
            </a:xfrm>
            <a:custGeom>
              <a:rect b="b" l="l" r="r" t="t"/>
              <a:pathLst>
                <a:path extrusionOk="0" h="3626" w="327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7" name="Google Shape;2997;p56"/>
            <p:cNvSpPr/>
            <p:nvPr/>
          </p:nvSpPr>
          <p:spPr>
            <a:xfrm>
              <a:off x="3316700" y="3983950"/>
              <a:ext cx="207675" cy="209300"/>
            </a:xfrm>
            <a:custGeom>
              <a:rect b="b" l="l" r="r" t="t"/>
              <a:pathLst>
                <a:path extrusionOk="0" h="8372" w="8307">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8" name="Google Shape;2998;p56"/>
            <p:cNvSpPr/>
            <p:nvPr/>
          </p:nvSpPr>
          <p:spPr>
            <a:xfrm>
              <a:off x="3238525" y="3909675"/>
              <a:ext cx="358400" cy="366375"/>
            </a:xfrm>
            <a:custGeom>
              <a:rect b="b" l="l" r="r" t="t"/>
              <a:pathLst>
                <a:path extrusionOk="0" h="14655" w="14336">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2999" name="Google Shape;2999;p56"/>
            <p:cNvSpPr/>
            <p:nvPr/>
          </p:nvSpPr>
          <p:spPr>
            <a:xfrm>
              <a:off x="3380075" y="4076775"/>
              <a:ext cx="62575" cy="52550"/>
            </a:xfrm>
            <a:custGeom>
              <a:rect b="b" l="l" r="r" t="t"/>
              <a:pathLst>
                <a:path extrusionOk="0" h="2102" w="2503">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00" name="Google Shape;3000;p56"/>
            <p:cNvSpPr/>
            <p:nvPr/>
          </p:nvSpPr>
          <p:spPr>
            <a:xfrm>
              <a:off x="3965500" y="3922550"/>
              <a:ext cx="227700" cy="211525"/>
            </a:xfrm>
            <a:custGeom>
              <a:rect b="b" l="l" r="r" t="t"/>
              <a:pathLst>
                <a:path extrusionOk="0" h="8461" w="9108">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01" name="Google Shape;3001;p56"/>
            <p:cNvSpPr/>
            <p:nvPr/>
          </p:nvSpPr>
          <p:spPr>
            <a:xfrm>
              <a:off x="3869600" y="3817550"/>
              <a:ext cx="386050" cy="388375"/>
            </a:xfrm>
            <a:custGeom>
              <a:rect b="b" l="l" r="r" t="t"/>
              <a:pathLst>
                <a:path extrusionOk="0" h="15535" w="15442">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02" name="Google Shape;3002;p56"/>
            <p:cNvSpPr/>
            <p:nvPr/>
          </p:nvSpPr>
          <p:spPr>
            <a:xfrm>
              <a:off x="4051400" y="3997250"/>
              <a:ext cx="65900" cy="51900"/>
            </a:xfrm>
            <a:custGeom>
              <a:rect b="b" l="l" r="r" t="t"/>
              <a:pathLst>
                <a:path extrusionOk="0" h="2076" w="2636">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03" name="Google Shape;3003;p56"/>
            <p:cNvSpPr/>
            <p:nvPr/>
          </p:nvSpPr>
          <p:spPr>
            <a:xfrm>
              <a:off x="3732000" y="2830600"/>
              <a:ext cx="311925" cy="309700"/>
            </a:xfrm>
            <a:custGeom>
              <a:rect b="b" l="l" r="r" t="t"/>
              <a:pathLst>
                <a:path extrusionOk="0" h="12388" w="12477">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04" name="Google Shape;3004;p56"/>
            <p:cNvSpPr/>
            <p:nvPr/>
          </p:nvSpPr>
          <p:spPr>
            <a:xfrm>
              <a:off x="3601175" y="2739250"/>
              <a:ext cx="573675" cy="512350"/>
            </a:xfrm>
            <a:custGeom>
              <a:rect b="b" l="l" r="r" t="t"/>
              <a:pathLst>
                <a:path extrusionOk="0" h="20494" w="22947">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sp>
          <p:nvSpPr>
            <p:cNvPr id="3005" name="Google Shape;3005;p56"/>
            <p:cNvSpPr/>
            <p:nvPr/>
          </p:nvSpPr>
          <p:spPr>
            <a:xfrm>
              <a:off x="3861250" y="2953700"/>
              <a:ext cx="90100" cy="84450"/>
            </a:xfrm>
            <a:custGeom>
              <a:rect b="b" l="l" r="r" t="t"/>
              <a:pathLst>
                <a:path extrusionOk="0" h="3378" w="3604">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grpSp>
      <p:sp>
        <p:nvSpPr>
          <p:cNvPr id="3006" name="Google Shape;3006;p56"/>
          <p:cNvSpPr/>
          <p:nvPr/>
        </p:nvSpPr>
        <p:spPr>
          <a:xfrm>
            <a:off x="-1297419" y="-577341"/>
            <a:ext cx="3969230" cy="11437384"/>
          </a:xfrm>
          <a:custGeom>
            <a:rect b="b" l="l" r="r" t="t"/>
            <a:pathLst>
              <a:path extrusionOk="0" h="64714" w="50036">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anchorCtr="0" anchor="ctr" bIns="9100" lIns="9100" spcFirstLastPara="1" rIns="9100" wrap="square" tIns="9100">
            <a:noAutofit/>
          </a:bodyPr>
          <a:lstStyle/>
          <a:p>
            <a:pPr indent="0" lvl="0" marL="0" marR="0" rtl="0" algn="l">
              <a:spcBef>
                <a:spcPts val="0"/>
              </a:spcBef>
              <a:spcAft>
                <a:spcPts val="0"/>
              </a:spcAft>
              <a:buClr>
                <a:schemeClr val="dk1"/>
              </a:buClr>
              <a:buSzPts val="180"/>
              <a:buFont typeface="Arial"/>
              <a:buNone/>
            </a:pPr>
            <a:r>
              <a:t/>
            </a:r>
            <a:endParaRPr sz="180">
              <a:solidFill>
                <a:schemeClr val="dk1"/>
              </a:solidFill>
              <a:latin typeface="Arial"/>
              <a:ea typeface="Arial"/>
              <a:cs typeface="Arial"/>
              <a:sym typeface="Arial"/>
            </a:endParaRPr>
          </a:p>
        </p:txBody>
      </p:sp>
      <p:pic>
        <p:nvPicPr>
          <p:cNvPr id="3007" name="Google Shape;3007;p56"/>
          <p:cNvPicPr preferRelativeResize="0"/>
          <p:nvPr/>
        </p:nvPicPr>
        <p:blipFill rotWithShape="1">
          <a:blip r:embed="rId2">
            <a:alphaModFix/>
          </a:blip>
          <a:srcRect b="0" l="0" r="0" t="0"/>
          <a:stretch/>
        </p:blipFill>
        <p:spPr>
          <a:xfrm>
            <a:off x="-409030" y="3269346"/>
            <a:ext cx="2888999" cy="6636650"/>
          </a:xfrm>
          <a:prstGeom prst="rect">
            <a:avLst/>
          </a:prstGeom>
          <a:noFill/>
          <a:ln>
            <a:noFill/>
          </a:ln>
        </p:spPr>
      </p:pic>
      <p:pic>
        <p:nvPicPr>
          <p:cNvPr id="3008" name="Google Shape;3008;p56"/>
          <p:cNvPicPr preferRelativeResize="0"/>
          <p:nvPr/>
        </p:nvPicPr>
        <p:blipFill rotWithShape="1">
          <a:blip r:embed="rId2">
            <a:alphaModFix amt="50000"/>
          </a:blip>
          <a:srcRect b="0" l="0" r="0" t="0"/>
          <a:stretch/>
        </p:blipFill>
        <p:spPr>
          <a:xfrm>
            <a:off x="-409030" y="-3376446"/>
            <a:ext cx="2888999" cy="6636650"/>
          </a:xfrm>
          <a:prstGeom prst="rect">
            <a:avLst/>
          </a:prstGeom>
          <a:noFill/>
          <a:ln>
            <a:noFill/>
          </a:ln>
        </p:spPr>
      </p:pic>
      <p:pic>
        <p:nvPicPr>
          <p:cNvPr id="3009" name="Google Shape;3009;p56"/>
          <p:cNvPicPr preferRelativeResize="0"/>
          <p:nvPr/>
        </p:nvPicPr>
        <p:blipFill rotWithShape="1">
          <a:blip r:embed="rId2">
            <a:alphaModFix amt="50000"/>
          </a:blip>
          <a:srcRect b="0" l="0" r="0" t="0"/>
          <a:stretch/>
        </p:blipFill>
        <p:spPr>
          <a:xfrm>
            <a:off x="5560910" y="-1004946"/>
            <a:ext cx="2036513" cy="4678365"/>
          </a:xfrm>
          <a:prstGeom prst="rect">
            <a:avLst/>
          </a:prstGeom>
          <a:noFill/>
          <a:ln>
            <a:noFill/>
          </a:ln>
        </p:spPr>
      </p:pic>
      <p:pic>
        <p:nvPicPr>
          <p:cNvPr id="3010" name="Google Shape;3010;p56"/>
          <p:cNvPicPr preferRelativeResize="0"/>
          <p:nvPr/>
        </p:nvPicPr>
        <p:blipFill rotWithShape="1">
          <a:blip r:embed="rId2">
            <a:alphaModFix amt="50000"/>
          </a:blip>
          <a:srcRect b="0" l="0" r="0" t="0"/>
          <a:stretch/>
        </p:blipFill>
        <p:spPr>
          <a:xfrm>
            <a:off x="5560910" y="6217661"/>
            <a:ext cx="2036513" cy="4678365"/>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4">
  <p:cSld name="Background 4">
    <p:spTree>
      <p:nvGrpSpPr>
        <p:cNvPr id="3011" name="Shape 3011"/>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3012" name="Shape 3012"/>
        <p:cNvGrpSpPr/>
        <p:nvPr/>
      </p:nvGrpSpPr>
      <p:grpSpPr>
        <a:xfrm>
          <a:off x="0" y="0"/>
          <a:ext cx="0" cy="0"/>
          <a:chOff x="0" y="0"/>
          <a:chExt cx="0" cy="0"/>
        </a:xfrm>
      </p:grpSpPr>
      <p:sp>
        <p:nvSpPr>
          <p:cNvPr id="3013" name="Google Shape;3013;p58"/>
          <p:cNvSpPr txBox="1"/>
          <p:nvPr>
            <p:ph type="ctrTitle"/>
          </p:nvPr>
        </p:nvSpPr>
        <p:spPr>
          <a:xfrm>
            <a:off x="257181" y="7164644"/>
            <a:ext cx="4371975" cy="2113280"/>
          </a:xfrm>
          <a:prstGeom prst="rect">
            <a:avLst/>
          </a:prstGeom>
          <a:noFill/>
          <a:ln>
            <a:noFill/>
          </a:ln>
        </p:spPr>
        <p:txBody>
          <a:bodyPr anchorCtr="0" anchor="ctr" bIns="91425" lIns="91425" spcFirstLastPara="1" rIns="91425" wrap="square" tIns="91425">
            <a:normAutofit/>
          </a:bodyPr>
          <a:lstStyle>
            <a:lvl1pPr lvl="0" algn="r">
              <a:lnSpc>
                <a:spcPct val="100000"/>
              </a:lnSpc>
              <a:spcBef>
                <a:spcPts val="0"/>
              </a:spcBef>
              <a:spcAft>
                <a:spcPts val="0"/>
              </a:spcAft>
              <a:buSzPts val="2800"/>
              <a:buNone/>
              <a:defRPr sz="439"/>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014" name="Google Shape;3014;p58"/>
          <p:cNvSpPr txBox="1"/>
          <p:nvPr>
            <p:ph idx="1" type="subTitle"/>
          </p:nvPr>
        </p:nvSpPr>
        <p:spPr>
          <a:xfrm>
            <a:off x="4843467" y="7164644"/>
            <a:ext cx="1800226" cy="211328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1400"/>
              <a:buNone/>
              <a:defRPr sz="159">
                <a:solidFill>
                  <a:srgbClr val="5D953A"/>
                </a:solidFill>
              </a:defRPr>
            </a:lvl1pPr>
            <a:lvl2pPr lvl="1" algn="ctr">
              <a:lnSpc>
                <a:spcPct val="100000"/>
              </a:lnSpc>
              <a:spcBef>
                <a:spcPts val="0"/>
              </a:spcBef>
              <a:spcAft>
                <a:spcPts val="0"/>
              </a:spcAft>
              <a:buSzPts val="1400"/>
              <a:buNone/>
              <a:defRPr sz="159"/>
            </a:lvl2pPr>
            <a:lvl3pPr lvl="2" algn="ctr">
              <a:lnSpc>
                <a:spcPct val="100000"/>
              </a:lnSpc>
              <a:spcBef>
                <a:spcPts val="0"/>
              </a:spcBef>
              <a:spcAft>
                <a:spcPts val="0"/>
              </a:spcAft>
              <a:buSzPts val="1400"/>
              <a:buNone/>
              <a:defRPr sz="159"/>
            </a:lvl3pPr>
            <a:lvl4pPr lvl="3" algn="ctr">
              <a:lnSpc>
                <a:spcPct val="100000"/>
              </a:lnSpc>
              <a:spcBef>
                <a:spcPts val="0"/>
              </a:spcBef>
              <a:spcAft>
                <a:spcPts val="0"/>
              </a:spcAft>
              <a:buSzPts val="1400"/>
              <a:buNone/>
              <a:defRPr sz="159"/>
            </a:lvl4pPr>
            <a:lvl5pPr lvl="4" algn="ctr">
              <a:lnSpc>
                <a:spcPct val="100000"/>
              </a:lnSpc>
              <a:spcBef>
                <a:spcPts val="0"/>
              </a:spcBef>
              <a:spcAft>
                <a:spcPts val="0"/>
              </a:spcAft>
              <a:buSzPts val="1400"/>
              <a:buNone/>
              <a:defRPr sz="159"/>
            </a:lvl5pPr>
            <a:lvl6pPr lvl="5" algn="ctr">
              <a:lnSpc>
                <a:spcPct val="100000"/>
              </a:lnSpc>
              <a:spcBef>
                <a:spcPts val="0"/>
              </a:spcBef>
              <a:spcAft>
                <a:spcPts val="0"/>
              </a:spcAft>
              <a:buSzPts val="1400"/>
              <a:buNone/>
              <a:defRPr sz="159"/>
            </a:lvl6pPr>
            <a:lvl7pPr lvl="6" algn="ctr">
              <a:lnSpc>
                <a:spcPct val="100000"/>
              </a:lnSpc>
              <a:spcBef>
                <a:spcPts val="0"/>
              </a:spcBef>
              <a:spcAft>
                <a:spcPts val="0"/>
              </a:spcAft>
              <a:buSzPts val="1400"/>
              <a:buNone/>
              <a:defRPr sz="159"/>
            </a:lvl7pPr>
            <a:lvl8pPr lvl="7" algn="ctr">
              <a:lnSpc>
                <a:spcPct val="100000"/>
              </a:lnSpc>
              <a:spcBef>
                <a:spcPts val="0"/>
              </a:spcBef>
              <a:spcAft>
                <a:spcPts val="0"/>
              </a:spcAft>
              <a:buSzPts val="1400"/>
              <a:buNone/>
              <a:defRPr sz="159"/>
            </a:lvl8pPr>
            <a:lvl9pPr lvl="8" algn="ctr">
              <a:lnSpc>
                <a:spcPct val="100000"/>
              </a:lnSpc>
              <a:spcBef>
                <a:spcPts val="0"/>
              </a:spcBef>
              <a:spcAft>
                <a:spcPts val="0"/>
              </a:spcAft>
              <a:buSzPts val="1400"/>
              <a:buNone/>
              <a:defRPr sz="159"/>
            </a:lvl9pPr>
          </a:lstStyle>
          <a:p/>
        </p:txBody>
      </p:sp>
      <p:sp>
        <p:nvSpPr>
          <p:cNvPr id="3015" name="Google Shape;3015;p5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618">
                <a:solidFill>
                  <a:schemeClr val="dk1"/>
                </a:solidFill>
                <a:latin typeface="Arial"/>
                <a:ea typeface="Arial"/>
                <a:cs typeface="Arial"/>
                <a:sym typeface="Arial"/>
              </a:defRPr>
            </a:lvl1pPr>
            <a:lvl2pPr lvl="1" marR="0" rtl="0" algn="l">
              <a:spcBef>
                <a:spcPts val="0"/>
              </a:spcBef>
              <a:spcAft>
                <a:spcPts val="0"/>
              </a:spcAft>
              <a:buSzPts val="1400"/>
              <a:buNone/>
              <a:defRPr b="0" i="0" sz="1618"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618"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618"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618"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618"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618"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618"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618" u="none" cap="none" strike="noStrike">
                <a:solidFill>
                  <a:schemeClr val="dk1"/>
                </a:solidFill>
                <a:latin typeface="Arial"/>
                <a:ea typeface="Arial"/>
                <a:cs typeface="Arial"/>
                <a:sym typeface="Arial"/>
              </a:defRPr>
            </a:lvl9pPr>
          </a:lstStyle>
          <a:p/>
        </p:txBody>
      </p:sp>
      <p:sp>
        <p:nvSpPr>
          <p:cNvPr id="3016" name="Google Shape;3016;p5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618">
                <a:solidFill>
                  <a:schemeClr val="dk1"/>
                </a:solidFill>
                <a:latin typeface="Arial"/>
                <a:ea typeface="Arial"/>
                <a:cs typeface="Arial"/>
                <a:sym typeface="Arial"/>
              </a:defRPr>
            </a:lvl1pPr>
            <a:lvl2pPr lvl="1" marR="0" rtl="0" algn="l">
              <a:spcBef>
                <a:spcPts val="0"/>
              </a:spcBef>
              <a:spcAft>
                <a:spcPts val="0"/>
              </a:spcAft>
              <a:buSzPts val="1400"/>
              <a:buNone/>
              <a:defRPr b="0" i="0" sz="1618"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618"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618"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618"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618"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618"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618"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618" u="none" cap="none" strike="noStrike">
                <a:solidFill>
                  <a:schemeClr val="dk1"/>
                </a:solidFill>
                <a:latin typeface="Arial"/>
                <a:ea typeface="Arial"/>
                <a:cs typeface="Arial"/>
                <a:sym typeface="Arial"/>
              </a:defRPr>
            </a:lvl9pPr>
          </a:lstStyle>
          <a:p/>
        </p:txBody>
      </p:sp>
      <p:sp>
        <p:nvSpPr>
          <p:cNvPr id="3017" name="Google Shape;3017;p5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618">
                <a:solidFill>
                  <a:schemeClr val="dk1"/>
                </a:solidFill>
                <a:latin typeface="Arial"/>
                <a:ea typeface="Arial"/>
                <a:cs typeface="Arial"/>
                <a:sym typeface="Arial"/>
              </a:defRPr>
            </a:lvl1pPr>
            <a:lvl2pPr indent="0" lvl="1" marL="0" marR="0" rtl="0" algn="l">
              <a:spcBef>
                <a:spcPts val="0"/>
              </a:spcBef>
              <a:buNone/>
              <a:defRPr sz="1618">
                <a:solidFill>
                  <a:schemeClr val="dk1"/>
                </a:solidFill>
                <a:latin typeface="Arial"/>
                <a:ea typeface="Arial"/>
                <a:cs typeface="Arial"/>
                <a:sym typeface="Arial"/>
              </a:defRPr>
            </a:lvl2pPr>
            <a:lvl3pPr indent="0" lvl="2" marL="0" marR="0" rtl="0" algn="l">
              <a:spcBef>
                <a:spcPts val="0"/>
              </a:spcBef>
              <a:buNone/>
              <a:defRPr sz="1618">
                <a:solidFill>
                  <a:schemeClr val="dk1"/>
                </a:solidFill>
                <a:latin typeface="Arial"/>
                <a:ea typeface="Arial"/>
                <a:cs typeface="Arial"/>
                <a:sym typeface="Arial"/>
              </a:defRPr>
            </a:lvl3pPr>
            <a:lvl4pPr indent="0" lvl="3" marL="0" marR="0" rtl="0" algn="l">
              <a:spcBef>
                <a:spcPts val="0"/>
              </a:spcBef>
              <a:buNone/>
              <a:defRPr sz="1618">
                <a:solidFill>
                  <a:schemeClr val="dk1"/>
                </a:solidFill>
                <a:latin typeface="Arial"/>
                <a:ea typeface="Arial"/>
                <a:cs typeface="Arial"/>
                <a:sym typeface="Arial"/>
              </a:defRPr>
            </a:lvl4pPr>
            <a:lvl5pPr indent="0" lvl="4" marL="0" marR="0" rtl="0" algn="l">
              <a:spcBef>
                <a:spcPts val="0"/>
              </a:spcBef>
              <a:buNone/>
              <a:defRPr sz="1618">
                <a:solidFill>
                  <a:schemeClr val="dk1"/>
                </a:solidFill>
                <a:latin typeface="Arial"/>
                <a:ea typeface="Arial"/>
                <a:cs typeface="Arial"/>
                <a:sym typeface="Arial"/>
              </a:defRPr>
            </a:lvl5pPr>
            <a:lvl6pPr indent="0" lvl="5" marL="0" marR="0" rtl="0" algn="l">
              <a:spcBef>
                <a:spcPts val="0"/>
              </a:spcBef>
              <a:buNone/>
              <a:defRPr sz="1618">
                <a:solidFill>
                  <a:schemeClr val="dk1"/>
                </a:solidFill>
                <a:latin typeface="Arial"/>
                <a:ea typeface="Arial"/>
                <a:cs typeface="Arial"/>
                <a:sym typeface="Arial"/>
              </a:defRPr>
            </a:lvl6pPr>
            <a:lvl7pPr indent="0" lvl="6" marL="0" marR="0" rtl="0" algn="l">
              <a:spcBef>
                <a:spcPts val="0"/>
              </a:spcBef>
              <a:buNone/>
              <a:defRPr sz="1618">
                <a:solidFill>
                  <a:schemeClr val="dk1"/>
                </a:solidFill>
                <a:latin typeface="Arial"/>
                <a:ea typeface="Arial"/>
                <a:cs typeface="Arial"/>
                <a:sym typeface="Arial"/>
              </a:defRPr>
            </a:lvl7pPr>
            <a:lvl8pPr indent="0" lvl="7" marL="0" marR="0" rtl="0" algn="l">
              <a:spcBef>
                <a:spcPts val="0"/>
              </a:spcBef>
              <a:buNone/>
              <a:defRPr sz="1618">
                <a:solidFill>
                  <a:schemeClr val="dk1"/>
                </a:solidFill>
                <a:latin typeface="Arial"/>
                <a:ea typeface="Arial"/>
                <a:cs typeface="Arial"/>
                <a:sym typeface="Arial"/>
              </a:defRPr>
            </a:lvl8pPr>
            <a:lvl9pPr indent="0" lvl="8" marL="0" marR="0" rtl="0" algn="l">
              <a:spcBef>
                <a:spcPts val="0"/>
              </a:spcBef>
              <a:buNone/>
              <a:defRPr sz="1618">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021" name="Shape 3021"/>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022" name="Shape 3022"/>
        <p:cNvGrpSpPr/>
        <p:nvPr/>
      </p:nvGrpSpPr>
      <p:grpSpPr>
        <a:xfrm>
          <a:off x="0" y="0"/>
          <a:ext cx="0" cy="0"/>
          <a:chOff x="0" y="0"/>
          <a:chExt cx="0" cy="0"/>
        </a:xfrm>
      </p:grpSpPr>
      <p:sp>
        <p:nvSpPr>
          <p:cNvPr id="3023" name="Google Shape;3023;p61"/>
          <p:cNvSpPr txBox="1"/>
          <p:nvPr>
            <p:ph type="title"/>
          </p:nvPr>
        </p:nvSpPr>
        <p:spPr>
          <a:xfrm>
            <a:off x="786265" y="623711"/>
            <a:ext cx="5285476" cy="929066"/>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Font typeface="Arial"/>
              <a:buNone/>
              <a:defRPr>
                <a:latin typeface="Arial"/>
                <a:ea typeface="Arial"/>
                <a:cs typeface="Arial"/>
                <a:sym typeface="Arial"/>
              </a:defRPr>
            </a:lvl1pPr>
            <a:lvl2pPr lvl="1" algn="ctr">
              <a:lnSpc>
                <a:spcPct val="100000"/>
              </a:lnSpc>
              <a:spcBef>
                <a:spcPts val="0"/>
              </a:spcBef>
              <a:spcAft>
                <a:spcPts val="0"/>
              </a:spcAft>
              <a:buSzPts val="2400"/>
              <a:buFont typeface="Arial"/>
              <a:buNone/>
              <a:defRPr>
                <a:latin typeface="Arial"/>
                <a:ea typeface="Arial"/>
                <a:cs typeface="Arial"/>
                <a:sym typeface="Arial"/>
              </a:defRPr>
            </a:lvl2pPr>
            <a:lvl3pPr lvl="2" algn="ctr">
              <a:lnSpc>
                <a:spcPct val="100000"/>
              </a:lnSpc>
              <a:spcBef>
                <a:spcPts val="0"/>
              </a:spcBef>
              <a:spcAft>
                <a:spcPts val="0"/>
              </a:spcAft>
              <a:buSzPts val="2400"/>
              <a:buFont typeface="Arial"/>
              <a:buNone/>
              <a:defRPr>
                <a:latin typeface="Arial"/>
                <a:ea typeface="Arial"/>
                <a:cs typeface="Arial"/>
                <a:sym typeface="Arial"/>
              </a:defRPr>
            </a:lvl3pPr>
            <a:lvl4pPr lvl="3" algn="ctr">
              <a:lnSpc>
                <a:spcPct val="100000"/>
              </a:lnSpc>
              <a:spcBef>
                <a:spcPts val="0"/>
              </a:spcBef>
              <a:spcAft>
                <a:spcPts val="0"/>
              </a:spcAft>
              <a:buSzPts val="2400"/>
              <a:buFont typeface="Arial"/>
              <a:buNone/>
              <a:defRPr>
                <a:latin typeface="Arial"/>
                <a:ea typeface="Arial"/>
                <a:cs typeface="Arial"/>
                <a:sym typeface="Arial"/>
              </a:defRPr>
            </a:lvl4pPr>
            <a:lvl5pPr lvl="4" algn="ctr">
              <a:lnSpc>
                <a:spcPct val="100000"/>
              </a:lnSpc>
              <a:spcBef>
                <a:spcPts val="0"/>
              </a:spcBef>
              <a:spcAft>
                <a:spcPts val="0"/>
              </a:spcAft>
              <a:buSzPts val="2400"/>
              <a:buFont typeface="Arial"/>
              <a:buNone/>
              <a:defRPr>
                <a:latin typeface="Arial"/>
                <a:ea typeface="Arial"/>
                <a:cs typeface="Arial"/>
                <a:sym typeface="Arial"/>
              </a:defRPr>
            </a:lvl5pPr>
            <a:lvl6pPr lvl="5" algn="ctr">
              <a:lnSpc>
                <a:spcPct val="100000"/>
              </a:lnSpc>
              <a:spcBef>
                <a:spcPts val="0"/>
              </a:spcBef>
              <a:spcAft>
                <a:spcPts val="0"/>
              </a:spcAft>
              <a:buSzPts val="2400"/>
              <a:buFont typeface="Arial"/>
              <a:buNone/>
              <a:defRPr>
                <a:latin typeface="Arial"/>
                <a:ea typeface="Arial"/>
                <a:cs typeface="Arial"/>
                <a:sym typeface="Arial"/>
              </a:defRPr>
            </a:lvl6pPr>
            <a:lvl7pPr lvl="6" algn="ctr">
              <a:lnSpc>
                <a:spcPct val="100000"/>
              </a:lnSpc>
              <a:spcBef>
                <a:spcPts val="0"/>
              </a:spcBef>
              <a:spcAft>
                <a:spcPts val="0"/>
              </a:spcAft>
              <a:buSzPts val="2400"/>
              <a:buFont typeface="Arial"/>
              <a:buNone/>
              <a:defRPr>
                <a:latin typeface="Arial"/>
                <a:ea typeface="Arial"/>
                <a:cs typeface="Arial"/>
                <a:sym typeface="Arial"/>
              </a:defRPr>
            </a:lvl7pPr>
            <a:lvl8pPr lvl="7" algn="ctr">
              <a:lnSpc>
                <a:spcPct val="100000"/>
              </a:lnSpc>
              <a:spcBef>
                <a:spcPts val="0"/>
              </a:spcBef>
              <a:spcAft>
                <a:spcPts val="0"/>
              </a:spcAft>
              <a:buSzPts val="2400"/>
              <a:buFont typeface="Arial"/>
              <a:buNone/>
              <a:defRPr>
                <a:latin typeface="Arial"/>
                <a:ea typeface="Arial"/>
                <a:cs typeface="Arial"/>
                <a:sym typeface="Arial"/>
              </a:defRPr>
            </a:lvl8pPr>
            <a:lvl9pPr lvl="8" algn="ctr">
              <a:lnSpc>
                <a:spcPct val="100000"/>
              </a:lnSpc>
              <a:spcBef>
                <a:spcPts val="0"/>
              </a:spcBef>
              <a:spcAft>
                <a:spcPts val="0"/>
              </a:spcAft>
              <a:buSzPts val="2400"/>
              <a:buFont typeface="Arial"/>
              <a:buNone/>
              <a:defRPr>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5"/>
          <p:cNvSpPr txBox="1"/>
          <p:nvPr>
            <p:ph idx="1" type="body"/>
          </p:nvPr>
        </p:nvSpPr>
        <p:spPr>
          <a:xfrm>
            <a:off x="471488"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 name="Google Shape;36;p15"/>
          <p:cNvSpPr txBox="1"/>
          <p:nvPr>
            <p:ph idx="2" type="body"/>
          </p:nvPr>
        </p:nvSpPr>
        <p:spPr>
          <a:xfrm>
            <a:off x="3471863"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7" name="Google Shape;37;p15"/>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5"/>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5"/>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 only 2">
    <p:spTree>
      <p:nvGrpSpPr>
        <p:cNvPr id="3024" name="Shape 3024"/>
        <p:cNvGrpSpPr/>
        <p:nvPr/>
      </p:nvGrpSpPr>
      <p:grpSpPr>
        <a:xfrm>
          <a:off x="0" y="0"/>
          <a:ext cx="0" cy="0"/>
          <a:chOff x="0" y="0"/>
          <a:chExt cx="0" cy="0"/>
        </a:xfrm>
      </p:grpSpPr>
      <p:sp>
        <p:nvSpPr>
          <p:cNvPr id="3025" name="Google Shape;3025;p62"/>
          <p:cNvSpPr txBox="1"/>
          <p:nvPr>
            <p:ph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3000"/>
              <a:buNone/>
              <a:defRPr/>
            </a:lvl2pPr>
            <a:lvl3pPr lvl="2" algn="ctr">
              <a:lnSpc>
                <a:spcPct val="100000"/>
              </a:lnSpc>
              <a:spcBef>
                <a:spcPts val="0"/>
              </a:spcBef>
              <a:spcAft>
                <a:spcPts val="0"/>
              </a:spcAft>
              <a:buSzPts val="3000"/>
              <a:buNone/>
              <a:defRPr/>
            </a:lvl3pPr>
            <a:lvl4pPr lvl="3" algn="ctr">
              <a:lnSpc>
                <a:spcPct val="100000"/>
              </a:lnSpc>
              <a:spcBef>
                <a:spcPts val="0"/>
              </a:spcBef>
              <a:spcAft>
                <a:spcPts val="0"/>
              </a:spcAft>
              <a:buSzPts val="3000"/>
              <a:buNone/>
              <a:defRPr/>
            </a:lvl4pPr>
            <a:lvl5pPr lvl="4" algn="ctr">
              <a:lnSpc>
                <a:spcPct val="100000"/>
              </a:lnSpc>
              <a:spcBef>
                <a:spcPts val="0"/>
              </a:spcBef>
              <a:spcAft>
                <a:spcPts val="0"/>
              </a:spcAft>
              <a:buSzPts val="3000"/>
              <a:buNone/>
              <a:defRPr/>
            </a:lvl5pPr>
            <a:lvl6pPr lvl="5" algn="ctr">
              <a:lnSpc>
                <a:spcPct val="100000"/>
              </a:lnSpc>
              <a:spcBef>
                <a:spcPts val="0"/>
              </a:spcBef>
              <a:spcAft>
                <a:spcPts val="0"/>
              </a:spcAft>
              <a:buSzPts val="3000"/>
              <a:buNone/>
              <a:defRPr/>
            </a:lvl6pPr>
            <a:lvl7pPr lvl="6" algn="ctr">
              <a:lnSpc>
                <a:spcPct val="100000"/>
              </a:lnSpc>
              <a:spcBef>
                <a:spcPts val="0"/>
              </a:spcBef>
              <a:spcAft>
                <a:spcPts val="0"/>
              </a:spcAft>
              <a:buSzPts val="3000"/>
              <a:buNone/>
              <a:defRPr/>
            </a:lvl7pPr>
            <a:lvl8pPr lvl="7" algn="ctr">
              <a:lnSpc>
                <a:spcPct val="100000"/>
              </a:lnSpc>
              <a:spcBef>
                <a:spcPts val="0"/>
              </a:spcBef>
              <a:spcAft>
                <a:spcPts val="0"/>
              </a:spcAft>
              <a:buSzPts val="3000"/>
              <a:buNone/>
              <a:defRPr/>
            </a:lvl8pPr>
            <a:lvl9pPr lvl="8" algn="ctr">
              <a:lnSpc>
                <a:spcPct val="100000"/>
              </a:lnSpc>
              <a:spcBef>
                <a:spcPts val="0"/>
              </a:spcBef>
              <a:spcAft>
                <a:spcPts val="0"/>
              </a:spcAft>
              <a:buSzPts val="30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472381"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ph idx="1" type="body"/>
          </p:nvPr>
        </p:nvSpPr>
        <p:spPr>
          <a:xfrm>
            <a:off x="472381" y="2428347"/>
            <a:ext cx="2901255"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3" name="Google Shape;43;p16"/>
          <p:cNvSpPr txBox="1"/>
          <p:nvPr>
            <p:ph idx="2" type="body"/>
          </p:nvPr>
        </p:nvSpPr>
        <p:spPr>
          <a:xfrm>
            <a:off x="472381" y="3618442"/>
            <a:ext cx="2901255"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4" name="Google Shape;44;p16"/>
          <p:cNvSpPr txBox="1"/>
          <p:nvPr>
            <p:ph idx="3" type="body"/>
          </p:nvPr>
        </p:nvSpPr>
        <p:spPr>
          <a:xfrm>
            <a:off x="3471863" y="2428347"/>
            <a:ext cx="2915543"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5" name="Google Shape;45;p16"/>
          <p:cNvSpPr txBox="1"/>
          <p:nvPr>
            <p:ph idx="4" type="body"/>
          </p:nvPr>
        </p:nvSpPr>
        <p:spPr>
          <a:xfrm>
            <a:off x="3471863" y="3618442"/>
            <a:ext cx="2915543"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 name="Google Shape;46;p16"/>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6"/>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6"/>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7"/>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7"/>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7"/>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8"/>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8"/>
          <p:cNvSpPr txBox="1"/>
          <p:nvPr>
            <p:ph idx="1" type="body"/>
          </p:nvPr>
        </p:nvSpPr>
        <p:spPr>
          <a:xfrm>
            <a:off x="2915543" y="1426283"/>
            <a:ext cx="3471863" cy="7039681"/>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57" name="Google Shape;57;p18"/>
          <p:cNvSpPr txBox="1"/>
          <p:nvPr>
            <p:ph idx="2"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58" name="Google Shape;58;p18"/>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8"/>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8"/>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9"/>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9"/>
          <p:cNvSpPr/>
          <p:nvPr>
            <p:ph idx="2" type="pic"/>
          </p:nvPr>
        </p:nvSpPr>
        <p:spPr>
          <a:xfrm>
            <a:off x="2915543" y="1426283"/>
            <a:ext cx="3471863" cy="7039681"/>
          </a:xfrm>
          <a:prstGeom prst="rect">
            <a:avLst/>
          </a:prstGeom>
          <a:noFill/>
          <a:ln>
            <a:noFill/>
          </a:ln>
        </p:spPr>
      </p:sp>
      <p:sp>
        <p:nvSpPr>
          <p:cNvPr id="64" name="Google Shape;64;p19"/>
          <p:cNvSpPr txBox="1"/>
          <p:nvPr>
            <p:ph idx="1"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5" name="Google Shape;65;p19"/>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9"/>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9"/>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vi-V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0.xml"/><Relationship Id="rId22" Type="http://schemas.openxmlformats.org/officeDocument/2006/relationships/slideLayout" Target="../slideLayouts/slideLayout32.xml"/><Relationship Id="rId21" Type="http://schemas.openxmlformats.org/officeDocument/2006/relationships/slideLayout" Target="../slideLayouts/slideLayout31.xml"/><Relationship Id="rId24" Type="http://schemas.openxmlformats.org/officeDocument/2006/relationships/slideLayout" Target="../slideLayouts/slideLayout34.xml"/><Relationship Id="rId23" Type="http://schemas.openxmlformats.org/officeDocument/2006/relationships/slideLayout" Target="../slideLayouts/slideLayout33.xml"/><Relationship Id="rId1" Type="http://schemas.openxmlformats.org/officeDocument/2006/relationships/image" Target="../media/image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26" Type="http://schemas.openxmlformats.org/officeDocument/2006/relationships/slideLayout" Target="../slideLayouts/slideLayout36.xml"/><Relationship Id="rId25" Type="http://schemas.openxmlformats.org/officeDocument/2006/relationships/slideLayout" Target="../slideLayouts/slideLayout35.xml"/><Relationship Id="rId28" Type="http://schemas.openxmlformats.org/officeDocument/2006/relationships/slideLayout" Target="../slideLayouts/slideLayout38.xml"/><Relationship Id="rId27" Type="http://schemas.openxmlformats.org/officeDocument/2006/relationships/slideLayout" Target="../slideLayouts/slideLayout37.xml"/><Relationship Id="rId5" Type="http://schemas.openxmlformats.org/officeDocument/2006/relationships/slideLayout" Target="../slideLayouts/slideLayout15.xml"/><Relationship Id="rId6" Type="http://schemas.openxmlformats.org/officeDocument/2006/relationships/slideLayout" Target="../slideLayouts/slideLayout16.xml"/><Relationship Id="rId29" Type="http://schemas.openxmlformats.org/officeDocument/2006/relationships/slideLayout" Target="../slideLayouts/slideLayout39.xml"/><Relationship Id="rId7" Type="http://schemas.openxmlformats.org/officeDocument/2006/relationships/slideLayout" Target="../slideLayouts/slideLayout17.xml"/><Relationship Id="rId8" Type="http://schemas.openxmlformats.org/officeDocument/2006/relationships/slideLayout" Target="../slideLayouts/slideLayout18.xml"/><Relationship Id="rId31" Type="http://schemas.openxmlformats.org/officeDocument/2006/relationships/slideLayout" Target="../slideLayouts/slideLayout41.xml"/><Relationship Id="rId30" Type="http://schemas.openxmlformats.org/officeDocument/2006/relationships/slideLayout" Target="../slideLayouts/slideLayout40.xml"/><Relationship Id="rId11" Type="http://schemas.openxmlformats.org/officeDocument/2006/relationships/slideLayout" Target="../slideLayouts/slideLayout21.xml"/><Relationship Id="rId33" Type="http://schemas.openxmlformats.org/officeDocument/2006/relationships/slideLayout" Target="../slideLayouts/slideLayout43.xml"/><Relationship Id="rId10" Type="http://schemas.openxmlformats.org/officeDocument/2006/relationships/slideLayout" Target="../slideLayouts/slideLayout20.xml"/><Relationship Id="rId32" Type="http://schemas.openxmlformats.org/officeDocument/2006/relationships/slideLayout" Target="../slideLayouts/slideLayout42.xml"/><Relationship Id="rId13" Type="http://schemas.openxmlformats.org/officeDocument/2006/relationships/slideLayout" Target="../slideLayouts/slideLayout23.xml"/><Relationship Id="rId35" Type="http://schemas.openxmlformats.org/officeDocument/2006/relationships/slideLayout" Target="../slideLayouts/slideLayout45.xml"/><Relationship Id="rId12" Type="http://schemas.openxmlformats.org/officeDocument/2006/relationships/slideLayout" Target="../slideLayouts/slideLayout22.xml"/><Relationship Id="rId34" Type="http://schemas.openxmlformats.org/officeDocument/2006/relationships/slideLayout" Target="../slideLayouts/slideLayout44.xml"/><Relationship Id="rId15" Type="http://schemas.openxmlformats.org/officeDocument/2006/relationships/slideLayout" Target="../slideLayouts/slideLayout25.xml"/><Relationship Id="rId37" Type="http://schemas.openxmlformats.org/officeDocument/2006/relationships/slideLayout" Target="../slideLayouts/slideLayout47.xml"/><Relationship Id="rId14" Type="http://schemas.openxmlformats.org/officeDocument/2006/relationships/slideLayout" Target="../slideLayouts/slideLayout24.xml"/><Relationship Id="rId36" Type="http://schemas.openxmlformats.org/officeDocument/2006/relationships/slideLayout" Target="../slideLayouts/slideLayout46.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38" Type="http://schemas.openxmlformats.org/officeDocument/2006/relationships/theme" Target="../theme/theme1.xml"/><Relationship Id="rId19" Type="http://schemas.openxmlformats.org/officeDocument/2006/relationships/slideLayout" Target="../slideLayouts/slideLayout29.xml"/><Relationship Id="rId18"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0"/>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8" name="Google Shape;8;p10"/>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9pPr>
          </a:lstStyle>
          <a:p/>
        </p:txBody>
      </p:sp>
      <p:sp>
        <p:nvSpPr>
          <p:cNvPr id="9" name="Google Shape;9;p10"/>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618" u="none" cap="none" strike="noStrike">
                <a:solidFill>
                  <a:schemeClr val="dk1"/>
                </a:solidFill>
                <a:latin typeface="Calibri"/>
                <a:ea typeface="Calibri"/>
                <a:cs typeface="Calibri"/>
                <a:sym typeface="Calibri"/>
              </a:defRPr>
            </a:lvl9pPr>
          </a:lstStyle>
          <a:p/>
        </p:txBody>
      </p:sp>
      <p:sp>
        <p:nvSpPr>
          <p:cNvPr id="10" name="Google Shape;10;p10"/>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vi-V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EF"/>
        </a:solidFill>
      </p:bgPr>
    </p:bg>
    <p:spTree>
      <p:nvGrpSpPr>
        <p:cNvPr id="80" name="Shape 80"/>
        <p:cNvGrpSpPr/>
        <p:nvPr/>
      </p:nvGrpSpPr>
      <p:grpSpPr>
        <a:xfrm>
          <a:off x="0" y="0"/>
          <a:ext cx="0" cy="0"/>
          <a:chOff x="0" y="0"/>
          <a:chExt cx="0" cy="0"/>
        </a:xfrm>
      </p:grpSpPr>
      <p:pic>
        <p:nvPicPr>
          <p:cNvPr id="81" name="Google Shape;81;p22"/>
          <p:cNvPicPr preferRelativeResize="0"/>
          <p:nvPr/>
        </p:nvPicPr>
        <p:blipFill rotWithShape="1">
          <a:blip r:embed="rId1">
            <a:alphaModFix/>
          </a:blip>
          <a:srcRect b="0" l="0" r="0" t="0"/>
          <a:stretch/>
        </p:blipFill>
        <p:spPr>
          <a:xfrm>
            <a:off x="14822" y="6"/>
            <a:ext cx="6828365" cy="9906001"/>
          </a:xfrm>
          <a:prstGeom prst="rect">
            <a:avLst/>
          </a:prstGeom>
          <a:noFill/>
          <a:ln>
            <a:noFill/>
          </a:ln>
        </p:spPr>
      </p:pic>
      <p:sp>
        <p:nvSpPr>
          <p:cNvPr id="82" name="Google Shape;82;p22"/>
          <p:cNvSpPr txBox="1"/>
          <p:nvPr>
            <p:ph type="title"/>
          </p:nvPr>
        </p:nvSpPr>
        <p:spPr>
          <a:xfrm>
            <a:off x="540003" y="1040004"/>
            <a:ext cx="5778000" cy="1102978"/>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Denk One"/>
              <a:buNone/>
              <a:defRPr b="1" i="0" sz="2800" u="none" cap="none" strike="noStrike">
                <a:solidFill>
                  <a:schemeClr val="dk1"/>
                </a:solidFill>
                <a:latin typeface="Denk One"/>
                <a:ea typeface="Denk One"/>
                <a:cs typeface="Denk One"/>
                <a:sym typeface="Denk One"/>
              </a:defRPr>
            </a:lvl1pPr>
            <a:lvl2pPr lvl="1"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9pPr>
          </a:lstStyle>
          <a:p/>
        </p:txBody>
      </p:sp>
      <p:sp>
        <p:nvSpPr>
          <p:cNvPr id="83" name="Google Shape;83;p22"/>
          <p:cNvSpPr txBox="1"/>
          <p:nvPr>
            <p:ph idx="1" type="body"/>
          </p:nvPr>
        </p:nvSpPr>
        <p:spPr>
          <a:xfrm>
            <a:off x="540003" y="2219588"/>
            <a:ext cx="5778000" cy="6579733"/>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chemeClr val="lt2"/>
              </a:buClr>
              <a:buSzPts val="1400"/>
              <a:buFont typeface="Poppins"/>
              <a:buChar char="●"/>
              <a:defRPr b="0" i="0" sz="139" u="none" cap="none" strike="noStrike">
                <a:solidFill>
                  <a:schemeClr val="lt2"/>
                </a:solidFill>
                <a:latin typeface="Poppins"/>
                <a:ea typeface="Poppins"/>
                <a:cs typeface="Poppins"/>
                <a:sym typeface="Poppins"/>
              </a:defRPr>
            </a:lvl1pPr>
            <a:lvl2pPr indent="-317500" lvl="1" marL="914400" marR="0" rtl="0" algn="l">
              <a:lnSpc>
                <a:spcPct val="100000"/>
              </a:lnSpc>
              <a:spcBef>
                <a:spcPts val="0"/>
              </a:spcBef>
              <a:spcAft>
                <a:spcPts val="0"/>
              </a:spcAft>
              <a:buClr>
                <a:schemeClr val="lt2"/>
              </a:buClr>
              <a:buSzPts val="1400"/>
              <a:buFont typeface="Poppins"/>
              <a:buChar char="○"/>
              <a:defRPr b="0" i="0" sz="139" u="none" cap="none" strike="noStrike">
                <a:solidFill>
                  <a:schemeClr val="lt2"/>
                </a:solidFill>
                <a:latin typeface="Poppins"/>
                <a:ea typeface="Poppins"/>
                <a:cs typeface="Poppins"/>
                <a:sym typeface="Poppins"/>
              </a:defRPr>
            </a:lvl2pPr>
            <a:lvl3pPr indent="-317500" lvl="2" marL="1371600" marR="0" rtl="0" algn="l">
              <a:lnSpc>
                <a:spcPct val="100000"/>
              </a:lnSpc>
              <a:spcBef>
                <a:spcPts val="0"/>
              </a:spcBef>
              <a:spcAft>
                <a:spcPts val="0"/>
              </a:spcAft>
              <a:buClr>
                <a:schemeClr val="lt2"/>
              </a:buClr>
              <a:buSzPts val="1400"/>
              <a:buFont typeface="Poppins"/>
              <a:buChar char="■"/>
              <a:defRPr b="0" i="0" sz="139" u="none" cap="none" strike="noStrike">
                <a:solidFill>
                  <a:schemeClr val="lt2"/>
                </a:solidFill>
                <a:latin typeface="Poppins"/>
                <a:ea typeface="Poppins"/>
                <a:cs typeface="Poppins"/>
                <a:sym typeface="Poppins"/>
              </a:defRPr>
            </a:lvl3pPr>
            <a:lvl4pPr indent="-317500" lvl="3" marL="1828800" marR="0" rtl="0" algn="l">
              <a:lnSpc>
                <a:spcPct val="100000"/>
              </a:lnSpc>
              <a:spcBef>
                <a:spcPts val="0"/>
              </a:spcBef>
              <a:spcAft>
                <a:spcPts val="0"/>
              </a:spcAft>
              <a:buClr>
                <a:schemeClr val="lt2"/>
              </a:buClr>
              <a:buSzPts val="1400"/>
              <a:buFont typeface="Poppins"/>
              <a:buChar char="●"/>
              <a:defRPr b="0" i="0" sz="139" u="none" cap="none" strike="noStrike">
                <a:solidFill>
                  <a:schemeClr val="lt2"/>
                </a:solidFill>
                <a:latin typeface="Poppins"/>
                <a:ea typeface="Poppins"/>
                <a:cs typeface="Poppins"/>
                <a:sym typeface="Poppins"/>
              </a:defRPr>
            </a:lvl4pPr>
            <a:lvl5pPr indent="-317500" lvl="4" marL="2286000" marR="0" rtl="0" algn="l">
              <a:lnSpc>
                <a:spcPct val="100000"/>
              </a:lnSpc>
              <a:spcBef>
                <a:spcPts val="0"/>
              </a:spcBef>
              <a:spcAft>
                <a:spcPts val="0"/>
              </a:spcAft>
              <a:buClr>
                <a:schemeClr val="lt2"/>
              </a:buClr>
              <a:buSzPts val="1400"/>
              <a:buFont typeface="Poppins"/>
              <a:buChar char="○"/>
              <a:defRPr b="0" i="0" sz="139" u="none" cap="none" strike="noStrike">
                <a:solidFill>
                  <a:schemeClr val="lt2"/>
                </a:solidFill>
                <a:latin typeface="Poppins"/>
                <a:ea typeface="Poppins"/>
                <a:cs typeface="Poppins"/>
                <a:sym typeface="Poppins"/>
              </a:defRPr>
            </a:lvl5pPr>
            <a:lvl6pPr indent="-317500" lvl="5" marL="2743200" marR="0" rtl="0" algn="l">
              <a:lnSpc>
                <a:spcPct val="100000"/>
              </a:lnSpc>
              <a:spcBef>
                <a:spcPts val="0"/>
              </a:spcBef>
              <a:spcAft>
                <a:spcPts val="0"/>
              </a:spcAft>
              <a:buClr>
                <a:schemeClr val="lt2"/>
              </a:buClr>
              <a:buSzPts val="1400"/>
              <a:buFont typeface="Poppins"/>
              <a:buChar char="■"/>
              <a:defRPr b="0" i="0" sz="139" u="none" cap="none" strike="noStrike">
                <a:solidFill>
                  <a:schemeClr val="lt2"/>
                </a:solidFill>
                <a:latin typeface="Poppins"/>
                <a:ea typeface="Poppins"/>
                <a:cs typeface="Poppins"/>
                <a:sym typeface="Poppins"/>
              </a:defRPr>
            </a:lvl6pPr>
            <a:lvl7pPr indent="-317500" lvl="6" marL="3200400" marR="0" rtl="0" algn="l">
              <a:lnSpc>
                <a:spcPct val="100000"/>
              </a:lnSpc>
              <a:spcBef>
                <a:spcPts val="0"/>
              </a:spcBef>
              <a:spcAft>
                <a:spcPts val="0"/>
              </a:spcAft>
              <a:buClr>
                <a:schemeClr val="lt2"/>
              </a:buClr>
              <a:buSzPts val="1400"/>
              <a:buFont typeface="Poppins"/>
              <a:buChar char="●"/>
              <a:defRPr b="0" i="0" sz="139" u="none" cap="none" strike="noStrike">
                <a:solidFill>
                  <a:schemeClr val="lt2"/>
                </a:solidFill>
                <a:latin typeface="Poppins"/>
                <a:ea typeface="Poppins"/>
                <a:cs typeface="Poppins"/>
                <a:sym typeface="Poppins"/>
              </a:defRPr>
            </a:lvl7pPr>
            <a:lvl8pPr indent="-317500" lvl="7" marL="3657600" marR="0" rtl="0" algn="l">
              <a:lnSpc>
                <a:spcPct val="100000"/>
              </a:lnSpc>
              <a:spcBef>
                <a:spcPts val="0"/>
              </a:spcBef>
              <a:spcAft>
                <a:spcPts val="0"/>
              </a:spcAft>
              <a:buClr>
                <a:schemeClr val="lt2"/>
              </a:buClr>
              <a:buSzPts val="1400"/>
              <a:buFont typeface="Poppins"/>
              <a:buChar char="○"/>
              <a:defRPr b="0" i="0" sz="139" u="none" cap="none" strike="noStrike">
                <a:solidFill>
                  <a:schemeClr val="lt2"/>
                </a:solidFill>
                <a:latin typeface="Poppins"/>
                <a:ea typeface="Poppins"/>
                <a:cs typeface="Poppins"/>
                <a:sym typeface="Poppins"/>
              </a:defRPr>
            </a:lvl8pPr>
            <a:lvl9pPr indent="-317500" lvl="8" marL="4114800" marR="0" rtl="0" algn="l">
              <a:lnSpc>
                <a:spcPct val="100000"/>
              </a:lnSpc>
              <a:spcBef>
                <a:spcPts val="0"/>
              </a:spcBef>
              <a:spcAft>
                <a:spcPts val="0"/>
              </a:spcAft>
              <a:buClr>
                <a:schemeClr val="lt2"/>
              </a:buClr>
              <a:buSzPts val="1400"/>
              <a:buFont typeface="Poppins"/>
              <a:buChar char="■"/>
              <a:defRPr b="0" i="0" sz="139" u="none" cap="none" strike="noStrike">
                <a:solidFill>
                  <a:schemeClr val="lt2"/>
                </a:solidFill>
                <a:latin typeface="Poppins"/>
                <a:ea typeface="Poppins"/>
                <a:cs typeface="Poppins"/>
                <a:sym typeface="Poppins"/>
              </a:defRPr>
            </a:lvl9pPr>
          </a:lstStyle>
          <a:p/>
        </p:txBody>
      </p:sp>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ED9"/>
        </a:solidFill>
      </p:bgPr>
    </p:bg>
    <p:spTree>
      <p:nvGrpSpPr>
        <p:cNvPr id="3018" name="Shape 3018"/>
        <p:cNvGrpSpPr/>
        <p:nvPr/>
      </p:nvGrpSpPr>
      <p:grpSpPr>
        <a:xfrm>
          <a:off x="0" y="0"/>
          <a:ext cx="0" cy="0"/>
          <a:chOff x="0" y="0"/>
          <a:chExt cx="0" cy="0"/>
        </a:xfrm>
      </p:grpSpPr>
      <p:sp>
        <p:nvSpPr>
          <p:cNvPr id="3019" name="Google Shape;3019;p59"/>
          <p:cNvSpPr txBox="1"/>
          <p:nvPr>
            <p:ph type="title"/>
          </p:nvPr>
        </p:nvSpPr>
        <p:spPr>
          <a:xfrm>
            <a:off x="801077" y="1797757"/>
            <a:ext cx="5285476" cy="929066"/>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1pPr>
            <a:lvl2pPr lvl="1" marR="0" rtl="0" algn="ctr">
              <a:lnSpc>
                <a:spcPct val="100000"/>
              </a:lnSpc>
              <a:spcBef>
                <a:spcPts val="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2pPr>
            <a:lvl3pPr lvl="2" marR="0" rtl="0" algn="ctr">
              <a:lnSpc>
                <a:spcPct val="100000"/>
              </a:lnSpc>
              <a:spcBef>
                <a:spcPts val="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3pPr>
            <a:lvl4pPr lvl="3" marR="0" rtl="0" algn="ctr">
              <a:lnSpc>
                <a:spcPct val="100000"/>
              </a:lnSpc>
              <a:spcBef>
                <a:spcPts val="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4pPr>
            <a:lvl5pPr lvl="4" marR="0" rtl="0" algn="ctr">
              <a:lnSpc>
                <a:spcPct val="100000"/>
              </a:lnSpc>
              <a:spcBef>
                <a:spcPts val="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5pPr>
            <a:lvl6pPr lvl="5" marR="0" rtl="0" algn="ctr">
              <a:lnSpc>
                <a:spcPct val="100000"/>
              </a:lnSpc>
              <a:spcBef>
                <a:spcPts val="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6pPr>
            <a:lvl7pPr lvl="6" marR="0" rtl="0" algn="ctr">
              <a:lnSpc>
                <a:spcPct val="100000"/>
              </a:lnSpc>
              <a:spcBef>
                <a:spcPts val="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7pPr>
            <a:lvl8pPr lvl="7" marR="0" rtl="0" algn="ctr">
              <a:lnSpc>
                <a:spcPct val="100000"/>
              </a:lnSpc>
              <a:spcBef>
                <a:spcPts val="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8pPr>
            <a:lvl9pPr lvl="8" marR="0" rtl="0" algn="ctr">
              <a:lnSpc>
                <a:spcPct val="100000"/>
              </a:lnSpc>
              <a:spcBef>
                <a:spcPts val="0"/>
              </a:spcBef>
              <a:spcAft>
                <a:spcPts val="0"/>
              </a:spcAft>
              <a:buClr>
                <a:srgbClr val="FFFFFF"/>
              </a:buClr>
              <a:buSzPts val="2400"/>
              <a:buFont typeface="Arial"/>
              <a:buNone/>
              <a:defRPr b="0" i="0" sz="2400" u="none" cap="none" strike="noStrike">
                <a:solidFill>
                  <a:srgbClr val="FFFFFF"/>
                </a:solidFill>
                <a:latin typeface="Arial"/>
                <a:ea typeface="Arial"/>
                <a:cs typeface="Arial"/>
                <a:sym typeface="Arial"/>
              </a:defRPr>
            </a:lvl9pPr>
          </a:lstStyle>
          <a:p/>
        </p:txBody>
      </p:sp>
      <p:sp>
        <p:nvSpPr>
          <p:cNvPr id="3020" name="Google Shape;3020;p59"/>
          <p:cNvSpPr txBox="1"/>
          <p:nvPr>
            <p:ph idx="1" type="body"/>
          </p:nvPr>
        </p:nvSpPr>
        <p:spPr>
          <a:xfrm>
            <a:off x="801077" y="3265313"/>
            <a:ext cx="5285476" cy="4818669"/>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1pPr>
            <a:lvl2pPr indent="-298450" lvl="1" marL="9144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2pPr>
            <a:lvl3pPr indent="-298450" lvl="2" marL="13716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3pPr>
            <a:lvl4pPr indent="-298450" lvl="3" marL="18288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4pPr>
            <a:lvl5pPr indent="-298450" lvl="4" marL="22860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5pPr>
            <a:lvl6pPr indent="-298450" lvl="5" marL="27432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6pPr>
            <a:lvl7pPr indent="-298450" lvl="6" marL="32004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7pPr>
            <a:lvl8pPr indent="-298450" lvl="7" marL="36576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8pPr>
            <a:lvl9pPr indent="-298450" lvl="8" marL="41148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9pPr>
          </a:lstStyle>
          <a:p/>
        </p:txBody>
      </p:sp>
    </p:spTree>
  </p:cSld>
  <p:clrMap accent1="accent1" accent2="accent2" accent3="accent3" accent4="accent4" accent5="accent5" accent6="accent6" bg1="lt1" bg2="dk2" tx1="dk1" tx2="lt2" folHlink="folHlink" hlink="hlink"/>
  <p:sldLayoutIdLst>
    <p:sldLayoutId id="2147483698" r:id="rId1"/>
    <p:sldLayoutId id="2147483699" r:id="rId2"/>
    <p:sldLayoutId id="2147483700"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21.png"/><Relationship Id="rId5" Type="http://schemas.openxmlformats.org/officeDocument/2006/relationships/image" Target="../media/image20.png"/><Relationship Id="rId6"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5.png"/><Relationship Id="rId6"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48135"/>
        </a:solidFill>
      </p:bgPr>
    </p:bg>
    <p:spTree>
      <p:nvGrpSpPr>
        <p:cNvPr id="3029" name="Shape 3029"/>
        <p:cNvGrpSpPr/>
        <p:nvPr/>
      </p:nvGrpSpPr>
      <p:grpSpPr>
        <a:xfrm>
          <a:off x="0" y="0"/>
          <a:ext cx="0" cy="0"/>
          <a:chOff x="0" y="0"/>
          <a:chExt cx="0" cy="0"/>
        </a:xfrm>
      </p:grpSpPr>
      <p:sp>
        <p:nvSpPr>
          <p:cNvPr id="3030" name="Google Shape;3030;p1"/>
          <p:cNvSpPr txBox="1"/>
          <p:nvPr/>
        </p:nvSpPr>
        <p:spPr>
          <a:xfrm>
            <a:off x="-50848" y="1739636"/>
            <a:ext cx="6858001" cy="48487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vi-VN" sz="2551" u="none" cap="none" strike="noStrike">
                <a:solidFill>
                  <a:schemeClr val="lt1"/>
                </a:solidFill>
                <a:latin typeface="Candara"/>
                <a:ea typeface="Candara"/>
                <a:cs typeface="Candara"/>
                <a:sym typeface="Candara"/>
              </a:rPr>
              <a:t>THƯ MỤC GIỚI THIỆU SÁCH</a:t>
            </a:r>
            <a:endParaRPr/>
          </a:p>
        </p:txBody>
      </p:sp>
      <p:pic>
        <p:nvPicPr>
          <p:cNvPr descr="Leaves &lt;strong&gt;Clipart&lt;/strong&gt; Free Stock Photo - Public Domain Pictures" id="3031" name="Google Shape;3031;p1"/>
          <p:cNvPicPr preferRelativeResize="0"/>
          <p:nvPr/>
        </p:nvPicPr>
        <p:blipFill rotWithShape="1">
          <a:blip r:embed="rId3">
            <a:alphaModFix/>
          </a:blip>
          <a:srcRect b="0" l="0" r="0" t="0"/>
          <a:stretch/>
        </p:blipFill>
        <p:spPr>
          <a:xfrm>
            <a:off x="-127989" y="558716"/>
            <a:ext cx="3704671" cy="3710468"/>
          </a:xfrm>
          <a:prstGeom prst="rect">
            <a:avLst/>
          </a:prstGeom>
          <a:noFill/>
          <a:ln>
            <a:noFill/>
          </a:ln>
        </p:spPr>
      </p:pic>
      <p:pic>
        <p:nvPicPr>
          <p:cNvPr id="3032" name="Google Shape;3032;p1"/>
          <p:cNvPicPr preferRelativeResize="0"/>
          <p:nvPr/>
        </p:nvPicPr>
        <p:blipFill rotWithShape="1">
          <a:blip r:embed="rId4">
            <a:alphaModFix/>
          </a:blip>
          <a:srcRect b="12229" l="21892" r="23721" t="33857"/>
          <a:stretch/>
        </p:blipFill>
        <p:spPr>
          <a:xfrm>
            <a:off x="409416" y="3184551"/>
            <a:ext cx="2629860" cy="2606992"/>
          </a:xfrm>
          <a:prstGeom prst="rect">
            <a:avLst/>
          </a:prstGeom>
          <a:noFill/>
          <a:ln>
            <a:noFill/>
          </a:ln>
        </p:spPr>
      </p:pic>
      <p:sp>
        <p:nvSpPr>
          <p:cNvPr id="3033" name="Google Shape;3033;p1"/>
          <p:cNvSpPr txBox="1"/>
          <p:nvPr/>
        </p:nvSpPr>
        <p:spPr>
          <a:xfrm>
            <a:off x="2" y="2281502"/>
            <a:ext cx="6858001" cy="799001"/>
          </a:xfrm>
          <a:prstGeom prst="rect">
            <a:avLst/>
          </a:prstGeom>
          <a:solidFill>
            <a:srgbClr val="A8D08C"/>
          </a:solidFill>
          <a:ln cap="flat" cmpd="sng" w="9525">
            <a:solidFill>
              <a:srgbClr val="833C0B"/>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0" i="0" lang="vi-VN" sz="4592" u="none" cap="none" strike="noStrike">
                <a:solidFill>
                  <a:srgbClr val="323F4F"/>
                </a:solidFill>
                <a:latin typeface="Candara"/>
                <a:ea typeface="Candara"/>
                <a:cs typeface="Candara"/>
                <a:sym typeface="Candara"/>
              </a:rPr>
              <a:t>KỂ CHUYỆN VỀ BÁC HỒ</a:t>
            </a:r>
            <a:endParaRPr/>
          </a:p>
        </p:txBody>
      </p:sp>
      <p:pic>
        <p:nvPicPr>
          <p:cNvPr id="3034" name="Google Shape;3034;p1"/>
          <p:cNvPicPr preferRelativeResize="0"/>
          <p:nvPr/>
        </p:nvPicPr>
        <p:blipFill rotWithShape="1">
          <a:blip r:embed="rId5">
            <a:alphaModFix/>
          </a:blip>
          <a:srcRect b="11574" l="21052" r="23411" t="33100"/>
          <a:stretch/>
        </p:blipFill>
        <p:spPr>
          <a:xfrm>
            <a:off x="3688321" y="4032898"/>
            <a:ext cx="3021964" cy="3010472"/>
          </a:xfrm>
          <a:prstGeom prst="rect">
            <a:avLst/>
          </a:prstGeom>
          <a:noFill/>
          <a:ln>
            <a:noFill/>
          </a:ln>
        </p:spPr>
      </p:pic>
      <p:pic>
        <p:nvPicPr>
          <p:cNvPr id="3035" name="Google Shape;3035;p1"/>
          <p:cNvPicPr preferRelativeResize="0"/>
          <p:nvPr/>
        </p:nvPicPr>
        <p:blipFill rotWithShape="1">
          <a:blip r:embed="rId6">
            <a:alphaModFix/>
          </a:blip>
          <a:srcRect b="10531" l="25371" r="23694" t="34249"/>
          <a:stretch/>
        </p:blipFill>
        <p:spPr>
          <a:xfrm>
            <a:off x="565058" y="5127628"/>
            <a:ext cx="3680812" cy="3990526"/>
          </a:xfrm>
          <a:prstGeom prst="rect">
            <a:avLst/>
          </a:prstGeom>
          <a:noFill/>
          <a:ln>
            <a:noFill/>
          </a:ln>
        </p:spPr>
      </p:pic>
      <p:sp>
        <p:nvSpPr>
          <p:cNvPr id="3036" name="Google Shape;3036;p1"/>
          <p:cNvSpPr txBox="1"/>
          <p:nvPr/>
        </p:nvSpPr>
        <p:spPr>
          <a:xfrm>
            <a:off x="4024020" y="8306013"/>
            <a:ext cx="2520177" cy="7204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vi-VN" sz="2041" u="none" cap="none" strike="noStrike">
                <a:solidFill>
                  <a:schemeClr val="lt1"/>
                </a:solidFill>
                <a:latin typeface="Calibri"/>
                <a:ea typeface="Calibri"/>
                <a:cs typeface="Calibri"/>
                <a:sym typeface="Calibri"/>
              </a:rPr>
              <a:t>Đinh Mai Trâm</a:t>
            </a:r>
            <a:endParaRPr/>
          </a:p>
          <a:p>
            <a:pPr indent="0" lvl="0" marL="0" marR="0" rtl="0" algn="l">
              <a:spcBef>
                <a:spcPts val="0"/>
              </a:spcBef>
              <a:spcAft>
                <a:spcPts val="0"/>
              </a:spcAft>
              <a:buNone/>
            </a:pPr>
            <a:r>
              <a:rPr lang="vi-VN" sz="2041">
                <a:solidFill>
                  <a:schemeClr val="lt1"/>
                </a:solidFill>
                <a:latin typeface="Calibri"/>
                <a:ea typeface="Calibri"/>
                <a:cs typeface="Calibri"/>
                <a:sym typeface="Calibri"/>
              </a:rPr>
              <a:t>MSSV: 2056100077</a:t>
            </a:r>
            <a:endParaRPr/>
          </a:p>
        </p:txBody>
      </p:sp>
      <p:pic>
        <p:nvPicPr>
          <p:cNvPr descr="Leaves &lt;strong&gt;Clipart&lt;/strong&gt; Free Stock Photo - Public Domain Pictures" id="3037" name="Google Shape;3037;p1"/>
          <p:cNvPicPr preferRelativeResize="0"/>
          <p:nvPr/>
        </p:nvPicPr>
        <p:blipFill rotWithShape="1">
          <a:blip r:embed="rId3">
            <a:alphaModFix/>
          </a:blip>
          <a:srcRect b="0" l="0" r="0" t="0"/>
          <a:stretch/>
        </p:blipFill>
        <p:spPr>
          <a:xfrm flipH="1" rot="-1277367">
            <a:off x="-644141" y="1137959"/>
            <a:ext cx="2621806" cy="2849269"/>
          </a:xfrm>
          <a:prstGeom prst="rect">
            <a:avLst/>
          </a:prstGeom>
          <a:noFill/>
          <a:ln>
            <a:noFill/>
          </a:ln>
        </p:spPr>
      </p:pic>
      <p:sp>
        <p:nvSpPr>
          <p:cNvPr id="3038" name="Google Shape;3038;p1"/>
          <p:cNvSpPr/>
          <p:nvPr/>
        </p:nvSpPr>
        <p:spPr>
          <a:xfrm>
            <a:off x="6241486" y="8794604"/>
            <a:ext cx="468800" cy="514537"/>
          </a:xfrm>
          <a:prstGeom prst="star4">
            <a:avLst>
              <a:gd fmla="val 12500" name="adj"/>
            </a:avLst>
          </a:prstGeom>
          <a:solidFill>
            <a:srgbClr val="FFFF0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039" name="Google Shape;3039;p1"/>
          <p:cNvSpPr/>
          <p:nvPr/>
        </p:nvSpPr>
        <p:spPr>
          <a:xfrm>
            <a:off x="6420335" y="8477218"/>
            <a:ext cx="362073" cy="461199"/>
          </a:xfrm>
          <a:prstGeom prst="star4">
            <a:avLst>
              <a:gd fmla="val 12500" name="adj"/>
            </a:avLst>
          </a:prstGeom>
          <a:solidFill>
            <a:srgbClr val="FFFF0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040" name="Google Shape;3040;p1"/>
          <p:cNvSpPr/>
          <p:nvPr/>
        </p:nvSpPr>
        <p:spPr>
          <a:xfrm>
            <a:off x="5936791" y="8923588"/>
            <a:ext cx="289954" cy="380096"/>
          </a:xfrm>
          <a:prstGeom prst="star4">
            <a:avLst>
              <a:gd fmla="val 12500" name="adj"/>
            </a:avLst>
          </a:prstGeom>
          <a:solidFill>
            <a:srgbClr val="FFFF0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4" name="Shape 3044"/>
        <p:cNvGrpSpPr/>
        <p:nvPr/>
      </p:nvGrpSpPr>
      <p:grpSpPr>
        <a:xfrm>
          <a:off x="0" y="0"/>
          <a:ext cx="0" cy="0"/>
          <a:chOff x="0" y="0"/>
          <a:chExt cx="0" cy="0"/>
        </a:xfrm>
      </p:grpSpPr>
      <p:sp>
        <p:nvSpPr>
          <p:cNvPr id="3045" name="Google Shape;3045;p2"/>
          <p:cNvSpPr txBox="1"/>
          <p:nvPr/>
        </p:nvSpPr>
        <p:spPr>
          <a:xfrm>
            <a:off x="640318" y="2003267"/>
            <a:ext cx="5648477" cy="5863528"/>
          </a:xfrm>
          <a:prstGeom prst="rect">
            <a:avLst/>
          </a:prstGeom>
          <a:noFill/>
          <a:ln cap="flat" cmpd="sng" w="9525">
            <a:solidFill>
              <a:srgbClr val="7F6000"/>
            </a:solidFill>
            <a:prstDash val="dashDot"/>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vi-VN" sz="1786">
                <a:solidFill>
                  <a:schemeClr val="dk1"/>
                </a:solidFill>
                <a:latin typeface="Calibri"/>
                <a:ea typeface="Calibri"/>
                <a:cs typeface="Calibri"/>
                <a:sym typeface="Calibri"/>
              </a:rPr>
              <a:t>Bác Hồ là tấm gương sáng của một con người đầy đủ phẩm chất tốt đẹp, suốt đời vì hạnh phúc của nhân dân. Nhân kỷ niệm 48 năm ngày Giải phóng miền Nam, thống nhất đất nước 30/04/1975 – 30/04/2023, thư viện trường tiểu học biên soạn Thư mục giới thiệu sách </a:t>
            </a:r>
            <a:r>
              <a:rPr i="1" lang="vi-VN" sz="1786">
                <a:solidFill>
                  <a:srgbClr val="323F4F"/>
                </a:solidFill>
                <a:latin typeface="Calibri"/>
                <a:ea typeface="Calibri"/>
                <a:cs typeface="Calibri"/>
                <a:sym typeface="Calibri"/>
              </a:rPr>
              <a:t>“Kể chuyện về Bác Hồ”</a:t>
            </a:r>
            <a:r>
              <a:rPr lang="vi-VN" sz="1786">
                <a:solidFill>
                  <a:schemeClr val="dk1"/>
                </a:solidFill>
                <a:latin typeface="Calibri"/>
                <a:ea typeface="Calibri"/>
                <a:cs typeface="Calibri"/>
                <a:sym typeface="Calibri"/>
              </a:rPr>
              <a:t>. </a:t>
            </a:r>
            <a:endParaRPr/>
          </a:p>
          <a:p>
            <a:pPr indent="0" lvl="0" marL="0" marR="0" rtl="0" algn="just">
              <a:lnSpc>
                <a:spcPct val="150000"/>
              </a:lnSpc>
              <a:spcBef>
                <a:spcPts val="0"/>
              </a:spcBef>
              <a:spcAft>
                <a:spcPts val="0"/>
              </a:spcAft>
              <a:buNone/>
            </a:pPr>
            <a:r>
              <a:rPr lang="vi-VN" sz="1786">
                <a:solidFill>
                  <a:schemeClr val="dk1"/>
                </a:solidFill>
                <a:latin typeface="Calibri"/>
                <a:ea typeface="Calibri"/>
                <a:cs typeface="Calibri"/>
                <a:sym typeface="Calibri"/>
              </a:rPr>
              <a:t>Thư mục là tập hợp những cuốn sách tranh hay nhất, phù hợp nhất với lứa tuổi thiếu nhi, nhằm mang đến cho các em các câu chuyện thú vị, đầy tính nhân văn về vị lãnh tụ vĩ đại của đất nước Việt Nam. Bao gồm:</a:t>
            </a:r>
            <a:endParaRPr/>
          </a:p>
          <a:p>
            <a:pPr indent="0" lvl="0" marL="0" marR="0" rtl="0" algn="just">
              <a:lnSpc>
                <a:spcPct val="150000"/>
              </a:lnSpc>
              <a:spcBef>
                <a:spcPts val="0"/>
              </a:spcBef>
              <a:spcAft>
                <a:spcPts val="0"/>
              </a:spcAft>
              <a:buNone/>
            </a:pPr>
            <a:r>
              <a:rPr lang="vi-VN" sz="1786">
                <a:solidFill>
                  <a:schemeClr val="dk1"/>
                </a:solidFill>
                <a:latin typeface="Calibri"/>
                <a:ea typeface="Calibri"/>
                <a:cs typeface="Calibri"/>
                <a:sym typeface="Calibri"/>
              </a:rPr>
              <a:t>1. Trọn bộ 5 tập truyện tranh Bác Hồ sống mãi tr.1 - 5</a:t>
            </a:r>
            <a:endParaRPr/>
          </a:p>
          <a:p>
            <a:pPr indent="0" lvl="0" marL="0" marR="0" rtl="0" algn="just">
              <a:lnSpc>
                <a:spcPct val="150000"/>
              </a:lnSpc>
              <a:spcBef>
                <a:spcPts val="0"/>
              </a:spcBef>
              <a:spcAft>
                <a:spcPts val="0"/>
              </a:spcAft>
              <a:buNone/>
            </a:pPr>
            <a:r>
              <a:rPr lang="vi-VN" sz="1786">
                <a:solidFill>
                  <a:schemeClr val="dk1"/>
                </a:solidFill>
                <a:latin typeface="Calibri"/>
                <a:ea typeface="Calibri"/>
                <a:cs typeface="Calibri"/>
                <a:sym typeface="Calibri"/>
              </a:rPr>
              <a:t>2. Kể chuyện Bác Hồ tr.6</a:t>
            </a:r>
            <a:endParaRPr/>
          </a:p>
          <a:p>
            <a:pPr indent="0" lvl="0" marL="0" marR="0" rtl="0" algn="just">
              <a:lnSpc>
                <a:spcPct val="150000"/>
              </a:lnSpc>
              <a:spcBef>
                <a:spcPts val="0"/>
              </a:spcBef>
              <a:spcAft>
                <a:spcPts val="0"/>
              </a:spcAft>
              <a:buNone/>
            </a:pPr>
            <a:r>
              <a:rPr lang="vi-VN" sz="1786">
                <a:solidFill>
                  <a:schemeClr val="dk1"/>
                </a:solidFill>
                <a:latin typeface="Calibri"/>
                <a:ea typeface="Calibri"/>
                <a:cs typeface="Calibri"/>
                <a:sym typeface="Calibri"/>
              </a:rPr>
              <a:t>Hiện các cuốn trên đã có tại thư viện.</a:t>
            </a:r>
            <a:endParaRPr/>
          </a:p>
          <a:p>
            <a:pPr indent="0" lvl="0" marL="0" marR="0" rtl="0" algn="just">
              <a:lnSpc>
                <a:spcPct val="150000"/>
              </a:lnSpc>
              <a:spcBef>
                <a:spcPts val="0"/>
              </a:spcBef>
              <a:spcAft>
                <a:spcPts val="0"/>
              </a:spcAft>
              <a:buNone/>
            </a:pPr>
            <a:r>
              <a:rPr lang="vi-VN" sz="1786">
                <a:solidFill>
                  <a:schemeClr val="dk1"/>
                </a:solidFill>
                <a:latin typeface="Calibri"/>
                <a:ea typeface="Calibri"/>
                <a:cs typeface="Calibri"/>
                <a:sym typeface="Calibri"/>
              </a:rPr>
              <a:t>Mời các bạn đón đọc.</a:t>
            </a:r>
            <a:endParaRPr/>
          </a:p>
        </p:txBody>
      </p:sp>
      <p:sp>
        <p:nvSpPr>
          <p:cNvPr id="3046" name="Google Shape;3046;p2"/>
          <p:cNvSpPr txBox="1"/>
          <p:nvPr/>
        </p:nvSpPr>
        <p:spPr>
          <a:xfrm>
            <a:off x="1646721" y="998447"/>
            <a:ext cx="3581430" cy="7205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4082">
                <a:solidFill>
                  <a:srgbClr val="323F4F"/>
                </a:solidFill>
                <a:latin typeface="Candara"/>
                <a:ea typeface="Candara"/>
                <a:cs typeface="Candara"/>
                <a:sym typeface="Candara"/>
              </a:rPr>
              <a:t>LỜI GIỚI THIỆU</a:t>
            </a:r>
            <a:endParaRPr/>
          </a:p>
        </p:txBody>
      </p:sp>
      <p:pic>
        <p:nvPicPr>
          <p:cNvPr descr="Leaves &lt;strong&gt;Clipart&lt;/strong&gt; Free Stock Photo - Public Domain Pictures" id="3047" name="Google Shape;3047;p2"/>
          <p:cNvPicPr preferRelativeResize="0"/>
          <p:nvPr/>
        </p:nvPicPr>
        <p:blipFill rotWithShape="1">
          <a:blip r:embed="rId3">
            <a:alphaModFix/>
          </a:blip>
          <a:srcRect b="63959" l="25342" r="42146" t="5577"/>
          <a:stretch/>
        </p:blipFill>
        <p:spPr>
          <a:xfrm>
            <a:off x="4628342" y="7138595"/>
            <a:ext cx="2229662" cy="2092454"/>
          </a:xfrm>
          <a:prstGeom prst="rect">
            <a:avLst/>
          </a:prstGeom>
          <a:noFill/>
          <a:ln>
            <a:noFill/>
          </a:ln>
        </p:spPr>
      </p:pic>
      <p:pic>
        <p:nvPicPr>
          <p:cNvPr descr="Leaves &lt;strong&gt;Clipart&lt;/strong&gt; Free Stock Photo - Public Domain Pictures" id="3048" name="Google Shape;3048;p2"/>
          <p:cNvPicPr preferRelativeResize="0"/>
          <p:nvPr/>
        </p:nvPicPr>
        <p:blipFill rotWithShape="1">
          <a:blip r:embed="rId4">
            <a:alphaModFix/>
          </a:blip>
          <a:srcRect b="22495" l="48601" r="26126" t="39973"/>
          <a:stretch/>
        </p:blipFill>
        <p:spPr>
          <a:xfrm rot="-2662781">
            <a:off x="4352259" y="6721978"/>
            <a:ext cx="1018561" cy="1514960"/>
          </a:xfrm>
          <a:prstGeom prst="rect">
            <a:avLst/>
          </a:prstGeom>
          <a:noFill/>
          <a:ln>
            <a:noFill/>
          </a:ln>
        </p:spPr>
      </p:pic>
      <p:pic>
        <p:nvPicPr>
          <p:cNvPr descr="Leaves &lt;strong&gt;Clipart&lt;/strong&gt; Free Stock Photo - Public Domain Pictures" id="3049" name="Google Shape;3049;p2"/>
          <p:cNvPicPr preferRelativeResize="0"/>
          <p:nvPr/>
        </p:nvPicPr>
        <p:blipFill rotWithShape="1">
          <a:blip r:embed="rId5">
            <a:alphaModFix/>
          </a:blip>
          <a:srcRect b="0" l="0" r="0" t="0"/>
          <a:stretch/>
        </p:blipFill>
        <p:spPr>
          <a:xfrm rot="-4355190">
            <a:off x="4481475" y="1165382"/>
            <a:ext cx="4030281" cy="4036588"/>
          </a:xfrm>
          <a:prstGeom prst="rect">
            <a:avLst/>
          </a:prstGeom>
          <a:noFill/>
          <a:ln>
            <a:noFill/>
          </a:ln>
        </p:spPr>
      </p:pic>
      <p:pic>
        <p:nvPicPr>
          <p:cNvPr descr="Leaves &lt;strong&gt;Clipart&lt;/strong&gt; Free Stock Photo - Public Domain Pictures" id="3050" name="Google Shape;3050;p2"/>
          <p:cNvPicPr preferRelativeResize="0"/>
          <p:nvPr/>
        </p:nvPicPr>
        <p:blipFill rotWithShape="1">
          <a:blip r:embed="rId6">
            <a:alphaModFix/>
          </a:blip>
          <a:srcRect b="0" l="0" r="0" t="0"/>
          <a:stretch/>
        </p:blipFill>
        <p:spPr>
          <a:xfrm rot="-4355190">
            <a:off x="-784066" y="-860310"/>
            <a:ext cx="4030281" cy="40365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4" name="Shape 3054"/>
        <p:cNvGrpSpPr/>
        <p:nvPr/>
      </p:nvGrpSpPr>
      <p:grpSpPr>
        <a:xfrm>
          <a:off x="0" y="0"/>
          <a:ext cx="0" cy="0"/>
          <a:chOff x="0" y="0"/>
          <a:chExt cx="0" cy="0"/>
        </a:xfrm>
      </p:grpSpPr>
      <p:sp>
        <p:nvSpPr>
          <p:cNvPr id="3055" name="Google Shape;3055;p3"/>
          <p:cNvSpPr txBox="1"/>
          <p:nvPr/>
        </p:nvSpPr>
        <p:spPr>
          <a:xfrm>
            <a:off x="5372044" y="1669218"/>
            <a:ext cx="894927" cy="367152"/>
          </a:xfrm>
          <a:prstGeom prst="rect">
            <a:avLst/>
          </a:prstGeom>
          <a:solidFill>
            <a:srgbClr val="4B8F3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786">
                <a:solidFill>
                  <a:srgbClr val="DDEAF6"/>
                </a:solidFill>
                <a:latin typeface="Calibri"/>
                <a:ea typeface="Calibri"/>
                <a:cs typeface="Calibri"/>
                <a:sym typeface="Calibri"/>
              </a:rPr>
              <a:t>TẬP 1</a:t>
            </a:r>
            <a:endParaRPr/>
          </a:p>
        </p:txBody>
      </p:sp>
      <p:sp>
        <p:nvSpPr>
          <p:cNvPr id="3056" name="Google Shape;3056;p3"/>
          <p:cNvSpPr/>
          <p:nvPr/>
        </p:nvSpPr>
        <p:spPr>
          <a:xfrm>
            <a:off x="514538" y="5648795"/>
            <a:ext cx="6094412" cy="2589973"/>
          </a:xfrm>
          <a:prstGeom prst="frame">
            <a:avLst>
              <a:gd fmla="val 1883" name="adj1"/>
            </a:avLst>
          </a:prstGeom>
          <a:solidFill>
            <a:srgbClr val="57AC3C"/>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pic>
        <p:nvPicPr>
          <p:cNvPr id="3057" name="Google Shape;3057;p3"/>
          <p:cNvPicPr preferRelativeResize="0"/>
          <p:nvPr/>
        </p:nvPicPr>
        <p:blipFill rotWithShape="1">
          <a:blip r:embed="rId3">
            <a:alphaModFix/>
          </a:blip>
          <a:srcRect b="0" l="0" r="0" t="0"/>
          <a:stretch/>
        </p:blipFill>
        <p:spPr>
          <a:xfrm>
            <a:off x="-182945" y="755834"/>
            <a:ext cx="4507558" cy="4507558"/>
          </a:xfrm>
          <a:prstGeom prst="rect">
            <a:avLst/>
          </a:prstGeom>
          <a:noFill/>
          <a:ln>
            <a:noFill/>
          </a:ln>
        </p:spPr>
      </p:pic>
      <p:sp>
        <p:nvSpPr>
          <p:cNvPr id="3058" name="Google Shape;3058;p3"/>
          <p:cNvSpPr/>
          <p:nvPr/>
        </p:nvSpPr>
        <p:spPr>
          <a:xfrm>
            <a:off x="514538" y="724025"/>
            <a:ext cx="708919" cy="1532182"/>
          </a:xfrm>
          <a:prstGeom prst="halfFrame">
            <a:avLst>
              <a:gd fmla="val 22043" name="adj1"/>
              <a:gd fmla="val 25269" name="adj2"/>
            </a:avLst>
          </a:prstGeom>
          <a:solidFill>
            <a:schemeClr val="accent4"/>
          </a:solidFill>
          <a:ln>
            <a:noFill/>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059" name="Google Shape;3059;p3"/>
          <p:cNvSpPr/>
          <p:nvPr/>
        </p:nvSpPr>
        <p:spPr>
          <a:xfrm rot="10800000">
            <a:off x="2938581" y="3731211"/>
            <a:ext cx="708919" cy="1532182"/>
          </a:xfrm>
          <a:prstGeom prst="halfFrame">
            <a:avLst>
              <a:gd fmla="val 22043" name="adj1"/>
              <a:gd fmla="val 25269" name="adj2"/>
            </a:avLst>
          </a:prstGeom>
          <a:solidFill>
            <a:schemeClr val="accent4"/>
          </a:solidFill>
          <a:ln>
            <a:noFill/>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060" name="Google Shape;3060;p3"/>
          <p:cNvSpPr/>
          <p:nvPr/>
        </p:nvSpPr>
        <p:spPr>
          <a:xfrm>
            <a:off x="6016787" y="-144973"/>
            <a:ext cx="1589349" cy="1417838"/>
          </a:xfrm>
          <a:prstGeom prst="donut">
            <a:avLst>
              <a:gd fmla="val 3932" name="adj"/>
            </a:avLst>
          </a:prstGeom>
          <a:solidFill>
            <a:srgbClr val="57AC3C"/>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061" name="Google Shape;3061;p3"/>
          <p:cNvSpPr/>
          <p:nvPr/>
        </p:nvSpPr>
        <p:spPr>
          <a:xfrm>
            <a:off x="6266971" y="461415"/>
            <a:ext cx="402674" cy="5633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vi-VN" sz="3061">
                <a:solidFill>
                  <a:srgbClr val="323F4F"/>
                </a:solidFill>
                <a:latin typeface="Calibri"/>
                <a:ea typeface="Calibri"/>
                <a:cs typeface="Calibri"/>
                <a:sym typeface="Calibri"/>
              </a:rPr>
              <a:t>1</a:t>
            </a:r>
            <a:endParaRPr/>
          </a:p>
        </p:txBody>
      </p:sp>
      <p:sp>
        <p:nvSpPr>
          <p:cNvPr id="3062" name="Google Shape;3062;p3"/>
          <p:cNvSpPr/>
          <p:nvPr/>
        </p:nvSpPr>
        <p:spPr>
          <a:xfrm>
            <a:off x="5647995" y="7721739"/>
            <a:ext cx="846128" cy="857563"/>
          </a:xfrm>
          <a:prstGeom prst="star5">
            <a:avLst>
              <a:gd fmla="val 19098" name="adj"/>
              <a:gd fmla="val 105146" name="hf"/>
              <a:gd fmla="val 110557" name="vf"/>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063" name="Google Shape;3063;p3"/>
          <p:cNvSpPr txBox="1"/>
          <p:nvPr/>
        </p:nvSpPr>
        <p:spPr>
          <a:xfrm>
            <a:off x="648045" y="5837456"/>
            <a:ext cx="5846082" cy="221214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vi-VN" sz="2296">
                <a:solidFill>
                  <a:srgbClr val="323F4F"/>
                </a:solidFill>
                <a:latin typeface="Calibri"/>
                <a:ea typeface="Calibri"/>
                <a:cs typeface="Calibri"/>
                <a:sym typeface="Calibri"/>
              </a:rPr>
              <a:t>Tập 1 trong trọn bộ 5 tập, bao gồm các mẩu truyện:</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Hãy yêu thương các cháu</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Đã hứa thì phải làm</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Cháu muốn xem nhà Bác</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Từ mái ấm Nà Lọm</a:t>
            </a:r>
            <a:endParaRPr/>
          </a:p>
        </p:txBody>
      </p:sp>
      <p:sp>
        <p:nvSpPr>
          <p:cNvPr id="3064" name="Google Shape;3064;p3"/>
          <p:cNvSpPr/>
          <p:nvPr/>
        </p:nvSpPr>
        <p:spPr>
          <a:xfrm>
            <a:off x="5202550" y="7504488"/>
            <a:ext cx="308722" cy="457366"/>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065" name="Google Shape;3065;p3"/>
          <p:cNvSpPr/>
          <p:nvPr/>
        </p:nvSpPr>
        <p:spPr>
          <a:xfrm>
            <a:off x="5431230" y="8150517"/>
            <a:ext cx="216765" cy="280138"/>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066" name="Google Shape;3066;p3"/>
          <p:cNvSpPr txBox="1"/>
          <p:nvPr/>
        </p:nvSpPr>
        <p:spPr>
          <a:xfrm>
            <a:off x="3951713" y="2259115"/>
            <a:ext cx="2542414" cy="29188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041">
                <a:solidFill>
                  <a:srgbClr val="1E4E79"/>
                </a:solidFill>
                <a:latin typeface="Calibri"/>
                <a:ea typeface="Calibri"/>
                <a:cs typeface="Calibri"/>
                <a:sym typeface="Calibri"/>
              </a:rPr>
              <a:t>Bác Hồ sống mãi : Những truyện hay về Bác / Kịch bản, tranh: Công ty Phan Thị. - H. : Kim Đồng. - 19 cm. - (Truyện tranh Việt Nam) T.1 . - 2022. – 128 tr. : tranh màu.</a:t>
            </a:r>
            <a:endParaRPr/>
          </a:p>
        </p:txBody>
      </p:sp>
      <p:sp>
        <p:nvSpPr>
          <p:cNvPr id="3067" name="Google Shape;3067;p3"/>
          <p:cNvSpPr txBox="1"/>
          <p:nvPr/>
        </p:nvSpPr>
        <p:spPr>
          <a:xfrm>
            <a:off x="3803263" y="928227"/>
            <a:ext cx="1708010" cy="798937"/>
          </a:xfrm>
          <a:prstGeom prst="rect">
            <a:avLst/>
          </a:prstGeom>
          <a:solidFill>
            <a:srgbClr val="57AC3C"/>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296">
                <a:solidFill>
                  <a:srgbClr val="DDEAF6"/>
                </a:solidFill>
                <a:latin typeface="Calibri"/>
                <a:ea typeface="Calibri"/>
                <a:cs typeface="Calibri"/>
                <a:sym typeface="Calibri"/>
              </a:rPr>
              <a:t>BÁC HỒ SỐNG MÃI</a:t>
            </a:r>
            <a:endParaRPr/>
          </a:p>
        </p:txBody>
      </p:sp>
      <p:sp>
        <p:nvSpPr>
          <p:cNvPr id="3068" name="Google Shape;3068;p3"/>
          <p:cNvSpPr txBox="1"/>
          <p:nvPr/>
        </p:nvSpPr>
        <p:spPr>
          <a:xfrm>
            <a:off x="514538" y="8290586"/>
            <a:ext cx="34592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800">
                <a:solidFill>
                  <a:srgbClr val="385623"/>
                </a:solidFill>
                <a:latin typeface="Calibri"/>
                <a:ea typeface="Calibri"/>
                <a:cs typeface="Calibri"/>
                <a:sym typeface="Calibri"/>
              </a:rPr>
              <a:t>Kí hiệu trên giá sách: TT BH001</a:t>
            </a:r>
            <a:endParaRPr sz="1800">
              <a:solidFill>
                <a:srgbClr val="385623"/>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2" name="Shape 3072"/>
        <p:cNvGrpSpPr/>
        <p:nvPr/>
      </p:nvGrpSpPr>
      <p:grpSpPr>
        <a:xfrm>
          <a:off x="0" y="0"/>
          <a:ext cx="0" cy="0"/>
          <a:chOff x="0" y="0"/>
          <a:chExt cx="0" cy="0"/>
        </a:xfrm>
      </p:grpSpPr>
      <p:sp>
        <p:nvSpPr>
          <p:cNvPr id="3073" name="Google Shape;3073;p4"/>
          <p:cNvSpPr txBox="1"/>
          <p:nvPr/>
        </p:nvSpPr>
        <p:spPr>
          <a:xfrm>
            <a:off x="5372044" y="1669218"/>
            <a:ext cx="894927" cy="367152"/>
          </a:xfrm>
          <a:prstGeom prst="rect">
            <a:avLst/>
          </a:prstGeom>
          <a:solidFill>
            <a:srgbClr val="912B4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786">
                <a:solidFill>
                  <a:srgbClr val="F7CAAC"/>
                </a:solidFill>
                <a:latin typeface="Calibri"/>
                <a:ea typeface="Calibri"/>
                <a:cs typeface="Calibri"/>
                <a:sym typeface="Calibri"/>
              </a:rPr>
              <a:t>TẬP 2</a:t>
            </a:r>
            <a:endParaRPr/>
          </a:p>
        </p:txBody>
      </p:sp>
      <p:sp>
        <p:nvSpPr>
          <p:cNvPr id="3074" name="Google Shape;3074;p4"/>
          <p:cNvSpPr/>
          <p:nvPr/>
        </p:nvSpPr>
        <p:spPr>
          <a:xfrm>
            <a:off x="514541" y="5648791"/>
            <a:ext cx="6105846" cy="2589975"/>
          </a:xfrm>
          <a:prstGeom prst="frame">
            <a:avLst>
              <a:gd fmla="val 1883" name="adj1"/>
            </a:avLst>
          </a:prstGeom>
          <a:solidFill>
            <a:srgbClr val="E42F4E"/>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pic>
        <p:nvPicPr>
          <p:cNvPr id="3075" name="Google Shape;3075;p4"/>
          <p:cNvPicPr preferRelativeResize="0"/>
          <p:nvPr/>
        </p:nvPicPr>
        <p:blipFill rotWithShape="1">
          <a:blip r:embed="rId3">
            <a:alphaModFix/>
          </a:blip>
          <a:srcRect b="0" l="0" r="0" t="0"/>
          <a:stretch/>
        </p:blipFill>
        <p:spPr>
          <a:xfrm>
            <a:off x="-182945" y="755834"/>
            <a:ext cx="4507558" cy="4507558"/>
          </a:xfrm>
          <a:prstGeom prst="rect">
            <a:avLst/>
          </a:prstGeom>
          <a:noFill/>
          <a:ln>
            <a:noFill/>
          </a:ln>
        </p:spPr>
      </p:pic>
      <p:sp>
        <p:nvSpPr>
          <p:cNvPr id="3076" name="Google Shape;3076;p4"/>
          <p:cNvSpPr/>
          <p:nvPr/>
        </p:nvSpPr>
        <p:spPr>
          <a:xfrm>
            <a:off x="514538" y="724025"/>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077" name="Google Shape;3077;p4"/>
          <p:cNvSpPr/>
          <p:nvPr/>
        </p:nvSpPr>
        <p:spPr>
          <a:xfrm rot="10800000">
            <a:off x="2938581" y="3731211"/>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078" name="Google Shape;3078;p4"/>
          <p:cNvSpPr/>
          <p:nvPr/>
        </p:nvSpPr>
        <p:spPr>
          <a:xfrm>
            <a:off x="6016787" y="-144973"/>
            <a:ext cx="1589349" cy="1417838"/>
          </a:xfrm>
          <a:prstGeom prst="donut">
            <a:avLst>
              <a:gd fmla="val 3932" name="adj"/>
            </a:avLst>
          </a:prstGeom>
          <a:solidFill>
            <a:srgbClr val="E42F4E"/>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079" name="Google Shape;3079;p4"/>
          <p:cNvSpPr/>
          <p:nvPr/>
        </p:nvSpPr>
        <p:spPr>
          <a:xfrm>
            <a:off x="6266971" y="461415"/>
            <a:ext cx="402674" cy="5633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vi-VN" sz="3061">
                <a:solidFill>
                  <a:srgbClr val="323F4F"/>
                </a:solidFill>
                <a:latin typeface="Calibri"/>
                <a:ea typeface="Calibri"/>
                <a:cs typeface="Calibri"/>
                <a:sym typeface="Calibri"/>
              </a:rPr>
              <a:t>2</a:t>
            </a:r>
            <a:endParaRPr/>
          </a:p>
        </p:txBody>
      </p:sp>
      <p:sp>
        <p:nvSpPr>
          <p:cNvPr id="3080" name="Google Shape;3080;p4"/>
          <p:cNvSpPr txBox="1"/>
          <p:nvPr/>
        </p:nvSpPr>
        <p:spPr>
          <a:xfrm>
            <a:off x="648044" y="5837456"/>
            <a:ext cx="5618930" cy="221214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vi-VN" sz="2296">
                <a:solidFill>
                  <a:srgbClr val="323F4F"/>
                </a:solidFill>
                <a:latin typeface="Calibri"/>
                <a:ea typeface="Calibri"/>
                <a:cs typeface="Calibri"/>
                <a:sym typeface="Calibri"/>
              </a:rPr>
              <a:t>Tập 2 trong trọn bộ 5 tập, bao gồm các mẩu truyện:</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Bác cùng dân chống hạn</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Gương tốt việc tốt</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Thăm làng cá Cát Bà</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Đêm giao thừa đáng nhớ</a:t>
            </a:r>
            <a:endParaRPr/>
          </a:p>
        </p:txBody>
      </p:sp>
      <p:sp>
        <p:nvSpPr>
          <p:cNvPr id="3081" name="Google Shape;3081;p4"/>
          <p:cNvSpPr/>
          <p:nvPr/>
        </p:nvSpPr>
        <p:spPr>
          <a:xfrm>
            <a:off x="5647995" y="7721739"/>
            <a:ext cx="846128" cy="857563"/>
          </a:xfrm>
          <a:prstGeom prst="star5">
            <a:avLst>
              <a:gd fmla="val 19098" name="adj"/>
              <a:gd fmla="val 105146" name="hf"/>
              <a:gd fmla="val 110557" name="vf"/>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082" name="Google Shape;3082;p4"/>
          <p:cNvSpPr/>
          <p:nvPr/>
        </p:nvSpPr>
        <p:spPr>
          <a:xfrm>
            <a:off x="5202550" y="7504488"/>
            <a:ext cx="308722" cy="457366"/>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083" name="Google Shape;3083;p4"/>
          <p:cNvSpPr/>
          <p:nvPr/>
        </p:nvSpPr>
        <p:spPr>
          <a:xfrm>
            <a:off x="5431230" y="8150517"/>
            <a:ext cx="216765" cy="280138"/>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084" name="Google Shape;3084;p4"/>
          <p:cNvSpPr txBox="1"/>
          <p:nvPr/>
        </p:nvSpPr>
        <p:spPr>
          <a:xfrm>
            <a:off x="3951713" y="2259115"/>
            <a:ext cx="2542414" cy="29188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041">
                <a:solidFill>
                  <a:srgbClr val="1E4E79"/>
                </a:solidFill>
                <a:latin typeface="Calibri"/>
                <a:ea typeface="Calibri"/>
                <a:cs typeface="Calibri"/>
                <a:sym typeface="Calibri"/>
              </a:rPr>
              <a:t>Bác Hồ sống mãi : Những truyện hay về Bác / Kịch bản, tranh: Công ty Phan Thị. - H. : Kim Đồng. - 19 cm. - (Truyện tranh Việt Nam) T.2 . - 2022. – 128 tr. : tranh màu.</a:t>
            </a:r>
            <a:endParaRPr/>
          </a:p>
        </p:txBody>
      </p:sp>
      <p:sp>
        <p:nvSpPr>
          <p:cNvPr id="3085" name="Google Shape;3085;p4"/>
          <p:cNvSpPr txBox="1"/>
          <p:nvPr/>
        </p:nvSpPr>
        <p:spPr>
          <a:xfrm>
            <a:off x="3803263" y="928227"/>
            <a:ext cx="1708010" cy="798937"/>
          </a:xfrm>
          <a:prstGeom prst="rect">
            <a:avLst/>
          </a:prstGeom>
          <a:solidFill>
            <a:srgbClr val="E42F4E"/>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296">
                <a:solidFill>
                  <a:srgbClr val="DDEAF6"/>
                </a:solidFill>
                <a:latin typeface="Calibri"/>
                <a:ea typeface="Calibri"/>
                <a:cs typeface="Calibri"/>
                <a:sym typeface="Calibri"/>
              </a:rPr>
              <a:t>BÁC HỒ SỐNG MÃI</a:t>
            </a:r>
            <a:endParaRPr/>
          </a:p>
        </p:txBody>
      </p:sp>
      <p:sp>
        <p:nvSpPr>
          <p:cNvPr id="3086" name="Google Shape;3086;p4"/>
          <p:cNvSpPr txBox="1"/>
          <p:nvPr/>
        </p:nvSpPr>
        <p:spPr>
          <a:xfrm>
            <a:off x="514538" y="8290586"/>
            <a:ext cx="34592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800">
                <a:solidFill>
                  <a:srgbClr val="912B4B"/>
                </a:solidFill>
                <a:latin typeface="Calibri"/>
                <a:ea typeface="Calibri"/>
                <a:cs typeface="Calibri"/>
                <a:sym typeface="Calibri"/>
              </a:rPr>
              <a:t>Kí hiệu trên giá sách: TT BH002</a:t>
            </a:r>
            <a:endParaRPr sz="1800">
              <a:solidFill>
                <a:srgbClr val="912B4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0" name="Shape 3090"/>
        <p:cNvGrpSpPr/>
        <p:nvPr/>
      </p:nvGrpSpPr>
      <p:grpSpPr>
        <a:xfrm>
          <a:off x="0" y="0"/>
          <a:ext cx="0" cy="0"/>
          <a:chOff x="0" y="0"/>
          <a:chExt cx="0" cy="0"/>
        </a:xfrm>
      </p:grpSpPr>
      <p:sp>
        <p:nvSpPr>
          <p:cNvPr id="3091" name="Google Shape;3091;p5"/>
          <p:cNvSpPr txBox="1"/>
          <p:nvPr/>
        </p:nvSpPr>
        <p:spPr>
          <a:xfrm>
            <a:off x="5372044" y="1669218"/>
            <a:ext cx="894927" cy="367152"/>
          </a:xfrm>
          <a:prstGeom prst="rect">
            <a:avLst/>
          </a:prstGeom>
          <a:solidFill>
            <a:srgbClr val="C55A1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786">
                <a:solidFill>
                  <a:srgbClr val="F7CAAC"/>
                </a:solidFill>
                <a:latin typeface="Calibri"/>
                <a:ea typeface="Calibri"/>
                <a:cs typeface="Calibri"/>
                <a:sym typeface="Calibri"/>
              </a:rPr>
              <a:t>TẬP 3</a:t>
            </a:r>
            <a:endParaRPr/>
          </a:p>
        </p:txBody>
      </p:sp>
      <p:sp>
        <p:nvSpPr>
          <p:cNvPr id="3092" name="Google Shape;3092;p5"/>
          <p:cNvSpPr/>
          <p:nvPr/>
        </p:nvSpPr>
        <p:spPr>
          <a:xfrm>
            <a:off x="514541" y="5648791"/>
            <a:ext cx="6105846" cy="2589975"/>
          </a:xfrm>
          <a:prstGeom prst="frame">
            <a:avLst>
              <a:gd fmla="val 1883" name="adj1"/>
            </a:avLst>
          </a:prstGeom>
          <a:solidFill>
            <a:srgbClr val="EF7F2D"/>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pic>
        <p:nvPicPr>
          <p:cNvPr id="3093" name="Google Shape;3093;p5"/>
          <p:cNvPicPr preferRelativeResize="0"/>
          <p:nvPr/>
        </p:nvPicPr>
        <p:blipFill rotWithShape="1">
          <a:blip r:embed="rId3">
            <a:alphaModFix/>
          </a:blip>
          <a:srcRect b="0" l="0" r="0" t="0"/>
          <a:stretch/>
        </p:blipFill>
        <p:spPr>
          <a:xfrm>
            <a:off x="-182945" y="755834"/>
            <a:ext cx="4507558" cy="4507558"/>
          </a:xfrm>
          <a:prstGeom prst="rect">
            <a:avLst/>
          </a:prstGeom>
          <a:noFill/>
          <a:ln>
            <a:noFill/>
          </a:ln>
        </p:spPr>
      </p:pic>
      <p:sp>
        <p:nvSpPr>
          <p:cNvPr id="3094" name="Google Shape;3094;p5"/>
          <p:cNvSpPr/>
          <p:nvPr/>
        </p:nvSpPr>
        <p:spPr>
          <a:xfrm>
            <a:off x="514538" y="724025"/>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095" name="Google Shape;3095;p5"/>
          <p:cNvSpPr/>
          <p:nvPr/>
        </p:nvSpPr>
        <p:spPr>
          <a:xfrm rot="10800000">
            <a:off x="2938581" y="3731211"/>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096" name="Google Shape;3096;p5"/>
          <p:cNvSpPr/>
          <p:nvPr/>
        </p:nvSpPr>
        <p:spPr>
          <a:xfrm>
            <a:off x="6016787" y="-144973"/>
            <a:ext cx="1589349" cy="1417838"/>
          </a:xfrm>
          <a:prstGeom prst="donut">
            <a:avLst>
              <a:gd fmla="val 3932" name="adj"/>
            </a:avLst>
          </a:prstGeom>
          <a:solidFill>
            <a:srgbClr val="EF7F2D"/>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097" name="Google Shape;3097;p5"/>
          <p:cNvSpPr/>
          <p:nvPr/>
        </p:nvSpPr>
        <p:spPr>
          <a:xfrm>
            <a:off x="6266971" y="461415"/>
            <a:ext cx="402674" cy="5633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vi-VN" sz="3061">
                <a:solidFill>
                  <a:srgbClr val="323F4F"/>
                </a:solidFill>
                <a:latin typeface="Calibri"/>
                <a:ea typeface="Calibri"/>
                <a:cs typeface="Calibri"/>
                <a:sym typeface="Calibri"/>
              </a:rPr>
              <a:t>3</a:t>
            </a:r>
            <a:endParaRPr/>
          </a:p>
        </p:txBody>
      </p:sp>
      <p:sp>
        <p:nvSpPr>
          <p:cNvPr id="3098" name="Google Shape;3098;p5"/>
          <p:cNvSpPr/>
          <p:nvPr/>
        </p:nvSpPr>
        <p:spPr>
          <a:xfrm>
            <a:off x="5647995" y="7721739"/>
            <a:ext cx="846128" cy="857563"/>
          </a:xfrm>
          <a:prstGeom prst="star5">
            <a:avLst>
              <a:gd fmla="val 19098" name="adj"/>
              <a:gd fmla="val 105146" name="hf"/>
              <a:gd fmla="val 110557" name="vf"/>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099" name="Google Shape;3099;p5"/>
          <p:cNvSpPr txBox="1"/>
          <p:nvPr/>
        </p:nvSpPr>
        <p:spPr>
          <a:xfrm>
            <a:off x="648044" y="5837456"/>
            <a:ext cx="5618930" cy="221214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vi-VN" sz="2296">
                <a:solidFill>
                  <a:srgbClr val="323F4F"/>
                </a:solidFill>
                <a:latin typeface="Calibri"/>
                <a:ea typeface="Calibri"/>
                <a:cs typeface="Calibri"/>
                <a:sym typeface="Calibri"/>
              </a:rPr>
              <a:t>Tập 3 trong trọn bộ 5 tập, bao gồm các mẩu truyện:</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Buổi chiếu phim đặt biệt</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Bộ tăng âm nghĩa tình</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Họa sĩ vẽ Bác Hồ</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Bác thăm chùa Tây Phương</a:t>
            </a:r>
            <a:endParaRPr b="0" i="0" sz="2296" u="none" cap="none" strike="noStrike">
              <a:solidFill>
                <a:srgbClr val="323F4F"/>
              </a:solidFill>
              <a:latin typeface="Calibri"/>
              <a:ea typeface="Calibri"/>
              <a:cs typeface="Calibri"/>
              <a:sym typeface="Calibri"/>
            </a:endParaRPr>
          </a:p>
        </p:txBody>
      </p:sp>
      <p:sp>
        <p:nvSpPr>
          <p:cNvPr id="3100" name="Google Shape;3100;p5"/>
          <p:cNvSpPr/>
          <p:nvPr/>
        </p:nvSpPr>
        <p:spPr>
          <a:xfrm>
            <a:off x="5202550" y="7504488"/>
            <a:ext cx="308722" cy="457366"/>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01" name="Google Shape;3101;p5"/>
          <p:cNvSpPr/>
          <p:nvPr/>
        </p:nvSpPr>
        <p:spPr>
          <a:xfrm>
            <a:off x="5431230" y="8150517"/>
            <a:ext cx="216765" cy="280138"/>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02" name="Google Shape;3102;p5"/>
          <p:cNvSpPr txBox="1"/>
          <p:nvPr/>
        </p:nvSpPr>
        <p:spPr>
          <a:xfrm>
            <a:off x="3951713" y="2259115"/>
            <a:ext cx="2542414" cy="29188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041">
                <a:solidFill>
                  <a:srgbClr val="1E4E79"/>
                </a:solidFill>
                <a:latin typeface="Calibri"/>
                <a:ea typeface="Calibri"/>
                <a:cs typeface="Calibri"/>
                <a:sym typeface="Calibri"/>
              </a:rPr>
              <a:t>Bác Hồ sống mãi : Những truyện hay về Bác / Kịch bản, tranh: Công ty Phan Thị. - H. : Kim Đồng. - 19 cm. - (Truyện tranh Việt Nam) T.3 . - 2022. – 128 tr. : tranh màu.</a:t>
            </a:r>
            <a:endParaRPr/>
          </a:p>
        </p:txBody>
      </p:sp>
      <p:sp>
        <p:nvSpPr>
          <p:cNvPr id="3103" name="Google Shape;3103;p5"/>
          <p:cNvSpPr txBox="1"/>
          <p:nvPr/>
        </p:nvSpPr>
        <p:spPr>
          <a:xfrm>
            <a:off x="3803263" y="928227"/>
            <a:ext cx="1708010" cy="798937"/>
          </a:xfrm>
          <a:prstGeom prst="rect">
            <a:avLst/>
          </a:prstGeom>
          <a:solidFill>
            <a:srgbClr val="EF7F2D"/>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296">
                <a:solidFill>
                  <a:srgbClr val="DDEAF6"/>
                </a:solidFill>
                <a:latin typeface="Calibri"/>
                <a:ea typeface="Calibri"/>
                <a:cs typeface="Calibri"/>
                <a:sym typeface="Calibri"/>
              </a:rPr>
              <a:t>BÁC HỒ SỐNG MÃI</a:t>
            </a:r>
            <a:endParaRPr/>
          </a:p>
        </p:txBody>
      </p:sp>
      <p:sp>
        <p:nvSpPr>
          <p:cNvPr id="3104" name="Google Shape;3104;p5"/>
          <p:cNvSpPr txBox="1"/>
          <p:nvPr/>
        </p:nvSpPr>
        <p:spPr>
          <a:xfrm>
            <a:off x="514538" y="8290586"/>
            <a:ext cx="34592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800">
                <a:solidFill>
                  <a:srgbClr val="833C0B"/>
                </a:solidFill>
                <a:latin typeface="Calibri"/>
                <a:ea typeface="Calibri"/>
                <a:cs typeface="Calibri"/>
                <a:sym typeface="Calibri"/>
              </a:rPr>
              <a:t>Kí hiệu trên giá sách: TT BH003</a:t>
            </a:r>
            <a:endParaRPr sz="1800">
              <a:solidFill>
                <a:srgbClr val="833C0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8" name="Shape 3108"/>
        <p:cNvGrpSpPr/>
        <p:nvPr/>
      </p:nvGrpSpPr>
      <p:grpSpPr>
        <a:xfrm>
          <a:off x="0" y="0"/>
          <a:ext cx="0" cy="0"/>
          <a:chOff x="0" y="0"/>
          <a:chExt cx="0" cy="0"/>
        </a:xfrm>
      </p:grpSpPr>
      <p:sp>
        <p:nvSpPr>
          <p:cNvPr id="3109" name="Google Shape;3109;p6"/>
          <p:cNvSpPr txBox="1"/>
          <p:nvPr/>
        </p:nvSpPr>
        <p:spPr>
          <a:xfrm>
            <a:off x="5372044" y="1669218"/>
            <a:ext cx="894927" cy="367152"/>
          </a:xfrm>
          <a:prstGeom prst="rect">
            <a:avLst/>
          </a:prstGeom>
          <a:solidFill>
            <a:srgbClr val="5A4B73"/>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786">
                <a:solidFill>
                  <a:srgbClr val="DDEAF6"/>
                </a:solidFill>
                <a:latin typeface="Calibri"/>
                <a:ea typeface="Calibri"/>
                <a:cs typeface="Calibri"/>
                <a:sym typeface="Calibri"/>
              </a:rPr>
              <a:t>TẬP 4</a:t>
            </a:r>
            <a:endParaRPr/>
          </a:p>
        </p:txBody>
      </p:sp>
      <p:sp>
        <p:nvSpPr>
          <p:cNvPr id="3110" name="Google Shape;3110;p6"/>
          <p:cNvSpPr/>
          <p:nvPr/>
        </p:nvSpPr>
        <p:spPr>
          <a:xfrm>
            <a:off x="514541" y="5648791"/>
            <a:ext cx="6105846" cy="2589975"/>
          </a:xfrm>
          <a:prstGeom prst="frame">
            <a:avLst>
              <a:gd fmla="val 1883" name="adj1"/>
            </a:avLst>
          </a:prstGeom>
          <a:solidFill>
            <a:srgbClr val="7F6AA2"/>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pic>
        <p:nvPicPr>
          <p:cNvPr id="3111" name="Google Shape;3111;p6"/>
          <p:cNvPicPr preferRelativeResize="0"/>
          <p:nvPr/>
        </p:nvPicPr>
        <p:blipFill rotWithShape="1">
          <a:blip r:embed="rId3">
            <a:alphaModFix/>
          </a:blip>
          <a:srcRect b="0" l="0" r="0" t="0"/>
          <a:stretch/>
        </p:blipFill>
        <p:spPr>
          <a:xfrm>
            <a:off x="-182945" y="755834"/>
            <a:ext cx="4507558" cy="4507558"/>
          </a:xfrm>
          <a:prstGeom prst="rect">
            <a:avLst/>
          </a:prstGeom>
          <a:noFill/>
          <a:ln>
            <a:noFill/>
          </a:ln>
        </p:spPr>
      </p:pic>
      <p:sp>
        <p:nvSpPr>
          <p:cNvPr id="3112" name="Google Shape;3112;p6"/>
          <p:cNvSpPr/>
          <p:nvPr/>
        </p:nvSpPr>
        <p:spPr>
          <a:xfrm>
            <a:off x="514538" y="724025"/>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113" name="Google Shape;3113;p6"/>
          <p:cNvSpPr/>
          <p:nvPr/>
        </p:nvSpPr>
        <p:spPr>
          <a:xfrm rot="10800000">
            <a:off x="2938581" y="3731211"/>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114" name="Google Shape;3114;p6"/>
          <p:cNvSpPr/>
          <p:nvPr/>
        </p:nvSpPr>
        <p:spPr>
          <a:xfrm>
            <a:off x="6016787" y="-144973"/>
            <a:ext cx="1589349" cy="1417838"/>
          </a:xfrm>
          <a:prstGeom prst="donut">
            <a:avLst>
              <a:gd fmla="val 3932" name="adj"/>
            </a:avLst>
          </a:prstGeom>
          <a:solidFill>
            <a:srgbClr val="7F6AA2"/>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115" name="Google Shape;3115;p6"/>
          <p:cNvSpPr/>
          <p:nvPr/>
        </p:nvSpPr>
        <p:spPr>
          <a:xfrm>
            <a:off x="6266971" y="461415"/>
            <a:ext cx="402674" cy="5633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vi-VN" sz="3061">
                <a:solidFill>
                  <a:srgbClr val="323F4F"/>
                </a:solidFill>
                <a:latin typeface="Calibri"/>
                <a:ea typeface="Calibri"/>
                <a:cs typeface="Calibri"/>
                <a:sym typeface="Calibri"/>
              </a:rPr>
              <a:t>4</a:t>
            </a:r>
            <a:endParaRPr/>
          </a:p>
        </p:txBody>
      </p:sp>
      <p:sp>
        <p:nvSpPr>
          <p:cNvPr id="3116" name="Google Shape;3116;p6"/>
          <p:cNvSpPr/>
          <p:nvPr/>
        </p:nvSpPr>
        <p:spPr>
          <a:xfrm>
            <a:off x="5647995" y="7721739"/>
            <a:ext cx="846128" cy="857563"/>
          </a:xfrm>
          <a:prstGeom prst="star5">
            <a:avLst>
              <a:gd fmla="val 19098" name="adj"/>
              <a:gd fmla="val 105146" name="hf"/>
              <a:gd fmla="val 110557" name="vf"/>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17" name="Google Shape;3117;p6"/>
          <p:cNvSpPr txBox="1"/>
          <p:nvPr/>
        </p:nvSpPr>
        <p:spPr>
          <a:xfrm>
            <a:off x="648044" y="5837456"/>
            <a:ext cx="5618930" cy="221214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vi-VN" sz="2296">
                <a:solidFill>
                  <a:srgbClr val="323F4F"/>
                </a:solidFill>
                <a:latin typeface="Calibri"/>
                <a:ea typeface="Calibri"/>
                <a:cs typeface="Calibri"/>
                <a:sym typeface="Calibri"/>
              </a:rPr>
              <a:t>Tập 4 trong trọn bộ 5 tập, bao gồm các mẩu truyện:</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Chiếc áo ấm đêm mưa</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Thời gian quý báu lắm</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Bỏ một mâm lấy một đĩa</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Nước nóng và nước mát</a:t>
            </a:r>
            <a:endParaRPr/>
          </a:p>
        </p:txBody>
      </p:sp>
      <p:sp>
        <p:nvSpPr>
          <p:cNvPr id="3118" name="Google Shape;3118;p6"/>
          <p:cNvSpPr/>
          <p:nvPr/>
        </p:nvSpPr>
        <p:spPr>
          <a:xfrm>
            <a:off x="5202550" y="7504488"/>
            <a:ext cx="308722" cy="457366"/>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19" name="Google Shape;3119;p6"/>
          <p:cNvSpPr/>
          <p:nvPr/>
        </p:nvSpPr>
        <p:spPr>
          <a:xfrm>
            <a:off x="5431230" y="8150517"/>
            <a:ext cx="216765" cy="280138"/>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20" name="Google Shape;3120;p6"/>
          <p:cNvSpPr txBox="1"/>
          <p:nvPr/>
        </p:nvSpPr>
        <p:spPr>
          <a:xfrm>
            <a:off x="3951713" y="2259115"/>
            <a:ext cx="2542414" cy="29188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041">
                <a:solidFill>
                  <a:srgbClr val="1E4E79"/>
                </a:solidFill>
                <a:latin typeface="Calibri"/>
                <a:ea typeface="Calibri"/>
                <a:cs typeface="Calibri"/>
                <a:sym typeface="Calibri"/>
              </a:rPr>
              <a:t>Bác Hồ sống mãi : Những truyện hay về Bác / Kịch bản, tranh: Công ty Phan Thị. - H. : Kim Đồng. - 19 cm. - (Truyện tranh Việt Nam) T.4 . - 2022. – 128 tr. : tranh màu.</a:t>
            </a:r>
            <a:endParaRPr/>
          </a:p>
        </p:txBody>
      </p:sp>
      <p:sp>
        <p:nvSpPr>
          <p:cNvPr id="3121" name="Google Shape;3121;p6"/>
          <p:cNvSpPr txBox="1"/>
          <p:nvPr/>
        </p:nvSpPr>
        <p:spPr>
          <a:xfrm>
            <a:off x="3803263" y="928227"/>
            <a:ext cx="1708010" cy="798937"/>
          </a:xfrm>
          <a:prstGeom prst="rect">
            <a:avLst/>
          </a:prstGeom>
          <a:solidFill>
            <a:srgbClr val="7F6AA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296">
                <a:solidFill>
                  <a:srgbClr val="DDEAF6"/>
                </a:solidFill>
                <a:latin typeface="Calibri"/>
                <a:ea typeface="Calibri"/>
                <a:cs typeface="Calibri"/>
                <a:sym typeface="Calibri"/>
              </a:rPr>
              <a:t>BÁC HỒ SỐNG MÃI</a:t>
            </a:r>
            <a:endParaRPr/>
          </a:p>
        </p:txBody>
      </p:sp>
      <p:sp>
        <p:nvSpPr>
          <p:cNvPr id="3122" name="Google Shape;3122;p6"/>
          <p:cNvSpPr txBox="1"/>
          <p:nvPr/>
        </p:nvSpPr>
        <p:spPr>
          <a:xfrm>
            <a:off x="514538" y="8290586"/>
            <a:ext cx="34592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800">
                <a:solidFill>
                  <a:srgbClr val="5A4B73"/>
                </a:solidFill>
                <a:latin typeface="Calibri"/>
                <a:ea typeface="Calibri"/>
                <a:cs typeface="Calibri"/>
                <a:sym typeface="Calibri"/>
              </a:rPr>
              <a:t>Kí hiệu trên giá sách: TT BH004</a:t>
            </a:r>
            <a:endParaRPr sz="1800">
              <a:solidFill>
                <a:srgbClr val="5A4B73"/>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6" name="Shape 3126"/>
        <p:cNvGrpSpPr/>
        <p:nvPr/>
      </p:nvGrpSpPr>
      <p:grpSpPr>
        <a:xfrm>
          <a:off x="0" y="0"/>
          <a:ext cx="0" cy="0"/>
          <a:chOff x="0" y="0"/>
          <a:chExt cx="0" cy="0"/>
        </a:xfrm>
      </p:grpSpPr>
      <p:sp>
        <p:nvSpPr>
          <p:cNvPr id="3127" name="Google Shape;3127;p7"/>
          <p:cNvSpPr txBox="1"/>
          <p:nvPr/>
        </p:nvSpPr>
        <p:spPr>
          <a:xfrm>
            <a:off x="5372044" y="1669218"/>
            <a:ext cx="894927" cy="367152"/>
          </a:xfrm>
          <a:prstGeom prst="rect">
            <a:avLst/>
          </a:prstGeom>
          <a:solidFill>
            <a:srgbClr val="2C676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786">
                <a:solidFill>
                  <a:srgbClr val="DDEAF6"/>
                </a:solidFill>
                <a:latin typeface="Calibri"/>
                <a:ea typeface="Calibri"/>
                <a:cs typeface="Calibri"/>
                <a:sym typeface="Calibri"/>
              </a:rPr>
              <a:t>TẬP 5</a:t>
            </a:r>
            <a:endParaRPr/>
          </a:p>
        </p:txBody>
      </p:sp>
      <p:sp>
        <p:nvSpPr>
          <p:cNvPr id="3128" name="Google Shape;3128;p7"/>
          <p:cNvSpPr/>
          <p:nvPr/>
        </p:nvSpPr>
        <p:spPr>
          <a:xfrm>
            <a:off x="514541" y="5648791"/>
            <a:ext cx="6105846" cy="2589975"/>
          </a:xfrm>
          <a:prstGeom prst="frame">
            <a:avLst>
              <a:gd fmla="val 1883" name="adj1"/>
            </a:avLst>
          </a:prstGeom>
          <a:solidFill>
            <a:srgbClr val="248E82"/>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pic>
        <p:nvPicPr>
          <p:cNvPr id="3129" name="Google Shape;3129;p7"/>
          <p:cNvPicPr preferRelativeResize="0"/>
          <p:nvPr/>
        </p:nvPicPr>
        <p:blipFill rotWithShape="1">
          <a:blip r:embed="rId3">
            <a:alphaModFix/>
          </a:blip>
          <a:srcRect b="0" l="0" r="0" t="0"/>
          <a:stretch/>
        </p:blipFill>
        <p:spPr>
          <a:xfrm>
            <a:off x="-182945" y="755834"/>
            <a:ext cx="4507558" cy="4507558"/>
          </a:xfrm>
          <a:prstGeom prst="rect">
            <a:avLst/>
          </a:prstGeom>
          <a:noFill/>
          <a:ln>
            <a:noFill/>
          </a:ln>
        </p:spPr>
      </p:pic>
      <p:sp>
        <p:nvSpPr>
          <p:cNvPr id="3130" name="Google Shape;3130;p7"/>
          <p:cNvSpPr/>
          <p:nvPr/>
        </p:nvSpPr>
        <p:spPr>
          <a:xfrm>
            <a:off x="514538" y="724025"/>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131" name="Google Shape;3131;p7"/>
          <p:cNvSpPr/>
          <p:nvPr/>
        </p:nvSpPr>
        <p:spPr>
          <a:xfrm rot="10800000">
            <a:off x="2938581" y="3731211"/>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132" name="Google Shape;3132;p7"/>
          <p:cNvSpPr/>
          <p:nvPr/>
        </p:nvSpPr>
        <p:spPr>
          <a:xfrm>
            <a:off x="6016787" y="-144973"/>
            <a:ext cx="1589349" cy="1417838"/>
          </a:xfrm>
          <a:prstGeom prst="donut">
            <a:avLst>
              <a:gd fmla="val 3932" name="adj"/>
            </a:avLst>
          </a:prstGeom>
          <a:solidFill>
            <a:srgbClr val="248E82"/>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133" name="Google Shape;3133;p7"/>
          <p:cNvSpPr/>
          <p:nvPr/>
        </p:nvSpPr>
        <p:spPr>
          <a:xfrm>
            <a:off x="6266971" y="461415"/>
            <a:ext cx="402674" cy="5633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vi-VN" sz="3061">
                <a:solidFill>
                  <a:srgbClr val="323F4F"/>
                </a:solidFill>
                <a:latin typeface="Calibri"/>
                <a:ea typeface="Calibri"/>
                <a:cs typeface="Calibri"/>
                <a:sym typeface="Calibri"/>
              </a:rPr>
              <a:t>5</a:t>
            </a:r>
            <a:endParaRPr/>
          </a:p>
        </p:txBody>
      </p:sp>
      <p:sp>
        <p:nvSpPr>
          <p:cNvPr id="3134" name="Google Shape;3134;p7"/>
          <p:cNvSpPr/>
          <p:nvPr/>
        </p:nvSpPr>
        <p:spPr>
          <a:xfrm>
            <a:off x="5647995" y="7721739"/>
            <a:ext cx="846128" cy="857563"/>
          </a:xfrm>
          <a:prstGeom prst="star5">
            <a:avLst>
              <a:gd fmla="val 19098" name="adj"/>
              <a:gd fmla="val 105146" name="hf"/>
              <a:gd fmla="val 110557" name="vf"/>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35" name="Google Shape;3135;p7"/>
          <p:cNvSpPr txBox="1"/>
          <p:nvPr/>
        </p:nvSpPr>
        <p:spPr>
          <a:xfrm>
            <a:off x="648044" y="5837456"/>
            <a:ext cx="5618930" cy="221214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vi-VN" sz="2296">
                <a:solidFill>
                  <a:srgbClr val="323F4F"/>
                </a:solidFill>
                <a:latin typeface="Calibri"/>
                <a:ea typeface="Calibri"/>
                <a:cs typeface="Calibri"/>
                <a:sym typeface="Calibri"/>
              </a:rPr>
              <a:t>Tập 5 trong trọn bộ 5 tập, bao gồm các mẩu truyện:</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Bác cũng phải trình giấy</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Mệnh lệnh của Bác Hồ</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Yêu ghét phải phân minh</a:t>
            </a:r>
            <a:endParaRPr/>
          </a:p>
          <a:p>
            <a:pPr indent="-437369" lvl="1" marL="829973" marR="0" rtl="0" algn="just">
              <a:spcBef>
                <a:spcPts val="0"/>
              </a:spcBef>
              <a:spcAft>
                <a:spcPts val="0"/>
              </a:spcAft>
              <a:buClr>
                <a:srgbClr val="323F4F"/>
              </a:buClr>
              <a:buSzPts val="2296"/>
              <a:buFont typeface="Calibri"/>
              <a:buAutoNum type="arabicPeriod"/>
            </a:pPr>
            <a:r>
              <a:rPr b="0" i="0" lang="vi-VN" sz="2296" u="none" cap="none" strike="noStrike">
                <a:solidFill>
                  <a:srgbClr val="323F4F"/>
                </a:solidFill>
                <a:latin typeface="Calibri"/>
                <a:ea typeface="Calibri"/>
                <a:cs typeface="Calibri"/>
                <a:sym typeface="Calibri"/>
              </a:rPr>
              <a:t>Chuyện cuốn sổ tiết kiệm</a:t>
            </a:r>
            <a:endParaRPr/>
          </a:p>
        </p:txBody>
      </p:sp>
      <p:sp>
        <p:nvSpPr>
          <p:cNvPr id="3136" name="Google Shape;3136;p7"/>
          <p:cNvSpPr/>
          <p:nvPr/>
        </p:nvSpPr>
        <p:spPr>
          <a:xfrm>
            <a:off x="5202550" y="7504488"/>
            <a:ext cx="308722" cy="457366"/>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37" name="Google Shape;3137;p7"/>
          <p:cNvSpPr/>
          <p:nvPr/>
        </p:nvSpPr>
        <p:spPr>
          <a:xfrm>
            <a:off x="5431230" y="8150517"/>
            <a:ext cx="216765" cy="280138"/>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38" name="Google Shape;3138;p7"/>
          <p:cNvSpPr txBox="1"/>
          <p:nvPr/>
        </p:nvSpPr>
        <p:spPr>
          <a:xfrm>
            <a:off x="3951713" y="2259115"/>
            <a:ext cx="2542414" cy="29188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041">
                <a:solidFill>
                  <a:srgbClr val="1E4E79"/>
                </a:solidFill>
                <a:latin typeface="Calibri"/>
                <a:ea typeface="Calibri"/>
                <a:cs typeface="Calibri"/>
                <a:sym typeface="Calibri"/>
              </a:rPr>
              <a:t>Bác Hồ sống mãi : Những truyện hay về Bác / Kịch bản, tranh: Công ty Phan Thị. - H. : Kim Đồng. - 19 cm. - (Truyện tranh Việt Nam) T.5 . - 2022. – 128 tr. : tranh màu.</a:t>
            </a:r>
            <a:endParaRPr/>
          </a:p>
        </p:txBody>
      </p:sp>
      <p:sp>
        <p:nvSpPr>
          <p:cNvPr id="3139" name="Google Shape;3139;p7"/>
          <p:cNvSpPr txBox="1"/>
          <p:nvPr/>
        </p:nvSpPr>
        <p:spPr>
          <a:xfrm>
            <a:off x="3803263" y="928227"/>
            <a:ext cx="1708010" cy="798937"/>
          </a:xfrm>
          <a:prstGeom prst="rect">
            <a:avLst/>
          </a:prstGeom>
          <a:solidFill>
            <a:srgbClr val="248E8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296">
                <a:solidFill>
                  <a:srgbClr val="DDEAF6"/>
                </a:solidFill>
                <a:latin typeface="Calibri"/>
                <a:ea typeface="Calibri"/>
                <a:cs typeface="Calibri"/>
                <a:sym typeface="Calibri"/>
              </a:rPr>
              <a:t>BÁC HỒ SỐNG MÃI</a:t>
            </a:r>
            <a:endParaRPr/>
          </a:p>
        </p:txBody>
      </p:sp>
      <p:sp>
        <p:nvSpPr>
          <p:cNvPr id="3140" name="Google Shape;3140;p7"/>
          <p:cNvSpPr txBox="1"/>
          <p:nvPr/>
        </p:nvSpPr>
        <p:spPr>
          <a:xfrm>
            <a:off x="514538" y="8290586"/>
            <a:ext cx="34592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800">
                <a:solidFill>
                  <a:srgbClr val="2C6764"/>
                </a:solidFill>
                <a:latin typeface="Calibri"/>
                <a:ea typeface="Calibri"/>
                <a:cs typeface="Calibri"/>
                <a:sym typeface="Calibri"/>
              </a:rPr>
              <a:t>Kí hiệu trên giá sách: TT BH005</a:t>
            </a:r>
            <a:endParaRPr sz="1800">
              <a:solidFill>
                <a:srgbClr val="2C6764"/>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4" name="Shape 3144"/>
        <p:cNvGrpSpPr/>
        <p:nvPr/>
      </p:nvGrpSpPr>
      <p:grpSpPr>
        <a:xfrm>
          <a:off x="0" y="0"/>
          <a:ext cx="0" cy="0"/>
          <a:chOff x="0" y="0"/>
          <a:chExt cx="0" cy="0"/>
        </a:xfrm>
      </p:grpSpPr>
      <p:sp>
        <p:nvSpPr>
          <p:cNvPr id="3145" name="Google Shape;3145;p8"/>
          <p:cNvSpPr/>
          <p:nvPr/>
        </p:nvSpPr>
        <p:spPr>
          <a:xfrm>
            <a:off x="514541" y="5648791"/>
            <a:ext cx="6105846" cy="2589975"/>
          </a:xfrm>
          <a:prstGeom prst="frame">
            <a:avLst>
              <a:gd fmla="val 1883" name="adj1"/>
            </a:avLst>
          </a:prstGeom>
          <a:solidFill>
            <a:srgbClr val="DA866A"/>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pic>
        <p:nvPicPr>
          <p:cNvPr id="3146" name="Google Shape;3146;p8"/>
          <p:cNvPicPr preferRelativeResize="0"/>
          <p:nvPr/>
        </p:nvPicPr>
        <p:blipFill rotWithShape="1">
          <a:blip r:embed="rId3">
            <a:alphaModFix/>
          </a:blip>
          <a:srcRect b="0" l="0" r="0" t="0"/>
          <a:stretch/>
        </p:blipFill>
        <p:spPr>
          <a:xfrm>
            <a:off x="648041" y="834674"/>
            <a:ext cx="2907986" cy="4368628"/>
          </a:xfrm>
          <a:prstGeom prst="rect">
            <a:avLst/>
          </a:prstGeom>
          <a:noFill/>
          <a:ln>
            <a:noFill/>
          </a:ln>
        </p:spPr>
      </p:pic>
      <p:sp>
        <p:nvSpPr>
          <p:cNvPr id="3147" name="Google Shape;3147;p8"/>
          <p:cNvSpPr/>
          <p:nvPr/>
        </p:nvSpPr>
        <p:spPr>
          <a:xfrm>
            <a:off x="514538" y="724025"/>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148" name="Google Shape;3148;p8"/>
          <p:cNvSpPr/>
          <p:nvPr/>
        </p:nvSpPr>
        <p:spPr>
          <a:xfrm rot="10800000">
            <a:off x="2938581" y="3731211"/>
            <a:ext cx="708919" cy="1532182"/>
          </a:xfrm>
          <a:prstGeom prst="halfFrame">
            <a:avLst>
              <a:gd fmla="val 22043" name="adj1"/>
              <a:gd fmla="val 25269" name="adj2"/>
            </a:avLst>
          </a:prstGeom>
          <a:solidFill>
            <a:schemeClr val="accent4"/>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149" name="Google Shape;3149;p8"/>
          <p:cNvSpPr/>
          <p:nvPr/>
        </p:nvSpPr>
        <p:spPr>
          <a:xfrm>
            <a:off x="6016787" y="-144973"/>
            <a:ext cx="1589349" cy="1417838"/>
          </a:xfrm>
          <a:prstGeom prst="donut">
            <a:avLst>
              <a:gd fmla="val 3932" name="adj"/>
            </a:avLst>
          </a:prstGeom>
          <a:solidFill>
            <a:srgbClr val="DA866A"/>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dk1"/>
              </a:solidFill>
              <a:latin typeface="Calibri"/>
              <a:ea typeface="Calibri"/>
              <a:cs typeface="Calibri"/>
              <a:sym typeface="Calibri"/>
            </a:endParaRPr>
          </a:p>
        </p:txBody>
      </p:sp>
      <p:sp>
        <p:nvSpPr>
          <p:cNvPr id="3150" name="Google Shape;3150;p8"/>
          <p:cNvSpPr/>
          <p:nvPr/>
        </p:nvSpPr>
        <p:spPr>
          <a:xfrm>
            <a:off x="6266971" y="461415"/>
            <a:ext cx="402674" cy="5633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vi-VN" sz="3061">
                <a:solidFill>
                  <a:srgbClr val="323F4F"/>
                </a:solidFill>
                <a:latin typeface="Calibri"/>
                <a:ea typeface="Calibri"/>
                <a:cs typeface="Calibri"/>
                <a:sym typeface="Calibri"/>
              </a:rPr>
              <a:t>6</a:t>
            </a:r>
            <a:endParaRPr/>
          </a:p>
        </p:txBody>
      </p:sp>
      <p:sp>
        <p:nvSpPr>
          <p:cNvPr id="3151" name="Google Shape;3151;p8"/>
          <p:cNvSpPr txBox="1"/>
          <p:nvPr/>
        </p:nvSpPr>
        <p:spPr>
          <a:xfrm>
            <a:off x="648045" y="5837459"/>
            <a:ext cx="5846082" cy="209403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vi-VN" sz="2168">
                <a:solidFill>
                  <a:srgbClr val="323F4F"/>
                </a:solidFill>
                <a:latin typeface="Calibri"/>
                <a:ea typeface="Calibri"/>
                <a:cs typeface="Calibri"/>
                <a:sym typeface="Calibri"/>
              </a:rPr>
              <a:t>Đây là chuyện về những năm tháng Bác đấu tranh không mệt mỏi vì quyền tự do của con người, hòa bình của các dân tộc trên thế giới. Từ đó cảm nhận những tình cảm nồng nàn, nhân ái Bác dành tặng cho quê hương, đất nước và con người Việt Nam.</a:t>
            </a:r>
            <a:endParaRPr/>
          </a:p>
        </p:txBody>
      </p:sp>
      <p:sp>
        <p:nvSpPr>
          <p:cNvPr id="3152" name="Google Shape;3152;p8"/>
          <p:cNvSpPr/>
          <p:nvPr/>
        </p:nvSpPr>
        <p:spPr>
          <a:xfrm>
            <a:off x="5647995" y="7721739"/>
            <a:ext cx="846128" cy="857563"/>
          </a:xfrm>
          <a:prstGeom prst="star5">
            <a:avLst>
              <a:gd fmla="val 19098" name="adj"/>
              <a:gd fmla="val 105146" name="hf"/>
              <a:gd fmla="val 110557" name="vf"/>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53" name="Google Shape;3153;p8"/>
          <p:cNvSpPr/>
          <p:nvPr/>
        </p:nvSpPr>
        <p:spPr>
          <a:xfrm>
            <a:off x="5202550" y="7504488"/>
            <a:ext cx="308722" cy="457366"/>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54" name="Google Shape;3154;p8"/>
          <p:cNvSpPr/>
          <p:nvPr/>
        </p:nvSpPr>
        <p:spPr>
          <a:xfrm>
            <a:off x="5431230" y="8150517"/>
            <a:ext cx="216765" cy="280138"/>
          </a:xfrm>
          <a:prstGeom prst="star4">
            <a:avLst>
              <a:gd fmla="val 12500" name="adj"/>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4">
              <a:solidFill>
                <a:schemeClr val="lt1"/>
              </a:solidFill>
              <a:latin typeface="Calibri"/>
              <a:ea typeface="Calibri"/>
              <a:cs typeface="Calibri"/>
              <a:sym typeface="Calibri"/>
            </a:endParaRPr>
          </a:p>
        </p:txBody>
      </p:sp>
      <p:sp>
        <p:nvSpPr>
          <p:cNvPr id="3155" name="Google Shape;3155;p8"/>
          <p:cNvSpPr txBox="1"/>
          <p:nvPr/>
        </p:nvSpPr>
        <p:spPr>
          <a:xfrm>
            <a:off x="3951713" y="2259115"/>
            <a:ext cx="2542414" cy="26048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2041">
                <a:solidFill>
                  <a:srgbClr val="1E4E79"/>
                </a:solidFill>
                <a:latin typeface="Calibri"/>
                <a:ea typeface="Calibri"/>
                <a:cs typeface="Calibri"/>
                <a:sym typeface="Calibri"/>
              </a:rPr>
              <a:t>Kể chuyện Bác Hồ / B.s.: Hoàng Nguyên Cát, Trần Hà, Lê Phương Liên ; Tranh: Hà Quang Phương. - H. : Kim Đồng, 2020. - 54tr. : tranh màu ; 26cm</a:t>
            </a:r>
            <a:endParaRPr/>
          </a:p>
        </p:txBody>
      </p:sp>
      <p:sp>
        <p:nvSpPr>
          <p:cNvPr id="3156" name="Google Shape;3156;p8"/>
          <p:cNvSpPr txBox="1"/>
          <p:nvPr/>
        </p:nvSpPr>
        <p:spPr>
          <a:xfrm>
            <a:off x="4053447" y="1193427"/>
            <a:ext cx="2213527" cy="798937"/>
          </a:xfrm>
          <a:prstGeom prst="rect">
            <a:avLst/>
          </a:prstGeom>
          <a:solidFill>
            <a:srgbClr val="DA866A"/>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vi-VN" sz="2296">
                <a:solidFill>
                  <a:srgbClr val="DDEAF6"/>
                </a:solidFill>
                <a:latin typeface="Calibri"/>
                <a:ea typeface="Calibri"/>
                <a:cs typeface="Calibri"/>
                <a:sym typeface="Calibri"/>
              </a:rPr>
              <a:t>KỂ CHUYỆN BÁC HỒ</a:t>
            </a:r>
            <a:endParaRPr/>
          </a:p>
        </p:txBody>
      </p:sp>
      <p:sp>
        <p:nvSpPr>
          <p:cNvPr id="3157" name="Google Shape;3157;p8"/>
          <p:cNvSpPr txBox="1"/>
          <p:nvPr/>
        </p:nvSpPr>
        <p:spPr>
          <a:xfrm>
            <a:off x="514538" y="8290586"/>
            <a:ext cx="34592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1800">
                <a:solidFill>
                  <a:srgbClr val="833C0B"/>
                </a:solidFill>
                <a:latin typeface="Calibri"/>
                <a:ea typeface="Calibri"/>
                <a:cs typeface="Calibri"/>
                <a:sym typeface="Calibri"/>
              </a:rPr>
              <a:t>Kí hiệu trên giá sách: TT BH006</a:t>
            </a:r>
            <a:endParaRPr sz="1800">
              <a:solidFill>
                <a:srgbClr val="833C0B"/>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1" name="Shape 3161"/>
        <p:cNvGrpSpPr/>
        <p:nvPr/>
      </p:nvGrpSpPr>
      <p:grpSpPr>
        <a:xfrm>
          <a:off x="0" y="0"/>
          <a:ext cx="0" cy="0"/>
          <a:chOff x="0" y="0"/>
          <a:chExt cx="0" cy="0"/>
        </a:xfrm>
      </p:grpSpPr>
      <p:sp>
        <p:nvSpPr>
          <p:cNvPr id="3162" name="Google Shape;3162;p9"/>
          <p:cNvSpPr txBox="1"/>
          <p:nvPr/>
        </p:nvSpPr>
        <p:spPr>
          <a:xfrm>
            <a:off x="903300" y="2958967"/>
            <a:ext cx="5191112" cy="2977931"/>
          </a:xfrm>
          <a:prstGeom prst="rect">
            <a:avLst/>
          </a:prstGeom>
          <a:noFill/>
          <a:ln cap="flat" cmpd="sng" w="9525">
            <a:solidFill>
              <a:srgbClr val="7F6000"/>
            </a:solidFill>
            <a:prstDash val="dashDot"/>
            <a:round/>
            <a:headEnd len="sm" w="sm" type="none"/>
            <a:tailEnd len="sm" w="sm" type="none"/>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vi-VN" sz="1786">
                <a:solidFill>
                  <a:schemeClr val="dk1"/>
                </a:solidFill>
                <a:latin typeface="Calibri"/>
                <a:ea typeface="Calibri"/>
                <a:cs typeface="Calibri"/>
                <a:sym typeface="Calibri"/>
              </a:rPr>
              <a:t>Các câu chuyện cảm động cùng với bài học nhân văn đúc kết từ 6 quyển trên sẽ đem đến cho các bạn học sinh trải nghiệm mới mẻ, giải trí. Đồng thời, thư viện hi vọng thông qua thư mục này các bạn sẽ có cách tiếp cận gần gũi với lịch sử, hiểu biết thêm được về vị danh nhân vĩ đại của Tổ quốc ta.</a:t>
            </a:r>
            <a:endParaRPr/>
          </a:p>
        </p:txBody>
      </p:sp>
      <p:sp>
        <p:nvSpPr>
          <p:cNvPr id="3163" name="Google Shape;3163;p9"/>
          <p:cNvSpPr txBox="1"/>
          <p:nvPr/>
        </p:nvSpPr>
        <p:spPr>
          <a:xfrm>
            <a:off x="2471707" y="1488796"/>
            <a:ext cx="1933543" cy="7205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vi-VN" sz="4082">
                <a:solidFill>
                  <a:srgbClr val="323F4F"/>
                </a:solidFill>
                <a:latin typeface="Candara"/>
                <a:ea typeface="Candara"/>
                <a:cs typeface="Candara"/>
                <a:sym typeface="Candara"/>
              </a:rPr>
              <a:t>LỜI KẾT</a:t>
            </a:r>
            <a:endParaRPr/>
          </a:p>
        </p:txBody>
      </p:sp>
      <p:pic>
        <p:nvPicPr>
          <p:cNvPr descr="Leaves &lt;strong&gt;Clipart&lt;/strong&gt; Free Stock Photo - Public Domain Pictures" id="3164" name="Google Shape;3164;p9"/>
          <p:cNvPicPr preferRelativeResize="0"/>
          <p:nvPr/>
        </p:nvPicPr>
        <p:blipFill rotWithShape="1">
          <a:blip r:embed="rId3">
            <a:alphaModFix/>
          </a:blip>
          <a:srcRect b="64125" l="26009" r="40979" t="6077"/>
          <a:stretch/>
        </p:blipFill>
        <p:spPr>
          <a:xfrm>
            <a:off x="4282713" y="7287237"/>
            <a:ext cx="2263966" cy="2046716"/>
          </a:xfrm>
          <a:prstGeom prst="rect">
            <a:avLst/>
          </a:prstGeom>
          <a:noFill/>
          <a:ln>
            <a:noFill/>
          </a:ln>
        </p:spPr>
      </p:pic>
      <p:pic>
        <p:nvPicPr>
          <p:cNvPr descr="Leaves &lt;strong&gt;Clipart&lt;/strong&gt; Free Stock Photo - Public Domain Pictures" id="3165" name="Google Shape;3165;p9"/>
          <p:cNvPicPr preferRelativeResize="0"/>
          <p:nvPr/>
        </p:nvPicPr>
        <p:blipFill rotWithShape="1">
          <a:blip r:embed="rId4">
            <a:alphaModFix/>
          </a:blip>
          <a:srcRect b="27069" l="51495" r="27151" t="43239"/>
          <a:stretch/>
        </p:blipFill>
        <p:spPr>
          <a:xfrm rot="-3790356">
            <a:off x="3840956" y="5707159"/>
            <a:ext cx="860648" cy="1198515"/>
          </a:xfrm>
          <a:prstGeom prst="rect">
            <a:avLst/>
          </a:prstGeom>
          <a:noFill/>
          <a:ln>
            <a:noFill/>
          </a:ln>
        </p:spPr>
      </p:pic>
      <p:pic>
        <p:nvPicPr>
          <p:cNvPr descr="Leaves &lt;strong&gt;Clipart&lt;/strong&gt; Free Stock Photo - Public Domain Pictures" id="3166" name="Google Shape;3166;p9"/>
          <p:cNvPicPr preferRelativeResize="0"/>
          <p:nvPr/>
        </p:nvPicPr>
        <p:blipFill rotWithShape="1">
          <a:blip r:embed="rId5">
            <a:alphaModFix/>
          </a:blip>
          <a:srcRect b="54078" l="65701" r="12646" t="4110"/>
          <a:stretch/>
        </p:blipFill>
        <p:spPr>
          <a:xfrm rot="-4355190">
            <a:off x="4434890" y="721879"/>
            <a:ext cx="872710" cy="1687755"/>
          </a:xfrm>
          <a:prstGeom prst="rect">
            <a:avLst/>
          </a:prstGeom>
          <a:noFill/>
          <a:ln>
            <a:noFill/>
          </a:ln>
        </p:spPr>
      </p:pic>
      <p:pic>
        <p:nvPicPr>
          <p:cNvPr descr="Leaves &lt;strong&gt;Clipart&lt;/strong&gt; Free Stock Photo - Public Domain Pictures" id="3167" name="Google Shape;3167;p9"/>
          <p:cNvPicPr preferRelativeResize="0"/>
          <p:nvPr/>
        </p:nvPicPr>
        <p:blipFill rotWithShape="1">
          <a:blip r:embed="rId6">
            <a:alphaModFix/>
          </a:blip>
          <a:srcRect b="28943" l="24786" r="51215" t="38605"/>
          <a:stretch/>
        </p:blipFill>
        <p:spPr>
          <a:xfrm rot="-4355190">
            <a:off x="568330" y="1995702"/>
            <a:ext cx="967232" cy="130996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Language Arts Subject for Middle School - 6th Grade: Vocabulary Skills by Slidesgo">
  <a:themeElements>
    <a:clrScheme name="Simple Light">
      <a:dk1>
        <a:srgbClr val="578A36"/>
      </a:dk1>
      <a:lt1>
        <a:srgbClr val="C8D9AD"/>
      </a:lt1>
      <a:dk2>
        <a:srgbClr val="8EB355"/>
      </a:dk2>
      <a:lt2>
        <a:srgbClr val="4E4937"/>
      </a:lt2>
      <a:accent1>
        <a:srgbClr val="1E3D28"/>
      </a:accent1>
      <a:accent2>
        <a:srgbClr val="3E6949"/>
      </a:accent2>
      <a:accent3>
        <a:srgbClr val="FFFFFF"/>
      </a:accent3>
      <a:accent4>
        <a:srgbClr val="F2B6B6"/>
      </a:accent4>
      <a:accent5>
        <a:srgbClr val="FFCFCA"/>
      </a:accent5>
      <a:accent6>
        <a:srgbClr val="FFE6B3"/>
      </a:accent6>
      <a:hlink>
        <a:srgbClr val="4E493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2022-12-12T08:41:50Z</dcterms:created>
  <dc:creator>ASUS</dc:creator>
</cp:coreProperties>
</file>