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5303838" cy="7589838"/>
  <p:notesSz cx="6858000" cy="9144000"/>
  <p:defaultTextStyle>
    <a:defPPr>
      <a:defRPr lang="en-US"/>
    </a:defPPr>
    <a:lvl1pPr marL="0" algn="l" defTabSz="118881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1pPr>
    <a:lvl2pPr marL="594406" algn="l" defTabSz="118881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2pPr>
    <a:lvl3pPr marL="1188811" algn="l" defTabSz="118881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3pPr>
    <a:lvl4pPr marL="1783217" algn="l" defTabSz="118881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4pPr>
    <a:lvl5pPr marL="2377623" algn="l" defTabSz="118881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5pPr>
    <a:lvl6pPr marL="2972029" algn="l" defTabSz="118881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6pPr>
    <a:lvl7pPr marL="3566434" algn="l" defTabSz="118881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7pPr>
    <a:lvl8pPr marL="4160840" algn="l" defTabSz="118881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8pPr>
    <a:lvl9pPr marL="4755246" algn="l" defTabSz="118881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91">
          <p15:clr>
            <a:srgbClr val="A4A3A4"/>
          </p15:clr>
        </p15:guide>
        <p15:guide id="2" pos="16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99" d="100"/>
          <a:sy n="99" d="100"/>
        </p:scale>
        <p:origin x="3216" y="84"/>
      </p:cViewPr>
      <p:guideLst>
        <p:guide orient="horz" pos="2391"/>
        <p:guide pos="16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7789" y="2357771"/>
            <a:ext cx="4508263" cy="162689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5576" y="4300908"/>
            <a:ext cx="3712687" cy="193962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94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8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83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77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72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66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60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55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329F1-C8AA-49AF-B791-509EA3C6BE92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F7CE2-0963-426A-A0D3-CE14D595D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463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329F1-C8AA-49AF-B791-509EA3C6BE92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F7CE2-0963-426A-A0D3-CE14D595D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682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45282" y="228398"/>
            <a:ext cx="1193364" cy="485609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5192" y="228398"/>
            <a:ext cx="3491693" cy="485609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329F1-C8AA-49AF-B791-509EA3C6BE92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F7CE2-0963-426A-A0D3-CE14D595D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663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329F1-C8AA-49AF-B791-509EA3C6BE92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F7CE2-0963-426A-A0D3-CE14D595D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784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967" y="4877177"/>
            <a:ext cx="4508263" cy="1507426"/>
          </a:xfrm>
        </p:spPr>
        <p:txBody>
          <a:bodyPr anchor="t"/>
          <a:lstStyle>
            <a:lvl1pPr algn="l">
              <a:defRPr sz="5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8967" y="3216898"/>
            <a:ext cx="4508263" cy="1660275"/>
          </a:xfrm>
        </p:spPr>
        <p:txBody>
          <a:bodyPr anchor="b"/>
          <a:lstStyle>
            <a:lvl1pPr marL="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1pPr>
            <a:lvl2pPr marL="594406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 marL="118881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78321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37762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97202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56643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416084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7552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329F1-C8AA-49AF-B791-509EA3C6BE92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F7CE2-0963-426A-A0D3-CE14D595D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721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5192" y="1328224"/>
            <a:ext cx="2342528" cy="3756267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96118" y="1328224"/>
            <a:ext cx="2342528" cy="3756267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329F1-C8AA-49AF-B791-509EA3C6BE92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F7CE2-0963-426A-A0D3-CE14D595D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930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193" y="303948"/>
            <a:ext cx="4773454" cy="126497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5193" y="1698930"/>
            <a:ext cx="2343449" cy="708034"/>
          </a:xfrm>
        </p:spPr>
        <p:txBody>
          <a:bodyPr anchor="b"/>
          <a:lstStyle>
            <a:lvl1pPr marL="0" indent="0">
              <a:buNone/>
              <a:defRPr sz="3100" b="1"/>
            </a:lvl1pPr>
            <a:lvl2pPr marL="594406" indent="0">
              <a:buNone/>
              <a:defRPr sz="2600" b="1"/>
            </a:lvl2pPr>
            <a:lvl3pPr marL="1188811" indent="0">
              <a:buNone/>
              <a:defRPr sz="2300" b="1"/>
            </a:lvl3pPr>
            <a:lvl4pPr marL="1783217" indent="0">
              <a:buNone/>
              <a:defRPr sz="2100" b="1"/>
            </a:lvl4pPr>
            <a:lvl5pPr marL="2377623" indent="0">
              <a:buNone/>
              <a:defRPr sz="2100" b="1"/>
            </a:lvl5pPr>
            <a:lvl6pPr marL="2972029" indent="0">
              <a:buNone/>
              <a:defRPr sz="2100" b="1"/>
            </a:lvl6pPr>
            <a:lvl7pPr marL="3566434" indent="0">
              <a:buNone/>
              <a:defRPr sz="2100" b="1"/>
            </a:lvl7pPr>
            <a:lvl8pPr marL="4160840" indent="0">
              <a:buNone/>
              <a:defRPr sz="2100" b="1"/>
            </a:lvl8pPr>
            <a:lvl9pPr marL="4755246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5193" y="2406962"/>
            <a:ext cx="2343449" cy="4372942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94278" y="1698930"/>
            <a:ext cx="2344370" cy="708034"/>
          </a:xfrm>
        </p:spPr>
        <p:txBody>
          <a:bodyPr anchor="b"/>
          <a:lstStyle>
            <a:lvl1pPr marL="0" indent="0">
              <a:buNone/>
              <a:defRPr sz="3100" b="1"/>
            </a:lvl1pPr>
            <a:lvl2pPr marL="594406" indent="0">
              <a:buNone/>
              <a:defRPr sz="2600" b="1"/>
            </a:lvl2pPr>
            <a:lvl3pPr marL="1188811" indent="0">
              <a:buNone/>
              <a:defRPr sz="2300" b="1"/>
            </a:lvl3pPr>
            <a:lvl4pPr marL="1783217" indent="0">
              <a:buNone/>
              <a:defRPr sz="2100" b="1"/>
            </a:lvl4pPr>
            <a:lvl5pPr marL="2377623" indent="0">
              <a:buNone/>
              <a:defRPr sz="2100" b="1"/>
            </a:lvl5pPr>
            <a:lvl6pPr marL="2972029" indent="0">
              <a:buNone/>
              <a:defRPr sz="2100" b="1"/>
            </a:lvl6pPr>
            <a:lvl7pPr marL="3566434" indent="0">
              <a:buNone/>
              <a:defRPr sz="2100" b="1"/>
            </a:lvl7pPr>
            <a:lvl8pPr marL="4160840" indent="0">
              <a:buNone/>
              <a:defRPr sz="2100" b="1"/>
            </a:lvl8pPr>
            <a:lvl9pPr marL="4755246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94278" y="2406962"/>
            <a:ext cx="2344370" cy="4372942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329F1-C8AA-49AF-B791-509EA3C6BE92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F7CE2-0963-426A-A0D3-CE14D595D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751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329F1-C8AA-49AF-B791-509EA3C6BE92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F7CE2-0963-426A-A0D3-CE14D595D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916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329F1-C8AA-49AF-B791-509EA3C6BE92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F7CE2-0963-426A-A0D3-CE14D595D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87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193" y="302188"/>
            <a:ext cx="1744926" cy="1286056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3654" y="302189"/>
            <a:ext cx="2964993" cy="6477718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1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5193" y="1588248"/>
            <a:ext cx="1744926" cy="5191661"/>
          </a:xfrm>
        </p:spPr>
        <p:txBody>
          <a:bodyPr/>
          <a:lstStyle>
            <a:lvl1pPr marL="0" indent="0">
              <a:buNone/>
              <a:defRPr sz="1800"/>
            </a:lvl1pPr>
            <a:lvl2pPr marL="594406" indent="0">
              <a:buNone/>
              <a:defRPr sz="1600"/>
            </a:lvl2pPr>
            <a:lvl3pPr marL="1188811" indent="0">
              <a:buNone/>
              <a:defRPr sz="1300"/>
            </a:lvl3pPr>
            <a:lvl4pPr marL="1783217" indent="0">
              <a:buNone/>
              <a:defRPr sz="1200"/>
            </a:lvl4pPr>
            <a:lvl5pPr marL="2377623" indent="0">
              <a:buNone/>
              <a:defRPr sz="1200"/>
            </a:lvl5pPr>
            <a:lvl6pPr marL="2972029" indent="0">
              <a:buNone/>
              <a:defRPr sz="1200"/>
            </a:lvl6pPr>
            <a:lvl7pPr marL="3566434" indent="0">
              <a:buNone/>
              <a:defRPr sz="1200"/>
            </a:lvl7pPr>
            <a:lvl8pPr marL="4160840" indent="0">
              <a:buNone/>
              <a:defRPr sz="1200"/>
            </a:lvl8pPr>
            <a:lvl9pPr marL="4755246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329F1-C8AA-49AF-B791-509EA3C6BE92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F7CE2-0963-426A-A0D3-CE14D595D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087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9590" y="5312888"/>
            <a:ext cx="3182303" cy="627216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9590" y="678167"/>
            <a:ext cx="3182303" cy="4553903"/>
          </a:xfrm>
        </p:spPr>
        <p:txBody>
          <a:bodyPr/>
          <a:lstStyle>
            <a:lvl1pPr marL="0" indent="0">
              <a:buNone/>
              <a:defRPr sz="4200"/>
            </a:lvl1pPr>
            <a:lvl2pPr marL="594406" indent="0">
              <a:buNone/>
              <a:defRPr sz="3600"/>
            </a:lvl2pPr>
            <a:lvl3pPr marL="1188811" indent="0">
              <a:buNone/>
              <a:defRPr sz="3100"/>
            </a:lvl3pPr>
            <a:lvl4pPr marL="1783217" indent="0">
              <a:buNone/>
              <a:defRPr sz="2600"/>
            </a:lvl4pPr>
            <a:lvl5pPr marL="2377623" indent="0">
              <a:buNone/>
              <a:defRPr sz="2600"/>
            </a:lvl5pPr>
            <a:lvl6pPr marL="2972029" indent="0">
              <a:buNone/>
              <a:defRPr sz="2600"/>
            </a:lvl6pPr>
            <a:lvl7pPr marL="3566434" indent="0">
              <a:buNone/>
              <a:defRPr sz="2600"/>
            </a:lvl7pPr>
            <a:lvl8pPr marL="4160840" indent="0">
              <a:buNone/>
              <a:defRPr sz="2600"/>
            </a:lvl8pPr>
            <a:lvl9pPr marL="4755246" indent="0">
              <a:buNone/>
              <a:defRPr sz="2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39590" y="5940104"/>
            <a:ext cx="3182303" cy="890752"/>
          </a:xfrm>
        </p:spPr>
        <p:txBody>
          <a:bodyPr/>
          <a:lstStyle>
            <a:lvl1pPr marL="0" indent="0">
              <a:buNone/>
              <a:defRPr sz="1800"/>
            </a:lvl1pPr>
            <a:lvl2pPr marL="594406" indent="0">
              <a:buNone/>
              <a:defRPr sz="1600"/>
            </a:lvl2pPr>
            <a:lvl3pPr marL="1188811" indent="0">
              <a:buNone/>
              <a:defRPr sz="1300"/>
            </a:lvl3pPr>
            <a:lvl4pPr marL="1783217" indent="0">
              <a:buNone/>
              <a:defRPr sz="1200"/>
            </a:lvl4pPr>
            <a:lvl5pPr marL="2377623" indent="0">
              <a:buNone/>
              <a:defRPr sz="1200"/>
            </a:lvl5pPr>
            <a:lvl6pPr marL="2972029" indent="0">
              <a:buNone/>
              <a:defRPr sz="1200"/>
            </a:lvl6pPr>
            <a:lvl7pPr marL="3566434" indent="0">
              <a:buNone/>
              <a:defRPr sz="1200"/>
            </a:lvl7pPr>
            <a:lvl8pPr marL="4160840" indent="0">
              <a:buNone/>
              <a:defRPr sz="1200"/>
            </a:lvl8pPr>
            <a:lvl9pPr marL="4755246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329F1-C8AA-49AF-B791-509EA3C6BE92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F7CE2-0963-426A-A0D3-CE14D595D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01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5193" y="303948"/>
            <a:ext cx="4773454" cy="1264973"/>
          </a:xfrm>
          <a:prstGeom prst="rect">
            <a:avLst/>
          </a:prstGeom>
        </p:spPr>
        <p:txBody>
          <a:bodyPr vert="horz" lIns="118881" tIns="59441" rIns="118881" bIns="5944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5193" y="1770964"/>
            <a:ext cx="4773454" cy="5008942"/>
          </a:xfrm>
          <a:prstGeom prst="rect">
            <a:avLst/>
          </a:prstGeom>
        </p:spPr>
        <p:txBody>
          <a:bodyPr vert="horz" lIns="118881" tIns="59441" rIns="118881" bIns="5944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5193" y="7034658"/>
            <a:ext cx="1237562" cy="404089"/>
          </a:xfrm>
          <a:prstGeom prst="rect">
            <a:avLst/>
          </a:prstGeom>
        </p:spPr>
        <p:txBody>
          <a:bodyPr vert="horz" lIns="118881" tIns="59441" rIns="118881" bIns="59441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329F1-C8AA-49AF-B791-509EA3C6BE92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12146" y="7034658"/>
            <a:ext cx="1679549" cy="404089"/>
          </a:xfrm>
          <a:prstGeom prst="rect">
            <a:avLst/>
          </a:prstGeom>
        </p:spPr>
        <p:txBody>
          <a:bodyPr vert="horz" lIns="118881" tIns="59441" rIns="118881" bIns="59441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01085" y="7034658"/>
            <a:ext cx="1237562" cy="404089"/>
          </a:xfrm>
          <a:prstGeom prst="rect">
            <a:avLst/>
          </a:prstGeom>
        </p:spPr>
        <p:txBody>
          <a:bodyPr vert="horz" lIns="118881" tIns="59441" rIns="118881" bIns="59441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F7CE2-0963-426A-A0D3-CE14D595D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98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88811" rtl="0" eaLnBrk="1" latinLnBrk="0" hangingPunct="1">
        <a:spcBef>
          <a:spcPct val="0"/>
        </a:spcBef>
        <a:buNone/>
        <a:defRPr sz="5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45804" indent="-445804" algn="l" defTabSz="1188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965909" indent="-371504" algn="l" defTabSz="1188811" rtl="0" eaLnBrk="1" latinLnBrk="0" hangingPunct="1">
        <a:spcBef>
          <a:spcPct val="20000"/>
        </a:spcBef>
        <a:buFont typeface="Arial" panose="020B0604020202020204" pitchFamily="34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486014" indent="-297203" algn="l" defTabSz="1188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080420" indent="-297203" algn="l" defTabSz="1188811" rtl="0" eaLnBrk="1" latinLnBrk="0" hangingPunct="1">
        <a:spcBef>
          <a:spcPct val="20000"/>
        </a:spcBef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74826" indent="-297203" algn="l" defTabSz="1188811" rtl="0" eaLnBrk="1" latinLnBrk="0" hangingPunct="1">
        <a:spcBef>
          <a:spcPct val="20000"/>
        </a:spcBef>
        <a:buFont typeface="Arial" panose="020B0604020202020204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9231" indent="-297203" algn="l" defTabSz="1188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863637" indent="-297203" algn="l" defTabSz="1188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458043" indent="-297203" algn="l" defTabSz="1188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052449" indent="-297203" algn="l" defTabSz="1188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8881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94406" algn="l" defTabSz="118881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88811" algn="l" defTabSz="118881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783217" algn="l" defTabSz="118881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77623" algn="l" defTabSz="118881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72029" algn="l" defTabSz="118881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566434" algn="l" defTabSz="118881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160840" algn="l" defTabSz="118881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755246" algn="l" defTabSz="118881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9Slide.vn 358">
            <a:extLst>
              <a:ext uri="{FF2B5EF4-FFF2-40B4-BE49-F238E27FC236}">
                <a16:creationId xmlns:a16="http://schemas.microsoft.com/office/drawing/2014/main" id="{14B5EEEF-7E11-4218-96FB-51FF3DC24AC9}"/>
              </a:ext>
            </a:extLst>
          </p:cNvPr>
          <p:cNvGrpSpPr/>
          <p:nvPr/>
        </p:nvGrpSpPr>
        <p:grpSpPr>
          <a:xfrm>
            <a:off x="607946" y="681567"/>
            <a:ext cx="1038866" cy="1030750"/>
            <a:chOff x="-11113" y="3265487"/>
            <a:chExt cx="419100" cy="417513"/>
          </a:xfrm>
        </p:grpSpPr>
        <p:sp>
          <p:nvSpPr>
            <p:cNvPr id="5" name="9Slide.vn 359">
              <a:extLst>
                <a:ext uri="{FF2B5EF4-FFF2-40B4-BE49-F238E27FC236}">
                  <a16:creationId xmlns:a16="http://schemas.microsoft.com/office/drawing/2014/main" id="{1F359FAA-F1D2-4C1F-AA0D-E1C1A4BFA5D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113" y="3265487"/>
              <a:ext cx="419100" cy="417513"/>
            </a:xfrm>
            <a:custGeom>
              <a:avLst/>
              <a:gdLst>
                <a:gd name="T0" fmla="*/ 298 w 367"/>
                <a:gd name="T1" fmla="*/ 366 h 366"/>
                <a:gd name="T2" fmla="*/ 70 w 367"/>
                <a:gd name="T3" fmla="*/ 366 h 366"/>
                <a:gd name="T4" fmla="*/ 0 w 367"/>
                <a:gd name="T5" fmla="*/ 297 h 366"/>
                <a:gd name="T6" fmla="*/ 0 w 367"/>
                <a:gd name="T7" fmla="*/ 69 h 366"/>
                <a:gd name="T8" fmla="*/ 70 w 367"/>
                <a:gd name="T9" fmla="*/ 0 h 366"/>
                <a:gd name="T10" fmla="*/ 298 w 367"/>
                <a:gd name="T11" fmla="*/ 0 h 366"/>
                <a:gd name="T12" fmla="*/ 367 w 367"/>
                <a:gd name="T13" fmla="*/ 69 h 366"/>
                <a:gd name="T14" fmla="*/ 367 w 367"/>
                <a:gd name="T15" fmla="*/ 297 h 366"/>
                <a:gd name="T16" fmla="*/ 298 w 367"/>
                <a:gd name="T17" fmla="*/ 366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7" h="366">
                  <a:moveTo>
                    <a:pt x="298" y="366"/>
                  </a:moveTo>
                  <a:cubicBezTo>
                    <a:pt x="70" y="366"/>
                    <a:pt x="70" y="366"/>
                    <a:pt x="70" y="366"/>
                  </a:cubicBezTo>
                  <a:cubicBezTo>
                    <a:pt x="31" y="366"/>
                    <a:pt x="0" y="335"/>
                    <a:pt x="0" y="297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31"/>
                    <a:pt x="31" y="0"/>
                    <a:pt x="70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36" y="0"/>
                    <a:pt x="367" y="31"/>
                    <a:pt x="367" y="69"/>
                  </a:cubicBezTo>
                  <a:cubicBezTo>
                    <a:pt x="367" y="297"/>
                    <a:pt x="367" y="297"/>
                    <a:pt x="367" y="297"/>
                  </a:cubicBezTo>
                  <a:cubicBezTo>
                    <a:pt x="367" y="335"/>
                    <a:pt x="336" y="366"/>
                    <a:pt x="298" y="366"/>
                  </a:cubicBezTo>
                </a:path>
              </a:pathLst>
            </a:custGeom>
            <a:solidFill>
              <a:srgbClr val="F3EC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9Slide.vn 360">
              <a:extLst>
                <a:ext uri="{FF2B5EF4-FFF2-40B4-BE49-F238E27FC236}">
                  <a16:creationId xmlns:a16="http://schemas.microsoft.com/office/drawing/2014/main" id="{DBF515AE-FA7D-4144-8A38-D35358348D9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113" y="3595687"/>
              <a:ext cx="419100" cy="87313"/>
            </a:xfrm>
            <a:custGeom>
              <a:avLst/>
              <a:gdLst>
                <a:gd name="T0" fmla="*/ 298 w 367"/>
                <a:gd name="T1" fmla="*/ 70 h 76"/>
                <a:gd name="T2" fmla="*/ 70 w 367"/>
                <a:gd name="T3" fmla="*/ 70 h 76"/>
                <a:gd name="T4" fmla="*/ 0 w 367"/>
                <a:gd name="T5" fmla="*/ 0 h 76"/>
                <a:gd name="T6" fmla="*/ 0 w 367"/>
                <a:gd name="T7" fmla="*/ 7 h 76"/>
                <a:gd name="T8" fmla="*/ 70 w 367"/>
                <a:gd name="T9" fmla="*/ 76 h 76"/>
                <a:gd name="T10" fmla="*/ 298 w 367"/>
                <a:gd name="T11" fmla="*/ 76 h 76"/>
                <a:gd name="T12" fmla="*/ 367 w 367"/>
                <a:gd name="T13" fmla="*/ 7 h 76"/>
                <a:gd name="T14" fmla="*/ 367 w 367"/>
                <a:gd name="T15" fmla="*/ 0 h 76"/>
                <a:gd name="T16" fmla="*/ 298 w 367"/>
                <a:gd name="T17" fmla="*/ 7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7" h="76">
                  <a:moveTo>
                    <a:pt x="298" y="70"/>
                  </a:moveTo>
                  <a:cubicBezTo>
                    <a:pt x="70" y="70"/>
                    <a:pt x="70" y="70"/>
                    <a:pt x="70" y="70"/>
                  </a:cubicBezTo>
                  <a:cubicBezTo>
                    <a:pt x="31" y="70"/>
                    <a:pt x="0" y="38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5"/>
                    <a:pt x="31" y="76"/>
                    <a:pt x="70" y="76"/>
                  </a:cubicBezTo>
                  <a:cubicBezTo>
                    <a:pt x="298" y="76"/>
                    <a:pt x="298" y="76"/>
                    <a:pt x="298" y="76"/>
                  </a:cubicBezTo>
                  <a:cubicBezTo>
                    <a:pt x="336" y="76"/>
                    <a:pt x="367" y="45"/>
                    <a:pt x="367" y="7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38"/>
                    <a:pt x="336" y="70"/>
                    <a:pt x="298" y="70"/>
                  </a:cubicBezTo>
                </a:path>
              </a:pathLst>
            </a:custGeom>
            <a:solidFill>
              <a:srgbClr val="D1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9Slide.vn 361">
              <a:extLst>
                <a:ext uri="{FF2B5EF4-FFF2-40B4-BE49-F238E27FC236}">
                  <a16:creationId xmlns:a16="http://schemas.microsoft.com/office/drawing/2014/main" id="{1E20FA9D-3102-442A-9839-B6A346F83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113" y="3570287"/>
              <a:ext cx="419100" cy="87313"/>
            </a:xfrm>
            <a:custGeom>
              <a:avLst/>
              <a:gdLst>
                <a:gd name="T0" fmla="*/ 298 w 367"/>
                <a:gd name="T1" fmla="*/ 69 h 76"/>
                <a:gd name="T2" fmla="*/ 70 w 367"/>
                <a:gd name="T3" fmla="*/ 69 h 76"/>
                <a:gd name="T4" fmla="*/ 0 w 367"/>
                <a:gd name="T5" fmla="*/ 0 h 76"/>
                <a:gd name="T6" fmla="*/ 0 w 367"/>
                <a:gd name="T7" fmla="*/ 6 h 76"/>
                <a:gd name="T8" fmla="*/ 70 w 367"/>
                <a:gd name="T9" fmla="*/ 76 h 76"/>
                <a:gd name="T10" fmla="*/ 298 w 367"/>
                <a:gd name="T11" fmla="*/ 76 h 76"/>
                <a:gd name="T12" fmla="*/ 367 w 367"/>
                <a:gd name="T13" fmla="*/ 6 h 76"/>
                <a:gd name="T14" fmla="*/ 367 w 367"/>
                <a:gd name="T15" fmla="*/ 0 h 76"/>
                <a:gd name="T16" fmla="*/ 298 w 367"/>
                <a:gd name="T17" fmla="*/ 6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7" h="76">
                  <a:moveTo>
                    <a:pt x="298" y="69"/>
                  </a:moveTo>
                  <a:cubicBezTo>
                    <a:pt x="70" y="69"/>
                    <a:pt x="70" y="69"/>
                    <a:pt x="70" y="69"/>
                  </a:cubicBezTo>
                  <a:cubicBezTo>
                    <a:pt x="31" y="69"/>
                    <a:pt x="0" y="38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45"/>
                    <a:pt x="31" y="76"/>
                    <a:pt x="70" y="76"/>
                  </a:cubicBezTo>
                  <a:cubicBezTo>
                    <a:pt x="298" y="76"/>
                    <a:pt x="298" y="76"/>
                    <a:pt x="298" y="76"/>
                  </a:cubicBezTo>
                  <a:cubicBezTo>
                    <a:pt x="336" y="76"/>
                    <a:pt x="367" y="45"/>
                    <a:pt x="367" y="6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38"/>
                    <a:pt x="336" y="69"/>
                    <a:pt x="298" y="69"/>
                  </a:cubicBezTo>
                </a:path>
              </a:pathLst>
            </a:custGeom>
            <a:solidFill>
              <a:srgbClr val="E4DC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9Slide.vn 362">
              <a:extLst>
                <a:ext uri="{FF2B5EF4-FFF2-40B4-BE49-F238E27FC236}">
                  <a16:creationId xmlns:a16="http://schemas.microsoft.com/office/drawing/2014/main" id="{C240565A-D223-4BD4-BD73-F0AF3CA8D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113" y="3582987"/>
              <a:ext cx="419100" cy="87313"/>
            </a:xfrm>
            <a:custGeom>
              <a:avLst/>
              <a:gdLst>
                <a:gd name="T0" fmla="*/ 298 w 367"/>
                <a:gd name="T1" fmla="*/ 70 h 76"/>
                <a:gd name="T2" fmla="*/ 70 w 367"/>
                <a:gd name="T3" fmla="*/ 70 h 76"/>
                <a:gd name="T4" fmla="*/ 0 w 367"/>
                <a:gd name="T5" fmla="*/ 0 h 76"/>
                <a:gd name="T6" fmla="*/ 0 w 367"/>
                <a:gd name="T7" fmla="*/ 7 h 76"/>
                <a:gd name="T8" fmla="*/ 70 w 367"/>
                <a:gd name="T9" fmla="*/ 76 h 76"/>
                <a:gd name="T10" fmla="*/ 298 w 367"/>
                <a:gd name="T11" fmla="*/ 76 h 76"/>
                <a:gd name="T12" fmla="*/ 367 w 367"/>
                <a:gd name="T13" fmla="*/ 7 h 76"/>
                <a:gd name="T14" fmla="*/ 367 w 367"/>
                <a:gd name="T15" fmla="*/ 0 h 76"/>
                <a:gd name="T16" fmla="*/ 298 w 367"/>
                <a:gd name="T17" fmla="*/ 7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7" h="76">
                  <a:moveTo>
                    <a:pt x="298" y="70"/>
                  </a:moveTo>
                  <a:cubicBezTo>
                    <a:pt x="70" y="70"/>
                    <a:pt x="70" y="70"/>
                    <a:pt x="70" y="70"/>
                  </a:cubicBezTo>
                  <a:cubicBezTo>
                    <a:pt x="31" y="70"/>
                    <a:pt x="0" y="38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5"/>
                    <a:pt x="31" y="76"/>
                    <a:pt x="70" y="76"/>
                  </a:cubicBezTo>
                  <a:cubicBezTo>
                    <a:pt x="298" y="76"/>
                    <a:pt x="298" y="76"/>
                    <a:pt x="298" y="76"/>
                  </a:cubicBezTo>
                  <a:cubicBezTo>
                    <a:pt x="336" y="76"/>
                    <a:pt x="367" y="45"/>
                    <a:pt x="367" y="7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38"/>
                    <a:pt x="336" y="70"/>
                    <a:pt x="298" y="70"/>
                  </a:cubicBezTo>
                </a:path>
              </a:pathLst>
            </a:custGeom>
            <a:solidFill>
              <a:srgbClr val="E4DC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9Slide.vn 363">
              <a:extLst>
                <a:ext uri="{FF2B5EF4-FFF2-40B4-BE49-F238E27FC236}">
                  <a16:creationId xmlns:a16="http://schemas.microsoft.com/office/drawing/2014/main" id="{A7049499-E4D1-45DF-9874-9F7BABF3F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113" y="3556000"/>
              <a:ext cx="419100" cy="87313"/>
            </a:xfrm>
            <a:custGeom>
              <a:avLst/>
              <a:gdLst>
                <a:gd name="T0" fmla="*/ 298 w 367"/>
                <a:gd name="T1" fmla="*/ 69 h 76"/>
                <a:gd name="T2" fmla="*/ 70 w 367"/>
                <a:gd name="T3" fmla="*/ 69 h 76"/>
                <a:gd name="T4" fmla="*/ 0 w 367"/>
                <a:gd name="T5" fmla="*/ 0 h 76"/>
                <a:gd name="T6" fmla="*/ 0 w 367"/>
                <a:gd name="T7" fmla="*/ 7 h 76"/>
                <a:gd name="T8" fmla="*/ 70 w 367"/>
                <a:gd name="T9" fmla="*/ 76 h 76"/>
                <a:gd name="T10" fmla="*/ 298 w 367"/>
                <a:gd name="T11" fmla="*/ 76 h 76"/>
                <a:gd name="T12" fmla="*/ 367 w 367"/>
                <a:gd name="T13" fmla="*/ 7 h 76"/>
                <a:gd name="T14" fmla="*/ 367 w 367"/>
                <a:gd name="T15" fmla="*/ 0 h 76"/>
                <a:gd name="T16" fmla="*/ 298 w 367"/>
                <a:gd name="T17" fmla="*/ 6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7" h="76">
                  <a:moveTo>
                    <a:pt x="298" y="69"/>
                  </a:moveTo>
                  <a:cubicBezTo>
                    <a:pt x="70" y="69"/>
                    <a:pt x="70" y="69"/>
                    <a:pt x="70" y="69"/>
                  </a:cubicBezTo>
                  <a:cubicBezTo>
                    <a:pt x="31" y="69"/>
                    <a:pt x="0" y="38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5"/>
                    <a:pt x="31" y="76"/>
                    <a:pt x="70" y="76"/>
                  </a:cubicBezTo>
                  <a:cubicBezTo>
                    <a:pt x="298" y="76"/>
                    <a:pt x="298" y="76"/>
                    <a:pt x="298" y="76"/>
                  </a:cubicBezTo>
                  <a:cubicBezTo>
                    <a:pt x="336" y="76"/>
                    <a:pt x="367" y="45"/>
                    <a:pt x="367" y="7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38"/>
                    <a:pt x="336" y="69"/>
                    <a:pt x="298" y="69"/>
                  </a:cubicBezTo>
                </a:path>
              </a:pathLst>
            </a:custGeom>
            <a:solidFill>
              <a:srgbClr val="E4DC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9Slide.vn 364">
              <a:extLst>
                <a:ext uri="{FF2B5EF4-FFF2-40B4-BE49-F238E27FC236}">
                  <a16:creationId xmlns:a16="http://schemas.microsoft.com/office/drawing/2014/main" id="{728CD9CD-EA96-431C-9F06-C1A85CD50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113" y="3543300"/>
              <a:ext cx="419100" cy="88900"/>
            </a:xfrm>
            <a:custGeom>
              <a:avLst/>
              <a:gdLst>
                <a:gd name="T0" fmla="*/ 298 w 367"/>
                <a:gd name="T1" fmla="*/ 70 h 77"/>
                <a:gd name="T2" fmla="*/ 70 w 367"/>
                <a:gd name="T3" fmla="*/ 70 h 77"/>
                <a:gd name="T4" fmla="*/ 0 w 367"/>
                <a:gd name="T5" fmla="*/ 0 h 77"/>
                <a:gd name="T6" fmla="*/ 0 w 367"/>
                <a:gd name="T7" fmla="*/ 7 h 77"/>
                <a:gd name="T8" fmla="*/ 70 w 367"/>
                <a:gd name="T9" fmla="*/ 77 h 77"/>
                <a:gd name="T10" fmla="*/ 298 w 367"/>
                <a:gd name="T11" fmla="*/ 77 h 77"/>
                <a:gd name="T12" fmla="*/ 367 w 367"/>
                <a:gd name="T13" fmla="*/ 7 h 77"/>
                <a:gd name="T14" fmla="*/ 367 w 367"/>
                <a:gd name="T15" fmla="*/ 0 h 77"/>
                <a:gd name="T16" fmla="*/ 298 w 367"/>
                <a:gd name="T17" fmla="*/ 7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7" h="77">
                  <a:moveTo>
                    <a:pt x="298" y="70"/>
                  </a:moveTo>
                  <a:cubicBezTo>
                    <a:pt x="70" y="70"/>
                    <a:pt x="70" y="70"/>
                    <a:pt x="70" y="70"/>
                  </a:cubicBezTo>
                  <a:cubicBezTo>
                    <a:pt x="31" y="70"/>
                    <a:pt x="0" y="38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5"/>
                    <a:pt x="31" y="77"/>
                    <a:pt x="70" y="77"/>
                  </a:cubicBezTo>
                  <a:cubicBezTo>
                    <a:pt x="298" y="77"/>
                    <a:pt x="298" y="77"/>
                    <a:pt x="298" y="77"/>
                  </a:cubicBezTo>
                  <a:cubicBezTo>
                    <a:pt x="336" y="77"/>
                    <a:pt x="367" y="45"/>
                    <a:pt x="367" y="7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38"/>
                    <a:pt x="336" y="70"/>
                    <a:pt x="298" y="70"/>
                  </a:cubicBezTo>
                </a:path>
              </a:pathLst>
            </a:custGeom>
            <a:solidFill>
              <a:srgbClr val="D1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9Slide.vn 365">
              <a:extLst>
                <a:ext uri="{FF2B5EF4-FFF2-40B4-BE49-F238E27FC236}">
                  <a16:creationId xmlns:a16="http://schemas.microsoft.com/office/drawing/2014/main" id="{B1C1052D-7FAD-4010-9B95-C1664FE4E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113" y="3265487"/>
              <a:ext cx="419100" cy="357188"/>
            </a:xfrm>
            <a:custGeom>
              <a:avLst/>
              <a:gdLst>
                <a:gd name="T0" fmla="*/ 298 w 367"/>
                <a:gd name="T1" fmla="*/ 0 h 314"/>
                <a:gd name="T2" fmla="*/ 70 w 367"/>
                <a:gd name="T3" fmla="*/ 0 h 314"/>
                <a:gd name="T4" fmla="*/ 0 w 367"/>
                <a:gd name="T5" fmla="*/ 69 h 314"/>
                <a:gd name="T6" fmla="*/ 0 w 367"/>
                <a:gd name="T7" fmla="*/ 244 h 314"/>
                <a:gd name="T8" fmla="*/ 70 w 367"/>
                <a:gd name="T9" fmla="*/ 314 h 314"/>
                <a:gd name="T10" fmla="*/ 298 w 367"/>
                <a:gd name="T11" fmla="*/ 314 h 314"/>
                <a:gd name="T12" fmla="*/ 367 w 367"/>
                <a:gd name="T13" fmla="*/ 244 h 314"/>
                <a:gd name="T14" fmla="*/ 367 w 367"/>
                <a:gd name="T15" fmla="*/ 69 h 314"/>
                <a:gd name="T16" fmla="*/ 298 w 367"/>
                <a:gd name="T17" fmla="*/ 0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7" h="314">
                  <a:moveTo>
                    <a:pt x="298" y="0"/>
                  </a:moveTo>
                  <a:cubicBezTo>
                    <a:pt x="70" y="0"/>
                    <a:pt x="70" y="0"/>
                    <a:pt x="70" y="0"/>
                  </a:cubicBezTo>
                  <a:cubicBezTo>
                    <a:pt x="31" y="0"/>
                    <a:pt x="0" y="31"/>
                    <a:pt x="0" y="69"/>
                  </a:cubicBezTo>
                  <a:cubicBezTo>
                    <a:pt x="0" y="244"/>
                    <a:pt x="0" y="244"/>
                    <a:pt x="0" y="244"/>
                  </a:cubicBezTo>
                  <a:cubicBezTo>
                    <a:pt x="0" y="283"/>
                    <a:pt x="31" y="314"/>
                    <a:pt x="70" y="314"/>
                  </a:cubicBezTo>
                  <a:cubicBezTo>
                    <a:pt x="298" y="314"/>
                    <a:pt x="298" y="314"/>
                    <a:pt x="298" y="314"/>
                  </a:cubicBezTo>
                  <a:cubicBezTo>
                    <a:pt x="336" y="314"/>
                    <a:pt x="367" y="283"/>
                    <a:pt x="367" y="244"/>
                  </a:cubicBezTo>
                  <a:cubicBezTo>
                    <a:pt x="367" y="69"/>
                    <a:pt x="367" y="69"/>
                    <a:pt x="367" y="69"/>
                  </a:cubicBezTo>
                  <a:cubicBezTo>
                    <a:pt x="367" y="31"/>
                    <a:pt x="336" y="0"/>
                    <a:pt x="298" y="0"/>
                  </a:cubicBezTo>
                </a:path>
              </a:pathLst>
            </a:custGeom>
            <a:solidFill>
              <a:srgbClr val="F66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9Slide.vn 366">
              <a:extLst>
                <a:ext uri="{FF2B5EF4-FFF2-40B4-BE49-F238E27FC236}">
                  <a16:creationId xmlns:a16="http://schemas.microsoft.com/office/drawing/2014/main" id="{06C81947-D9F8-4197-B868-E691555F12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75" y="3279775"/>
              <a:ext cx="11113" cy="328613"/>
            </a:xfrm>
            <a:custGeom>
              <a:avLst/>
              <a:gdLst>
                <a:gd name="T0" fmla="*/ 5 w 10"/>
                <a:gd name="T1" fmla="*/ 289 h 289"/>
                <a:gd name="T2" fmla="*/ 5 w 10"/>
                <a:gd name="T3" fmla="*/ 289 h 289"/>
                <a:gd name="T4" fmla="*/ 0 w 10"/>
                <a:gd name="T5" fmla="*/ 284 h 289"/>
                <a:gd name="T6" fmla="*/ 0 w 10"/>
                <a:gd name="T7" fmla="*/ 5 h 289"/>
                <a:gd name="T8" fmla="*/ 5 w 10"/>
                <a:gd name="T9" fmla="*/ 0 h 289"/>
                <a:gd name="T10" fmla="*/ 10 w 10"/>
                <a:gd name="T11" fmla="*/ 5 h 289"/>
                <a:gd name="T12" fmla="*/ 10 w 10"/>
                <a:gd name="T13" fmla="*/ 284 h 289"/>
                <a:gd name="T14" fmla="*/ 5 w 10"/>
                <a:gd name="T15" fmla="*/ 289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289">
                  <a:moveTo>
                    <a:pt x="5" y="289"/>
                  </a:moveTo>
                  <a:cubicBezTo>
                    <a:pt x="5" y="289"/>
                    <a:pt x="5" y="289"/>
                    <a:pt x="5" y="289"/>
                  </a:cubicBezTo>
                  <a:cubicBezTo>
                    <a:pt x="2" y="289"/>
                    <a:pt x="0" y="287"/>
                    <a:pt x="0" y="28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7" y="0"/>
                    <a:pt x="10" y="3"/>
                    <a:pt x="10" y="5"/>
                  </a:cubicBezTo>
                  <a:cubicBezTo>
                    <a:pt x="10" y="284"/>
                    <a:pt x="10" y="284"/>
                    <a:pt x="10" y="284"/>
                  </a:cubicBezTo>
                  <a:cubicBezTo>
                    <a:pt x="10" y="287"/>
                    <a:pt x="7" y="289"/>
                    <a:pt x="5" y="289"/>
                  </a:cubicBezTo>
                  <a:close/>
                </a:path>
              </a:pathLst>
            </a:custGeom>
            <a:solidFill>
              <a:srgbClr val="D1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9Slide.vn 367">
              <a:extLst>
                <a:ext uri="{FF2B5EF4-FFF2-40B4-BE49-F238E27FC236}">
                  <a16:creationId xmlns:a16="http://schemas.microsoft.com/office/drawing/2014/main" id="{2A2100E5-1814-4518-9D44-BFEF1632A72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113" y="3292475"/>
              <a:ext cx="74613" cy="390525"/>
            </a:xfrm>
            <a:custGeom>
              <a:avLst/>
              <a:gdLst>
                <a:gd name="T0" fmla="*/ 6 w 66"/>
                <a:gd name="T1" fmla="*/ 268 h 343"/>
                <a:gd name="T2" fmla="*/ 6 w 66"/>
                <a:gd name="T3" fmla="*/ 39 h 343"/>
                <a:gd name="T4" fmla="*/ 18 w 66"/>
                <a:gd name="T5" fmla="*/ 0 h 343"/>
                <a:gd name="T6" fmla="*/ 0 w 66"/>
                <a:gd name="T7" fmla="*/ 46 h 343"/>
                <a:gd name="T8" fmla="*/ 0 w 66"/>
                <a:gd name="T9" fmla="*/ 274 h 343"/>
                <a:gd name="T10" fmla="*/ 66 w 66"/>
                <a:gd name="T11" fmla="*/ 343 h 343"/>
                <a:gd name="T12" fmla="*/ 66 w 66"/>
                <a:gd name="T13" fmla="*/ 336 h 343"/>
                <a:gd name="T14" fmla="*/ 6 w 66"/>
                <a:gd name="T15" fmla="*/ 268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" h="343">
                  <a:moveTo>
                    <a:pt x="6" y="268"/>
                  </a:moveTo>
                  <a:cubicBezTo>
                    <a:pt x="6" y="39"/>
                    <a:pt x="6" y="39"/>
                    <a:pt x="6" y="39"/>
                  </a:cubicBezTo>
                  <a:cubicBezTo>
                    <a:pt x="6" y="24"/>
                    <a:pt x="10" y="11"/>
                    <a:pt x="18" y="0"/>
                  </a:cubicBezTo>
                  <a:cubicBezTo>
                    <a:pt x="7" y="12"/>
                    <a:pt x="0" y="28"/>
                    <a:pt x="0" y="46"/>
                  </a:cubicBezTo>
                  <a:cubicBezTo>
                    <a:pt x="0" y="274"/>
                    <a:pt x="0" y="274"/>
                    <a:pt x="0" y="274"/>
                  </a:cubicBezTo>
                  <a:cubicBezTo>
                    <a:pt x="0" y="311"/>
                    <a:pt x="29" y="341"/>
                    <a:pt x="66" y="343"/>
                  </a:cubicBezTo>
                  <a:cubicBezTo>
                    <a:pt x="66" y="336"/>
                    <a:pt x="66" y="336"/>
                    <a:pt x="66" y="336"/>
                  </a:cubicBezTo>
                  <a:cubicBezTo>
                    <a:pt x="32" y="332"/>
                    <a:pt x="6" y="303"/>
                    <a:pt x="6" y="268"/>
                  </a:cubicBezTo>
                  <a:close/>
                </a:path>
              </a:pathLst>
            </a:custGeom>
            <a:solidFill>
              <a:srgbClr val="D1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9Slide.vn 368">
              <a:extLst>
                <a:ext uri="{FF2B5EF4-FFF2-40B4-BE49-F238E27FC236}">
                  <a16:creationId xmlns:a16="http://schemas.microsoft.com/office/drawing/2014/main" id="{27F39A47-27A1-4AA6-BB96-495BAEFC05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9875" y="3632200"/>
              <a:ext cx="50800" cy="42863"/>
            </a:xfrm>
            <a:custGeom>
              <a:avLst/>
              <a:gdLst>
                <a:gd name="T0" fmla="*/ 32 w 32"/>
                <a:gd name="T1" fmla="*/ 24 h 27"/>
                <a:gd name="T2" fmla="*/ 0 w 32"/>
                <a:gd name="T3" fmla="*/ 24 h 27"/>
                <a:gd name="T4" fmla="*/ 0 w 32"/>
                <a:gd name="T5" fmla="*/ 27 h 27"/>
                <a:gd name="T6" fmla="*/ 32 w 32"/>
                <a:gd name="T7" fmla="*/ 27 h 27"/>
                <a:gd name="T8" fmla="*/ 32 w 32"/>
                <a:gd name="T9" fmla="*/ 24 h 27"/>
                <a:gd name="T10" fmla="*/ 32 w 32"/>
                <a:gd name="T11" fmla="*/ 16 h 27"/>
                <a:gd name="T12" fmla="*/ 0 w 32"/>
                <a:gd name="T13" fmla="*/ 16 h 27"/>
                <a:gd name="T14" fmla="*/ 0 w 32"/>
                <a:gd name="T15" fmla="*/ 20 h 27"/>
                <a:gd name="T16" fmla="*/ 32 w 32"/>
                <a:gd name="T17" fmla="*/ 20 h 27"/>
                <a:gd name="T18" fmla="*/ 32 w 32"/>
                <a:gd name="T19" fmla="*/ 16 h 27"/>
                <a:gd name="T20" fmla="*/ 32 w 32"/>
                <a:gd name="T21" fmla="*/ 7 h 27"/>
                <a:gd name="T22" fmla="*/ 0 w 32"/>
                <a:gd name="T23" fmla="*/ 7 h 27"/>
                <a:gd name="T24" fmla="*/ 0 w 32"/>
                <a:gd name="T25" fmla="*/ 11 h 27"/>
                <a:gd name="T26" fmla="*/ 32 w 32"/>
                <a:gd name="T27" fmla="*/ 11 h 27"/>
                <a:gd name="T28" fmla="*/ 32 w 32"/>
                <a:gd name="T29" fmla="*/ 7 h 27"/>
                <a:gd name="T30" fmla="*/ 32 w 32"/>
                <a:gd name="T31" fmla="*/ 0 h 27"/>
                <a:gd name="T32" fmla="*/ 0 w 32"/>
                <a:gd name="T33" fmla="*/ 0 h 27"/>
                <a:gd name="T34" fmla="*/ 0 w 32"/>
                <a:gd name="T35" fmla="*/ 2 h 27"/>
                <a:gd name="T36" fmla="*/ 32 w 32"/>
                <a:gd name="T37" fmla="*/ 2 h 27"/>
                <a:gd name="T38" fmla="*/ 32 w 32"/>
                <a:gd name="T3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2" h="27">
                  <a:moveTo>
                    <a:pt x="32" y="24"/>
                  </a:moveTo>
                  <a:lnTo>
                    <a:pt x="0" y="24"/>
                  </a:lnTo>
                  <a:lnTo>
                    <a:pt x="0" y="27"/>
                  </a:lnTo>
                  <a:lnTo>
                    <a:pt x="32" y="27"/>
                  </a:lnTo>
                  <a:lnTo>
                    <a:pt x="32" y="24"/>
                  </a:lnTo>
                  <a:close/>
                  <a:moveTo>
                    <a:pt x="32" y="16"/>
                  </a:moveTo>
                  <a:lnTo>
                    <a:pt x="0" y="16"/>
                  </a:lnTo>
                  <a:lnTo>
                    <a:pt x="0" y="20"/>
                  </a:lnTo>
                  <a:lnTo>
                    <a:pt x="32" y="20"/>
                  </a:lnTo>
                  <a:lnTo>
                    <a:pt x="32" y="16"/>
                  </a:lnTo>
                  <a:close/>
                  <a:moveTo>
                    <a:pt x="32" y="7"/>
                  </a:moveTo>
                  <a:lnTo>
                    <a:pt x="0" y="7"/>
                  </a:lnTo>
                  <a:lnTo>
                    <a:pt x="0" y="11"/>
                  </a:lnTo>
                  <a:lnTo>
                    <a:pt x="32" y="11"/>
                  </a:lnTo>
                  <a:lnTo>
                    <a:pt x="32" y="7"/>
                  </a:lnTo>
                  <a:close/>
                  <a:moveTo>
                    <a:pt x="32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32" y="2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9995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9Slide.vn 369">
              <a:extLst>
                <a:ext uri="{FF2B5EF4-FFF2-40B4-BE49-F238E27FC236}">
                  <a16:creationId xmlns:a16="http://schemas.microsoft.com/office/drawing/2014/main" id="{2939C90A-9A61-4CB6-8FCE-E43275EBE6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9875" y="3632200"/>
              <a:ext cx="50800" cy="42863"/>
            </a:xfrm>
            <a:custGeom>
              <a:avLst/>
              <a:gdLst>
                <a:gd name="T0" fmla="*/ 32 w 32"/>
                <a:gd name="T1" fmla="*/ 24 h 27"/>
                <a:gd name="T2" fmla="*/ 0 w 32"/>
                <a:gd name="T3" fmla="*/ 24 h 27"/>
                <a:gd name="T4" fmla="*/ 0 w 32"/>
                <a:gd name="T5" fmla="*/ 27 h 27"/>
                <a:gd name="T6" fmla="*/ 32 w 32"/>
                <a:gd name="T7" fmla="*/ 27 h 27"/>
                <a:gd name="T8" fmla="*/ 32 w 32"/>
                <a:gd name="T9" fmla="*/ 24 h 27"/>
                <a:gd name="T10" fmla="*/ 32 w 32"/>
                <a:gd name="T11" fmla="*/ 16 h 27"/>
                <a:gd name="T12" fmla="*/ 0 w 32"/>
                <a:gd name="T13" fmla="*/ 16 h 27"/>
                <a:gd name="T14" fmla="*/ 0 w 32"/>
                <a:gd name="T15" fmla="*/ 20 h 27"/>
                <a:gd name="T16" fmla="*/ 32 w 32"/>
                <a:gd name="T17" fmla="*/ 20 h 27"/>
                <a:gd name="T18" fmla="*/ 32 w 32"/>
                <a:gd name="T19" fmla="*/ 16 h 27"/>
                <a:gd name="T20" fmla="*/ 32 w 32"/>
                <a:gd name="T21" fmla="*/ 7 h 27"/>
                <a:gd name="T22" fmla="*/ 0 w 32"/>
                <a:gd name="T23" fmla="*/ 7 h 27"/>
                <a:gd name="T24" fmla="*/ 0 w 32"/>
                <a:gd name="T25" fmla="*/ 11 h 27"/>
                <a:gd name="T26" fmla="*/ 32 w 32"/>
                <a:gd name="T27" fmla="*/ 11 h 27"/>
                <a:gd name="T28" fmla="*/ 32 w 32"/>
                <a:gd name="T29" fmla="*/ 7 h 27"/>
                <a:gd name="T30" fmla="*/ 32 w 32"/>
                <a:gd name="T31" fmla="*/ 0 h 27"/>
                <a:gd name="T32" fmla="*/ 0 w 32"/>
                <a:gd name="T33" fmla="*/ 0 h 27"/>
                <a:gd name="T34" fmla="*/ 0 w 32"/>
                <a:gd name="T35" fmla="*/ 2 h 27"/>
                <a:gd name="T36" fmla="*/ 32 w 32"/>
                <a:gd name="T37" fmla="*/ 2 h 27"/>
                <a:gd name="T38" fmla="*/ 32 w 32"/>
                <a:gd name="T3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2" h="27">
                  <a:moveTo>
                    <a:pt x="32" y="24"/>
                  </a:moveTo>
                  <a:lnTo>
                    <a:pt x="0" y="24"/>
                  </a:lnTo>
                  <a:lnTo>
                    <a:pt x="0" y="27"/>
                  </a:lnTo>
                  <a:lnTo>
                    <a:pt x="32" y="27"/>
                  </a:lnTo>
                  <a:lnTo>
                    <a:pt x="32" y="24"/>
                  </a:lnTo>
                  <a:moveTo>
                    <a:pt x="32" y="16"/>
                  </a:moveTo>
                  <a:lnTo>
                    <a:pt x="0" y="16"/>
                  </a:lnTo>
                  <a:lnTo>
                    <a:pt x="0" y="20"/>
                  </a:lnTo>
                  <a:lnTo>
                    <a:pt x="32" y="20"/>
                  </a:lnTo>
                  <a:lnTo>
                    <a:pt x="32" y="16"/>
                  </a:lnTo>
                  <a:moveTo>
                    <a:pt x="32" y="7"/>
                  </a:moveTo>
                  <a:lnTo>
                    <a:pt x="0" y="7"/>
                  </a:lnTo>
                  <a:lnTo>
                    <a:pt x="0" y="11"/>
                  </a:lnTo>
                  <a:lnTo>
                    <a:pt x="32" y="11"/>
                  </a:lnTo>
                  <a:lnTo>
                    <a:pt x="32" y="7"/>
                  </a:lnTo>
                  <a:moveTo>
                    <a:pt x="32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32" y="2"/>
                  </a:lnTo>
                  <a:lnTo>
                    <a:pt x="3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9Slide.vn 370">
              <a:extLst>
                <a:ext uri="{FF2B5EF4-FFF2-40B4-BE49-F238E27FC236}">
                  <a16:creationId xmlns:a16="http://schemas.microsoft.com/office/drawing/2014/main" id="{21BE4912-3C77-4304-B1A9-82C9FAC87A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75" y="3675062"/>
              <a:ext cx="50800" cy="7938"/>
            </a:xfrm>
            <a:prstGeom prst="rect">
              <a:avLst/>
            </a:prstGeom>
            <a:solidFill>
              <a:srgbClr val="88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9Slide.vn 371">
              <a:extLst>
                <a:ext uri="{FF2B5EF4-FFF2-40B4-BE49-F238E27FC236}">
                  <a16:creationId xmlns:a16="http://schemas.microsoft.com/office/drawing/2014/main" id="{F28C8472-9DEC-4E13-AE8F-0FA015BE96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75" y="3675062"/>
              <a:ext cx="50800" cy="7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9Slide.vn 372">
              <a:extLst>
                <a:ext uri="{FF2B5EF4-FFF2-40B4-BE49-F238E27FC236}">
                  <a16:creationId xmlns:a16="http://schemas.microsoft.com/office/drawing/2014/main" id="{EC2CED11-46D2-492B-8EA9-19CC53D693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75" y="3649662"/>
              <a:ext cx="50800" cy="7938"/>
            </a:xfrm>
            <a:prstGeom prst="rect">
              <a:avLst/>
            </a:prstGeom>
            <a:solidFill>
              <a:srgbClr val="918D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9Slide.vn 373">
              <a:extLst>
                <a:ext uri="{FF2B5EF4-FFF2-40B4-BE49-F238E27FC236}">
                  <a16:creationId xmlns:a16="http://schemas.microsoft.com/office/drawing/2014/main" id="{3DCB85F0-1316-4DD4-85B0-23CC9AB2F9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75" y="3649662"/>
              <a:ext cx="50800" cy="7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9Slide.vn 374">
              <a:extLst>
                <a:ext uri="{FF2B5EF4-FFF2-40B4-BE49-F238E27FC236}">
                  <a16:creationId xmlns:a16="http://schemas.microsoft.com/office/drawing/2014/main" id="{90C3DB36-BE4D-4A41-AE80-0746E49411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75" y="3663950"/>
              <a:ext cx="50800" cy="6350"/>
            </a:xfrm>
            <a:prstGeom prst="rect">
              <a:avLst/>
            </a:prstGeom>
            <a:solidFill>
              <a:srgbClr val="918D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9Slide.vn 375">
              <a:extLst>
                <a:ext uri="{FF2B5EF4-FFF2-40B4-BE49-F238E27FC236}">
                  <a16:creationId xmlns:a16="http://schemas.microsoft.com/office/drawing/2014/main" id="{B7356512-2FBE-4B06-A766-94AAE59F08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75" y="3663950"/>
              <a:ext cx="50800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9Slide.vn 376">
              <a:extLst>
                <a:ext uri="{FF2B5EF4-FFF2-40B4-BE49-F238E27FC236}">
                  <a16:creationId xmlns:a16="http://schemas.microsoft.com/office/drawing/2014/main" id="{A18C2FB6-92CF-444A-8E0C-6B3163D7B0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75" y="3635375"/>
              <a:ext cx="50800" cy="7938"/>
            </a:xfrm>
            <a:prstGeom prst="rect">
              <a:avLst/>
            </a:prstGeom>
            <a:solidFill>
              <a:srgbClr val="918D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9Slide.vn 377">
              <a:extLst>
                <a:ext uri="{FF2B5EF4-FFF2-40B4-BE49-F238E27FC236}">
                  <a16:creationId xmlns:a16="http://schemas.microsoft.com/office/drawing/2014/main" id="{FD466723-76DD-4D34-8D9E-D0AA8D751E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75" y="3635375"/>
              <a:ext cx="50800" cy="7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9Slide.vn 378">
              <a:extLst>
                <a:ext uri="{FF2B5EF4-FFF2-40B4-BE49-F238E27FC236}">
                  <a16:creationId xmlns:a16="http://schemas.microsoft.com/office/drawing/2014/main" id="{630614D1-83AE-4D5D-A140-92A031004A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75" y="3622675"/>
              <a:ext cx="50800" cy="9525"/>
            </a:xfrm>
            <a:prstGeom prst="rect">
              <a:avLst/>
            </a:prstGeom>
            <a:solidFill>
              <a:srgbClr val="88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9Slide.vn 379">
              <a:extLst>
                <a:ext uri="{FF2B5EF4-FFF2-40B4-BE49-F238E27FC236}">
                  <a16:creationId xmlns:a16="http://schemas.microsoft.com/office/drawing/2014/main" id="{87E86F95-3809-4D98-BA7C-F4103ADC6D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75" y="3622675"/>
              <a:ext cx="50800" cy="9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9Slide.vn 380">
              <a:extLst>
                <a:ext uri="{FF2B5EF4-FFF2-40B4-BE49-F238E27FC236}">
                  <a16:creationId xmlns:a16="http://schemas.microsoft.com/office/drawing/2014/main" id="{E22AA318-5281-478E-988D-DB5D38678A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75" y="3265487"/>
              <a:ext cx="50800" cy="357188"/>
            </a:xfrm>
            <a:prstGeom prst="rect">
              <a:avLst/>
            </a:prstGeom>
            <a:solidFill>
              <a:srgbClr val="9A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9Slide.vn 381">
              <a:extLst>
                <a:ext uri="{FF2B5EF4-FFF2-40B4-BE49-F238E27FC236}">
                  <a16:creationId xmlns:a16="http://schemas.microsoft.com/office/drawing/2014/main" id="{73FCDF45-8885-4D13-A462-196E235019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75" y="3265487"/>
              <a:ext cx="50800" cy="3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9Slide.vn 382">
              <a:extLst>
                <a:ext uri="{FF2B5EF4-FFF2-40B4-BE49-F238E27FC236}">
                  <a16:creationId xmlns:a16="http://schemas.microsoft.com/office/drawing/2014/main" id="{7A29CC5D-5EFE-472F-BB06-91A3FA180A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762" y="3265487"/>
              <a:ext cx="52388" cy="417513"/>
            </a:xfrm>
            <a:prstGeom prst="rect">
              <a:avLst/>
            </a:prstGeom>
            <a:solidFill>
              <a:srgbClr val="4B55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9Slide.vn 383">
              <a:extLst>
                <a:ext uri="{FF2B5EF4-FFF2-40B4-BE49-F238E27FC236}">
                  <a16:creationId xmlns:a16="http://schemas.microsoft.com/office/drawing/2014/main" id="{19B159ED-84D7-4906-BC5D-4168255424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762" y="3624262"/>
              <a:ext cx="52388" cy="58738"/>
            </a:xfrm>
            <a:prstGeom prst="rect">
              <a:avLst/>
            </a:prstGeom>
            <a:solidFill>
              <a:srgbClr val="3036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9Slide.vn 384">
              <a:extLst>
                <a:ext uri="{FF2B5EF4-FFF2-40B4-BE49-F238E27FC236}">
                  <a16:creationId xmlns:a16="http://schemas.microsoft.com/office/drawing/2014/main" id="{6DE0AF8C-49CF-4B2E-A6F9-6D553F8DB1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987" y="3265487"/>
              <a:ext cx="7938" cy="417513"/>
            </a:xfrm>
            <a:prstGeom prst="rect">
              <a:avLst/>
            </a:prstGeom>
            <a:solidFill>
              <a:srgbClr val="F3EC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9Slide.vn 385">
              <a:extLst>
                <a:ext uri="{FF2B5EF4-FFF2-40B4-BE49-F238E27FC236}">
                  <a16:creationId xmlns:a16="http://schemas.microsoft.com/office/drawing/2014/main" id="{13C7ECD1-0B0F-46DC-A964-E1A337CB32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987" y="3624262"/>
              <a:ext cx="7938" cy="58738"/>
            </a:xfrm>
            <a:prstGeom prst="rect">
              <a:avLst/>
            </a:prstGeom>
            <a:solidFill>
              <a:srgbClr val="E4DC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9Slide.vn 386">
              <a:extLst>
                <a:ext uri="{FF2B5EF4-FFF2-40B4-BE49-F238E27FC236}">
                  <a16:creationId xmlns:a16="http://schemas.microsoft.com/office/drawing/2014/main" id="{C8215688-E86E-4E89-89A3-5ABEB9B4B674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87" y="3548062"/>
              <a:ext cx="39688" cy="31750"/>
            </a:xfrm>
            <a:custGeom>
              <a:avLst/>
              <a:gdLst>
                <a:gd name="T0" fmla="*/ 5 w 25"/>
                <a:gd name="T1" fmla="*/ 14 h 20"/>
                <a:gd name="T2" fmla="*/ 10 w 25"/>
                <a:gd name="T3" fmla="*/ 14 h 20"/>
                <a:gd name="T4" fmla="*/ 10 w 25"/>
                <a:gd name="T5" fmla="*/ 2 h 20"/>
                <a:gd name="T6" fmla="*/ 15 w 25"/>
                <a:gd name="T7" fmla="*/ 2 h 20"/>
                <a:gd name="T8" fmla="*/ 15 w 25"/>
                <a:gd name="T9" fmla="*/ 14 h 20"/>
                <a:gd name="T10" fmla="*/ 20 w 25"/>
                <a:gd name="T11" fmla="*/ 14 h 20"/>
                <a:gd name="T12" fmla="*/ 20 w 25"/>
                <a:gd name="T13" fmla="*/ 0 h 20"/>
                <a:gd name="T14" fmla="*/ 25 w 25"/>
                <a:gd name="T15" fmla="*/ 0 h 20"/>
                <a:gd name="T16" fmla="*/ 25 w 25"/>
                <a:gd name="T17" fmla="*/ 20 h 20"/>
                <a:gd name="T18" fmla="*/ 0 w 25"/>
                <a:gd name="T19" fmla="*/ 20 h 20"/>
                <a:gd name="T20" fmla="*/ 0 w 25"/>
                <a:gd name="T21" fmla="*/ 1 h 20"/>
                <a:gd name="T22" fmla="*/ 5 w 25"/>
                <a:gd name="T23" fmla="*/ 1 h 20"/>
                <a:gd name="T24" fmla="*/ 5 w 25"/>
                <a:gd name="T25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" h="20">
                  <a:moveTo>
                    <a:pt x="5" y="14"/>
                  </a:moveTo>
                  <a:lnTo>
                    <a:pt x="10" y="14"/>
                  </a:lnTo>
                  <a:lnTo>
                    <a:pt x="10" y="2"/>
                  </a:lnTo>
                  <a:lnTo>
                    <a:pt x="15" y="2"/>
                  </a:lnTo>
                  <a:lnTo>
                    <a:pt x="15" y="14"/>
                  </a:lnTo>
                  <a:lnTo>
                    <a:pt x="20" y="14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25" y="20"/>
                  </a:lnTo>
                  <a:lnTo>
                    <a:pt x="0" y="20"/>
                  </a:lnTo>
                  <a:lnTo>
                    <a:pt x="0" y="1"/>
                  </a:lnTo>
                  <a:lnTo>
                    <a:pt x="5" y="1"/>
                  </a:lnTo>
                  <a:lnTo>
                    <a:pt x="5" y="14"/>
                  </a:lnTo>
                  <a:close/>
                </a:path>
              </a:pathLst>
            </a:custGeom>
            <a:solidFill>
              <a:srgbClr val="4B55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9Slide.vn 387">
              <a:extLst>
                <a:ext uri="{FF2B5EF4-FFF2-40B4-BE49-F238E27FC236}">
                  <a16:creationId xmlns:a16="http://schemas.microsoft.com/office/drawing/2014/main" id="{DD099C65-B4E6-4F18-A078-BBDDFC6361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537" y="3527425"/>
              <a:ext cx="6350" cy="15875"/>
            </a:xfrm>
            <a:prstGeom prst="rect">
              <a:avLst/>
            </a:prstGeom>
            <a:solidFill>
              <a:srgbClr val="4B55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9Slide.vn 388">
              <a:extLst>
                <a:ext uri="{FF2B5EF4-FFF2-40B4-BE49-F238E27FC236}">
                  <a16:creationId xmlns:a16="http://schemas.microsoft.com/office/drawing/2014/main" id="{6903B207-4425-4C54-97D9-F8E328F565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487" y="3486150"/>
              <a:ext cx="39688" cy="34925"/>
            </a:xfrm>
            <a:custGeom>
              <a:avLst/>
              <a:gdLst>
                <a:gd name="T0" fmla="*/ 0 w 35"/>
                <a:gd name="T1" fmla="*/ 14 h 31"/>
                <a:gd name="T2" fmla="*/ 9 w 35"/>
                <a:gd name="T3" fmla="*/ 2 h 31"/>
                <a:gd name="T4" fmla="*/ 16 w 35"/>
                <a:gd name="T5" fmla="*/ 8 h 31"/>
                <a:gd name="T6" fmla="*/ 25 w 35"/>
                <a:gd name="T7" fmla="*/ 0 h 31"/>
                <a:gd name="T8" fmla="*/ 35 w 35"/>
                <a:gd name="T9" fmla="*/ 14 h 31"/>
                <a:gd name="T10" fmla="*/ 35 w 35"/>
                <a:gd name="T11" fmla="*/ 31 h 31"/>
                <a:gd name="T12" fmla="*/ 0 w 35"/>
                <a:gd name="T13" fmla="*/ 31 h 31"/>
                <a:gd name="T14" fmla="*/ 0 w 35"/>
                <a:gd name="T15" fmla="*/ 14 h 31"/>
                <a:gd name="T16" fmla="*/ 14 w 35"/>
                <a:gd name="T17" fmla="*/ 22 h 31"/>
                <a:gd name="T18" fmla="*/ 14 w 35"/>
                <a:gd name="T19" fmla="*/ 15 h 31"/>
                <a:gd name="T20" fmla="*/ 10 w 35"/>
                <a:gd name="T21" fmla="*/ 11 h 31"/>
                <a:gd name="T22" fmla="*/ 7 w 35"/>
                <a:gd name="T23" fmla="*/ 15 h 31"/>
                <a:gd name="T24" fmla="*/ 7 w 35"/>
                <a:gd name="T25" fmla="*/ 22 h 31"/>
                <a:gd name="T26" fmla="*/ 14 w 35"/>
                <a:gd name="T27" fmla="*/ 22 h 31"/>
                <a:gd name="T28" fmla="*/ 28 w 35"/>
                <a:gd name="T29" fmla="*/ 22 h 31"/>
                <a:gd name="T30" fmla="*/ 28 w 35"/>
                <a:gd name="T31" fmla="*/ 15 h 31"/>
                <a:gd name="T32" fmla="*/ 24 w 35"/>
                <a:gd name="T33" fmla="*/ 10 h 31"/>
                <a:gd name="T34" fmla="*/ 20 w 35"/>
                <a:gd name="T35" fmla="*/ 15 h 31"/>
                <a:gd name="T36" fmla="*/ 20 w 35"/>
                <a:gd name="T37" fmla="*/ 22 h 31"/>
                <a:gd name="T38" fmla="*/ 28 w 35"/>
                <a:gd name="T39" fmla="*/ 2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31">
                  <a:moveTo>
                    <a:pt x="0" y="14"/>
                  </a:moveTo>
                  <a:cubicBezTo>
                    <a:pt x="0" y="7"/>
                    <a:pt x="3" y="2"/>
                    <a:pt x="9" y="2"/>
                  </a:cubicBezTo>
                  <a:cubicBezTo>
                    <a:pt x="12" y="2"/>
                    <a:pt x="15" y="4"/>
                    <a:pt x="16" y="8"/>
                  </a:cubicBezTo>
                  <a:cubicBezTo>
                    <a:pt x="17" y="3"/>
                    <a:pt x="21" y="0"/>
                    <a:pt x="25" y="0"/>
                  </a:cubicBezTo>
                  <a:cubicBezTo>
                    <a:pt x="31" y="0"/>
                    <a:pt x="35" y="6"/>
                    <a:pt x="35" y="14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0" y="31"/>
                    <a:pt x="0" y="31"/>
                    <a:pt x="0" y="31"/>
                  </a:cubicBezTo>
                  <a:lnTo>
                    <a:pt x="0" y="14"/>
                  </a:lnTo>
                  <a:close/>
                  <a:moveTo>
                    <a:pt x="14" y="22"/>
                  </a:moveTo>
                  <a:cubicBezTo>
                    <a:pt x="14" y="15"/>
                    <a:pt x="14" y="15"/>
                    <a:pt x="14" y="15"/>
                  </a:cubicBezTo>
                  <a:cubicBezTo>
                    <a:pt x="14" y="12"/>
                    <a:pt x="13" y="11"/>
                    <a:pt x="10" y="11"/>
                  </a:cubicBezTo>
                  <a:cubicBezTo>
                    <a:pt x="8" y="11"/>
                    <a:pt x="7" y="12"/>
                    <a:pt x="7" y="15"/>
                  </a:cubicBezTo>
                  <a:cubicBezTo>
                    <a:pt x="7" y="22"/>
                    <a:pt x="7" y="22"/>
                    <a:pt x="7" y="22"/>
                  </a:cubicBezTo>
                  <a:lnTo>
                    <a:pt x="14" y="22"/>
                  </a:lnTo>
                  <a:close/>
                  <a:moveTo>
                    <a:pt x="28" y="22"/>
                  </a:moveTo>
                  <a:cubicBezTo>
                    <a:pt x="28" y="15"/>
                    <a:pt x="28" y="15"/>
                    <a:pt x="28" y="15"/>
                  </a:cubicBezTo>
                  <a:cubicBezTo>
                    <a:pt x="28" y="12"/>
                    <a:pt x="27" y="10"/>
                    <a:pt x="24" y="10"/>
                  </a:cubicBezTo>
                  <a:cubicBezTo>
                    <a:pt x="22" y="10"/>
                    <a:pt x="20" y="12"/>
                    <a:pt x="20" y="15"/>
                  </a:cubicBezTo>
                  <a:cubicBezTo>
                    <a:pt x="20" y="22"/>
                    <a:pt x="20" y="22"/>
                    <a:pt x="20" y="22"/>
                  </a:cubicBezTo>
                  <a:lnTo>
                    <a:pt x="28" y="22"/>
                  </a:lnTo>
                  <a:close/>
                </a:path>
              </a:pathLst>
            </a:custGeom>
            <a:solidFill>
              <a:srgbClr val="4B55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9Slide.vn 389">
              <a:extLst>
                <a:ext uri="{FF2B5EF4-FFF2-40B4-BE49-F238E27FC236}">
                  <a16:creationId xmlns:a16="http://schemas.microsoft.com/office/drawing/2014/main" id="{3AF013FF-2D49-4AA9-B9BB-2D80C1A6CE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487" y="3440112"/>
              <a:ext cx="39688" cy="42863"/>
            </a:xfrm>
            <a:custGeom>
              <a:avLst/>
              <a:gdLst>
                <a:gd name="T0" fmla="*/ 17 w 35"/>
                <a:gd name="T1" fmla="*/ 0 h 38"/>
                <a:gd name="T2" fmla="*/ 35 w 35"/>
                <a:gd name="T3" fmla="*/ 19 h 38"/>
                <a:gd name="T4" fmla="*/ 17 w 35"/>
                <a:gd name="T5" fmla="*/ 38 h 38"/>
                <a:gd name="T6" fmla="*/ 0 w 35"/>
                <a:gd name="T7" fmla="*/ 19 h 38"/>
                <a:gd name="T8" fmla="*/ 17 w 35"/>
                <a:gd name="T9" fmla="*/ 0 h 38"/>
                <a:gd name="T10" fmla="*/ 17 w 35"/>
                <a:gd name="T11" fmla="*/ 29 h 38"/>
                <a:gd name="T12" fmla="*/ 28 w 35"/>
                <a:gd name="T13" fmla="*/ 19 h 38"/>
                <a:gd name="T14" fmla="*/ 17 w 35"/>
                <a:gd name="T15" fmla="*/ 9 h 38"/>
                <a:gd name="T16" fmla="*/ 7 w 35"/>
                <a:gd name="T17" fmla="*/ 19 h 38"/>
                <a:gd name="T18" fmla="*/ 17 w 35"/>
                <a:gd name="T19" fmla="*/ 2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" h="38">
                  <a:moveTo>
                    <a:pt x="17" y="0"/>
                  </a:moveTo>
                  <a:cubicBezTo>
                    <a:pt x="27" y="0"/>
                    <a:pt x="35" y="8"/>
                    <a:pt x="35" y="19"/>
                  </a:cubicBezTo>
                  <a:cubicBezTo>
                    <a:pt x="35" y="30"/>
                    <a:pt x="28" y="38"/>
                    <a:pt x="17" y="38"/>
                  </a:cubicBezTo>
                  <a:cubicBezTo>
                    <a:pt x="7" y="38"/>
                    <a:pt x="0" y="30"/>
                    <a:pt x="0" y="19"/>
                  </a:cubicBezTo>
                  <a:cubicBezTo>
                    <a:pt x="0" y="8"/>
                    <a:pt x="7" y="0"/>
                    <a:pt x="17" y="0"/>
                  </a:cubicBezTo>
                  <a:close/>
                  <a:moveTo>
                    <a:pt x="17" y="29"/>
                  </a:moveTo>
                  <a:cubicBezTo>
                    <a:pt x="23" y="29"/>
                    <a:pt x="28" y="24"/>
                    <a:pt x="28" y="19"/>
                  </a:cubicBezTo>
                  <a:cubicBezTo>
                    <a:pt x="28" y="13"/>
                    <a:pt x="23" y="9"/>
                    <a:pt x="17" y="9"/>
                  </a:cubicBezTo>
                  <a:cubicBezTo>
                    <a:pt x="12" y="9"/>
                    <a:pt x="7" y="13"/>
                    <a:pt x="7" y="19"/>
                  </a:cubicBezTo>
                  <a:cubicBezTo>
                    <a:pt x="7" y="24"/>
                    <a:pt x="12" y="29"/>
                    <a:pt x="17" y="29"/>
                  </a:cubicBezTo>
                  <a:close/>
                </a:path>
              </a:pathLst>
            </a:custGeom>
            <a:solidFill>
              <a:srgbClr val="4B55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9Slide.vn 390">
              <a:extLst>
                <a:ext uri="{FF2B5EF4-FFF2-40B4-BE49-F238E27FC236}">
                  <a16:creationId xmlns:a16="http://schemas.microsoft.com/office/drawing/2014/main" id="{3920A6BA-3EBE-4E6B-A0A1-BB74733D13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487" y="3395662"/>
              <a:ext cx="39688" cy="42863"/>
            </a:xfrm>
            <a:custGeom>
              <a:avLst/>
              <a:gdLst>
                <a:gd name="T0" fmla="*/ 17 w 35"/>
                <a:gd name="T1" fmla="*/ 0 h 37"/>
                <a:gd name="T2" fmla="*/ 35 w 35"/>
                <a:gd name="T3" fmla="*/ 19 h 37"/>
                <a:gd name="T4" fmla="*/ 17 w 35"/>
                <a:gd name="T5" fmla="*/ 37 h 37"/>
                <a:gd name="T6" fmla="*/ 0 w 35"/>
                <a:gd name="T7" fmla="*/ 19 h 37"/>
                <a:gd name="T8" fmla="*/ 17 w 35"/>
                <a:gd name="T9" fmla="*/ 0 h 37"/>
                <a:gd name="T10" fmla="*/ 17 w 35"/>
                <a:gd name="T11" fmla="*/ 28 h 37"/>
                <a:gd name="T12" fmla="*/ 28 w 35"/>
                <a:gd name="T13" fmla="*/ 19 h 37"/>
                <a:gd name="T14" fmla="*/ 17 w 35"/>
                <a:gd name="T15" fmla="*/ 9 h 37"/>
                <a:gd name="T16" fmla="*/ 7 w 35"/>
                <a:gd name="T17" fmla="*/ 19 h 37"/>
                <a:gd name="T18" fmla="*/ 17 w 35"/>
                <a:gd name="T19" fmla="*/ 2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" h="37">
                  <a:moveTo>
                    <a:pt x="17" y="0"/>
                  </a:moveTo>
                  <a:cubicBezTo>
                    <a:pt x="27" y="0"/>
                    <a:pt x="35" y="8"/>
                    <a:pt x="35" y="19"/>
                  </a:cubicBezTo>
                  <a:cubicBezTo>
                    <a:pt x="35" y="29"/>
                    <a:pt x="28" y="37"/>
                    <a:pt x="17" y="37"/>
                  </a:cubicBezTo>
                  <a:cubicBezTo>
                    <a:pt x="7" y="37"/>
                    <a:pt x="0" y="29"/>
                    <a:pt x="0" y="19"/>
                  </a:cubicBezTo>
                  <a:cubicBezTo>
                    <a:pt x="0" y="8"/>
                    <a:pt x="7" y="0"/>
                    <a:pt x="17" y="0"/>
                  </a:cubicBezTo>
                  <a:close/>
                  <a:moveTo>
                    <a:pt x="17" y="28"/>
                  </a:moveTo>
                  <a:cubicBezTo>
                    <a:pt x="23" y="28"/>
                    <a:pt x="28" y="24"/>
                    <a:pt x="28" y="19"/>
                  </a:cubicBezTo>
                  <a:cubicBezTo>
                    <a:pt x="28" y="13"/>
                    <a:pt x="23" y="9"/>
                    <a:pt x="17" y="9"/>
                  </a:cubicBezTo>
                  <a:cubicBezTo>
                    <a:pt x="12" y="9"/>
                    <a:pt x="7" y="13"/>
                    <a:pt x="7" y="19"/>
                  </a:cubicBezTo>
                  <a:cubicBezTo>
                    <a:pt x="7" y="24"/>
                    <a:pt x="12" y="28"/>
                    <a:pt x="17" y="28"/>
                  </a:cubicBezTo>
                  <a:close/>
                </a:path>
              </a:pathLst>
            </a:custGeom>
            <a:solidFill>
              <a:srgbClr val="4B55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9Slide.vn 391">
              <a:extLst>
                <a:ext uri="{FF2B5EF4-FFF2-40B4-BE49-F238E27FC236}">
                  <a16:creationId xmlns:a16="http://schemas.microsoft.com/office/drawing/2014/main" id="{7637FB1F-3371-4BBB-8708-978D82AB115A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87" y="3352800"/>
              <a:ext cx="39688" cy="36513"/>
            </a:xfrm>
            <a:custGeom>
              <a:avLst/>
              <a:gdLst>
                <a:gd name="T0" fmla="*/ 15 w 25"/>
                <a:gd name="T1" fmla="*/ 14 h 23"/>
                <a:gd name="T2" fmla="*/ 18 w 25"/>
                <a:gd name="T3" fmla="*/ 17 h 23"/>
                <a:gd name="T4" fmla="*/ 25 w 25"/>
                <a:gd name="T5" fmla="*/ 17 h 23"/>
                <a:gd name="T6" fmla="*/ 25 w 25"/>
                <a:gd name="T7" fmla="*/ 23 h 23"/>
                <a:gd name="T8" fmla="*/ 0 w 25"/>
                <a:gd name="T9" fmla="*/ 23 h 23"/>
                <a:gd name="T10" fmla="*/ 0 w 25"/>
                <a:gd name="T11" fmla="*/ 17 h 23"/>
                <a:gd name="T12" fmla="*/ 11 w 25"/>
                <a:gd name="T13" fmla="*/ 17 h 23"/>
                <a:gd name="T14" fmla="*/ 0 w 25"/>
                <a:gd name="T15" fmla="*/ 8 h 23"/>
                <a:gd name="T16" fmla="*/ 0 w 25"/>
                <a:gd name="T17" fmla="*/ 0 h 23"/>
                <a:gd name="T18" fmla="*/ 10 w 25"/>
                <a:gd name="T19" fmla="*/ 10 h 23"/>
                <a:gd name="T20" fmla="*/ 25 w 25"/>
                <a:gd name="T21" fmla="*/ 0 h 23"/>
                <a:gd name="T22" fmla="*/ 25 w 25"/>
                <a:gd name="T23" fmla="*/ 8 h 23"/>
                <a:gd name="T24" fmla="*/ 15 w 25"/>
                <a:gd name="T25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" h="23">
                  <a:moveTo>
                    <a:pt x="15" y="14"/>
                  </a:moveTo>
                  <a:lnTo>
                    <a:pt x="18" y="17"/>
                  </a:lnTo>
                  <a:lnTo>
                    <a:pt x="25" y="17"/>
                  </a:lnTo>
                  <a:lnTo>
                    <a:pt x="25" y="23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11" y="17"/>
                  </a:lnTo>
                  <a:lnTo>
                    <a:pt x="0" y="8"/>
                  </a:lnTo>
                  <a:lnTo>
                    <a:pt x="0" y="0"/>
                  </a:lnTo>
                  <a:lnTo>
                    <a:pt x="10" y="10"/>
                  </a:lnTo>
                  <a:lnTo>
                    <a:pt x="25" y="0"/>
                  </a:lnTo>
                  <a:lnTo>
                    <a:pt x="25" y="8"/>
                  </a:lnTo>
                  <a:lnTo>
                    <a:pt x="15" y="14"/>
                  </a:lnTo>
                  <a:close/>
                </a:path>
              </a:pathLst>
            </a:custGeom>
            <a:solidFill>
              <a:srgbClr val="4B55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9Slide.vn 392">
              <a:extLst>
                <a:ext uri="{FF2B5EF4-FFF2-40B4-BE49-F238E27FC236}">
                  <a16:creationId xmlns:a16="http://schemas.microsoft.com/office/drawing/2014/main" id="{27337DF3-6DA5-4B43-B434-3DA567F7F022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87" y="3316287"/>
              <a:ext cx="39688" cy="34925"/>
            </a:xfrm>
            <a:custGeom>
              <a:avLst/>
              <a:gdLst>
                <a:gd name="T0" fmla="*/ 4 w 35"/>
                <a:gd name="T1" fmla="*/ 0 h 30"/>
                <a:gd name="T2" fmla="*/ 10 w 35"/>
                <a:gd name="T3" fmla="*/ 3 h 30"/>
                <a:gd name="T4" fmla="*/ 7 w 35"/>
                <a:gd name="T5" fmla="*/ 15 h 30"/>
                <a:gd name="T6" fmla="*/ 9 w 35"/>
                <a:gd name="T7" fmla="*/ 18 h 30"/>
                <a:gd name="T8" fmla="*/ 24 w 35"/>
                <a:gd name="T9" fmla="*/ 0 h 30"/>
                <a:gd name="T10" fmla="*/ 35 w 35"/>
                <a:gd name="T11" fmla="*/ 14 h 30"/>
                <a:gd name="T12" fmla="*/ 30 w 35"/>
                <a:gd name="T13" fmla="*/ 30 h 30"/>
                <a:gd name="T14" fmla="*/ 23 w 35"/>
                <a:gd name="T15" fmla="*/ 26 h 30"/>
                <a:gd name="T16" fmla="*/ 28 w 35"/>
                <a:gd name="T17" fmla="*/ 14 h 30"/>
                <a:gd name="T18" fmla="*/ 25 w 35"/>
                <a:gd name="T19" fmla="*/ 9 h 30"/>
                <a:gd name="T20" fmla="*/ 10 w 35"/>
                <a:gd name="T21" fmla="*/ 28 h 30"/>
                <a:gd name="T22" fmla="*/ 0 w 35"/>
                <a:gd name="T23" fmla="*/ 14 h 30"/>
                <a:gd name="T24" fmla="*/ 4 w 35"/>
                <a:gd name="T2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" h="30">
                  <a:moveTo>
                    <a:pt x="4" y="0"/>
                  </a:moveTo>
                  <a:cubicBezTo>
                    <a:pt x="10" y="3"/>
                    <a:pt x="10" y="3"/>
                    <a:pt x="10" y="3"/>
                  </a:cubicBezTo>
                  <a:cubicBezTo>
                    <a:pt x="8" y="7"/>
                    <a:pt x="7" y="12"/>
                    <a:pt x="7" y="15"/>
                  </a:cubicBezTo>
                  <a:cubicBezTo>
                    <a:pt x="7" y="17"/>
                    <a:pt x="8" y="18"/>
                    <a:pt x="9" y="18"/>
                  </a:cubicBezTo>
                  <a:cubicBezTo>
                    <a:pt x="15" y="18"/>
                    <a:pt x="12" y="0"/>
                    <a:pt x="24" y="0"/>
                  </a:cubicBezTo>
                  <a:cubicBezTo>
                    <a:pt x="31" y="0"/>
                    <a:pt x="35" y="6"/>
                    <a:pt x="35" y="14"/>
                  </a:cubicBezTo>
                  <a:cubicBezTo>
                    <a:pt x="35" y="20"/>
                    <a:pt x="33" y="26"/>
                    <a:pt x="30" y="30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6" y="23"/>
                    <a:pt x="28" y="17"/>
                    <a:pt x="28" y="14"/>
                  </a:cubicBezTo>
                  <a:cubicBezTo>
                    <a:pt x="28" y="11"/>
                    <a:pt x="27" y="9"/>
                    <a:pt x="25" y="9"/>
                  </a:cubicBezTo>
                  <a:cubicBezTo>
                    <a:pt x="19" y="9"/>
                    <a:pt x="22" y="28"/>
                    <a:pt x="10" y="28"/>
                  </a:cubicBezTo>
                  <a:cubicBezTo>
                    <a:pt x="4" y="28"/>
                    <a:pt x="0" y="22"/>
                    <a:pt x="0" y="14"/>
                  </a:cubicBezTo>
                  <a:cubicBezTo>
                    <a:pt x="0" y="9"/>
                    <a:pt x="1" y="4"/>
                    <a:pt x="4" y="0"/>
                  </a:cubicBezTo>
                  <a:close/>
                </a:path>
              </a:pathLst>
            </a:custGeom>
            <a:solidFill>
              <a:srgbClr val="4B55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9Slide.vn 393">
              <a:extLst>
                <a:ext uri="{FF2B5EF4-FFF2-40B4-BE49-F238E27FC236}">
                  <a16:creationId xmlns:a16="http://schemas.microsoft.com/office/drawing/2014/main" id="{91FD1666-8654-45A0-B4DF-E46FB9C88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87" y="3643312"/>
              <a:ext cx="66675" cy="26988"/>
            </a:xfrm>
            <a:custGeom>
              <a:avLst/>
              <a:gdLst>
                <a:gd name="T0" fmla="*/ 0 w 42"/>
                <a:gd name="T1" fmla="*/ 0 h 17"/>
                <a:gd name="T2" fmla="*/ 42 w 42"/>
                <a:gd name="T3" fmla="*/ 0 h 17"/>
                <a:gd name="T4" fmla="*/ 42 w 42"/>
                <a:gd name="T5" fmla="*/ 17 h 17"/>
                <a:gd name="T6" fmla="*/ 19 w 42"/>
                <a:gd name="T7" fmla="*/ 13 h 17"/>
                <a:gd name="T8" fmla="*/ 0 w 42"/>
                <a:gd name="T9" fmla="*/ 17 h 17"/>
                <a:gd name="T10" fmla="*/ 0 w 42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17">
                  <a:moveTo>
                    <a:pt x="0" y="0"/>
                  </a:moveTo>
                  <a:lnTo>
                    <a:pt x="42" y="0"/>
                  </a:lnTo>
                  <a:lnTo>
                    <a:pt x="42" y="17"/>
                  </a:lnTo>
                  <a:lnTo>
                    <a:pt x="19" y="13"/>
                  </a:lnTo>
                  <a:lnTo>
                    <a:pt x="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6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9Slide.vn 394">
              <a:extLst>
                <a:ext uri="{FF2B5EF4-FFF2-40B4-BE49-F238E27FC236}">
                  <a16:creationId xmlns:a16="http://schemas.microsoft.com/office/drawing/2014/main" id="{C072CFB0-ABA8-4608-B0FB-2B79B226A7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487" y="3643312"/>
              <a:ext cx="66675" cy="6350"/>
            </a:xfrm>
            <a:prstGeom prst="rect">
              <a:avLst/>
            </a:prstGeom>
            <a:solidFill>
              <a:srgbClr val="D1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1" name="Rectangle 40"/>
          <p:cNvSpPr/>
          <p:nvPr/>
        </p:nvSpPr>
        <p:spPr>
          <a:xfrm>
            <a:off x="2151090" y="1563388"/>
            <a:ext cx="3026097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THƯ MỤC SÁCH THÁNG 9, 10</a:t>
            </a:r>
          </a:p>
          <a:p>
            <a:endParaRPr lang="en-US" sz="21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" name="9Slide.vn 11">
            <a:extLst>
              <a:ext uri="{FF2B5EF4-FFF2-40B4-BE49-F238E27FC236}">
                <a16:creationId xmlns:a16="http://schemas.microsoft.com/office/drawing/2014/main" id="{F2DA29FA-0DC2-4C4B-AF2E-7E2981853D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868" y="1319497"/>
            <a:ext cx="746446" cy="746446"/>
          </a:xfrm>
          <a:prstGeom prst="rect">
            <a:avLst/>
          </a:prstGeom>
        </p:spPr>
      </p:pic>
      <p:sp>
        <p:nvSpPr>
          <p:cNvPr id="49" name="Freeform 15"/>
          <p:cNvSpPr>
            <a:spLocks noEditPoints="1"/>
          </p:cNvSpPr>
          <p:nvPr/>
        </p:nvSpPr>
        <p:spPr bwMode="auto">
          <a:xfrm>
            <a:off x="384080" y="6601463"/>
            <a:ext cx="640985" cy="533400"/>
          </a:xfrm>
          <a:custGeom>
            <a:avLst/>
            <a:gdLst>
              <a:gd name="T0" fmla="*/ 13 w 32"/>
              <a:gd name="T1" fmla="*/ 1 h 32"/>
              <a:gd name="T2" fmla="*/ 12 w 32"/>
              <a:gd name="T3" fmla="*/ 1 h 32"/>
              <a:gd name="T4" fmla="*/ 1 w 32"/>
              <a:gd name="T5" fmla="*/ 19 h 32"/>
              <a:gd name="T6" fmla="*/ 19 w 32"/>
              <a:gd name="T7" fmla="*/ 31 h 32"/>
              <a:gd name="T8" fmla="*/ 19 w 32"/>
              <a:gd name="T9" fmla="*/ 30 h 32"/>
              <a:gd name="T10" fmla="*/ 31 w 32"/>
              <a:gd name="T11" fmla="*/ 13 h 32"/>
              <a:gd name="T12" fmla="*/ 13 w 32"/>
              <a:gd name="T13" fmla="*/ 1 h 32"/>
              <a:gd name="T14" fmla="*/ 15 w 32"/>
              <a:gd name="T15" fmla="*/ 11 h 32"/>
              <a:gd name="T16" fmla="*/ 14 w 32"/>
              <a:gd name="T17" fmla="*/ 9 h 32"/>
              <a:gd name="T18" fmla="*/ 15 w 32"/>
              <a:gd name="T19" fmla="*/ 11 h 32"/>
              <a:gd name="T20" fmla="*/ 21 w 32"/>
              <a:gd name="T21" fmla="*/ 15 h 32"/>
              <a:gd name="T22" fmla="*/ 17 w 32"/>
              <a:gd name="T23" fmla="*/ 21 h 32"/>
              <a:gd name="T24" fmla="*/ 17 w 32"/>
              <a:gd name="T25" fmla="*/ 21 h 32"/>
              <a:gd name="T26" fmla="*/ 11 w 32"/>
              <a:gd name="T27" fmla="*/ 17 h 32"/>
              <a:gd name="T28" fmla="*/ 15 w 32"/>
              <a:gd name="T29" fmla="*/ 1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2" h="32">
                <a:moveTo>
                  <a:pt x="13" y="1"/>
                </a:moveTo>
                <a:cubicBezTo>
                  <a:pt x="12" y="1"/>
                  <a:pt x="12" y="1"/>
                  <a:pt x="12" y="1"/>
                </a:cubicBezTo>
                <a:cubicBezTo>
                  <a:pt x="5" y="3"/>
                  <a:pt x="0" y="11"/>
                  <a:pt x="1" y="19"/>
                </a:cubicBezTo>
                <a:cubicBezTo>
                  <a:pt x="3" y="27"/>
                  <a:pt x="11" y="32"/>
                  <a:pt x="19" y="31"/>
                </a:cubicBezTo>
                <a:cubicBezTo>
                  <a:pt x="19" y="30"/>
                  <a:pt x="19" y="30"/>
                  <a:pt x="19" y="30"/>
                </a:cubicBezTo>
                <a:cubicBezTo>
                  <a:pt x="27" y="29"/>
                  <a:pt x="32" y="21"/>
                  <a:pt x="31" y="13"/>
                </a:cubicBezTo>
                <a:cubicBezTo>
                  <a:pt x="29" y="5"/>
                  <a:pt x="21" y="0"/>
                  <a:pt x="13" y="1"/>
                </a:cubicBezTo>
                <a:close/>
                <a:moveTo>
                  <a:pt x="15" y="11"/>
                </a:moveTo>
                <a:cubicBezTo>
                  <a:pt x="14" y="9"/>
                  <a:pt x="14" y="9"/>
                  <a:pt x="14" y="9"/>
                </a:cubicBezTo>
                <a:cubicBezTo>
                  <a:pt x="15" y="11"/>
                  <a:pt x="15" y="11"/>
                  <a:pt x="15" y="11"/>
                </a:cubicBezTo>
                <a:cubicBezTo>
                  <a:pt x="18" y="11"/>
                  <a:pt x="20" y="12"/>
                  <a:pt x="21" y="15"/>
                </a:cubicBezTo>
                <a:cubicBezTo>
                  <a:pt x="21" y="18"/>
                  <a:pt x="20" y="20"/>
                  <a:pt x="17" y="21"/>
                </a:cubicBezTo>
                <a:cubicBezTo>
                  <a:pt x="17" y="21"/>
                  <a:pt x="17" y="21"/>
                  <a:pt x="17" y="21"/>
                </a:cubicBezTo>
                <a:cubicBezTo>
                  <a:pt x="14" y="21"/>
                  <a:pt x="12" y="20"/>
                  <a:pt x="11" y="17"/>
                </a:cubicBezTo>
                <a:cubicBezTo>
                  <a:pt x="11" y="14"/>
                  <a:pt x="12" y="12"/>
                  <a:pt x="15" y="11"/>
                </a:cubicBezTo>
                <a:close/>
              </a:path>
            </a:pathLst>
          </a:custGeom>
          <a:solidFill>
            <a:srgbClr val="D94D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Freeform 18"/>
          <p:cNvSpPr>
            <a:spLocks noEditPoints="1"/>
          </p:cNvSpPr>
          <p:nvPr/>
        </p:nvSpPr>
        <p:spPr bwMode="auto">
          <a:xfrm>
            <a:off x="3522729" y="5471320"/>
            <a:ext cx="1057755" cy="1023686"/>
          </a:xfrm>
          <a:custGeom>
            <a:avLst/>
            <a:gdLst>
              <a:gd name="T0" fmla="*/ 13 w 32"/>
              <a:gd name="T1" fmla="*/ 2 h 33"/>
              <a:gd name="T2" fmla="*/ 12 w 32"/>
              <a:gd name="T3" fmla="*/ 2 h 33"/>
              <a:gd name="T4" fmla="*/ 1 w 32"/>
              <a:gd name="T5" fmla="*/ 20 h 33"/>
              <a:gd name="T6" fmla="*/ 19 w 32"/>
              <a:gd name="T7" fmla="*/ 31 h 33"/>
              <a:gd name="T8" fmla="*/ 19 w 32"/>
              <a:gd name="T9" fmla="*/ 31 h 33"/>
              <a:gd name="T10" fmla="*/ 31 w 32"/>
              <a:gd name="T11" fmla="*/ 14 h 33"/>
              <a:gd name="T12" fmla="*/ 13 w 32"/>
              <a:gd name="T13" fmla="*/ 2 h 33"/>
              <a:gd name="T14" fmla="*/ 15 w 32"/>
              <a:gd name="T15" fmla="*/ 12 h 33"/>
              <a:gd name="T16" fmla="*/ 14 w 32"/>
              <a:gd name="T17" fmla="*/ 10 h 33"/>
              <a:gd name="T18" fmla="*/ 15 w 32"/>
              <a:gd name="T19" fmla="*/ 12 h 33"/>
              <a:gd name="T20" fmla="*/ 21 w 32"/>
              <a:gd name="T21" fmla="*/ 16 h 33"/>
              <a:gd name="T22" fmla="*/ 17 w 32"/>
              <a:gd name="T23" fmla="*/ 21 h 33"/>
              <a:gd name="T24" fmla="*/ 17 w 32"/>
              <a:gd name="T25" fmla="*/ 21 h 33"/>
              <a:gd name="T26" fmla="*/ 11 w 32"/>
              <a:gd name="T27" fmla="*/ 18 h 33"/>
              <a:gd name="T28" fmla="*/ 15 w 32"/>
              <a:gd name="T29" fmla="*/ 12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2" h="33">
                <a:moveTo>
                  <a:pt x="13" y="2"/>
                </a:moveTo>
                <a:cubicBezTo>
                  <a:pt x="12" y="2"/>
                  <a:pt x="12" y="2"/>
                  <a:pt x="12" y="2"/>
                </a:cubicBezTo>
                <a:cubicBezTo>
                  <a:pt x="5" y="4"/>
                  <a:pt x="0" y="12"/>
                  <a:pt x="1" y="20"/>
                </a:cubicBezTo>
                <a:cubicBezTo>
                  <a:pt x="3" y="28"/>
                  <a:pt x="11" y="33"/>
                  <a:pt x="19" y="31"/>
                </a:cubicBezTo>
                <a:cubicBezTo>
                  <a:pt x="19" y="31"/>
                  <a:pt x="19" y="31"/>
                  <a:pt x="19" y="31"/>
                </a:cubicBezTo>
                <a:cubicBezTo>
                  <a:pt x="27" y="29"/>
                  <a:pt x="32" y="22"/>
                  <a:pt x="31" y="14"/>
                </a:cubicBezTo>
                <a:cubicBezTo>
                  <a:pt x="29" y="6"/>
                  <a:pt x="21" y="0"/>
                  <a:pt x="13" y="2"/>
                </a:cubicBezTo>
                <a:close/>
                <a:moveTo>
                  <a:pt x="15" y="12"/>
                </a:moveTo>
                <a:cubicBezTo>
                  <a:pt x="14" y="10"/>
                  <a:pt x="14" y="10"/>
                  <a:pt x="14" y="10"/>
                </a:cubicBezTo>
                <a:cubicBezTo>
                  <a:pt x="15" y="12"/>
                  <a:pt x="15" y="12"/>
                  <a:pt x="15" y="12"/>
                </a:cubicBezTo>
                <a:cubicBezTo>
                  <a:pt x="18" y="11"/>
                  <a:pt x="20" y="13"/>
                  <a:pt x="21" y="16"/>
                </a:cubicBezTo>
                <a:cubicBezTo>
                  <a:pt x="21" y="18"/>
                  <a:pt x="20" y="21"/>
                  <a:pt x="17" y="21"/>
                </a:cubicBezTo>
                <a:cubicBezTo>
                  <a:pt x="17" y="21"/>
                  <a:pt x="17" y="21"/>
                  <a:pt x="17" y="21"/>
                </a:cubicBezTo>
                <a:cubicBezTo>
                  <a:pt x="14" y="22"/>
                  <a:pt x="12" y="20"/>
                  <a:pt x="11" y="18"/>
                </a:cubicBezTo>
                <a:cubicBezTo>
                  <a:pt x="10" y="15"/>
                  <a:pt x="12" y="12"/>
                  <a:pt x="15" y="12"/>
                </a:cubicBezTo>
                <a:close/>
              </a:path>
            </a:pathLst>
          </a:custGeom>
          <a:solidFill>
            <a:srgbClr val="F57B3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19"/>
          <p:cNvSpPr>
            <a:spLocks noEditPoints="1"/>
          </p:cNvSpPr>
          <p:nvPr/>
        </p:nvSpPr>
        <p:spPr bwMode="auto">
          <a:xfrm>
            <a:off x="4580484" y="2728119"/>
            <a:ext cx="647225" cy="609600"/>
          </a:xfrm>
          <a:custGeom>
            <a:avLst/>
            <a:gdLst>
              <a:gd name="T0" fmla="*/ 14 w 33"/>
              <a:gd name="T1" fmla="*/ 2 h 33"/>
              <a:gd name="T2" fmla="*/ 13 w 33"/>
              <a:gd name="T3" fmla="*/ 2 h 33"/>
              <a:gd name="T4" fmla="*/ 2 w 33"/>
              <a:gd name="T5" fmla="*/ 20 h 33"/>
              <a:gd name="T6" fmla="*/ 19 w 33"/>
              <a:gd name="T7" fmla="*/ 31 h 33"/>
              <a:gd name="T8" fmla="*/ 20 w 33"/>
              <a:gd name="T9" fmla="*/ 31 h 33"/>
              <a:gd name="T10" fmla="*/ 31 w 33"/>
              <a:gd name="T11" fmla="*/ 14 h 33"/>
              <a:gd name="T12" fmla="*/ 14 w 33"/>
              <a:gd name="T13" fmla="*/ 2 h 33"/>
              <a:gd name="T14" fmla="*/ 15 w 33"/>
              <a:gd name="T15" fmla="*/ 12 h 33"/>
              <a:gd name="T16" fmla="*/ 15 w 33"/>
              <a:gd name="T17" fmla="*/ 10 h 33"/>
              <a:gd name="T18" fmla="*/ 16 w 33"/>
              <a:gd name="T19" fmla="*/ 12 h 33"/>
              <a:gd name="T20" fmla="*/ 21 w 33"/>
              <a:gd name="T21" fmla="*/ 16 h 33"/>
              <a:gd name="T22" fmla="*/ 18 w 33"/>
              <a:gd name="T23" fmla="*/ 22 h 33"/>
              <a:gd name="T24" fmla="*/ 18 w 33"/>
              <a:gd name="T25" fmla="*/ 22 h 33"/>
              <a:gd name="T26" fmla="*/ 12 w 33"/>
              <a:gd name="T27" fmla="*/ 18 h 33"/>
              <a:gd name="T28" fmla="*/ 15 w 33"/>
              <a:gd name="T29" fmla="*/ 12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3" h="33">
                <a:moveTo>
                  <a:pt x="14" y="2"/>
                </a:moveTo>
                <a:cubicBezTo>
                  <a:pt x="13" y="2"/>
                  <a:pt x="13" y="2"/>
                  <a:pt x="13" y="2"/>
                </a:cubicBezTo>
                <a:cubicBezTo>
                  <a:pt x="5" y="4"/>
                  <a:pt x="0" y="12"/>
                  <a:pt x="2" y="20"/>
                </a:cubicBezTo>
                <a:cubicBezTo>
                  <a:pt x="4" y="28"/>
                  <a:pt x="11" y="33"/>
                  <a:pt x="19" y="31"/>
                </a:cubicBezTo>
                <a:cubicBezTo>
                  <a:pt x="20" y="31"/>
                  <a:pt x="20" y="31"/>
                  <a:pt x="20" y="31"/>
                </a:cubicBezTo>
                <a:cubicBezTo>
                  <a:pt x="28" y="29"/>
                  <a:pt x="33" y="22"/>
                  <a:pt x="31" y="14"/>
                </a:cubicBezTo>
                <a:cubicBezTo>
                  <a:pt x="30" y="6"/>
                  <a:pt x="22" y="0"/>
                  <a:pt x="14" y="2"/>
                </a:cubicBezTo>
                <a:close/>
                <a:moveTo>
                  <a:pt x="15" y="12"/>
                </a:moveTo>
                <a:cubicBezTo>
                  <a:pt x="15" y="10"/>
                  <a:pt x="15" y="10"/>
                  <a:pt x="15" y="10"/>
                </a:cubicBezTo>
                <a:cubicBezTo>
                  <a:pt x="16" y="12"/>
                  <a:pt x="16" y="12"/>
                  <a:pt x="16" y="12"/>
                </a:cubicBezTo>
                <a:cubicBezTo>
                  <a:pt x="18" y="11"/>
                  <a:pt x="21" y="13"/>
                  <a:pt x="21" y="16"/>
                </a:cubicBezTo>
                <a:cubicBezTo>
                  <a:pt x="22" y="18"/>
                  <a:pt x="20" y="21"/>
                  <a:pt x="18" y="22"/>
                </a:cubicBezTo>
                <a:cubicBezTo>
                  <a:pt x="18" y="22"/>
                  <a:pt x="18" y="22"/>
                  <a:pt x="18" y="22"/>
                </a:cubicBezTo>
                <a:cubicBezTo>
                  <a:pt x="15" y="22"/>
                  <a:pt x="12" y="20"/>
                  <a:pt x="12" y="18"/>
                </a:cubicBezTo>
                <a:cubicBezTo>
                  <a:pt x="11" y="15"/>
                  <a:pt x="13" y="13"/>
                  <a:pt x="15" y="12"/>
                </a:cubicBezTo>
                <a:close/>
              </a:path>
            </a:pathLst>
          </a:custGeom>
          <a:solidFill>
            <a:srgbClr val="2D425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21"/>
          <p:cNvSpPr>
            <a:spLocks/>
          </p:cNvSpPr>
          <p:nvPr/>
        </p:nvSpPr>
        <p:spPr bwMode="auto">
          <a:xfrm rot="17944111">
            <a:off x="1276782" y="5472652"/>
            <a:ext cx="2039306" cy="2120911"/>
          </a:xfrm>
          <a:custGeom>
            <a:avLst/>
            <a:gdLst>
              <a:gd name="T0" fmla="*/ 2974 w 3039"/>
              <a:gd name="T1" fmla="*/ 1792 h 1792"/>
              <a:gd name="T2" fmla="*/ 0 w 3039"/>
              <a:gd name="T3" fmla="*/ 114 h 1792"/>
              <a:gd name="T4" fmla="*/ 65 w 3039"/>
              <a:gd name="T5" fmla="*/ 0 h 1792"/>
              <a:gd name="T6" fmla="*/ 3039 w 3039"/>
              <a:gd name="T7" fmla="*/ 1678 h 1792"/>
              <a:gd name="T8" fmla="*/ 2974 w 3039"/>
              <a:gd name="T9" fmla="*/ 1792 h 1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39" h="1792">
                <a:moveTo>
                  <a:pt x="2974" y="1792"/>
                </a:moveTo>
                <a:lnTo>
                  <a:pt x="0" y="114"/>
                </a:lnTo>
                <a:lnTo>
                  <a:pt x="65" y="0"/>
                </a:lnTo>
                <a:lnTo>
                  <a:pt x="3039" y="1678"/>
                </a:lnTo>
                <a:lnTo>
                  <a:pt x="2974" y="179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Freeform 21"/>
          <p:cNvSpPr>
            <a:spLocks/>
          </p:cNvSpPr>
          <p:nvPr/>
        </p:nvSpPr>
        <p:spPr bwMode="auto">
          <a:xfrm rot="15671891">
            <a:off x="3493422" y="4075780"/>
            <a:ext cx="2271812" cy="907852"/>
          </a:xfrm>
          <a:custGeom>
            <a:avLst/>
            <a:gdLst>
              <a:gd name="T0" fmla="*/ 2974 w 3039"/>
              <a:gd name="T1" fmla="*/ 1792 h 1792"/>
              <a:gd name="T2" fmla="*/ 0 w 3039"/>
              <a:gd name="T3" fmla="*/ 114 h 1792"/>
              <a:gd name="T4" fmla="*/ 65 w 3039"/>
              <a:gd name="T5" fmla="*/ 0 h 1792"/>
              <a:gd name="T6" fmla="*/ 3039 w 3039"/>
              <a:gd name="T7" fmla="*/ 1678 h 1792"/>
              <a:gd name="T8" fmla="*/ 2974 w 3039"/>
              <a:gd name="T9" fmla="*/ 1792 h 1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39" h="1792">
                <a:moveTo>
                  <a:pt x="2974" y="1792"/>
                </a:moveTo>
                <a:lnTo>
                  <a:pt x="0" y="114"/>
                </a:lnTo>
                <a:lnTo>
                  <a:pt x="65" y="0"/>
                </a:lnTo>
                <a:lnTo>
                  <a:pt x="3039" y="1678"/>
                </a:lnTo>
                <a:lnTo>
                  <a:pt x="2974" y="179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Freeform 28"/>
          <p:cNvSpPr>
            <a:spLocks noEditPoints="1"/>
          </p:cNvSpPr>
          <p:nvPr/>
        </p:nvSpPr>
        <p:spPr bwMode="auto">
          <a:xfrm>
            <a:off x="1136182" y="1973463"/>
            <a:ext cx="3306513" cy="3153199"/>
          </a:xfrm>
          <a:custGeom>
            <a:avLst/>
            <a:gdLst>
              <a:gd name="T0" fmla="*/ 60 w 241"/>
              <a:gd name="T1" fmla="*/ 33 h 241"/>
              <a:gd name="T2" fmla="*/ 33 w 241"/>
              <a:gd name="T3" fmla="*/ 181 h 241"/>
              <a:gd name="T4" fmla="*/ 181 w 241"/>
              <a:gd name="T5" fmla="*/ 207 h 241"/>
              <a:gd name="T6" fmla="*/ 207 w 241"/>
              <a:gd name="T7" fmla="*/ 60 h 241"/>
              <a:gd name="T8" fmla="*/ 60 w 241"/>
              <a:gd name="T9" fmla="*/ 33 h 241"/>
              <a:gd name="T10" fmla="*/ 166 w 241"/>
              <a:gd name="T11" fmla="*/ 186 h 241"/>
              <a:gd name="T12" fmla="*/ 54 w 241"/>
              <a:gd name="T13" fmla="*/ 166 h 241"/>
              <a:gd name="T14" fmla="*/ 74 w 241"/>
              <a:gd name="T15" fmla="*/ 55 h 241"/>
              <a:gd name="T16" fmla="*/ 186 w 241"/>
              <a:gd name="T17" fmla="*/ 75 h 241"/>
              <a:gd name="T18" fmla="*/ 166 w 241"/>
              <a:gd name="T19" fmla="*/ 186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1" h="241">
                <a:moveTo>
                  <a:pt x="60" y="33"/>
                </a:moveTo>
                <a:cubicBezTo>
                  <a:pt x="11" y="67"/>
                  <a:pt x="0" y="133"/>
                  <a:pt x="33" y="181"/>
                </a:cubicBezTo>
                <a:cubicBezTo>
                  <a:pt x="66" y="229"/>
                  <a:pt x="132" y="241"/>
                  <a:pt x="181" y="207"/>
                </a:cubicBezTo>
                <a:cubicBezTo>
                  <a:pt x="229" y="174"/>
                  <a:pt x="241" y="108"/>
                  <a:pt x="207" y="60"/>
                </a:cubicBezTo>
                <a:cubicBezTo>
                  <a:pt x="174" y="12"/>
                  <a:pt x="108" y="0"/>
                  <a:pt x="60" y="33"/>
                </a:cubicBezTo>
                <a:close/>
                <a:moveTo>
                  <a:pt x="166" y="186"/>
                </a:moveTo>
                <a:cubicBezTo>
                  <a:pt x="130" y="211"/>
                  <a:pt x="80" y="202"/>
                  <a:pt x="54" y="166"/>
                </a:cubicBezTo>
                <a:cubicBezTo>
                  <a:pt x="29" y="130"/>
                  <a:pt x="38" y="80"/>
                  <a:pt x="74" y="55"/>
                </a:cubicBezTo>
                <a:cubicBezTo>
                  <a:pt x="111" y="29"/>
                  <a:pt x="161" y="38"/>
                  <a:pt x="186" y="75"/>
                </a:cubicBezTo>
                <a:cubicBezTo>
                  <a:pt x="211" y="111"/>
                  <a:pt x="202" y="161"/>
                  <a:pt x="166" y="186"/>
                </a:cubicBezTo>
                <a:close/>
              </a:path>
            </a:pathLst>
          </a:custGeom>
          <a:solidFill>
            <a:srgbClr val="99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Freeform 26"/>
          <p:cNvSpPr>
            <a:spLocks/>
          </p:cNvSpPr>
          <p:nvPr/>
        </p:nvSpPr>
        <p:spPr bwMode="auto">
          <a:xfrm rot="4321049">
            <a:off x="308902" y="4584115"/>
            <a:ext cx="1688790" cy="1855545"/>
          </a:xfrm>
          <a:custGeom>
            <a:avLst/>
            <a:gdLst>
              <a:gd name="T0" fmla="*/ 118 w 121"/>
              <a:gd name="T1" fmla="*/ 102 h 138"/>
              <a:gd name="T2" fmla="*/ 114 w 121"/>
              <a:gd name="T3" fmla="*/ 114 h 138"/>
              <a:gd name="T4" fmla="*/ 84 w 121"/>
              <a:gd name="T5" fmla="*/ 135 h 138"/>
              <a:gd name="T6" fmla="*/ 71 w 121"/>
              <a:gd name="T7" fmla="*/ 135 h 138"/>
              <a:gd name="T8" fmla="*/ 2 w 121"/>
              <a:gd name="T9" fmla="*/ 36 h 138"/>
              <a:gd name="T10" fmla="*/ 7 w 121"/>
              <a:gd name="T11" fmla="*/ 24 h 138"/>
              <a:gd name="T12" fmla="*/ 37 w 121"/>
              <a:gd name="T13" fmla="*/ 4 h 138"/>
              <a:gd name="T14" fmla="*/ 50 w 121"/>
              <a:gd name="T15" fmla="*/ 3 h 138"/>
              <a:gd name="T16" fmla="*/ 118 w 121"/>
              <a:gd name="T17" fmla="*/ 102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1" h="138">
                <a:moveTo>
                  <a:pt x="118" y="102"/>
                </a:moveTo>
                <a:cubicBezTo>
                  <a:pt x="121" y="105"/>
                  <a:pt x="119" y="111"/>
                  <a:pt x="114" y="114"/>
                </a:cubicBezTo>
                <a:cubicBezTo>
                  <a:pt x="84" y="135"/>
                  <a:pt x="84" y="135"/>
                  <a:pt x="84" y="135"/>
                </a:cubicBezTo>
                <a:cubicBezTo>
                  <a:pt x="79" y="138"/>
                  <a:pt x="73" y="138"/>
                  <a:pt x="71" y="135"/>
                </a:cubicBezTo>
                <a:cubicBezTo>
                  <a:pt x="2" y="36"/>
                  <a:pt x="2" y="36"/>
                  <a:pt x="2" y="36"/>
                </a:cubicBezTo>
                <a:cubicBezTo>
                  <a:pt x="0" y="33"/>
                  <a:pt x="2" y="28"/>
                  <a:pt x="7" y="24"/>
                </a:cubicBezTo>
                <a:cubicBezTo>
                  <a:pt x="37" y="4"/>
                  <a:pt x="37" y="4"/>
                  <a:pt x="37" y="4"/>
                </a:cubicBezTo>
                <a:cubicBezTo>
                  <a:pt x="42" y="0"/>
                  <a:pt x="48" y="0"/>
                  <a:pt x="50" y="3"/>
                </a:cubicBezTo>
                <a:lnTo>
                  <a:pt x="118" y="102"/>
                </a:lnTo>
                <a:close/>
              </a:path>
            </a:pathLst>
          </a:custGeom>
          <a:solidFill>
            <a:srgbClr val="D94D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Freeform 25"/>
          <p:cNvSpPr>
            <a:spLocks/>
          </p:cNvSpPr>
          <p:nvPr/>
        </p:nvSpPr>
        <p:spPr bwMode="auto">
          <a:xfrm rot="4635098">
            <a:off x="1494679" y="4424383"/>
            <a:ext cx="604672" cy="561132"/>
          </a:xfrm>
          <a:custGeom>
            <a:avLst/>
            <a:gdLst>
              <a:gd name="T0" fmla="*/ 617 w 617"/>
              <a:gd name="T1" fmla="*/ 163 h 505"/>
              <a:gd name="T2" fmla="*/ 113 w 617"/>
              <a:gd name="T3" fmla="*/ 505 h 505"/>
              <a:gd name="T4" fmla="*/ 0 w 617"/>
              <a:gd name="T5" fmla="*/ 342 h 505"/>
              <a:gd name="T6" fmla="*/ 487 w 617"/>
              <a:gd name="T7" fmla="*/ 0 h 505"/>
              <a:gd name="T8" fmla="*/ 617 w 617"/>
              <a:gd name="T9" fmla="*/ 163 h 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7" h="505">
                <a:moveTo>
                  <a:pt x="617" y="163"/>
                </a:moveTo>
                <a:lnTo>
                  <a:pt x="113" y="505"/>
                </a:lnTo>
                <a:lnTo>
                  <a:pt x="0" y="342"/>
                </a:lnTo>
                <a:lnTo>
                  <a:pt x="487" y="0"/>
                </a:lnTo>
                <a:lnTo>
                  <a:pt x="617" y="163"/>
                </a:lnTo>
                <a:close/>
              </a:path>
            </a:pathLst>
          </a:custGeom>
          <a:solidFill>
            <a:srgbClr val="6D272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9" name="9Slide.vn 2">
            <a:extLst>
              <a:ext uri="{FF2B5EF4-FFF2-40B4-BE49-F238E27FC236}">
                <a16:creationId xmlns:a16="http://schemas.microsoft.com/office/drawing/2014/main" id="{5E5DDDE2-88F6-4993-A1FF-A2E3D49BA1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939" y="3111150"/>
            <a:ext cx="877824" cy="877824"/>
          </a:xfrm>
          <a:prstGeom prst="rect">
            <a:avLst/>
          </a:prstGeom>
        </p:spPr>
      </p:pic>
      <p:sp>
        <p:nvSpPr>
          <p:cNvPr id="60" name="Rectangle 59"/>
          <p:cNvSpPr/>
          <p:nvPr/>
        </p:nvSpPr>
        <p:spPr>
          <a:xfrm>
            <a:off x="629091" y="1650594"/>
            <a:ext cx="1217000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endParaRPr lang="en-US" sz="210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2393156" y="6942412"/>
            <a:ext cx="2651125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8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endParaRPr lang="en-US" sz="18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1351681" y="172316"/>
            <a:ext cx="38255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THCS </a:t>
            </a:r>
            <a:r>
              <a:rPr lang="en-US" sz="18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Minh</a:t>
            </a: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7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4665" y="670719"/>
            <a:ext cx="3904653" cy="11187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Sách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trợ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dạy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giáo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viên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phục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nhanh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chóng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THCS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biên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soạn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đời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mục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thiệu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sách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tham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khảo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Toán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lý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Lịch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mục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cấp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giáo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viên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sách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phục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dạy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đáp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nhu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cầu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nghiên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cứu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viện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biên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soạn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mục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rất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ủng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hộ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góp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mục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đầy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đủ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đáp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nhu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cầu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vi-VN" dirty="0"/>
              <a:t/>
            </a:r>
            <a:br>
              <a:rPr lang="vi-VN" dirty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32985" y="442119"/>
            <a:ext cx="1758302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GIỚI THIỆU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9Slide.vn 21">
            <a:extLst>
              <a:ext uri="{FF2B5EF4-FFF2-40B4-BE49-F238E27FC236}">
                <a16:creationId xmlns:a16="http://schemas.microsoft.com/office/drawing/2014/main" id="{1EF04F48-CFCA-498E-8F51-9DA8EF637C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95109"/>
            <a:ext cx="877824" cy="877824"/>
          </a:xfrm>
          <a:prstGeom prst="rect">
            <a:avLst/>
          </a:prstGeom>
        </p:spPr>
      </p:pic>
      <p:pic>
        <p:nvPicPr>
          <p:cNvPr id="5" name="9Slide.vn 22">
            <a:extLst>
              <a:ext uri="{FF2B5EF4-FFF2-40B4-BE49-F238E27FC236}">
                <a16:creationId xmlns:a16="http://schemas.microsoft.com/office/drawing/2014/main" id="{A77217F4-9F29-46F0-98BF-E8720DDDD5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158" y="6859039"/>
            <a:ext cx="877824" cy="877824"/>
          </a:xfrm>
          <a:prstGeom prst="rect">
            <a:avLst/>
          </a:prstGeom>
        </p:spPr>
      </p:pic>
      <p:pic>
        <p:nvPicPr>
          <p:cNvPr id="6" name="9Slide.vn 23">
            <a:extLst>
              <a:ext uri="{FF2B5EF4-FFF2-40B4-BE49-F238E27FC236}">
                <a16:creationId xmlns:a16="http://schemas.microsoft.com/office/drawing/2014/main" id="{AB63F318-089D-44BF-AE2F-31B17E2B5A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413" y="6998337"/>
            <a:ext cx="877824" cy="877824"/>
          </a:xfrm>
          <a:prstGeom prst="rect">
            <a:avLst/>
          </a:prstGeom>
        </p:spPr>
      </p:pic>
      <p:pic>
        <p:nvPicPr>
          <p:cNvPr id="7" name="9Slide.vn 24">
            <a:extLst>
              <a:ext uri="{FF2B5EF4-FFF2-40B4-BE49-F238E27FC236}">
                <a16:creationId xmlns:a16="http://schemas.microsoft.com/office/drawing/2014/main" id="{86566E08-43CC-46D8-9D0A-8C22FFC474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451" y="6420127"/>
            <a:ext cx="877824" cy="87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13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7319" y="289719"/>
            <a:ext cx="288051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6/2</a:t>
            </a:r>
            <a:endParaRPr lang="en-US" sz="21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519" y="289719"/>
            <a:ext cx="2048278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0" y="3482634"/>
            <a:ext cx="5303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6/2/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- H.: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2009. -140tr; 24cm</a:t>
            </a:r>
            <a:endParaRPr lang="en-US" sz="1600" b="1" dirty="0"/>
          </a:p>
        </p:txBody>
      </p:sp>
      <p:sp>
        <p:nvSpPr>
          <p:cNvPr id="6" name="Rectangle 5"/>
          <p:cNvSpPr/>
          <p:nvPr/>
        </p:nvSpPr>
        <p:spPr>
          <a:xfrm>
            <a:off x="0" y="4480719"/>
            <a:ext cx="53038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latin typeface="+mj-lt"/>
              </a:rPr>
              <a:t>Cuốn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sách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có</a:t>
            </a:r>
            <a:r>
              <a:rPr lang="en-US" sz="2000" dirty="0" smtClean="0">
                <a:latin typeface="+mj-lt"/>
              </a:rPr>
              <a:t> 2 </a:t>
            </a:r>
            <a:r>
              <a:rPr lang="en-US" sz="2000" dirty="0" err="1" smtClean="0">
                <a:latin typeface="+mj-lt"/>
              </a:rPr>
              <a:t>phần</a:t>
            </a:r>
            <a:r>
              <a:rPr lang="en-US" sz="2000" dirty="0" smtClean="0">
                <a:latin typeface="+mj-lt"/>
              </a:rPr>
              <a:t>: </a:t>
            </a:r>
            <a:r>
              <a:rPr lang="en-US" sz="2000" dirty="0" err="1" smtClean="0">
                <a:latin typeface="+mj-lt"/>
              </a:rPr>
              <a:t>Phân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số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và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hình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học</a:t>
            </a:r>
            <a:endParaRPr lang="en-US" sz="2000" dirty="0" smtClean="0">
              <a:latin typeface="+mj-lt"/>
            </a:endParaRPr>
          </a:p>
          <a:p>
            <a:r>
              <a:rPr lang="en-US" sz="2000" dirty="0" smtClean="0">
                <a:latin typeface="+mj-lt"/>
              </a:rPr>
              <a:t>+ </a:t>
            </a:r>
            <a:r>
              <a:rPr lang="en-US" sz="2000" dirty="0" err="1" smtClean="0">
                <a:latin typeface="+mj-lt"/>
              </a:rPr>
              <a:t>Phần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phân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số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có</a:t>
            </a:r>
            <a:r>
              <a:rPr lang="en-US" sz="2000" dirty="0" smtClean="0">
                <a:latin typeface="+mj-lt"/>
              </a:rPr>
              <a:t> 2 </a:t>
            </a:r>
            <a:r>
              <a:rPr lang="en-US" sz="2000" dirty="0" err="1" smtClean="0">
                <a:latin typeface="+mj-lt"/>
              </a:rPr>
              <a:t>phần</a:t>
            </a:r>
            <a:r>
              <a:rPr lang="en-US" sz="2000" dirty="0" smtClean="0">
                <a:latin typeface="+mj-lt"/>
              </a:rPr>
              <a:t>:</a:t>
            </a:r>
          </a:p>
          <a:p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Phần</a:t>
            </a:r>
            <a:r>
              <a:rPr lang="en-US" sz="2000" dirty="0" smtClean="0">
                <a:latin typeface="+mj-lt"/>
              </a:rPr>
              <a:t> 1: </a:t>
            </a:r>
            <a:r>
              <a:rPr lang="en-US" sz="2000" dirty="0" err="1" smtClean="0">
                <a:latin typeface="+mj-lt"/>
              </a:rPr>
              <a:t>tóm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tắt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lí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thuyết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bài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tập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ứng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dụng</a:t>
            </a:r>
            <a:r>
              <a:rPr lang="en-US" sz="2000" dirty="0" smtClean="0">
                <a:latin typeface="+mj-lt"/>
              </a:rPr>
              <a:t>.</a:t>
            </a:r>
          </a:p>
          <a:p>
            <a:r>
              <a:rPr lang="en-US" sz="2000" dirty="0" err="1" smtClean="0">
                <a:latin typeface="+mj-lt"/>
              </a:rPr>
              <a:t>Phần</a:t>
            </a:r>
            <a:r>
              <a:rPr lang="en-US" sz="2000" dirty="0" smtClean="0">
                <a:latin typeface="+mj-lt"/>
              </a:rPr>
              <a:t> 2: </a:t>
            </a:r>
            <a:r>
              <a:rPr lang="en-US" sz="2000" dirty="0" err="1" smtClean="0">
                <a:latin typeface="+mj-lt"/>
              </a:rPr>
              <a:t>Chuyên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đề</a:t>
            </a:r>
            <a:r>
              <a:rPr lang="en-US" sz="2000" dirty="0" smtClean="0">
                <a:latin typeface="+mj-lt"/>
              </a:rPr>
              <a:t> </a:t>
            </a:r>
          </a:p>
          <a:p>
            <a:r>
              <a:rPr lang="en-US" sz="2000" dirty="0" smtClean="0">
                <a:latin typeface="+mj-lt"/>
              </a:rPr>
              <a:t>+ </a:t>
            </a:r>
            <a:r>
              <a:rPr lang="en-US" sz="2000" dirty="0" err="1" smtClean="0">
                <a:latin typeface="+mj-lt"/>
              </a:rPr>
              <a:t>Phần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hình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học</a:t>
            </a:r>
            <a:r>
              <a:rPr lang="en-US" sz="2000" dirty="0" smtClean="0">
                <a:latin typeface="+mj-lt"/>
              </a:rPr>
              <a:t>: </a:t>
            </a:r>
          </a:p>
          <a:p>
            <a:r>
              <a:rPr lang="en-US" sz="2000" dirty="0" err="1" smtClean="0">
                <a:latin typeface="+mj-lt"/>
              </a:rPr>
              <a:t>Phần</a:t>
            </a:r>
            <a:r>
              <a:rPr lang="en-US" sz="2000" dirty="0" smtClean="0">
                <a:latin typeface="+mj-lt"/>
              </a:rPr>
              <a:t> 1: </a:t>
            </a:r>
            <a:r>
              <a:rPr lang="en-US" sz="2000" dirty="0" err="1" smtClean="0">
                <a:latin typeface="+mj-lt"/>
              </a:rPr>
              <a:t>tóm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tắt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lí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thuyết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và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bài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tập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ứng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dụng</a:t>
            </a:r>
            <a:endParaRPr lang="en-US" sz="2000" dirty="0" smtClean="0">
              <a:latin typeface="+mj-lt"/>
            </a:endParaRPr>
          </a:p>
          <a:p>
            <a:r>
              <a:rPr lang="en-US" sz="2000" dirty="0" err="1" smtClean="0">
                <a:latin typeface="+mj-lt"/>
              </a:rPr>
              <a:t>Phần</a:t>
            </a:r>
            <a:r>
              <a:rPr lang="en-US" sz="2000" dirty="0" smtClean="0">
                <a:latin typeface="+mj-lt"/>
              </a:rPr>
              <a:t> 2 </a:t>
            </a:r>
            <a:r>
              <a:rPr lang="en-US" sz="2000" dirty="0" err="1" smtClean="0">
                <a:latin typeface="+mj-lt"/>
              </a:rPr>
              <a:t>chuyen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đề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tính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số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đo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góc</a:t>
            </a:r>
            <a:endParaRPr lang="en-US" sz="2000" dirty="0">
              <a:latin typeface="+mj-lt"/>
            </a:endParaRPr>
          </a:p>
        </p:txBody>
      </p:sp>
      <p:grpSp>
        <p:nvGrpSpPr>
          <p:cNvPr id="7" name="9Slide.vn 7">
            <a:extLst>
              <a:ext uri="{FF2B5EF4-FFF2-40B4-BE49-F238E27FC236}">
                <a16:creationId xmlns:a16="http://schemas.microsoft.com/office/drawing/2014/main" id="{366C18B3-2D8D-4F06-99FD-87123220D530}"/>
              </a:ext>
            </a:extLst>
          </p:cNvPr>
          <p:cNvGrpSpPr/>
          <p:nvPr/>
        </p:nvGrpSpPr>
        <p:grpSpPr>
          <a:xfrm>
            <a:off x="289719" y="4598702"/>
            <a:ext cx="231464" cy="136071"/>
            <a:chOff x="1510216" y="3244603"/>
            <a:chExt cx="578498" cy="362857"/>
          </a:xfrm>
        </p:grpSpPr>
        <p:sp>
          <p:nvSpPr>
            <p:cNvPr id="8" name="9Slide.vn 8">
              <a:extLst>
                <a:ext uri="{FF2B5EF4-FFF2-40B4-BE49-F238E27FC236}">
                  <a16:creationId xmlns:a16="http://schemas.microsoft.com/office/drawing/2014/main" id="{DC96A16F-22FD-44AC-9A84-D38EA53BA7EA}"/>
                </a:ext>
              </a:extLst>
            </p:cNvPr>
            <p:cNvSpPr/>
            <p:nvPr/>
          </p:nvSpPr>
          <p:spPr>
            <a:xfrm>
              <a:off x="1510216" y="3244603"/>
              <a:ext cx="269880" cy="362857"/>
            </a:xfrm>
            <a:prstGeom prst="chevron">
              <a:avLst>
                <a:gd name="adj" fmla="val 70876"/>
              </a:avLst>
            </a:prstGeom>
            <a:solidFill>
              <a:srgbClr val="C103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9" name="9Slide.vn 9">
              <a:extLst>
                <a:ext uri="{FF2B5EF4-FFF2-40B4-BE49-F238E27FC236}">
                  <a16:creationId xmlns:a16="http://schemas.microsoft.com/office/drawing/2014/main" id="{A489F72B-78B7-4408-B061-20501FAD6157}"/>
                </a:ext>
              </a:extLst>
            </p:cNvPr>
            <p:cNvSpPr/>
            <p:nvPr/>
          </p:nvSpPr>
          <p:spPr>
            <a:xfrm>
              <a:off x="1664525" y="3244603"/>
              <a:ext cx="269880" cy="362857"/>
            </a:xfrm>
            <a:prstGeom prst="chevron">
              <a:avLst>
                <a:gd name="adj" fmla="val 70876"/>
              </a:avLst>
            </a:prstGeom>
            <a:solidFill>
              <a:srgbClr val="C103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0" name="9Slide.vn 10">
              <a:extLst>
                <a:ext uri="{FF2B5EF4-FFF2-40B4-BE49-F238E27FC236}">
                  <a16:creationId xmlns:a16="http://schemas.microsoft.com/office/drawing/2014/main" id="{529C85F3-017C-451D-8D9D-B59D2FAC84AF}"/>
                </a:ext>
              </a:extLst>
            </p:cNvPr>
            <p:cNvSpPr/>
            <p:nvPr/>
          </p:nvSpPr>
          <p:spPr>
            <a:xfrm>
              <a:off x="1818834" y="3244603"/>
              <a:ext cx="269880" cy="362857"/>
            </a:xfrm>
            <a:prstGeom prst="chevron">
              <a:avLst>
                <a:gd name="adj" fmla="val 70876"/>
              </a:avLst>
            </a:prstGeom>
            <a:solidFill>
              <a:srgbClr val="C103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pic>
        <p:nvPicPr>
          <p:cNvPr id="11" name="9Slide.vn 21">
            <a:extLst>
              <a:ext uri="{FF2B5EF4-FFF2-40B4-BE49-F238E27FC236}">
                <a16:creationId xmlns:a16="http://schemas.microsoft.com/office/drawing/2014/main" id="{1EF04F48-CFCA-498E-8F51-9DA8EF637C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8" y="1054206"/>
            <a:ext cx="877824" cy="877824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043924" y="6690519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25006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0544" y="1297870"/>
            <a:ext cx="2286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2. </a:t>
            </a:r>
            <a:r>
              <a:rPr lang="en-US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10 THPT </a:t>
            </a:r>
            <a:r>
              <a:rPr lang="en-US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26733"/>
            <a:ext cx="2789238" cy="278923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42119" y="3482634"/>
            <a:ext cx="4495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 THPT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vi-V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Kiều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vi-V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KHTN CN</a:t>
            </a:r>
            <a:r>
              <a:rPr lang="vi-V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vi-V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2019.-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195</a:t>
            </a:r>
            <a:r>
              <a:rPr lang="vi-V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24cm</a:t>
            </a: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18320" y="4480719"/>
            <a:ext cx="4419599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dầy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tĩnh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tuyển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THPT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>
              <a:buFontTx/>
              <a:buChar char="-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Review of theories)</a:t>
            </a:r>
          </a:p>
          <a:p>
            <a:pPr marL="285750" indent="-285750">
              <a:buFontTx/>
              <a:buChar char="-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2: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practice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tets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sample tests)</a:t>
            </a:r>
          </a:p>
          <a:p>
            <a:pPr marL="285750" indent="-285750">
              <a:buFontTx/>
              <a:buChar char="-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1800" dirty="0"/>
              <a:t/>
            </a:r>
            <a:br>
              <a:rPr lang="vi-VN" sz="1800" dirty="0"/>
            </a:br>
            <a:endParaRPr lang="en-US" sz="1800" dirty="0">
              <a:latin typeface="+mj-lt"/>
            </a:endParaRPr>
          </a:p>
        </p:txBody>
      </p:sp>
      <p:pic>
        <p:nvPicPr>
          <p:cNvPr id="16" name="9Slide.vn 11">
            <a:extLst>
              <a:ext uri="{FF2B5EF4-FFF2-40B4-BE49-F238E27FC236}">
                <a16:creationId xmlns:a16="http://schemas.microsoft.com/office/drawing/2014/main" id="{94150E92-E609-4D67-8795-71328C8CEA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44" y="420046"/>
            <a:ext cx="877824" cy="877824"/>
          </a:xfrm>
          <a:prstGeom prst="rect">
            <a:avLst/>
          </a:prstGeom>
        </p:spPr>
      </p:pic>
      <p:grpSp>
        <p:nvGrpSpPr>
          <p:cNvPr id="17" name="9Slide.vn 7">
            <a:extLst>
              <a:ext uri="{FF2B5EF4-FFF2-40B4-BE49-F238E27FC236}">
                <a16:creationId xmlns:a16="http://schemas.microsoft.com/office/drawing/2014/main" id="{366C18B3-2D8D-4F06-99FD-87123220D530}"/>
              </a:ext>
            </a:extLst>
          </p:cNvPr>
          <p:cNvGrpSpPr/>
          <p:nvPr/>
        </p:nvGrpSpPr>
        <p:grpSpPr>
          <a:xfrm>
            <a:off x="289719" y="4598702"/>
            <a:ext cx="231464" cy="136071"/>
            <a:chOff x="1510216" y="3244603"/>
            <a:chExt cx="578498" cy="362857"/>
          </a:xfrm>
        </p:grpSpPr>
        <p:sp>
          <p:nvSpPr>
            <p:cNvPr id="18" name="9Slide.vn 8">
              <a:extLst>
                <a:ext uri="{FF2B5EF4-FFF2-40B4-BE49-F238E27FC236}">
                  <a16:creationId xmlns:a16="http://schemas.microsoft.com/office/drawing/2014/main" id="{DC96A16F-22FD-44AC-9A84-D38EA53BA7EA}"/>
                </a:ext>
              </a:extLst>
            </p:cNvPr>
            <p:cNvSpPr/>
            <p:nvPr/>
          </p:nvSpPr>
          <p:spPr>
            <a:xfrm>
              <a:off x="1510216" y="3244603"/>
              <a:ext cx="269880" cy="362857"/>
            </a:xfrm>
            <a:prstGeom prst="chevron">
              <a:avLst>
                <a:gd name="adj" fmla="val 70876"/>
              </a:avLst>
            </a:prstGeom>
            <a:solidFill>
              <a:srgbClr val="C103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9" name="9Slide.vn 9">
              <a:extLst>
                <a:ext uri="{FF2B5EF4-FFF2-40B4-BE49-F238E27FC236}">
                  <a16:creationId xmlns:a16="http://schemas.microsoft.com/office/drawing/2014/main" id="{A489F72B-78B7-4408-B061-20501FAD6157}"/>
                </a:ext>
              </a:extLst>
            </p:cNvPr>
            <p:cNvSpPr/>
            <p:nvPr/>
          </p:nvSpPr>
          <p:spPr>
            <a:xfrm>
              <a:off x="1664525" y="3244603"/>
              <a:ext cx="269880" cy="362857"/>
            </a:xfrm>
            <a:prstGeom prst="chevron">
              <a:avLst>
                <a:gd name="adj" fmla="val 70876"/>
              </a:avLst>
            </a:prstGeom>
            <a:solidFill>
              <a:srgbClr val="C103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20" name="9Slide.vn 10">
              <a:extLst>
                <a:ext uri="{FF2B5EF4-FFF2-40B4-BE49-F238E27FC236}">
                  <a16:creationId xmlns:a16="http://schemas.microsoft.com/office/drawing/2014/main" id="{529C85F3-017C-451D-8D9D-B59D2FAC84AF}"/>
                </a:ext>
              </a:extLst>
            </p:cNvPr>
            <p:cNvSpPr/>
            <p:nvPr/>
          </p:nvSpPr>
          <p:spPr>
            <a:xfrm>
              <a:off x="1818834" y="3244603"/>
              <a:ext cx="269880" cy="362857"/>
            </a:xfrm>
            <a:prstGeom prst="chevron">
              <a:avLst>
                <a:gd name="adj" fmla="val 70876"/>
              </a:avLst>
            </a:prstGeom>
            <a:solidFill>
              <a:srgbClr val="C103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>
            <a:off x="4044726" y="6690519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719" y="137319"/>
            <a:ext cx="2728119" cy="317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72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80810"/>
            <a:ext cx="27281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</a:t>
            </a:r>
            <a:r>
              <a:rPr lang="en-US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7/2</a:t>
            </a: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614" y="365919"/>
            <a:ext cx="2804319" cy="280431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2119" y="3482634"/>
            <a:ext cx="44958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7/2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Dương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Thụy</a:t>
            </a:r>
            <a:r>
              <a:rPr lang="vi-V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Dung,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Khuê</a:t>
            </a:r>
            <a:r>
              <a:rPr lang="vi-V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vi-V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vi-V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2009.-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144</a:t>
            </a:r>
            <a:r>
              <a:rPr lang="vi-V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lang="vi-V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000" dirty="0"/>
              <a:t/>
            </a:r>
            <a:br>
              <a:rPr lang="vi-VN" sz="2000" dirty="0"/>
            </a:b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518320" y="4480719"/>
            <a:ext cx="441959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II: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III: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qui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1600" dirty="0"/>
              <a:t/>
            </a:r>
            <a:br>
              <a:rPr lang="vi-VN" sz="1600" dirty="0"/>
            </a:br>
            <a:r>
              <a:rPr lang="vi-VN" sz="1600" dirty="0"/>
              <a:t/>
            </a:r>
            <a:br>
              <a:rPr lang="vi-VN" sz="1600" dirty="0"/>
            </a:br>
            <a:endParaRPr lang="en-US" sz="1600" dirty="0">
              <a:latin typeface="+mj-lt"/>
            </a:endParaRPr>
          </a:p>
        </p:txBody>
      </p:sp>
      <p:pic>
        <p:nvPicPr>
          <p:cNvPr id="7" name="9Slide.vn 7">
            <a:extLst>
              <a:ext uri="{FF2B5EF4-FFF2-40B4-BE49-F238E27FC236}">
                <a16:creationId xmlns:a16="http://schemas.microsoft.com/office/drawing/2014/main" id="{A3B34158-4F80-447C-AE9A-63DF78ADA3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12" y="381081"/>
            <a:ext cx="877824" cy="877824"/>
          </a:xfrm>
          <a:prstGeom prst="rect">
            <a:avLst/>
          </a:prstGeom>
        </p:spPr>
      </p:pic>
      <p:grpSp>
        <p:nvGrpSpPr>
          <p:cNvPr id="8" name="9Slide.vn 7">
            <a:extLst>
              <a:ext uri="{FF2B5EF4-FFF2-40B4-BE49-F238E27FC236}">
                <a16:creationId xmlns:a16="http://schemas.microsoft.com/office/drawing/2014/main" id="{366C18B3-2D8D-4F06-99FD-87123220D530}"/>
              </a:ext>
            </a:extLst>
          </p:cNvPr>
          <p:cNvGrpSpPr/>
          <p:nvPr/>
        </p:nvGrpSpPr>
        <p:grpSpPr>
          <a:xfrm>
            <a:off x="289719" y="4598702"/>
            <a:ext cx="231464" cy="136071"/>
            <a:chOff x="1510216" y="3244603"/>
            <a:chExt cx="578498" cy="362857"/>
          </a:xfrm>
        </p:grpSpPr>
        <p:sp>
          <p:nvSpPr>
            <p:cNvPr id="9" name="9Slide.vn 8">
              <a:extLst>
                <a:ext uri="{FF2B5EF4-FFF2-40B4-BE49-F238E27FC236}">
                  <a16:creationId xmlns:a16="http://schemas.microsoft.com/office/drawing/2014/main" id="{DC96A16F-22FD-44AC-9A84-D38EA53BA7EA}"/>
                </a:ext>
              </a:extLst>
            </p:cNvPr>
            <p:cNvSpPr/>
            <p:nvPr/>
          </p:nvSpPr>
          <p:spPr>
            <a:xfrm>
              <a:off x="1510216" y="3244603"/>
              <a:ext cx="269880" cy="362857"/>
            </a:xfrm>
            <a:prstGeom prst="chevron">
              <a:avLst>
                <a:gd name="adj" fmla="val 70876"/>
              </a:avLst>
            </a:prstGeom>
            <a:solidFill>
              <a:srgbClr val="C103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0" name="9Slide.vn 9">
              <a:extLst>
                <a:ext uri="{FF2B5EF4-FFF2-40B4-BE49-F238E27FC236}">
                  <a16:creationId xmlns:a16="http://schemas.microsoft.com/office/drawing/2014/main" id="{A489F72B-78B7-4408-B061-20501FAD6157}"/>
                </a:ext>
              </a:extLst>
            </p:cNvPr>
            <p:cNvSpPr/>
            <p:nvPr/>
          </p:nvSpPr>
          <p:spPr>
            <a:xfrm>
              <a:off x="1664525" y="3244603"/>
              <a:ext cx="269880" cy="362857"/>
            </a:xfrm>
            <a:prstGeom prst="chevron">
              <a:avLst>
                <a:gd name="adj" fmla="val 70876"/>
              </a:avLst>
            </a:prstGeom>
            <a:solidFill>
              <a:srgbClr val="C103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1" name="9Slide.vn 10">
              <a:extLst>
                <a:ext uri="{FF2B5EF4-FFF2-40B4-BE49-F238E27FC236}">
                  <a16:creationId xmlns:a16="http://schemas.microsoft.com/office/drawing/2014/main" id="{529C85F3-017C-451D-8D9D-B59D2FAC84AF}"/>
                </a:ext>
              </a:extLst>
            </p:cNvPr>
            <p:cNvSpPr/>
            <p:nvPr/>
          </p:nvSpPr>
          <p:spPr>
            <a:xfrm>
              <a:off x="1818834" y="3244603"/>
              <a:ext cx="269880" cy="362857"/>
            </a:xfrm>
            <a:prstGeom prst="chevron">
              <a:avLst>
                <a:gd name="adj" fmla="val 70876"/>
              </a:avLst>
            </a:prstGeom>
            <a:solidFill>
              <a:srgbClr val="C103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4043924" y="6690519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119" y="0"/>
            <a:ext cx="2553814" cy="3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28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80810"/>
            <a:ext cx="249951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100" b="1" dirty="0" err="1" smtClean="0"/>
              <a:t>Ôn</a:t>
            </a:r>
            <a:r>
              <a:rPr lang="en-US" sz="2100" b="1" dirty="0" smtClean="0"/>
              <a:t> </a:t>
            </a:r>
            <a:r>
              <a:rPr lang="en-US" sz="2100" b="1" dirty="0" err="1" smtClean="0"/>
              <a:t>luyện</a:t>
            </a:r>
            <a:r>
              <a:rPr lang="en-US" sz="2100" b="1" dirty="0" smtClean="0"/>
              <a:t> </a:t>
            </a:r>
            <a:r>
              <a:rPr lang="en-US" sz="2100" b="1" dirty="0" err="1" smtClean="0"/>
              <a:t>Hóa</a:t>
            </a:r>
            <a:r>
              <a:rPr lang="en-US" sz="2100" b="1" dirty="0" smtClean="0"/>
              <a:t> </a:t>
            </a:r>
            <a:r>
              <a:rPr lang="en-US" sz="2100" b="1" dirty="0" err="1" smtClean="0"/>
              <a:t>học</a:t>
            </a:r>
            <a:r>
              <a:rPr lang="en-US" sz="2100" b="1" dirty="0" smtClean="0"/>
              <a:t> </a:t>
            </a:r>
            <a:r>
              <a:rPr lang="en-US" sz="2100" dirty="0" smtClean="0"/>
              <a:t>9</a:t>
            </a: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93" y="442119"/>
            <a:ext cx="2659574" cy="265957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42119" y="3482634"/>
            <a:ext cx="44958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  <a:r>
              <a:rPr lang="vi-V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BGD ĐT </a:t>
            </a:r>
            <a:r>
              <a:rPr lang="vi-V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Phan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vi-V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vi-V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vi-V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200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vi-V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.-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187</a:t>
            </a:r>
            <a:r>
              <a:rPr lang="vi-V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lang="vi-V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lang="vi-VN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1400" dirty="0"/>
              <a:t/>
            </a:r>
            <a:br>
              <a:rPr lang="vi-VN" sz="1400" dirty="0"/>
            </a:br>
            <a:endParaRPr lang="en-US" sz="1400" dirty="0"/>
          </a:p>
        </p:txBody>
      </p:sp>
      <p:sp>
        <p:nvSpPr>
          <p:cNvPr id="5" name="Rectangle 4"/>
          <p:cNvSpPr/>
          <p:nvPr/>
        </p:nvSpPr>
        <p:spPr>
          <a:xfrm>
            <a:off x="521183" y="4888019"/>
            <a:ext cx="441673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56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000" dirty="0" err="1">
                <a:latin typeface="+mj-lt"/>
              </a:rPr>
              <a:t>g</a:t>
            </a:r>
            <a:r>
              <a:rPr lang="en-US" sz="2000" dirty="0" err="1" smtClean="0">
                <a:latin typeface="+mj-lt"/>
              </a:rPr>
              <a:t>ồm</a:t>
            </a:r>
            <a:r>
              <a:rPr lang="en-US" sz="2000" dirty="0" smtClean="0">
                <a:latin typeface="+mj-lt"/>
              </a:rPr>
              <a:t> 5 </a:t>
            </a:r>
            <a:r>
              <a:rPr lang="en-US" sz="2000" dirty="0" err="1" smtClean="0">
                <a:latin typeface="+mj-lt"/>
              </a:rPr>
              <a:t>chương</a:t>
            </a:r>
            <a:r>
              <a:rPr lang="en-US" sz="2000" dirty="0" smtClean="0">
                <a:latin typeface="+mj-lt"/>
              </a:rPr>
              <a:t>  56 </a:t>
            </a:r>
            <a:r>
              <a:rPr lang="en-US" sz="2000" dirty="0" err="1" smtClean="0">
                <a:latin typeface="+mj-lt"/>
              </a:rPr>
              <a:t>bài</a:t>
            </a:r>
            <a:r>
              <a:rPr lang="en-US" sz="2000" dirty="0" smtClean="0">
                <a:latin typeface="+mj-lt"/>
              </a:rPr>
              <a:t>.</a:t>
            </a:r>
          </a:p>
          <a:p>
            <a:r>
              <a:rPr lang="en-US" sz="2000" dirty="0" smtClean="0">
                <a:latin typeface="+mj-lt"/>
              </a:rPr>
              <a:t>- </a:t>
            </a:r>
            <a:r>
              <a:rPr lang="en-US" sz="2000" dirty="0" err="1" smtClean="0">
                <a:latin typeface="+mj-lt"/>
              </a:rPr>
              <a:t>Phân</a:t>
            </a:r>
            <a:r>
              <a:rPr lang="en-US" sz="2000" dirty="0" smtClean="0">
                <a:latin typeface="+mj-lt"/>
              </a:rPr>
              <a:t> 3: </a:t>
            </a:r>
            <a:r>
              <a:rPr lang="en-US" sz="2000" dirty="0" err="1" smtClean="0">
                <a:latin typeface="+mj-lt"/>
              </a:rPr>
              <a:t>hướng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dẫn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giải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bài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tập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trong</a:t>
            </a:r>
            <a:r>
              <a:rPr lang="en-US" sz="2000" dirty="0" smtClean="0">
                <a:latin typeface="+mj-lt"/>
              </a:rPr>
              <a:t> SGK</a:t>
            </a:r>
          </a:p>
          <a:p>
            <a:r>
              <a:rPr lang="en-US" sz="2000" dirty="0" smtClean="0">
                <a:latin typeface="+mj-lt"/>
              </a:rPr>
              <a:t>- </a:t>
            </a:r>
            <a:r>
              <a:rPr lang="en-US" sz="2000" dirty="0" err="1" smtClean="0">
                <a:latin typeface="+mj-lt"/>
              </a:rPr>
              <a:t>Phần</a:t>
            </a:r>
            <a:r>
              <a:rPr lang="en-US" sz="2000" dirty="0" smtClean="0">
                <a:latin typeface="+mj-lt"/>
              </a:rPr>
              <a:t> 4: </a:t>
            </a:r>
            <a:r>
              <a:rPr lang="en-US" sz="2000" dirty="0" err="1" smtClean="0">
                <a:latin typeface="+mj-lt"/>
              </a:rPr>
              <a:t>Tóm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tắt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kiến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thức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Hóa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học</a:t>
            </a:r>
            <a:r>
              <a:rPr lang="en-US" sz="2000" dirty="0" smtClean="0">
                <a:latin typeface="+mj-lt"/>
              </a:rPr>
              <a:t> THCS </a:t>
            </a:r>
            <a:r>
              <a:rPr lang="en-US" sz="2000" dirty="0" err="1" smtClean="0">
                <a:latin typeface="+mj-lt"/>
              </a:rPr>
              <a:t>và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một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số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đề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thi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tốt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nghiệp</a:t>
            </a:r>
            <a:r>
              <a:rPr lang="en-US" sz="2000" dirty="0">
                <a:latin typeface="+mj-lt"/>
              </a:rPr>
              <a:t>.</a:t>
            </a:r>
            <a:endParaRPr lang="vi-VN" sz="2000" dirty="0">
              <a:latin typeface="+mj-lt"/>
            </a:endParaRPr>
          </a:p>
          <a:p>
            <a:r>
              <a:rPr lang="vi-VN" sz="1600" dirty="0"/>
              <a:t/>
            </a:r>
            <a:br>
              <a:rPr lang="vi-VN" sz="1600" dirty="0"/>
            </a:br>
            <a:r>
              <a:rPr lang="vi-VN" sz="1600" dirty="0"/>
              <a:t/>
            </a:r>
            <a:br>
              <a:rPr lang="vi-VN" sz="1600" dirty="0"/>
            </a:br>
            <a:endParaRPr lang="en-US" sz="1600" dirty="0">
              <a:latin typeface="+mj-lt"/>
            </a:endParaRPr>
          </a:p>
        </p:txBody>
      </p:sp>
      <p:pic>
        <p:nvPicPr>
          <p:cNvPr id="6" name="9Slide.vn 23">
            <a:extLst>
              <a:ext uri="{FF2B5EF4-FFF2-40B4-BE49-F238E27FC236}">
                <a16:creationId xmlns:a16="http://schemas.microsoft.com/office/drawing/2014/main" id="{AB63F318-089D-44BF-AE2F-31B17E2B5A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19" y="402986"/>
            <a:ext cx="877824" cy="877824"/>
          </a:xfrm>
          <a:prstGeom prst="rect">
            <a:avLst/>
          </a:prstGeom>
        </p:spPr>
      </p:pic>
      <p:grpSp>
        <p:nvGrpSpPr>
          <p:cNvPr id="7" name="9Slide.vn 7">
            <a:extLst>
              <a:ext uri="{FF2B5EF4-FFF2-40B4-BE49-F238E27FC236}">
                <a16:creationId xmlns:a16="http://schemas.microsoft.com/office/drawing/2014/main" id="{366C18B3-2D8D-4F06-99FD-87123220D530}"/>
              </a:ext>
            </a:extLst>
          </p:cNvPr>
          <p:cNvGrpSpPr/>
          <p:nvPr/>
        </p:nvGrpSpPr>
        <p:grpSpPr>
          <a:xfrm>
            <a:off x="289719" y="4598702"/>
            <a:ext cx="231464" cy="136071"/>
            <a:chOff x="1510216" y="3244603"/>
            <a:chExt cx="578498" cy="362857"/>
          </a:xfrm>
        </p:grpSpPr>
        <p:sp>
          <p:nvSpPr>
            <p:cNvPr id="8" name="9Slide.vn 8">
              <a:extLst>
                <a:ext uri="{FF2B5EF4-FFF2-40B4-BE49-F238E27FC236}">
                  <a16:creationId xmlns:a16="http://schemas.microsoft.com/office/drawing/2014/main" id="{DC96A16F-22FD-44AC-9A84-D38EA53BA7EA}"/>
                </a:ext>
              </a:extLst>
            </p:cNvPr>
            <p:cNvSpPr/>
            <p:nvPr/>
          </p:nvSpPr>
          <p:spPr>
            <a:xfrm>
              <a:off x="1510216" y="3244603"/>
              <a:ext cx="269880" cy="362857"/>
            </a:xfrm>
            <a:prstGeom prst="chevron">
              <a:avLst>
                <a:gd name="adj" fmla="val 70876"/>
              </a:avLst>
            </a:prstGeom>
            <a:solidFill>
              <a:srgbClr val="C103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9" name="9Slide.vn 9">
              <a:extLst>
                <a:ext uri="{FF2B5EF4-FFF2-40B4-BE49-F238E27FC236}">
                  <a16:creationId xmlns:a16="http://schemas.microsoft.com/office/drawing/2014/main" id="{A489F72B-78B7-4408-B061-20501FAD6157}"/>
                </a:ext>
              </a:extLst>
            </p:cNvPr>
            <p:cNvSpPr/>
            <p:nvPr/>
          </p:nvSpPr>
          <p:spPr>
            <a:xfrm>
              <a:off x="1664525" y="3244603"/>
              <a:ext cx="269880" cy="362857"/>
            </a:xfrm>
            <a:prstGeom prst="chevron">
              <a:avLst>
                <a:gd name="adj" fmla="val 70876"/>
              </a:avLst>
            </a:prstGeom>
            <a:solidFill>
              <a:srgbClr val="C103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0" name="9Slide.vn 10">
              <a:extLst>
                <a:ext uri="{FF2B5EF4-FFF2-40B4-BE49-F238E27FC236}">
                  <a16:creationId xmlns:a16="http://schemas.microsoft.com/office/drawing/2014/main" id="{529C85F3-017C-451D-8D9D-B59D2FAC84AF}"/>
                </a:ext>
              </a:extLst>
            </p:cNvPr>
            <p:cNvSpPr/>
            <p:nvPr/>
          </p:nvSpPr>
          <p:spPr>
            <a:xfrm>
              <a:off x="1818834" y="3244603"/>
              <a:ext cx="269880" cy="362857"/>
            </a:xfrm>
            <a:prstGeom prst="chevron">
              <a:avLst>
                <a:gd name="adj" fmla="val 70876"/>
              </a:avLst>
            </a:prstGeom>
            <a:solidFill>
              <a:srgbClr val="C103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4043924" y="6690519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698" y="107480"/>
            <a:ext cx="2713659" cy="346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91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719" y="1280810"/>
            <a:ext cx="225583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9442" y="3472889"/>
            <a:ext cx="44958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tập Nâng cao Vật lý 9</a:t>
            </a:r>
            <a:b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Minh ,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ĐHQG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TP.hcm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201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.-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tr, 2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them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tuyển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1400" dirty="0" smtClean="0"/>
              <a:t/>
            </a:r>
            <a:br>
              <a:rPr lang="vi-VN" sz="1400" dirty="0" smtClean="0"/>
            </a:br>
            <a:endParaRPr lang="en-US" sz="1400" dirty="0"/>
          </a:p>
        </p:txBody>
      </p:sp>
      <p:sp>
        <p:nvSpPr>
          <p:cNvPr id="4" name="Rectangle 3"/>
          <p:cNvSpPr/>
          <p:nvPr/>
        </p:nvSpPr>
        <p:spPr>
          <a:xfrm>
            <a:off x="521183" y="5014119"/>
            <a:ext cx="44167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1600" dirty="0"/>
              <a:t/>
            </a:r>
            <a:br>
              <a:rPr lang="vi-VN" sz="1600" dirty="0"/>
            </a:br>
            <a:r>
              <a:rPr lang="vi-VN" sz="1600" dirty="0"/>
              <a:t/>
            </a:r>
            <a:br>
              <a:rPr lang="vi-VN" sz="1600" dirty="0"/>
            </a:br>
            <a:endParaRPr lang="en-US" sz="1600" dirty="0">
              <a:latin typeface="+mj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557" y="744053"/>
            <a:ext cx="2575719" cy="2575719"/>
          </a:xfrm>
          <a:prstGeom prst="rect">
            <a:avLst/>
          </a:prstGeom>
        </p:spPr>
      </p:pic>
      <p:pic>
        <p:nvPicPr>
          <p:cNvPr id="6" name="9Slide.vn 25">
            <a:extLst>
              <a:ext uri="{FF2B5EF4-FFF2-40B4-BE49-F238E27FC236}">
                <a16:creationId xmlns:a16="http://schemas.microsoft.com/office/drawing/2014/main" id="{FE076FD7-C2F7-4D64-B4C9-0AF3AFB94A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19" y="159"/>
            <a:ext cx="877824" cy="877824"/>
          </a:xfrm>
          <a:prstGeom prst="rect">
            <a:avLst/>
          </a:prstGeom>
        </p:spPr>
      </p:pic>
      <p:grpSp>
        <p:nvGrpSpPr>
          <p:cNvPr id="7" name="9Slide.vn 7">
            <a:extLst>
              <a:ext uri="{FF2B5EF4-FFF2-40B4-BE49-F238E27FC236}">
                <a16:creationId xmlns:a16="http://schemas.microsoft.com/office/drawing/2014/main" id="{366C18B3-2D8D-4F06-99FD-87123220D530}"/>
              </a:ext>
            </a:extLst>
          </p:cNvPr>
          <p:cNvGrpSpPr/>
          <p:nvPr/>
        </p:nvGrpSpPr>
        <p:grpSpPr>
          <a:xfrm>
            <a:off x="289719" y="4598702"/>
            <a:ext cx="231464" cy="136071"/>
            <a:chOff x="1510216" y="3244603"/>
            <a:chExt cx="578498" cy="362857"/>
          </a:xfrm>
        </p:grpSpPr>
        <p:sp>
          <p:nvSpPr>
            <p:cNvPr id="8" name="9Slide.vn 8">
              <a:extLst>
                <a:ext uri="{FF2B5EF4-FFF2-40B4-BE49-F238E27FC236}">
                  <a16:creationId xmlns:a16="http://schemas.microsoft.com/office/drawing/2014/main" id="{DC96A16F-22FD-44AC-9A84-D38EA53BA7EA}"/>
                </a:ext>
              </a:extLst>
            </p:cNvPr>
            <p:cNvSpPr/>
            <p:nvPr/>
          </p:nvSpPr>
          <p:spPr>
            <a:xfrm>
              <a:off x="1510216" y="3244603"/>
              <a:ext cx="269880" cy="362857"/>
            </a:xfrm>
            <a:prstGeom prst="chevron">
              <a:avLst>
                <a:gd name="adj" fmla="val 70876"/>
              </a:avLst>
            </a:prstGeom>
            <a:solidFill>
              <a:srgbClr val="C103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9" name="9Slide.vn 9">
              <a:extLst>
                <a:ext uri="{FF2B5EF4-FFF2-40B4-BE49-F238E27FC236}">
                  <a16:creationId xmlns:a16="http://schemas.microsoft.com/office/drawing/2014/main" id="{A489F72B-78B7-4408-B061-20501FAD6157}"/>
                </a:ext>
              </a:extLst>
            </p:cNvPr>
            <p:cNvSpPr/>
            <p:nvPr/>
          </p:nvSpPr>
          <p:spPr>
            <a:xfrm>
              <a:off x="1664525" y="3244603"/>
              <a:ext cx="269880" cy="362857"/>
            </a:xfrm>
            <a:prstGeom prst="chevron">
              <a:avLst>
                <a:gd name="adj" fmla="val 70876"/>
              </a:avLst>
            </a:prstGeom>
            <a:solidFill>
              <a:srgbClr val="C103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0" name="9Slide.vn 10">
              <a:extLst>
                <a:ext uri="{FF2B5EF4-FFF2-40B4-BE49-F238E27FC236}">
                  <a16:creationId xmlns:a16="http://schemas.microsoft.com/office/drawing/2014/main" id="{529C85F3-017C-451D-8D9D-B59D2FAC84AF}"/>
                </a:ext>
              </a:extLst>
            </p:cNvPr>
            <p:cNvSpPr/>
            <p:nvPr/>
          </p:nvSpPr>
          <p:spPr>
            <a:xfrm>
              <a:off x="1818834" y="3244603"/>
              <a:ext cx="269880" cy="362857"/>
            </a:xfrm>
            <a:prstGeom prst="chevron">
              <a:avLst>
                <a:gd name="adj" fmla="val 70876"/>
              </a:avLst>
            </a:prstGeom>
            <a:solidFill>
              <a:srgbClr val="C103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4043924" y="6690519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557" y="1"/>
            <a:ext cx="2544762" cy="331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23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669</Words>
  <Application>Microsoft Office PowerPoint</Application>
  <PresentationFormat>Custom</PresentationFormat>
  <Paragraphs>54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#9Slide02 Noi dung dai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PCGPT</cp:lastModifiedBy>
  <cp:revision>37</cp:revision>
  <dcterms:created xsi:type="dcterms:W3CDTF">2021-09-17T02:49:39Z</dcterms:created>
  <dcterms:modified xsi:type="dcterms:W3CDTF">2023-03-15T10:12:49Z</dcterms:modified>
</cp:coreProperties>
</file>