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5" r:id="rId5"/>
    <p:sldId id="275" r:id="rId6"/>
    <p:sldId id="278" r:id="rId7"/>
    <p:sldId id="279" r:id="rId8"/>
    <p:sldId id="262" r:id="rId9"/>
    <p:sldId id="276" r:id="rId10"/>
    <p:sldId id="280" r:id="rId11"/>
    <p:sldId id="281" r:id="rId12"/>
    <p:sldId id="282" r:id="rId13"/>
    <p:sldId id="283" r:id="rId14"/>
    <p:sldId id="284" r:id="rId15"/>
    <p:sldId id="285" r:id="rId16"/>
    <p:sldId id="287" r:id="rId17"/>
    <p:sldId id="271" r:id="rId18"/>
    <p:sldId id="272" r:id="rId19"/>
    <p:sldId id="289" r:id="rId20"/>
    <p:sldId id="290" r:id="rId21"/>
    <p:sldId id="291" r:id="rId2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1F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25"/>
    <p:restoredTop sz="94837"/>
  </p:normalViewPr>
  <p:slideViewPr>
    <p:cSldViewPr snapToGrid="0" snapToObjects="1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44.1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44.8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46.2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47.4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54.1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54.9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24T10:07:58.1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336D9-BF56-4E45-81E4-C692BB436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8845F-BC46-1C40-98A3-297075E26A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6C595-6A20-854B-BBEE-BBA7DC27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A1F55-D8BE-1E40-97F4-66B39F4B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FD06E-BB0A-344A-B765-76112D3A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054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2F3E-76B6-E34E-B3FA-3D7ECE2A5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817F8-7790-B243-A4E5-933647EBF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D8F65-DBDA-7B4D-B6AA-3297A5175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C82F3-4FC1-2341-8860-1E3C59AC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30AFF-BC0E-9F47-BD19-4E8161DF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101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416138-525E-3447-841C-EABA485F1E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7C335-2042-BF4B-9A9E-6D4F57E47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AE450-FB05-0D46-BA23-8373871F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A1850-B184-C541-A95B-10E90DAA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50C07-98E5-AF41-A9D0-C02CFE16E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69426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14852-1733-A245-8B8D-DF888A57B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6FF7E-2D0A-9340-BA8C-F8BAED964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F07DE-ED17-AB4D-B932-38C53B45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87BD6-4E14-8D41-92F0-C8981793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DB0C1-4A9D-BE49-AD38-6A162D39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7569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AB4AA-30B4-764D-9259-17A0A00A7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19601-CE4D-F74C-9A06-136E16C38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DD384-DDF5-574A-B744-866CB09BE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20CE5-C6FE-B946-B6EC-D3FCF0556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A3214-C51A-D64C-839A-8C5FBF571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9763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42A09-7895-4943-AA40-A44A2DA53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D16EB-AE06-F940-B1EB-A9D35BCC4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E640A-A0D2-794E-B85A-A2D7FCE57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C32907-2191-A444-94AA-29ED14582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23B05-8EC5-E846-9280-2502BC87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6E3AE-FED8-A647-BE34-4EE197AA5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6847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22853-BBC2-144D-A382-83650BE2D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13346-B408-3448-9576-C979B26AB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F2169B-729D-8048-902C-D949704AA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205EE-4DB7-B044-BE61-9F7E1F2F7A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82AF93-FC87-FD42-9704-689D79354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BBCF0B-7CCE-A84B-A1EB-4E80A3783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3CAA0C-00A4-9841-9480-8373EE3D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3DDDE-A9DE-FA4C-A76E-8F155E57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208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3F072-F5F0-F244-9342-D7C8CBE98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5808E4-622C-D04F-A93B-9EC4FFB5F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B786D4-115D-664B-BD7A-5C3558C4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BBB8C-6C7B-B447-93CE-362738BBB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233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850D1-483C-4B4E-9A1D-E866B533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86BD5F-7837-8342-90E3-4ECD4F6A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B1196-5749-1240-A1CC-C7469355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9909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82703-A23D-1447-A92F-1CC6CE7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52166-781E-1A4D-A17A-7CB97FA16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BBBCC-E96D-5F4C-BA25-E82B9687F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0A4E1-80FC-FD46-A1B8-86E85067F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3218E-1D73-FC4F-976D-7D3796A6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B024B-7F0B-134E-9BE2-A5291454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6764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28543-B469-CF40-852A-95FB7E7E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BD7C73-B6BA-4741-B64E-A33F0C68B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3A949-4BAC-884A-8A39-C509C8F94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36429-0601-B44F-8367-73D743AF0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11C42-BF2A-9E4E-A164-18696936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1994A-1906-324B-A7B9-BF47D638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237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CE766-9FA1-3940-B875-C057F9DC0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C4404-ED84-5444-9AC3-1795C99E4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425AE-BA71-7D4F-B7F5-9B2A9BEED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AD1BC-050C-EA41-86A0-92FA45EC63C0}" type="datetimeFigureOut">
              <a:rPr lang="x-none" smtClean="0"/>
              <a:t>12/16/2023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D15CA-0CA3-5D48-BD60-1E880BE28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51D21-DFBC-1D48-8CF9-6E92CF353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6E6AE-11C0-034E-9F6D-04686BA6D60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940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.png"/><Relationship Id="rId7" Type="http://schemas.openxmlformats.org/officeDocument/2006/relationships/customXml" Target="../ink/ink5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Relationship Id="rId9" Type="http://schemas.openxmlformats.org/officeDocument/2006/relationships/customXml" Target="../ink/ink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3B59FA-B69D-7541-AA81-2466C217A878}"/>
              </a:ext>
            </a:extLst>
          </p:cNvPr>
          <p:cNvSpPr txBox="1"/>
          <p:nvPr/>
        </p:nvSpPr>
        <p:spPr>
          <a:xfrm>
            <a:off x="3271838" y="314325"/>
            <a:ext cx="6034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3600" dirty="0">
                <a:solidFill>
                  <a:srgbClr val="311FC8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HOẠT ĐỘNG 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A671CE-7365-5D4C-B69B-5266DCDA45C5}"/>
              </a:ext>
            </a:extLst>
          </p:cNvPr>
          <p:cNvSpPr txBox="1"/>
          <p:nvPr/>
        </p:nvSpPr>
        <p:spPr>
          <a:xfrm>
            <a:off x="2572800" y="1309526"/>
            <a:ext cx="8171294" cy="42319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0A7E1302-8C85-0F42-8ED2-0882DC94E792}"/>
                  </a:ext>
                </a:extLst>
              </p14:cNvPr>
              <p14:cNvContentPartPr/>
              <p14:nvPr/>
            </p14:nvContentPartPr>
            <p14:xfrm>
              <a:off x="8989320" y="4788720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0A7E1302-8C85-0F42-8ED2-0882DC94E79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35320" y="468108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17D263F-CE7E-C14E-9C51-72AB1D45438F}"/>
                  </a:ext>
                </a:extLst>
              </p14:cNvPr>
              <p14:cNvContentPartPr/>
              <p14:nvPr/>
            </p14:nvContentPartPr>
            <p14:xfrm>
              <a:off x="8970960" y="4416480"/>
              <a:ext cx="360" cy="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17D263F-CE7E-C14E-9C51-72AB1D4543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16960" y="430884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D8681CCD-6461-9146-83D8-601020D7A2A8}"/>
                  </a:ext>
                </a:extLst>
              </p14:cNvPr>
              <p14:cNvContentPartPr/>
              <p14:nvPr/>
            </p14:nvContentPartPr>
            <p14:xfrm>
              <a:off x="8987520" y="5061240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D8681CCD-6461-9146-83D8-601020D7A2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33880" y="495360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F22EB87E-25F9-094F-A238-F7446D62F219}"/>
                  </a:ext>
                </a:extLst>
              </p14:cNvPr>
              <p14:cNvContentPartPr/>
              <p14:nvPr/>
            </p14:nvContentPartPr>
            <p14:xfrm>
              <a:off x="9050160" y="5452200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F22EB87E-25F9-094F-A238-F7446D62F21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96160" y="534420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8B4720BB-F1A0-5D44-9481-3803A07F8E40}"/>
                  </a:ext>
                </a:extLst>
              </p14:cNvPr>
              <p14:cNvContentPartPr/>
              <p14:nvPr/>
            </p14:nvContentPartPr>
            <p14:xfrm>
              <a:off x="8915160" y="2826360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8B4720BB-F1A0-5D44-9481-3803A07F8E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61160" y="27183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54FC6BBA-658E-9946-91E7-CE3B613DB4EC}"/>
                  </a:ext>
                </a:extLst>
              </p14:cNvPr>
              <p14:cNvContentPartPr/>
              <p14:nvPr/>
            </p14:nvContentPartPr>
            <p14:xfrm>
              <a:off x="9362412" y="5548114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54FC6BBA-658E-9946-91E7-CE3B613DB4E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08412" y="544011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6ABBDEE2-B01C-8946-9383-E0B6C2E9F5F7}"/>
                  </a:ext>
                </a:extLst>
              </p14:cNvPr>
              <p14:cNvContentPartPr/>
              <p14:nvPr/>
            </p14:nvContentPartPr>
            <p14:xfrm>
              <a:off x="8937120" y="3277080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6ABBDEE2-B01C-8946-9383-E0B6C2E9F5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83120" y="3169080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608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214218" y="107956"/>
            <a:ext cx="1037396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x-none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x-none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 PHÁT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Sự thay đổi trong đời sống xã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hụ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giàu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59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527" y="190710"/>
            <a:ext cx="11817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Con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A.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TCN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B.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TCN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TCN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D.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TCN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Kim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B.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C.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D.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4798" y="2660072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867401" y="3934691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7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527" y="190710"/>
            <a:ext cx="11817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(1)………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TCN,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(2)…………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(3)……………..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(4) ………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8727" y="1427020"/>
            <a:ext cx="1440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3500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395" y="2703741"/>
            <a:ext cx="1440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3618" y="5313218"/>
            <a:ext cx="1440873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5437910"/>
            <a:ext cx="1440873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3311238"/>
            <a:ext cx="185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8854" y="3963897"/>
            <a:ext cx="1440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9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072" y="190710"/>
            <a:ext cx="11817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VỀ NHÀ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(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-T27)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1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1A47AD-4CCA-C743-A024-49AEABF3A817}"/>
              </a:ext>
            </a:extLst>
          </p:cNvPr>
          <p:cNvSpPr/>
          <p:nvPr/>
        </p:nvSpPr>
        <p:spPr>
          <a:xfrm>
            <a:off x="138545" y="20028"/>
            <a:ext cx="11873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9 - BÀI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CHUYỂN BIẾN VỀ KINH TẾ, XÃ HỘI CUỐI THỜI NGUYÊN THUỶ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182169-4579-8E47-9BC0-1DD821264D5B}"/>
              </a:ext>
            </a:extLst>
          </p:cNvPr>
          <p:cNvSpPr/>
          <p:nvPr/>
        </p:nvSpPr>
        <p:spPr>
          <a:xfrm>
            <a:off x="138545" y="724819"/>
            <a:ext cx="9462051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. </a:t>
            </a:r>
            <a:r>
              <a:rPr lang="vi-VN" sz="24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SỰ TAN RÃ CỦA XÃ HỘI NGUYÊN THUỶ Ở VIỆT NAM</a:t>
            </a:r>
            <a:endParaRPr lang="x-none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8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dirty="0" smtClean="0">
                <a:latin typeface="+mj-lt"/>
                <a:ea typeface="Times New Roman" panose="02020603050405020304" pitchFamily="18" charset="0"/>
              </a:rPr>
              <a:t>. </a:t>
            </a:r>
            <a:r>
              <a:rPr lang="vi-VN" sz="2800" b="1" dirty="0">
                <a:latin typeface="+mj-lt"/>
                <a:ea typeface="Times New Roman" panose="02020603050405020304" pitchFamily="18" charset="0"/>
              </a:rPr>
              <a:t>Sự xuất hiện kim loại</a:t>
            </a:r>
            <a:endParaRPr lang="x-none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3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>
            <a:extLst>
              <a:ext uri="{FF2B5EF4-FFF2-40B4-BE49-F238E27FC236}">
                <a16:creationId xmlns:a16="http://schemas.microsoft.com/office/drawing/2014/main" id="{D9728F4D-6429-6949-AAFA-39175E032B37}"/>
              </a:ext>
            </a:extLst>
          </p:cNvPr>
          <p:cNvSpPr/>
          <p:nvPr/>
        </p:nvSpPr>
        <p:spPr>
          <a:xfrm>
            <a:off x="144948" y="3348964"/>
            <a:ext cx="11951858" cy="70184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A40D7-B640-A144-80D8-C66D8E3EB165}"/>
              </a:ext>
            </a:extLst>
          </p:cNvPr>
          <p:cNvSpPr txBox="1"/>
          <p:nvPr/>
        </p:nvSpPr>
        <p:spPr>
          <a:xfrm>
            <a:off x="1314085" y="3444720"/>
            <a:ext cx="1832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</a:t>
            </a: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 TCN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2842AB-4E73-E34B-8BD4-1314E55530B7}"/>
              </a:ext>
            </a:extLst>
          </p:cNvPr>
          <p:cNvSpPr/>
          <p:nvPr/>
        </p:nvSpPr>
        <p:spPr>
          <a:xfrm>
            <a:off x="5559261" y="3499830"/>
            <a:ext cx="1850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</a:t>
            </a: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 TCN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8E31C1-F7F3-4140-AFF7-0801552B70C0}"/>
              </a:ext>
            </a:extLst>
          </p:cNvPr>
          <p:cNvSpPr/>
          <p:nvPr/>
        </p:nvSpPr>
        <p:spPr>
          <a:xfrm>
            <a:off x="9950850" y="3535602"/>
            <a:ext cx="1982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TCN</a:t>
            </a:r>
            <a:endParaRPr 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>
            <a:off x="1284809" y="2087962"/>
            <a:ext cx="54123" cy="289528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5206090" y="1398177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10007680" y="1443230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extBox 1"/>
          <p:cNvSpPr txBox="1"/>
          <p:nvPr/>
        </p:nvSpPr>
        <p:spPr>
          <a:xfrm>
            <a:off x="3146770" y="6353336"/>
            <a:ext cx="5678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948" y="1646494"/>
            <a:ext cx="2423841" cy="149649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Mẩu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x-non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004673" y="1646495"/>
            <a:ext cx="2767239" cy="14964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x-non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276795" y="1646493"/>
            <a:ext cx="3348110" cy="149649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x-non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6989418" y="2281932"/>
            <a:ext cx="1148861" cy="393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2736419" y="2183996"/>
            <a:ext cx="1156269" cy="393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DFB631-A21C-3E46-B64E-884460F5E20B}"/>
              </a:ext>
            </a:extLst>
          </p:cNvPr>
          <p:cNvSpPr txBox="1"/>
          <p:nvPr/>
        </p:nvSpPr>
        <p:spPr>
          <a:xfrm>
            <a:off x="144948" y="-5661"/>
            <a:ext cx="11451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H.1 (T26),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96145" y="4391889"/>
            <a:ext cx="2818709" cy="150754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x-non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174690" y="4453825"/>
            <a:ext cx="3421360" cy="14964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(Nam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ngạnh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x-non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 animBg="1"/>
      <p:bldP spid="26" grpId="0" animBg="1"/>
      <p:bldP spid="12" grpId="0" animBg="1"/>
      <p:bldP spid="27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nh 4. Luoc do di chi thoi do da va do dong o Vie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619" y="0"/>
            <a:ext cx="5458691" cy="753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 rot="987216" flipH="1" flipV="1">
            <a:off x="3869572" y="734290"/>
            <a:ext cx="993372" cy="6192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3275202" flipH="1" flipV="1">
            <a:off x="5379492" y="3697552"/>
            <a:ext cx="789614" cy="452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6706601" flipH="1" flipV="1">
            <a:off x="4958846" y="5700071"/>
            <a:ext cx="597956" cy="466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1902" y="606289"/>
            <a:ext cx="1745674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97628" y="3607970"/>
            <a:ext cx="1745674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72933" y="5513720"/>
            <a:ext cx="1745674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 rot="10800000">
            <a:off x="2461342" y="942180"/>
            <a:ext cx="1340865" cy="203516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184540" y="3948544"/>
            <a:ext cx="2443813" cy="2493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5682325" y="5826765"/>
            <a:ext cx="2795589" cy="227671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/>
          <p:cNvSpPr/>
          <p:nvPr/>
        </p:nvSpPr>
        <p:spPr>
          <a:xfrm>
            <a:off x="8572933" y="196493"/>
            <a:ext cx="3408225" cy="1943868"/>
          </a:xfrm>
          <a:prstGeom prst="wedgeRound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Nam?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8572933" y="181106"/>
            <a:ext cx="3408225" cy="1943868"/>
          </a:xfrm>
          <a:prstGeom prst="wedgeRoundRect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8D8BEA-BF7B-E247-B69E-F941DD3C48BF}"/>
              </a:ext>
            </a:extLst>
          </p:cNvPr>
          <p:cNvSpPr/>
          <p:nvPr/>
        </p:nvSpPr>
        <p:spPr>
          <a:xfrm>
            <a:off x="222276" y="110163"/>
            <a:ext cx="11775287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. </a:t>
            </a:r>
            <a:r>
              <a:rPr lang="vi-VN" sz="24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SỰ TAN RÃ CỦA XÃ HỘI NGUYÊN THUỶ Ở VIỆT NAM</a:t>
            </a:r>
            <a:endParaRPr lang="x-none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8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Sự phân hoá và tan rã của xã hội nguyên thuỷ ở Việt Nam</a:t>
            </a:r>
            <a:endParaRPr 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C2FBFD0E-8BDB-0C4F-8D0E-55CD08E22AAE}"/>
              </a:ext>
            </a:extLst>
          </p:cNvPr>
          <p:cNvSpPr/>
          <p:nvPr/>
        </p:nvSpPr>
        <p:spPr>
          <a:xfrm>
            <a:off x="8116040" y="1122748"/>
            <a:ext cx="4075960" cy="2978197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x-non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</a:t>
            </a:r>
            <a:r>
              <a:rPr lang="vi-VN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x-non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ể tên một số công cụ, vũ khí được tìm thấy thuộc văn hóa Gò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x-none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x-non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50" name="Picture 2" descr="Trả lời câu hỏi mục 2 trang 27 SGK Lịch sử 6 Kết nối tri thức với cuộc sống  | Lịch sử và Địa lí lớp 6 - KNT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02" y="1256493"/>
            <a:ext cx="7908850" cy="461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7144" y="6004235"/>
            <a:ext cx="6207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loud Callout 8">
            <a:extLst>
              <a:ext uri="{FF2B5EF4-FFF2-40B4-BE49-F238E27FC236}">
                <a16:creationId xmlns:a16="http://schemas.microsoft.com/office/drawing/2014/main" id="{C2FBFD0E-8BDB-0C4F-8D0E-55CD08E22AAE}"/>
              </a:ext>
            </a:extLst>
          </p:cNvPr>
          <p:cNvSpPr/>
          <p:nvPr/>
        </p:nvSpPr>
        <p:spPr>
          <a:xfrm>
            <a:off x="8116040" y="1081183"/>
            <a:ext cx="4075960" cy="3158570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x-none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 cụ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Nam?</a:t>
            </a:r>
            <a:endParaRPr lang="x-none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97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C48CC09-7277-B444-90E5-3EC15B0BD9A0}"/>
              </a:ext>
            </a:extLst>
          </p:cNvPr>
          <p:cNvSpPr/>
          <p:nvPr/>
        </p:nvSpPr>
        <p:spPr>
          <a:xfrm>
            <a:off x="175661" y="1724537"/>
            <a:ext cx="1242460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cụ kim </a:t>
            </a:r>
            <a:r>
              <a:rPr lang="x-non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3B763B6-BA7E-264C-BDA8-4BBD38B7B174}"/>
              </a:ext>
            </a:extLst>
          </p:cNvPr>
          <p:cNvSpPr/>
          <p:nvPr/>
        </p:nvSpPr>
        <p:spPr>
          <a:xfrm>
            <a:off x="2379685" y="1689311"/>
            <a:ext cx="1294588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Nghề nông phát triển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E9B8BB6-CDDA-1C41-8925-0238746D8AB4}"/>
              </a:ext>
            </a:extLst>
          </p:cNvPr>
          <p:cNvSpPr/>
          <p:nvPr/>
        </p:nvSpPr>
        <p:spPr>
          <a:xfrm>
            <a:off x="4635837" y="1689311"/>
            <a:ext cx="2217001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định cư lâu </a:t>
            </a:r>
            <a:r>
              <a:rPr lang="x-non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DC25EB-C76C-5F4E-A4EF-3371ED002930}"/>
              </a:ext>
            </a:extLst>
          </p:cNvPr>
          <p:cNvSpPr/>
          <p:nvPr/>
        </p:nvSpPr>
        <p:spPr>
          <a:xfrm>
            <a:off x="7720518" y="1689311"/>
            <a:ext cx="1394823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hoá giàu nghèo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5C28B42-C659-E94F-9204-F3D4443C7915}"/>
              </a:ext>
            </a:extLst>
          </p:cNvPr>
          <p:cNvSpPr/>
          <p:nvPr/>
        </p:nvSpPr>
        <p:spPr>
          <a:xfrm>
            <a:off x="9993100" y="1658317"/>
            <a:ext cx="1450755" cy="226275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Xã hội nguyên thuỷ tan rã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AA4D0CB0-347A-EB4F-A198-85008A164FC1}"/>
              </a:ext>
            </a:extLst>
          </p:cNvPr>
          <p:cNvSpPr/>
          <p:nvPr/>
        </p:nvSpPr>
        <p:spPr>
          <a:xfrm>
            <a:off x="1614640" y="2807771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95A8B2D8-FEEF-A545-875D-E26F0CE1A0E6}"/>
              </a:ext>
            </a:extLst>
          </p:cNvPr>
          <p:cNvSpPr/>
          <p:nvPr/>
        </p:nvSpPr>
        <p:spPr>
          <a:xfrm>
            <a:off x="3905328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9844483A-7881-D24C-92BC-13580752B112}"/>
              </a:ext>
            </a:extLst>
          </p:cNvPr>
          <p:cNvSpPr/>
          <p:nvPr/>
        </p:nvSpPr>
        <p:spPr>
          <a:xfrm>
            <a:off x="7005243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FD7CFA35-8BC5-DA43-8DF7-06D790FE06F0}"/>
              </a:ext>
            </a:extLst>
          </p:cNvPr>
          <p:cNvSpPr/>
          <p:nvPr/>
        </p:nvSpPr>
        <p:spPr>
          <a:xfrm>
            <a:off x="9252003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6E6102-CDF6-EA48-87AC-5BC3D1201015}"/>
              </a:ext>
            </a:extLst>
          </p:cNvPr>
          <p:cNvSpPr/>
          <p:nvPr/>
        </p:nvSpPr>
        <p:spPr>
          <a:xfrm>
            <a:off x="277091" y="234236"/>
            <a:ext cx="10238509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SỰ TAN RÃ CỦA XÃ HỘI NGUYÊN THUỶ Ở VIỆT NAM</a:t>
            </a:r>
            <a:endParaRPr lang="x-none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8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Sự phân hoá và tan rã của xã hội nguyên thuỷ ở Việt Nam</a:t>
            </a:r>
            <a:endParaRPr 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9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72" y="190710"/>
            <a:ext cx="11817928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A. 1000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TCN.                             B. 1500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TCN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C. 2000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TCN                              D. 2500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TCN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52385" y="2036617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-117779" y="4585856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9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13665245-D5EC-1F49-BB57-94E93AE50842}"/>
              </a:ext>
            </a:extLst>
          </p:cNvPr>
          <p:cNvSpPr/>
          <p:nvPr/>
        </p:nvSpPr>
        <p:spPr>
          <a:xfrm>
            <a:off x="585787" y="4720590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Bầy người</a:t>
            </a:r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id="{FF81AC70-3B18-5449-82CC-5ADF51E499D2}"/>
              </a:ext>
            </a:extLst>
          </p:cNvPr>
          <p:cNvSpPr/>
          <p:nvPr/>
        </p:nvSpPr>
        <p:spPr>
          <a:xfrm>
            <a:off x="1929763" y="4074795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Thị tộc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DB901569-9FC1-DB41-8824-D28F7C36D9B3}"/>
              </a:ext>
            </a:extLst>
          </p:cNvPr>
          <p:cNvSpPr/>
          <p:nvPr/>
        </p:nvSpPr>
        <p:spPr>
          <a:xfrm>
            <a:off x="2637472" y="3429000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xã</a:t>
            </a:r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BA387D73-B9B7-CA41-B14B-A15517CC189F}"/>
              </a:ext>
            </a:extLst>
          </p:cNvPr>
          <p:cNvSpPr/>
          <p:nvPr/>
        </p:nvSpPr>
        <p:spPr>
          <a:xfrm>
            <a:off x="3535679" y="2794164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 lạc</a:t>
            </a: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43C7DA2A-8665-934F-80CB-E89082FC14FF}"/>
              </a:ext>
            </a:extLst>
          </p:cNvPr>
          <p:cNvSpPr/>
          <p:nvPr/>
        </p:nvSpPr>
        <p:spPr>
          <a:xfrm>
            <a:off x="4526280" y="2143117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chỉ</a:t>
            </a: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D2306787-8167-C64B-B332-8F9C96076225}"/>
              </a:ext>
            </a:extLst>
          </p:cNvPr>
          <p:cNvSpPr/>
          <p:nvPr/>
        </p:nvSpPr>
        <p:spPr>
          <a:xfrm>
            <a:off x="5105399" y="1543045"/>
            <a:ext cx="4081463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Đời sống vật chất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7C3213E-74F7-324A-8D1E-038DDDFA812C}"/>
              </a:ext>
            </a:extLst>
          </p:cNvPr>
          <p:cNvSpPr/>
          <p:nvPr/>
        </p:nvSpPr>
        <p:spPr>
          <a:xfrm>
            <a:off x="6291262" y="876773"/>
            <a:ext cx="4281488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Đời sống tinh thần</a:t>
            </a:r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266ADFC4-78B9-704D-947A-5B050305D92F}"/>
              </a:ext>
            </a:extLst>
          </p:cNvPr>
          <p:cNvSpPr/>
          <p:nvPr/>
        </p:nvSpPr>
        <p:spPr>
          <a:xfrm>
            <a:off x="7489030" y="210501"/>
            <a:ext cx="4281488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Bình đẳng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2A1189-AAB4-1948-94A3-BAACB3CC0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980" y="2137404"/>
            <a:ext cx="2004537" cy="31775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AFD754-E839-6D4C-87AF-7DE4542B0F6D}"/>
              </a:ext>
            </a:extLst>
          </p:cNvPr>
          <p:cNvSpPr txBox="1"/>
          <p:nvPr/>
        </p:nvSpPr>
        <p:spPr>
          <a:xfrm>
            <a:off x="203995" y="212199"/>
            <a:ext cx="3743167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42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739" y="190710"/>
            <a:ext cx="11817928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song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ợp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lphaUcPeriod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6969" y="2056245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1037" y="3298354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5298" y="4029552"/>
            <a:ext cx="637309" cy="623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072" y="190710"/>
            <a:ext cx="118179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VỀ NHÀ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 3 (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-T27)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Ai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98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1A47AD-4CCA-C743-A024-49AEABF3A817}"/>
              </a:ext>
            </a:extLst>
          </p:cNvPr>
          <p:cNvSpPr/>
          <p:nvPr/>
        </p:nvSpPr>
        <p:spPr>
          <a:xfrm>
            <a:off x="138545" y="20028"/>
            <a:ext cx="11873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8 - BÀI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CHUYỂN BIẾN VỀ KINH TẾ, XÃ HỘI CUỐI THỜI NGUYÊN THUỶ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1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>
            <a:extLst>
              <a:ext uri="{FF2B5EF4-FFF2-40B4-BE49-F238E27FC236}">
                <a16:creationId xmlns:a16="http://schemas.microsoft.com/office/drawing/2014/main" id="{D9728F4D-6429-6949-AAFA-39175E032B37}"/>
              </a:ext>
            </a:extLst>
          </p:cNvPr>
          <p:cNvSpPr/>
          <p:nvPr/>
        </p:nvSpPr>
        <p:spPr>
          <a:xfrm>
            <a:off x="87742" y="4297801"/>
            <a:ext cx="9019469" cy="70184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A40D7-B640-A144-80D8-C66D8E3EB165}"/>
              </a:ext>
            </a:extLst>
          </p:cNvPr>
          <p:cNvSpPr txBox="1"/>
          <p:nvPr/>
        </p:nvSpPr>
        <p:spPr>
          <a:xfrm>
            <a:off x="-67083" y="5205787"/>
            <a:ext cx="277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</a:p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3500 năm TCN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2842AB-4E73-E34B-8BD4-1314E55530B7}"/>
              </a:ext>
            </a:extLst>
          </p:cNvPr>
          <p:cNvSpPr/>
          <p:nvPr/>
        </p:nvSpPr>
        <p:spPr>
          <a:xfrm>
            <a:off x="3297303" y="5166716"/>
            <a:ext cx="24484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</a:p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năm TCN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8E31C1-F7F3-4140-AFF7-0801552B70C0}"/>
              </a:ext>
            </a:extLst>
          </p:cNvPr>
          <p:cNvSpPr/>
          <p:nvPr/>
        </p:nvSpPr>
        <p:spPr>
          <a:xfrm>
            <a:off x="5542895" y="5174360"/>
            <a:ext cx="30081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cuối thiên niên kỉ II đầu thiên niên kỉ I TCN</a:t>
            </a: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1227603" y="2314854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6ED3A-D0F1-7F4F-A4D5-43456639B531}"/>
              </a:ext>
            </a:extLst>
          </p:cNvPr>
          <p:cNvSpPr/>
          <p:nvPr/>
        </p:nvSpPr>
        <p:spPr>
          <a:xfrm>
            <a:off x="143676" y="61644"/>
            <a:ext cx="10225088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x-none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SỰ PHÁT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</a:p>
          <a:p>
            <a:pPr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a. Sự phát hiện ra kim loại và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endParaRPr lang="x-none" sz="2400" dirty="0">
              <a:solidFill>
                <a:srgbClr val="311FC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Cloud Callout 10">
            <a:extLst>
              <a:ext uri="{FF2B5EF4-FFF2-40B4-BE49-F238E27FC236}">
                <a16:creationId xmlns:a16="http://schemas.microsoft.com/office/drawing/2014/main" id="{4FCD3AD4-EC5A-9D4D-BA29-5EA8C87EADAA}"/>
              </a:ext>
            </a:extLst>
          </p:cNvPr>
          <p:cNvSpPr/>
          <p:nvPr/>
        </p:nvSpPr>
        <p:spPr>
          <a:xfrm>
            <a:off x="7757327" y="1033627"/>
            <a:ext cx="4484707" cy="294240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x-none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 loại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x-none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hời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4570857" y="2280342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6865090" y="2252205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extBox 1"/>
          <p:cNvSpPr txBox="1"/>
          <p:nvPr/>
        </p:nvSpPr>
        <p:spPr>
          <a:xfrm>
            <a:off x="1227603" y="6066675"/>
            <a:ext cx="6181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Cloud Callout 23">
            <a:extLst>
              <a:ext uri="{FF2B5EF4-FFF2-40B4-BE49-F238E27FC236}">
                <a16:creationId xmlns:a16="http://schemas.microsoft.com/office/drawing/2014/main" id="{4FCD3AD4-EC5A-9D4D-BA29-5EA8C87EADAA}"/>
              </a:ext>
            </a:extLst>
          </p:cNvPr>
          <p:cNvSpPr/>
          <p:nvPr/>
        </p:nvSpPr>
        <p:spPr>
          <a:xfrm>
            <a:off x="7744276" y="1053294"/>
            <a:ext cx="4510807" cy="2948828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8703" y="2841673"/>
            <a:ext cx="1957800" cy="1225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Tây Á và Ai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ập 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biết dùng đồng đỏ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492274" y="2806761"/>
            <a:ext cx="1957800" cy="1225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 dân nhiều nơi biết dùng đông thau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855568" y="2802950"/>
            <a:ext cx="1957800" cy="1225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biết chế tạo công cụ bằng sắt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486318" y="3219030"/>
            <a:ext cx="333925" cy="393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2354449" y="3257753"/>
            <a:ext cx="969739" cy="393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4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>
            <a:extLst>
              <a:ext uri="{FF2B5EF4-FFF2-40B4-BE49-F238E27FC236}">
                <a16:creationId xmlns:a16="http://schemas.microsoft.com/office/drawing/2014/main" id="{D9728F4D-6429-6949-AAFA-39175E032B37}"/>
              </a:ext>
            </a:extLst>
          </p:cNvPr>
          <p:cNvSpPr/>
          <p:nvPr/>
        </p:nvSpPr>
        <p:spPr>
          <a:xfrm>
            <a:off x="87742" y="2552123"/>
            <a:ext cx="9019469" cy="70184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A40D7-B640-A144-80D8-C66D8E3EB165}"/>
              </a:ext>
            </a:extLst>
          </p:cNvPr>
          <p:cNvSpPr txBox="1"/>
          <p:nvPr/>
        </p:nvSpPr>
        <p:spPr>
          <a:xfrm>
            <a:off x="-67083" y="3460109"/>
            <a:ext cx="277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</a:p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3500 năm TCN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2842AB-4E73-E34B-8BD4-1314E55530B7}"/>
              </a:ext>
            </a:extLst>
          </p:cNvPr>
          <p:cNvSpPr/>
          <p:nvPr/>
        </p:nvSpPr>
        <p:spPr>
          <a:xfrm>
            <a:off x="3297303" y="3407183"/>
            <a:ext cx="24484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</a:p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năm TCN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8E31C1-F7F3-4140-AFF7-0801552B70C0}"/>
              </a:ext>
            </a:extLst>
          </p:cNvPr>
          <p:cNvSpPr/>
          <p:nvPr/>
        </p:nvSpPr>
        <p:spPr>
          <a:xfrm>
            <a:off x="5542895" y="3414827"/>
            <a:ext cx="30081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cuối thiên niên kỉ II đầu thiên niên kỉ I TCN</a:t>
            </a: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1173608" y="497148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6ED3A-D0F1-7F4F-A4D5-43456639B531}"/>
              </a:ext>
            </a:extLst>
          </p:cNvPr>
          <p:cNvSpPr/>
          <p:nvPr/>
        </p:nvSpPr>
        <p:spPr>
          <a:xfrm>
            <a:off x="143676" y="61644"/>
            <a:ext cx="10225088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x-none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SỰ PHÁT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</a:p>
          <a:p>
            <a:pPr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a. Sự phát hiện ra kim loại và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4497192" y="491442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6895328" y="491441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/>
          <p:cNvSpPr/>
          <p:nvPr/>
        </p:nvSpPr>
        <p:spPr>
          <a:xfrm>
            <a:off x="248703" y="1095995"/>
            <a:ext cx="1957800" cy="1225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Tây Á và Ai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ập 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biết dùng đồng đỏ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492274" y="1047228"/>
            <a:ext cx="1957800" cy="1225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 dân nhiều nơi biết dùng đông thau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855568" y="1043417"/>
            <a:ext cx="1957800" cy="1225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biết chế tạo công cụ bằng sắt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486318" y="1459497"/>
            <a:ext cx="333925" cy="393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2354449" y="1498220"/>
            <a:ext cx="969739" cy="393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01782" y="4362893"/>
            <a:ext cx="11790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thừa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37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214218" y="107956"/>
            <a:ext cx="10373968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x-none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x-none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 PHÁT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Sự thay đổi trong đời sống xã hội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322710" y="1914658"/>
            <a:ext cx="3048000" cy="1039090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322710" y="4119018"/>
            <a:ext cx="3048000" cy="103909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6512491" y="979836"/>
            <a:ext cx="3048000" cy="65426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6512491" y="1963258"/>
            <a:ext cx="3048000" cy="65426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Alternate Process 13"/>
          <p:cNvSpPr/>
          <p:nvPr/>
        </p:nvSpPr>
        <p:spPr>
          <a:xfrm>
            <a:off x="6512491" y="2949711"/>
            <a:ext cx="3048000" cy="65426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6512491" y="3984298"/>
            <a:ext cx="3048000" cy="65426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6512491" y="5004833"/>
            <a:ext cx="3048000" cy="65426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6512491" y="5974387"/>
            <a:ext cx="3048000" cy="65426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467686" y="2444546"/>
            <a:ext cx="3036277" cy="66379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459158" y="2434203"/>
            <a:ext cx="3044805" cy="1550095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454675" y="2415165"/>
            <a:ext cx="3057816" cy="258966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439965" y="2445257"/>
            <a:ext cx="3063998" cy="359386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7" idx="1"/>
          </p:cNvCxnSpPr>
          <p:nvPr/>
        </p:nvCxnSpPr>
        <p:spPr>
          <a:xfrm>
            <a:off x="3369216" y="4600937"/>
            <a:ext cx="3143275" cy="17005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3411829" y="4311431"/>
            <a:ext cx="3072526" cy="23223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3411829" y="1556866"/>
            <a:ext cx="3044390" cy="291575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356642" y="2290391"/>
            <a:ext cx="3141781" cy="234817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3397346" y="2107070"/>
            <a:ext cx="3099992" cy="35310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35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 animBg="1"/>
      <p:bldP spid="14" grpId="0" animBg="1"/>
      <p:bldP spid="14" grpId="1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214218" y="107956"/>
            <a:ext cx="103739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x-none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x-none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 PHÁT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Sự thay đổi trong đời sống xã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hụ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0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0A3ACC-A981-C84F-8D09-8B434C37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675" y="985286"/>
            <a:ext cx="2539999" cy="52409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5C9B0E-012D-6D41-80AD-E3C278AE0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63" y="825724"/>
            <a:ext cx="3440496" cy="2780046"/>
          </a:xfrm>
          <a:prstGeom prst="rect">
            <a:avLst/>
          </a:prstGeom>
        </p:spPr>
      </p:pic>
      <p:pic>
        <p:nvPicPr>
          <p:cNvPr id="15" name="Picture 6" descr="https://cdn-images-1.medium.com/max/800/1*T_foa0Mx8K9fHthxFXcylg.jpeg">
            <a:extLst>
              <a:ext uri="{FF2B5EF4-FFF2-40B4-BE49-F238E27FC236}">
                <a16:creationId xmlns:a16="http://schemas.microsoft.com/office/drawing/2014/main" id="{070DCE8A-822D-0842-A38C-36639AD63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61" y="3556629"/>
            <a:ext cx="3240016" cy="30006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CA0FD6-6FDB-DE45-AF92-903701891E40}"/>
              </a:ext>
            </a:extLst>
          </p:cNvPr>
          <p:cNvSpPr/>
          <p:nvPr/>
        </p:nvSpPr>
        <p:spPr>
          <a:xfrm>
            <a:off x="226657" y="58961"/>
            <a:ext cx="11364686" cy="7982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cải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A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tộc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A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E7DF4F7-A3F4-444E-9B44-175DDBEE27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3525" y="2188132"/>
            <a:ext cx="3428940" cy="2686733"/>
          </a:xfrm>
          <a:prstGeom prst="rect">
            <a:avLst/>
          </a:prstGeom>
        </p:spPr>
      </p:pic>
      <p:grpSp>
        <p:nvGrpSpPr>
          <p:cNvPr id="23" name="Graphic 2">
            <a:extLst>
              <a:ext uri="{FF2B5EF4-FFF2-40B4-BE49-F238E27FC236}">
                <a16:creationId xmlns:a16="http://schemas.microsoft.com/office/drawing/2014/main" id="{FDF80D87-E36D-5C48-9658-460CE5BC3001}"/>
              </a:ext>
            </a:extLst>
          </p:cNvPr>
          <p:cNvGrpSpPr/>
          <p:nvPr/>
        </p:nvGrpSpPr>
        <p:grpSpPr>
          <a:xfrm>
            <a:off x="3807301" y="1555108"/>
            <a:ext cx="1626202" cy="1626202"/>
            <a:chOff x="3052556" y="2515171"/>
            <a:chExt cx="1873331" cy="1873331"/>
          </a:xfrm>
          <a:solidFill>
            <a:srgbClr val="92D050"/>
          </a:solidFill>
        </p:grpSpPr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37403592-50AD-C64E-9E8F-B00B2F089788}"/>
                </a:ext>
              </a:extLst>
            </p:cNvPr>
            <p:cNvGrpSpPr/>
            <p:nvPr/>
          </p:nvGrpSpPr>
          <p:grpSpPr>
            <a:xfrm>
              <a:off x="3052556" y="2515171"/>
              <a:ext cx="1873331" cy="1873331"/>
              <a:chOff x="3052556" y="2515171"/>
              <a:chExt cx="1873331" cy="1873331"/>
            </a:xfrm>
            <a:grpFill/>
          </p:grpSpPr>
          <p:sp>
            <p:nvSpPr>
              <p:cNvPr id="38" name="Freeform: Shape 316">
                <a:extLst>
                  <a:ext uri="{FF2B5EF4-FFF2-40B4-BE49-F238E27FC236}">
                    <a16:creationId xmlns:a16="http://schemas.microsoft.com/office/drawing/2014/main" id="{A5E47A7E-2987-9846-9CD6-EC7C022BD00D}"/>
                  </a:ext>
                </a:extLst>
              </p:cNvPr>
              <p:cNvSpPr/>
              <p:nvPr/>
            </p:nvSpPr>
            <p:spPr>
              <a:xfrm>
                <a:off x="3921876" y="2515171"/>
                <a:ext cx="134691" cy="797448"/>
              </a:xfrm>
              <a:custGeom>
                <a:avLst/>
                <a:gdLst>
                  <a:gd name="connsiteX0" fmla="*/ 69060 w 134691"/>
                  <a:gd name="connsiteY0" fmla="*/ 795734 h 797448"/>
                  <a:gd name="connsiteX1" fmla="*/ 67346 w 134691"/>
                  <a:gd name="connsiteY1" fmla="*/ 797448 h 797448"/>
                  <a:gd name="connsiteX2" fmla="*/ 67346 w 134691"/>
                  <a:gd name="connsiteY2" fmla="*/ 797448 h 797448"/>
                  <a:gd name="connsiteX3" fmla="*/ 65631 w 134691"/>
                  <a:gd name="connsiteY3" fmla="*/ 795734 h 797448"/>
                  <a:gd name="connsiteX4" fmla="*/ 0 w 134691"/>
                  <a:gd name="connsiteY4" fmla="*/ 67346 h 797448"/>
                  <a:gd name="connsiteX5" fmla="*/ 67346 w 134691"/>
                  <a:gd name="connsiteY5" fmla="*/ 0 h 797448"/>
                  <a:gd name="connsiteX6" fmla="*/ 67346 w 134691"/>
                  <a:gd name="connsiteY6" fmla="*/ 0 h 797448"/>
                  <a:gd name="connsiteX7" fmla="*/ 134691 w 134691"/>
                  <a:gd name="connsiteY7" fmla="*/ 67346 h 797448"/>
                  <a:gd name="connsiteX8" fmla="*/ 69060 w 134691"/>
                  <a:gd name="connsiteY8" fmla="*/ 795734 h 79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691" h="797448">
                    <a:moveTo>
                      <a:pt x="69060" y="795734"/>
                    </a:moveTo>
                    <a:cubicBezTo>
                      <a:pt x="69060" y="796694"/>
                      <a:pt x="68306" y="797448"/>
                      <a:pt x="67346" y="797448"/>
                    </a:cubicBezTo>
                    <a:lnTo>
                      <a:pt x="67346" y="797448"/>
                    </a:lnTo>
                    <a:cubicBezTo>
                      <a:pt x="66385" y="797448"/>
                      <a:pt x="65631" y="796694"/>
                      <a:pt x="65631" y="795734"/>
                    </a:cubicBezTo>
                    <a:lnTo>
                      <a:pt x="0" y="67346"/>
                    </a:lnTo>
                    <a:cubicBezTo>
                      <a:pt x="0" y="30175"/>
                      <a:pt x="30175" y="0"/>
                      <a:pt x="67346" y="0"/>
                    </a:cubicBezTo>
                    <a:lnTo>
                      <a:pt x="67346" y="0"/>
                    </a:lnTo>
                    <a:cubicBezTo>
                      <a:pt x="104516" y="0"/>
                      <a:pt x="134691" y="30175"/>
                      <a:pt x="134691" y="67346"/>
                    </a:cubicBezTo>
                    <a:lnTo>
                      <a:pt x="69060" y="795734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17">
                <a:extLst>
                  <a:ext uri="{FF2B5EF4-FFF2-40B4-BE49-F238E27FC236}">
                    <a16:creationId xmlns:a16="http://schemas.microsoft.com/office/drawing/2014/main" id="{15FE0019-701C-5A46-BE75-6FD7D361BD09}"/>
                  </a:ext>
                </a:extLst>
              </p:cNvPr>
              <p:cNvSpPr/>
              <p:nvPr/>
            </p:nvSpPr>
            <p:spPr>
              <a:xfrm>
                <a:off x="3921876" y="3591054"/>
                <a:ext cx="134691" cy="797448"/>
              </a:xfrm>
              <a:custGeom>
                <a:avLst/>
                <a:gdLst>
                  <a:gd name="connsiteX0" fmla="*/ 65631 w 134691"/>
                  <a:gd name="connsiteY0" fmla="*/ 1715 h 797448"/>
                  <a:gd name="connsiteX1" fmla="*/ 67346 w 134691"/>
                  <a:gd name="connsiteY1" fmla="*/ 0 h 797448"/>
                  <a:gd name="connsiteX2" fmla="*/ 67346 w 134691"/>
                  <a:gd name="connsiteY2" fmla="*/ 0 h 797448"/>
                  <a:gd name="connsiteX3" fmla="*/ 69060 w 134691"/>
                  <a:gd name="connsiteY3" fmla="*/ 1715 h 797448"/>
                  <a:gd name="connsiteX4" fmla="*/ 134691 w 134691"/>
                  <a:gd name="connsiteY4" fmla="*/ 730103 h 797448"/>
                  <a:gd name="connsiteX5" fmla="*/ 67346 w 134691"/>
                  <a:gd name="connsiteY5" fmla="*/ 797448 h 797448"/>
                  <a:gd name="connsiteX6" fmla="*/ 67346 w 134691"/>
                  <a:gd name="connsiteY6" fmla="*/ 797448 h 797448"/>
                  <a:gd name="connsiteX7" fmla="*/ 0 w 134691"/>
                  <a:gd name="connsiteY7" fmla="*/ 730103 h 797448"/>
                  <a:gd name="connsiteX8" fmla="*/ 65631 w 134691"/>
                  <a:gd name="connsiteY8" fmla="*/ 1715 h 79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691" h="797448">
                    <a:moveTo>
                      <a:pt x="65631" y="1715"/>
                    </a:moveTo>
                    <a:cubicBezTo>
                      <a:pt x="65631" y="754"/>
                      <a:pt x="66385" y="0"/>
                      <a:pt x="67346" y="0"/>
                    </a:cubicBezTo>
                    <a:lnTo>
                      <a:pt x="67346" y="0"/>
                    </a:lnTo>
                    <a:cubicBezTo>
                      <a:pt x="68306" y="0"/>
                      <a:pt x="69060" y="754"/>
                      <a:pt x="69060" y="1715"/>
                    </a:cubicBezTo>
                    <a:lnTo>
                      <a:pt x="134691" y="730103"/>
                    </a:lnTo>
                    <a:cubicBezTo>
                      <a:pt x="134691" y="767273"/>
                      <a:pt x="104516" y="797448"/>
                      <a:pt x="67346" y="797448"/>
                    </a:cubicBezTo>
                    <a:lnTo>
                      <a:pt x="67346" y="797448"/>
                    </a:lnTo>
                    <a:cubicBezTo>
                      <a:pt x="30175" y="797448"/>
                      <a:pt x="0" y="767273"/>
                      <a:pt x="0" y="730103"/>
                    </a:cubicBezTo>
                    <a:lnTo>
                      <a:pt x="65631" y="171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18">
                <a:extLst>
                  <a:ext uri="{FF2B5EF4-FFF2-40B4-BE49-F238E27FC236}">
                    <a16:creationId xmlns:a16="http://schemas.microsoft.com/office/drawing/2014/main" id="{C5E339A7-3A34-E84D-8B9B-D489F05AA5A8}"/>
                  </a:ext>
                </a:extLst>
              </p:cNvPr>
              <p:cNvSpPr/>
              <p:nvPr/>
            </p:nvSpPr>
            <p:spPr>
              <a:xfrm>
                <a:off x="3487243" y="2631646"/>
                <a:ext cx="433223" cy="699862"/>
              </a:xfrm>
              <a:custGeom>
                <a:avLst/>
                <a:gdLst>
                  <a:gd name="connsiteX0" fmla="*/ 432988 w 433223"/>
                  <a:gd name="connsiteY0" fmla="*/ 697295 h 699862"/>
                  <a:gd name="connsiteX1" fmla="*/ 432370 w 433223"/>
                  <a:gd name="connsiteY1" fmla="*/ 699627 h 699862"/>
                  <a:gd name="connsiteX2" fmla="*/ 432370 w 433223"/>
                  <a:gd name="connsiteY2" fmla="*/ 699627 h 699862"/>
                  <a:gd name="connsiteX3" fmla="*/ 430039 w 433223"/>
                  <a:gd name="connsiteY3" fmla="*/ 699009 h 699862"/>
                  <a:gd name="connsiteX4" fmla="*/ 9026 w 433223"/>
                  <a:gd name="connsiteY4" fmla="*/ 100992 h 699862"/>
                  <a:gd name="connsiteX5" fmla="*/ 33646 w 433223"/>
                  <a:gd name="connsiteY5" fmla="*/ 9026 h 699862"/>
                  <a:gd name="connsiteX6" fmla="*/ 33646 w 433223"/>
                  <a:gd name="connsiteY6" fmla="*/ 9026 h 699862"/>
                  <a:gd name="connsiteX7" fmla="*/ 125681 w 433223"/>
                  <a:gd name="connsiteY7" fmla="*/ 33646 h 699862"/>
                  <a:gd name="connsiteX8" fmla="*/ 432988 w 433223"/>
                  <a:gd name="connsiteY8" fmla="*/ 697295 h 699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223" h="699862">
                    <a:moveTo>
                      <a:pt x="432988" y="697295"/>
                    </a:moveTo>
                    <a:cubicBezTo>
                      <a:pt x="433468" y="698118"/>
                      <a:pt x="433193" y="699147"/>
                      <a:pt x="432370" y="699627"/>
                    </a:cubicBezTo>
                    <a:lnTo>
                      <a:pt x="432370" y="699627"/>
                    </a:lnTo>
                    <a:cubicBezTo>
                      <a:pt x="431547" y="700107"/>
                      <a:pt x="430519" y="699832"/>
                      <a:pt x="430039" y="699009"/>
                    </a:cubicBezTo>
                    <a:lnTo>
                      <a:pt x="9026" y="100992"/>
                    </a:lnTo>
                    <a:cubicBezTo>
                      <a:pt x="-9559" y="68759"/>
                      <a:pt x="1482" y="27611"/>
                      <a:pt x="33646" y="9026"/>
                    </a:cubicBezTo>
                    <a:lnTo>
                      <a:pt x="33646" y="9026"/>
                    </a:lnTo>
                    <a:cubicBezTo>
                      <a:pt x="65879" y="-9559"/>
                      <a:pt x="107027" y="1482"/>
                      <a:pt x="125681" y="33646"/>
                    </a:cubicBezTo>
                    <a:lnTo>
                      <a:pt x="432988" y="69729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319">
                <a:extLst>
                  <a:ext uri="{FF2B5EF4-FFF2-40B4-BE49-F238E27FC236}">
                    <a16:creationId xmlns:a16="http://schemas.microsoft.com/office/drawing/2014/main" id="{E3B4A138-08E6-5E4A-A78E-1FA4269591C1}"/>
                  </a:ext>
                </a:extLst>
              </p:cNvPr>
              <p:cNvSpPr/>
              <p:nvPr/>
            </p:nvSpPr>
            <p:spPr>
              <a:xfrm>
                <a:off x="4057977" y="3572164"/>
                <a:ext cx="433223" cy="699931"/>
              </a:xfrm>
              <a:custGeom>
                <a:avLst/>
                <a:gdLst>
                  <a:gd name="connsiteX0" fmla="*/ 236 w 433223"/>
                  <a:gd name="connsiteY0" fmla="*/ 2568 h 699931"/>
                  <a:gd name="connsiteX1" fmla="*/ 853 w 433223"/>
                  <a:gd name="connsiteY1" fmla="*/ 236 h 699931"/>
                  <a:gd name="connsiteX2" fmla="*/ 853 w 433223"/>
                  <a:gd name="connsiteY2" fmla="*/ 236 h 699931"/>
                  <a:gd name="connsiteX3" fmla="*/ 3185 w 433223"/>
                  <a:gd name="connsiteY3" fmla="*/ 853 h 699931"/>
                  <a:gd name="connsiteX4" fmla="*/ 424198 w 433223"/>
                  <a:gd name="connsiteY4" fmla="*/ 598871 h 699931"/>
                  <a:gd name="connsiteX5" fmla="*/ 399578 w 433223"/>
                  <a:gd name="connsiteY5" fmla="*/ 690905 h 699931"/>
                  <a:gd name="connsiteX6" fmla="*/ 399578 w 433223"/>
                  <a:gd name="connsiteY6" fmla="*/ 690905 h 699931"/>
                  <a:gd name="connsiteX7" fmla="*/ 307612 w 433223"/>
                  <a:gd name="connsiteY7" fmla="*/ 666285 h 699931"/>
                  <a:gd name="connsiteX8" fmla="*/ 236 w 433223"/>
                  <a:gd name="connsiteY8" fmla="*/ 2568 h 699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223" h="699931">
                    <a:moveTo>
                      <a:pt x="236" y="2568"/>
                    </a:moveTo>
                    <a:cubicBezTo>
                      <a:pt x="-244" y="1745"/>
                      <a:pt x="31" y="716"/>
                      <a:pt x="853" y="236"/>
                    </a:cubicBezTo>
                    <a:lnTo>
                      <a:pt x="853" y="236"/>
                    </a:lnTo>
                    <a:cubicBezTo>
                      <a:pt x="1676" y="-244"/>
                      <a:pt x="2705" y="30"/>
                      <a:pt x="3185" y="853"/>
                    </a:cubicBezTo>
                    <a:lnTo>
                      <a:pt x="424198" y="598871"/>
                    </a:lnTo>
                    <a:cubicBezTo>
                      <a:pt x="442783" y="631104"/>
                      <a:pt x="431742" y="672252"/>
                      <a:pt x="399578" y="690905"/>
                    </a:cubicBezTo>
                    <a:lnTo>
                      <a:pt x="399578" y="690905"/>
                    </a:lnTo>
                    <a:cubicBezTo>
                      <a:pt x="367345" y="709491"/>
                      <a:pt x="326197" y="698449"/>
                      <a:pt x="307612" y="666285"/>
                    </a:cubicBezTo>
                    <a:lnTo>
                      <a:pt x="236" y="2568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320">
                <a:extLst>
                  <a:ext uri="{FF2B5EF4-FFF2-40B4-BE49-F238E27FC236}">
                    <a16:creationId xmlns:a16="http://schemas.microsoft.com/office/drawing/2014/main" id="{6731E499-5CEF-A948-92CC-39D80BBC03FA}"/>
                  </a:ext>
                </a:extLst>
              </p:cNvPr>
              <p:cNvSpPr/>
              <p:nvPr/>
            </p:nvSpPr>
            <p:spPr>
              <a:xfrm>
                <a:off x="3168986" y="2949744"/>
                <a:ext cx="699908" cy="433337"/>
              </a:xfrm>
              <a:custGeom>
                <a:avLst/>
                <a:gdLst>
                  <a:gd name="connsiteX0" fmla="*/ 699055 w 699908"/>
                  <a:gd name="connsiteY0" fmla="*/ 430153 h 433337"/>
                  <a:gd name="connsiteX1" fmla="*/ 699672 w 699908"/>
                  <a:gd name="connsiteY1" fmla="*/ 432484 h 433337"/>
                  <a:gd name="connsiteX2" fmla="*/ 699672 w 699908"/>
                  <a:gd name="connsiteY2" fmla="*/ 432484 h 433337"/>
                  <a:gd name="connsiteX3" fmla="*/ 697340 w 699908"/>
                  <a:gd name="connsiteY3" fmla="*/ 433102 h 433337"/>
                  <a:gd name="connsiteX4" fmla="*/ 33692 w 699908"/>
                  <a:gd name="connsiteY4" fmla="*/ 125726 h 433337"/>
                  <a:gd name="connsiteX5" fmla="*/ 9071 w 699908"/>
                  <a:gd name="connsiteY5" fmla="*/ 33692 h 433337"/>
                  <a:gd name="connsiteX6" fmla="*/ 9071 w 699908"/>
                  <a:gd name="connsiteY6" fmla="*/ 33692 h 433337"/>
                  <a:gd name="connsiteX7" fmla="*/ 101037 w 699908"/>
                  <a:gd name="connsiteY7" fmla="*/ 9071 h 433337"/>
                  <a:gd name="connsiteX8" fmla="*/ 699055 w 699908"/>
                  <a:gd name="connsiteY8" fmla="*/ 430153 h 43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08" h="433337">
                    <a:moveTo>
                      <a:pt x="699055" y="430153"/>
                    </a:moveTo>
                    <a:cubicBezTo>
                      <a:pt x="699878" y="430633"/>
                      <a:pt x="700152" y="431661"/>
                      <a:pt x="699672" y="432484"/>
                    </a:cubicBezTo>
                    <a:lnTo>
                      <a:pt x="699672" y="432484"/>
                    </a:lnTo>
                    <a:cubicBezTo>
                      <a:pt x="699192" y="433307"/>
                      <a:pt x="698163" y="433582"/>
                      <a:pt x="697340" y="433102"/>
                    </a:cubicBezTo>
                    <a:lnTo>
                      <a:pt x="33692" y="125726"/>
                    </a:lnTo>
                    <a:cubicBezTo>
                      <a:pt x="1459" y="107141"/>
                      <a:pt x="-9582" y="65924"/>
                      <a:pt x="9071" y="33692"/>
                    </a:cubicBezTo>
                    <a:lnTo>
                      <a:pt x="9071" y="33692"/>
                    </a:lnTo>
                    <a:cubicBezTo>
                      <a:pt x="27657" y="1459"/>
                      <a:pt x="68873" y="-9582"/>
                      <a:pt x="101037" y="9071"/>
                    </a:cubicBezTo>
                    <a:lnTo>
                      <a:pt x="699055" y="430153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321">
                <a:extLst>
                  <a:ext uri="{FF2B5EF4-FFF2-40B4-BE49-F238E27FC236}">
                    <a16:creationId xmlns:a16="http://schemas.microsoft.com/office/drawing/2014/main" id="{8AD1D669-CD22-0940-9909-15C4A2C6977D}"/>
                  </a:ext>
                </a:extLst>
              </p:cNvPr>
              <p:cNvSpPr/>
              <p:nvPr/>
            </p:nvSpPr>
            <p:spPr>
              <a:xfrm>
                <a:off x="4109549" y="3520661"/>
                <a:ext cx="699908" cy="433269"/>
              </a:xfrm>
              <a:custGeom>
                <a:avLst/>
                <a:gdLst>
                  <a:gd name="connsiteX0" fmla="*/ 853 w 699908"/>
                  <a:gd name="connsiteY0" fmla="*/ 3185 h 433269"/>
                  <a:gd name="connsiteX1" fmla="*/ 236 w 699908"/>
                  <a:gd name="connsiteY1" fmla="*/ 853 h 433269"/>
                  <a:gd name="connsiteX2" fmla="*/ 236 w 699908"/>
                  <a:gd name="connsiteY2" fmla="*/ 853 h 433269"/>
                  <a:gd name="connsiteX3" fmla="*/ 2568 w 699908"/>
                  <a:gd name="connsiteY3" fmla="*/ 236 h 433269"/>
                  <a:gd name="connsiteX4" fmla="*/ 666217 w 699908"/>
                  <a:gd name="connsiteY4" fmla="*/ 307612 h 433269"/>
                  <a:gd name="connsiteX5" fmla="*/ 690837 w 699908"/>
                  <a:gd name="connsiteY5" fmla="*/ 399578 h 433269"/>
                  <a:gd name="connsiteX6" fmla="*/ 690837 w 699908"/>
                  <a:gd name="connsiteY6" fmla="*/ 399578 h 433269"/>
                  <a:gd name="connsiteX7" fmla="*/ 598803 w 699908"/>
                  <a:gd name="connsiteY7" fmla="*/ 424198 h 433269"/>
                  <a:gd name="connsiteX8" fmla="*/ 853 w 699908"/>
                  <a:gd name="connsiteY8" fmla="*/ 3185 h 4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08" h="433269">
                    <a:moveTo>
                      <a:pt x="853" y="3185"/>
                    </a:moveTo>
                    <a:cubicBezTo>
                      <a:pt x="31" y="2705"/>
                      <a:pt x="-244" y="1676"/>
                      <a:pt x="236" y="853"/>
                    </a:cubicBezTo>
                    <a:lnTo>
                      <a:pt x="236" y="853"/>
                    </a:lnTo>
                    <a:cubicBezTo>
                      <a:pt x="716" y="30"/>
                      <a:pt x="1745" y="-244"/>
                      <a:pt x="2568" y="236"/>
                    </a:cubicBezTo>
                    <a:lnTo>
                      <a:pt x="666217" y="307612"/>
                    </a:lnTo>
                    <a:cubicBezTo>
                      <a:pt x="698449" y="326197"/>
                      <a:pt x="709491" y="367413"/>
                      <a:pt x="690837" y="399578"/>
                    </a:cubicBezTo>
                    <a:lnTo>
                      <a:pt x="690837" y="399578"/>
                    </a:lnTo>
                    <a:cubicBezTo>
                      <a:pt x="672252" y="431810"/>
                      <a:pt x="631035" y="442851"/>
                      <a:pt x="598803" y="424198"/>
                    </a:cubicBezTo>
                    <a:lnTo>
                      <a:pt x="853" y="318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322">
                <a:extLst>
                  <a:ext uri="{FF2B5EF4-FFF2-40B4-BE49-F238E27FC236}">
                    <a16:creationId xmlns:a16="http://schemas.microsoft.com/office/drawing/2014/main" id="{41A0E408-3754-4345-882E-4480AB9F96C9}"/>
                  </a:ext>
                </a:extLst>
              </p:cNvPr>
              <p:cNvSpPr/>
              <p:nvPr/>
            </p:nvSpPr>
            <p:spPr>
              <a:xfrm>
                <a:off x="3052556" y="3384491"/>
                <a:ext cx="797448" cy="134691"/>
              </a:xfrm>
              <a:custGeom>
                <a:avLst/>
                <a:gdLst>
                  <a:gd name="connsiteX0" fmla="*/ 795734 w 797448"/>
                  <a:gd name="connsiteY0" fmla="*/ 65631 h 134691"/>
                  <a:gd name="connsiteX1" fmla="*/ 797448 w 797448"/>
                  <a:gd name="connsiteY1" fmla="*/ 67345 h 134691"/>
                  <a:gd name="connsiteX2" fmla="*/ 797448 w 797448"/>
                  <a:gd name="connsiteY2" fmla="*/ 67345 h 134691"/>
                  <a:gd name="connsiteX3" fmla="*/ 795734 w 797448"/>
                  <a:gd name="connsiteY3" fmla="*/ 69060 h 134691"/>
                  <a:gd name="connsiteX4" fmla="*/ 67346 w 797448"/>
                  <a:gd name="connsiteY4" fmla="*/ 134691 h 134691"/>
                  <a:gd name="connsiteX5" fmla="*/ 0 w 797448"/>
                  <a:gd name="connsiteY5" fmla="*/ 67345 h 134691"/>
                  <a:gd name="connsiteX6" fmla="*/ 0 w 797448"/>
                  <a:gd name="connsiteY6" fmla="*/ 67345 h 134691"/>
                  <a:gd name="connsiteX7" fmla="*/ 67346 w 797448"/>
                  <a:gd name="connsiteY7" fmla="*/ 0 h 134691"/>
                  <a:gd name="connsiteX8" fmla="*/ 795734 w 797448"/>
                  <a:gd name="connsiteY8" fmla="*/ 65631 h 1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7448" h="134691">
                    <a:moveTo>
                      <a:pt x="795734" y="65631"/>
                    </a:moveTo>
                    <a:cubicBezTo>
                      <a:pt x="796694" y="65631"/>
                      <a:pt x="797448" y="66385"/>
                      <a:pt x="797448" y="67345"/>
                    </a:cubicBezTo>
                    <a:lnTo>
                      <a:pt x="797448" y="67345"/>
                    </a:lnTo>
                    <a:cubicBezTo>
                      <a:pt x="797448" y="68306"/>
                      <a:pt x="796694" y="69060"/>
                      <a:pt x="795734" y="69060"/>
                    </a:cubicBezTo>
                    <a:lnTo>
                      <a:pt x="67346" y="134691"/>
                    </a:lnTo>
                    <a:cubicBezTo>
                      <a:pt x="30175" y="134691"/>
                      <a:pt x="0" y="104516"/>
                      <a:pt x="0" y="67345"/>
                    </a:cubicBezTo>
                    <a:lnTo>
                      <a:pt x="0" y="67345"/>
                    </a:lnTo>
                    <a:cubicBezTo>
                      <a:pt x="0" y="30175"/>
                      <a:pt x="30175" y="0"/>
                      <a:pt x="67346" y="0"/>
                    </a:cubicBezTo>
                    <a:lnTo>
                      <a:pt x="795734" y="65631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323">
                <a:extLst>
                  <a:ext uri="{FF2B5EF4-FFF2-40B4-BE49-F238E27FC236}">
                    <a16:creationId xmlns:a16="http://schemas.microsoft.com/office/drawing/2014/main" id="{D9A14788-28FC-5C4E-B212-428C42986EB4}"/>
                  </a:ext>
                </a:extLst>
              </p:cNvPr>
              <p:cNvSpPr/>
              <p:nvPr/>
            </p:nvSpPr>
            <p:spPr>
              <a:xfrm>
                <a:off x="4128439" y="3384491"/>
                <a:ext cx="797448" cy="134691"/>
              </a:xfrm>
              <a:custGeom>
                <a:avLst/>
                <a:gdLst>
                  <a:gd name="connsiteX0" fmla="*/ 1715 w 797448"/>
                  <a:gd name="connsiteY0" fmla="*/ 69060 h 134691"/>
                  <a:gd name="connsiteX1" fmla="*/ 0 w 797448"/>
                  <a:gd name="connsiteY1" fmla="*/ 67345 h 134691"/>
                  <a:gd name="connsiteX2" fmla="*/ 0 w 797448"/>
                  <a:gd name="connsiteY2" fmla="*/ 67345 h 134691"/>
                  <a:gd name="connsiteX3" fmla="*/ 1715 w 797448"/>
                  <a:gd name="connsiteY3" fmla="*/ 65631 h 134691"/>
                  <a:gd name="connsiteX4" fmla="*/ 730103 w 797448"/>
                  <a:gd name="connsiteY4" fmla="*/ 0 h 134691"/>
                  <a:gd name="connsiteX5" fmla="*/ 797448 w 797448"/>
                  <a:gd name="connsiteY5" fmla="*/ 67345 h 134691"/>
                  <a:gd name="connsiteX6" fmla="*/ 797448 w 797448"/>
                  <a:gd name="connsiteY6" fmla="*/ 67345 h 134691"/>
                  <a:gd name="connsiteX7" fmla="*/ 730103 w 797448"/>
                  <a:gd name="connsiteY7" fmla="*/ 134691 h 134691"/>
                  <a:gd name="connsiteX8" fmla="*/ 1715 w 797448"/>
                  <a:gd name="connsiteY8" fmla="*/ 69060 h 1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7448" h="134691">
                    <a:moveTo>
                      <a:pt x="1715" y="69060"/>
                    </a:moveTo>
                    <a:cubicBezTo>
                      <a:pt x="754" y="69060"/>
                      <a:pt x="0" y="68306"/>
                      <a:pt x="0" y="67345"/>
                    </a:cubicBezTo>
                    <a:lnTo>
                      <a:pt x="0" y="67345"/>
                    </a:lnTo>
                    <a:cubicBezTo>
                      <a:pt x="0" y="66385"/>
                      <a:pt x="754" y="65631"/>
                      <a:pt x="1715" y="65631"/>
                    </a:cubicBezTo>
                    <a:lnTo>
                      <a:pt x="730103" y="0"/>
                    </a:lnTo>
                    <a:cubicBezTo>
                      <a:pt x="767273" y="0"/>
                      <a:pt x="797448" y="30175"/>
                      <a:pt x="797448" y="67345"/>
                    </a:cubicBezTo>
                    <a:lnTo>
                      <a:pt x="797448" y="67345"/>
                    </a:lnTo>
                    <a:cubicBezTo>
                      <a:pt x="797448" y="104516"/>
                      <a:pt x="767273" y="134691"/>
                      <a:pt x="730103" y="134691"/>
                    </a:cubicBezTo>
                    <a:lnTo>
                      <a:pt x="1715" y="6906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324">
                <a:extLst>
                  <a:ext uri="{FF2B5EF4-FFF2-40B4-BE49-F238E27FC236}">
                    <a16:creationId xmlns:a16="http://schemas.microsoft.com/office/drawing/2014/main" id="{59D9C6C0-039D-9548-A145-B49F0978C5AE}"/>
                  </a:ext>
                </a:extLst>
              </p:cNvPr>
              <p:cNvSpPr/>
              <p:nvPr/>
            </p:nvSpPr>
            <p:spPr>
              <a:xfrm>
                <a:off x="3168963" y="3520592"/>
                <a:ext cx="699931" cy="433223"/>
              </a:xfrm>
              <a:custGeom>
                <a:avLst/>
                <a:gdLst>
                  <a:gd name="connsiteX0" fmla="*/ 697363 w 699931"/>
                  <a:gd name="connsiteY0" fmla="*/ 236 h 433223"/>
                  <a:gd name="connsiteX1" fmla="*/ 699695 w 699931"/>
                  <a:gd name="connsiteY1" fmla="*/ 853 h 433223"/>
                  <a:gd name="connsiteX2" fmla="*/ 699695 w 699931"/>
                  <a:gd name="connsiteY2" fmla="*/ 853 h 433223"/>
                  <a:gd name="connsiteX3" fmla="*/ 699078 w 699931"/>
                  <a:gd name="connsiteY3" fmla="*/ 3185 h 433223"/>
                  <a:gd name="connsiteX4" fmla="*/ 101060 w 699931"/>
                  <a:gd name="connsiteY4" fmla="*/ 424198 h 433223"/>
                  <a:gd name="connsiteX5" fmla="*/ 9026 w 699931"/>
                  <a:gd name="connsiteY5" fmla="*/ 399578 h 433223"/>
                  <a:gd name="connsiteX6" fmla="*/ 9026 w 699931"/>
                  <a:gd name="connsiteY6" fmla="*/ 399578 h 433223"/>
                  <a:gd name="connsiteX7" fmla="*/ 33646 w 699931"/>
                  <a:gd name="connsiteY7" fmla="*/ 307612 h 433223"/>
                  <a:gd name="connsiteX8" fmla="*/ 697363 w 699931"/>
                  <a:gd name="connsiteY8" fmla="*/ 236 h 43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31" h="433223">
                    <a:moveTo>
                      <a:pt x="697363" y="236"/>
                    </a:moveTo>
                    <a:cubicBezTo>
                      <a:pt x="698186" y="-244"/>
                      <a:pt x="699215" y="30"/>
                      <a:pt x="699695" y="853"/>
                    </a:cubicBezTo>
                    <a:lnTo>
                      <a:pt x="699695" y="853"/>
                    </a:lnTo>
                    <a:cubicBezTo>
                      <a:pt x="700175" y="1676"/>
                      <a:pt x="699901" y="2705"/>
                      <a:pt x="699078" y="3185"/>
                    </a:cubicBezTo>
                    <a:lnTo>
                      <a:pt x="101060" y="424198"/>
                    </a:lnTo>
                    <a:cubicBezTo>
                      <a:pt x="68828" y="442783"/>
                      <a:pt x="27680" y="431742"/>
                      <a:pt x="9026" y="399578"/>
                    </a:cubicBezTo>
                    <a:lnTo>
                      <a:pt x="9026" y="399578"/>
                    </a:lnTo>
                    <a:cubicBezTo>
                      <a:pt x="-9559" y="367345"/>
                      <a:pt x="1482" y="326197"/>
                      <a:pt x="33646" y="307612"/>
                    </a:cubicBezTo>
                    <a:lnTo>
                      <a:pt x="697363" y="23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325">
                <a:extLst>
                  <a:ext uri="{FF2B5EF4-FFF2-40B4-BE49-F238E27FC236}">
                    <a16:creationId xmlns:a16="http://schemas.microsoft.com/office/drawing/2014/main" id="{9ECE8AA5-69F1-724E-A43A-71C1993D1BA9}"/>
                  </a:ext>
                </a:extLst>
              </p:cNvPr>
              <p:cNvSpPr/>
              <p:nvPr/>
            </p:nvSpPr>
            <p:spPr>
              <a:xfrm>
                <a:off x="4109549" y="2949858"/>
                <a:ext cx="699931" cy="433223"/>
              </a:xfrm>
              <a:custGeom>
                <a:avLst/>
                <a:gdLst>
                  <a:gd name="connsiteX0" fmla="*/ 2568 w 699931"/>
                  <a:gd name="connsiteY0" fmla="*/ 432987 h 433223"/>
                  <a:gd name="connsiteX1" fmla="*/ 236 w 699931"/>
                  <a:gd name="connsiteY1" fmla="*/ 432370 h 433223"/>
                  <a:gd name="connsiteX2" fmla="*/ 236 w 699931"/>
                  <a:gd name="connsiteY2" fmla="*/ 432370 h 433223"/>
                  <a:gd name="connsiteX3" fmla="*/ 853 w 699931"/>
                  <a:gd name="connsiteY3" fmla="*/ 430039 h 433223"/>
                  <a:gd name="connsiteX4" fmla="*/ 598871 w 699931"/>
                  <a:gd name="connsiteY4" fmla="*/ 9026 h 433223"/>
                  <a:gd name="connsiteX5" fmla="*/ 690905 w 699931"/>
                  <a:gd name="connsiteY5" fmla="*/ 33646 h 433223"/>
                  <a:gd name="connsiteX6" fmla="*/ 690905 w 699931"/>
                  <a:gd name="connsiteY6" fmla="*/ 33646 h 433223"/>
                  <a:gd name="connsiteX7" fmla="*/ 666285 w 699931"/>
                  <a:gd name="connsiteY7" fmla="*/ 125612 h 433223"/>
                  <a:gd name="connsiteX8" fmla="*/ 2568 w 699931"/>
                  <a:gd name="connsiteY8" fmla="*/ 432987 h 43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31" h="433223">
                    <a:moveTo>
                      <a:pt x="2568" y="432987"/>
                    </a:moveTo>
                    <a:cubicBezTo>
                      <a:pt x="1745" y="433468"/>
                      <a:pt x="716" y="433193"/>
                      <a:pt x="236" y="432370"/>
                    </a:cubicBezTo>
                    <a:lnTo>
                      <a:pt x="236" y="432370"/>
                    </a:lnTo>
                    <a:cubicBezTo>
                      <a:pt x="-244" y="431547"/>
                      <a:pt x="31" y="430519"/>
                      <a:pt x="853" y="430039"/>
                    </a:cubicBezTo>
                    <a:lnTo>
                      <a:pt x="598871" y="9026"/>
                    </a:lnTo>
                    <a:cubicBezTo>
                      <a:pt x="631104" y="-9559"/>
                      <a:pt x="672252" y="1482"/>
                      <a:pt x="690905" y="33646"/>
                    </a:cubicBezTo>
                    <a:lnTo>
                      <a:pt x="690905" y="33646"/>
                    </a:lnTo>
                    <a:cubicBezTo>
                      <a:pt x="709491" y="65879"/>
                      <a:pt x="698449" y="107027"/>
                      <a:pt x="666285" y="125612"/>
                    </a:cubicBezTo>
                    <a:lnTo>
                      <a:pt x="2568" y="43298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326">
                <a:extLst>
                  <a:ext uri="{FF2B5EF4-FFF2-40B4-BE49-F238E27FC236}">
                    <a16:creationId xmlns:a16="http://schemas.microsoft.com/office/drawing/2014/main" id="{81A102E8-A566-D04D-A66E-1EF9512998B1}"/>
                  </a:ext>
                </a:extLst>
              </p:cNvPr>
              <p:cNvSpPr/>
              <p:nvPr/>
            </p:nvSpPr>
            <p:spPr>
              <a:xfrm>
                <a:off x="3487129" y="3572164"/>
                <a:ext cx="433337" cy="699908"/>
              </a:xfrm>
              <a:custGeom>
                <a:avLst/>
                <a:gdLst>
                  <a:gd name="connsiteX0" fmla="*/ 430153 w 433337"/>
                  <a:gd name="connsiteY0" fmla="*/ 853 h 699908"/>
                  <a:gd name="connsiteX1" fmla="*/ 432484 w 433337"/>
                  <a:gd name="connsiteY1" fmla="*/ 236 h 699908"/>
                  <a:gd name="connsiteX2" fmla="*/ 432484 w 433337"/>
                  <a:gd name="connsiteY2" fmla="*/ 236 h 699908"/>
                  <a:gd name="connsiteX3" fmla="*/ 433102 w 433337"/>
                  <a:gd name="connsiteY3" fmla="*/ 2568 h 699908"/>
                  <a:gd name="connsiteX4" fmla="*/ 125726 w 433337"/>
                  <a:gd name="connsiteY4" fmla="*/ 666217 h 699908"/>
                  <a:gd name="connsiteX5" fmla="*/ 33692 w 433337"/>
                  <a:gd name="connsiteY5" fmla="*/ 690837 h 699908"/>
                  <a:gd name="connsiteX6" fmla="*/ 33692 w 433337"/>
                  <a:gd name="connsiteY6" fmla="*/ 690837 h 699908"/>
                  <a:gd name="connsiteX7" fmla="*/ 9071 w 433337"/>
                  <a:gd name="connsiteY7" fmla="*/ 598802 h 699908"/>
                  <a:gd name="connsiteX8" fmla="*/ 430153 w 433337"/>
                  <a:gd name="connsiteY8" fmla="*/ 853 h 69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337" h="699908">
                    <a:moveTo>
                      <a:pt x="430153" y="853"/>
                    </a:moveTo>
                    <a:cubicBezTo>
                      <a:pt x="430633" y="30"/>
                      <a:pt x="431661" y="-244"/>
                      <a:pt x="432484" y="236"/>
                    </a:cubicBezTo>
                    <a:lnTo>
                      <a:pt x="432484" y="236"/>
                    </a:lnTo>
                    <a:cubicBezTo>
                      <a:pt x="433307" y="716"/>
                      <a:pt x="433582" y="1745"/>
                      <a:pt x="433102" y="2568"/>
                    </a:cubicBezTo>
                    <a:lnTo>
                      <a:pt x="125726" y="666217"/>
                    </a:lnTo>
                    <a:cubicBezTo>
                      <a:pt x="107141" y="698449"/>
                      <a:pt x="65924" y="709491"/>
                      <a:pt x="33692" y="690837"/>
                    </a:cubicBezTo>
                    <a:lnTo>
                      <a:pt x="33692" y="690837"/>
                    </a:lnTo>
                    <a:cubicBezTo>
                      <a:pt x="1459" y="672252"/>
                      <a:pt x="-9582" y="631035"/>
                      <a:pt x="9071" y="598802"/>
                    </a:cubicBezTo>
                    <a:lnTo>
                      <a:pt x="430153" y="853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27">
                <a:extLst>
                  <a:ext uri="{FF2B5EF4-FFF2-40B4-BE49-F238E27FC236}">
                    <a16:creationId xmlns:a16="http://schemas.microsoft.com/office/drawing/2014/main" id="{442B67B8-14E8-4242-942E-28640C0A6B3B}"/>
                  </a:ext>
                </a:extLst>
              </p:cNvPr>
              <p:cNvSpPr/>
              <p:nvPr/>
            </p:nvSpPr>
            <p:spPr>
              <a:xfrm>
                <a:off x="4057977" y="2631601"/>
                <a:ext cx="433337" cy="699908"/>
              </a:xfrm>
              <a:custGeom>
                <a:avLst/>
                <a:gdLst>
                  <a:gd name="connsiteX0" fmla="*/ 3185 w 433337"/>
                  <a:gd name="connsiteY0" fmla="*/ 699055 h 699908"/>
                  <a:gd name="connsiteX1" fmla="*/ 853 w 433337"/>
                  <a:gd name="connsiteY1" fmla="*/ 699672 h 699908"/>
                  <a:gd name="connsiteX2" fmla="*/ 853 w 433337"/>
                  <a:gd name="connsiteY2" fmla="*/ 699672 h 699908"/>
                  <a:gd name="connsiteX3" fmla="*/ 236 w 433337"/>
                  <a:gd name="connsiteY3" fmla="*/ 697340 h 699908"/>
                  <a:gd name="connsiteX4" fmla="*/ 307612 w 433337"/>
                  <a:gd name="connsiteY4" fmla="*/ 33692 h 699908"/>
                  <a:gd name="connsiteX5" fmla="*/ 399646 w 433337"/>
                  <a:gd name="connsiteY5" fmla="*/ 9071 h 699908"/>
                  <a:gd name="connsiteX6" fmla="*/ 399646 w 433337"/>
                  <a:gd name="connsiteY6" fmla="*/ 9071 h 699908"/>
                  <a:gd name="connsiteX7" fmla="*/ 424266 w 433337"/>
                  <a:gd name="connsiteY7" fmla="*/ 101106 h 699908"/>
                  <a:gd name="connsiteX8" fmla="*/ 3185 w 433337"/>
                  <a:gd name="connsiteY8" fmla="*/ 699055 h 69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337" h="699908">
                    <a:moveTo>
                      <a:pt x="3185" y="699055"/>
                    </a:moveTo>
                    <a:cubicBezTo>
                      <a:pt x="2705" y="699878"/>
                      <a:pt x="1676" y="700152"/>
                      <a:pt x="853" y="699672"/>
                    </a:cubicBezTo>
                    <a:lnTo>
                      <a:pt x="853" y="699672"/>
                    </a:lnTo>
                    <a:cubicBezTo>
                      <a:pt x="31" y="699192"/>
                      <a:pt x="-244" y="698163"/>
                      <a:pt x="236" y="697340"/>
                    </a:cubicBezTo>
                    <a:lnTo>
                      <a:pt x="307612" y="33692"/>
                    </a:lnTo>
                    <a:cubicBezTo>
                      <a:pt x="326197" y="1459"/>
                      <a:pt x="367414" y="-9582"/>
                      <a:pt x="399646" y="9071"/>
                    </a:cubicBezTo>
                    <a:lnTo>
                      <a:pt x="399646" y="9071"/>
                    </a:lnTo>
                    <a:cubicBezTo>
                      <a:pt x="431879" y="27657"/>
                      <a:pt x="442920" y="68873"/>
                      <a:pt x="424266" y="101106"/>
                    </a:cubicBezTo>
                    <a:lnTo>
                      <a:pt x="3185" y="69905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Graphic 2">
              <a:extLst>
                <a:ext uri="{FF2B5EF4-FFF2-40B4-BE49-F238E27FC236}">
                  <a16:creationId xmlns:a16="http://schemas.microsoft.com/office/drawing/2014/main" id="{044068E9-8200-AE4E-8E4E-C6405BE95E38}"/>
                </a:ext>
              </a:extLst>
            </p:cNvPr>
            <p:cNvGrpSpPr/>
            <p:nvPr/>
          </p:nvGrpSpPr>
          <p:grpSpPr>
            <a:xfrm>
              <a:off x="3362164" y="2824779"/>
              <a:ext cx="1254115" cy="1254115"/>
              <a:chOff x="3362164" y="2824779"/>
              <a:chExt cx="1254115" cy="1254115"/>
            </a:xfrm>
            <a:grpFill/>
          </p:grpSpPr>
          <p:sp>
            <p:nvSpPr>
              <p:cNvPr id="26" name="Freeform: Shape 304">
                <a:extLst>
                  <a:ext uri="{FF2B5EF4-FFF2-40B4-BE49-F238E27FC236}">
                    <a16:creationId xmlns:a16="http://schemas.microsoft.com/office/drawing/2014/main" id="{E9A1C484-ECD5-6A4B-B6A4-E5235489F5E3}"/>
                  </a:ext>
                </a:extLst>
              </p:cNvPr>
              <p:cNvSpPr/>
              <p:nvPr/>
            </p:nvSpPr>
            <p:spPr>
              <a:xfrm>
                <a:off x="3793464" y="2824779"/>
                <a:ext cx="172745" cy="534093"/>
              </a:xfrm>
              <a:custGeom>
                <a:avLst/>
                <a:gdLst>
                  <a:gd name="connsiteX0" fmla="*/ 172716 w 172745"/>
                  <a:gd name="connsiteY0" fmla="*/ 532623 h 534093"/>
                  <a:gd name="connsiteX1" fmla="*/ 171893 w 172745"/>
                  <a:gd name="connsiteY1" fmla="*/ 534064 h 534093"/>
                  <a:gd name="connsiteX2" fmla="*/ 171893 w 172745"/>
                  <a:gd name="connsiteY2" fmla="*/ 534064 h 534093"/>
                  <a:gd name="connsiteX3" fmla="*/ 170452 w 172745"/>
                  <a:gd name="connsiteY3" fmla="*/ 533241 h 534093"/>
                  <a:gd name="connsiteX4" fmla="*/ 1471 w 172745"/>
                  <a:gd name="connsiteY4" fmla="*/ 58050 h 534093"/>
                  <a:gd name="connsiteX5" fmla="*/ 34870 w 172745"/>
                  <a:gd name="connsiteY5" fmla="*/ 1471 h 534093"/>
                  <a:gd name="connsiteX6" fmla="*/ 34870 w 172745"/>
                  <a:gd name="connsiteY6" fmla="*/ 1471 h 534093"/>
                  <a:gd name="connsiteX7" fmla="*/ 91448 w 172745"/>
                  <a:gd name="connsiteY7" fmla="*/ 34870 h 534093"/>
                  <a:gd name="connsiteX8" fmla="*/ 172716 w 172745"/>
                  <a:gd name="connsiteY8" fmla="*/ 532623 h 53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745" h="534093">
                    <a:moveTo>
                      <a:pt x="172716" y="532623"/>
                    </a:moveTo>
                    <a:cubicBezTo>
                      <a:pt x="172853" y="533241"/>
                      <a:pt x="172510" y="533926"/>
                      <a:pt x="171893" y="534064"/>
                    </a:cubicBezTo>
                    <a:lnTo>
                      <a:pt x="171893" y="534064"/>
                    </a:lnTo>
                    <a:cubicBezTo>
                      <a:pt x="171275" y="534201"/>
                      <a:pt x="170590" y="533858"/>
                      <a:pt x="170452" y="533241"/>
                    </a:cubicBezTo>
                    <a:lnTo>
                      <a:pt x="1471" y="58050"/>
                    </a:lnTo>
                    <a:cubicBezTo>
                      <a:pt x="-4907" y="33224"/>
                      <a:pt x="10044" y="7918"/>
                      <a:pt x="34870" y="1471"/>
                    </a:cubicBezTo>
                    <a:lnTo>
                      <a:pt x="34870" y="1471"/>
                    </a:lnTo>
                    <a:cubicBezTo>
                      <a:pt x="59696" y="-4907"/>
                      <a:pt x="85002" y="10044"/>
                      <a:pt x="91448" y="34870"/>
                    </a:cubicBezTo>
                    <a:lnTo>
                      <a:pt x="172716" y="532623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05">
                <a:extLst>
                  <a:ext uri="{FF2B5EF4-FFF2-40B4-BE49-F238E27FC236}">
                    <a16:creationId xmlns:a16="http://schemas.microsoft.com/office/drawing/2014/main" id="{DBB6547A-976D-6841-80DC-A10DC10BACE9}"/>
                  </a:ext>
                </a:extLst>
              </p:cNvPr>
              <p:cNvSpPr/>
              <p:nvPr/>
            </p:nvSpPr>
            <p:spPr>
              <a:xfrm>
                <a:off x="4012235" y="3544801"/>
                <a:ext cx="172745" cy="534093"/>
              </a:xfrm>
              <a:custGeom>
                <a:avLst/>
                <a:gdLst>
                  <a:gd name="connsiteX0" fmla="*/ 30 w 172745"/>
                  <a:gd name="connsiteY0" fmla="*/ 1470 h 534093"/>
                  <a:gd name="connsiteX1" fmla="*/ 853 w 172745"/>
                  <a:gd name="connsiteY1" fmla="*/ 30 h 534093"/>
                  <a:gd name="connsiteX2" fmla="*/ 853 w 172745"/>
                  <a:gd name="connsiteY2" fmla="*/ 30 h 534093"/>
                  <a:gd name="connsiteX3" fmla="*/ 2293 w 172745"/>
                  <a:gd name="connsiteY3" fmla="*/ 853 h 534093"/>
                  <a:gd name="connsiteX4" fmla="*/ 171274 w 172745"/>
                  <a:gd name="connsiteY4" fmla="*/ 476044 h 534093"/>
                  <a:gd name="connsiteX5" fmla="*/ 137876 w 172745"/>
                  <a:gd name="connsiteY5" fmla="*/ 532622 h 534093"/>
                  <a:gd name="connsiteX6" fmla="*/ 137876 w 172745"/>
                  <a:gd name="connsiteY6" fmla="*/ 532622 h 534093"/>
                  <a:gd name="connsiteX7" fmla="*/ 81297 w 172745"/>
                  <a:gd name="connsiteY7" fmla="*/ 499224 h 534093"/>
                  <a:gd name="connsiteX8" fmla="*/ 30 w 172745"/>
                  <a:gd name="connsiteY8" fmla="*/ 1470 h 53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745" h="534093">
                    <a:moveTo>
                      <a:pt x="30" y="1470"/>
                    </a:moveTo>
                    <a:cubicBezTo>
                      <a:pt x="-107" y="853"/>
                      <a:pt x="236" y="167"/>
                      <a:pt x="853" y="30"/>
                    </a:cubicBezTo>
                    <a:lnTo>
                      <a:pt x="853" y="30"/>
                    </a:lnTo>
                    <a:cubicBezTo>
                      <a:pt x="1470" y="-107"/>
                      <a:pt x="2156" y="236"/>
                      <a:pt x="2293" y="853"/>
                    </a:cubicBezTo>
                    <a:lnTo>
                      <a:pt x="171274" y="476044"/>
                    </a:lnTo>
                    <a:cubicBezTo>
                      <a:pt x="177652" y="500870"/>
                      <a:pt x="162702" y="526176"/>
                      <a:pt x="137876" y="532622"/>
                    </a:cubicBezTo>
                    <a:lnTo>
                      <a:pt x="137876" y="532622"/>
                    </a:lnTo>
                    <a:cubicBezTo>
                      <a:pt x="113050" y="539000"/>
                      <a:pt x="87744" y="524050"/>
                      <a:pt x="81297" y="499224"/>
                    </a:cubicBezTo>
                    <a:lnTo>
                      <a:pt x="30" y="147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06">
                <a:extLst>
                  <a:ext uri="{FF2B5EF4-FFF2-40B4-BE49-F238E27FC236}">
                    <a16:creationId xmlns:a16="http://schemas.microsoft.com/office/drawing/2014/main" id="{FDA4082A-FEFF-AC43-A1D1-17018EDD724E}"/>
                  </a:ext>
                </a:extLst>
              </p:cNvPr>
              <p:cNvSpPr/>
              <p:nvPr/>
            </p:nvSpPr>
            <p:spPr>
              <a:xfrm>
                <a:off x="3523098" y="2977209"/>
                <a:ext cx="399275" cy="406407"/>
              </a:xfrm>
              <a:custGeom>
                <a:avLst/>
                <a:gdLst>
                  <a:gd name="connsiteX0" fmla="*/ 398915 w 399275"/>
                  <a:gd name="connsiteY0" fmla="*/ 404401 h 406407"/>
                  <a:gd name="connsiteX1" fmla="*/ 398915 w 399275"/>
                  <a:gd name="connsiteY1" fmla="*/ 406047 h 406407"/>
                  <a:gd name="connsiteX2" fmla="*/ 398915 w 399275"/>
                  <a:gd name="connsiteY2" fmla="*/ 406047 h 406407"/>
                  <a:gd name="connsiteX3" fmla="*/ 397269 w 399275"/>
                  <a:gd name="connsiteY3" fmla="*/ 406047 h 406407"/>
                  <a:gd name="connsiteX4" fmla="*/ 13290 w 399275"/>
                  <a:gd name="connsiteY4" fmla="*/ 78989 h 406407"/>
                  <a:gd name="connsiteX5" fmla="*/ 13976 w 399275"/>
                  <a:gd name="connsiteY5" fmla="*/ 13290 h 406407"/>
                  <a:gd name="connsiteX6" fmla="*/ 13976 w 399275"/>
                  <a:gd name="connsiteY6" fmla="*/ 13290 h 406407"/>
                  <a:gd name="connsiteX7" fmla="*/ 79675 w 399275"/>
                  <a:gd name="connsiteY7" fmla="*/ 13976 h 406407"/>
                  <a:gd name="connsiteX8" fmla="*/ 398915 w 399275"/>
                  <a:gd name="connsiteY8" fmla="*/ 404401 h 406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275" h="406407">
                    <a:moveTo>
                      <a:pt x="398915" y="404401"/>
                    </a:moveTo>
                    <a:cubicBezTo>
                      <a:pt x="399395" y="404882"/>
                      <a:pt x="399395" y="405636"/>
                      <a:pt x="398915" y="406047"/>
                    </a:cubicBezTo>
                    <a:lnTo>
                      <a:pt x="398915" y="406047"/>
                    </a:lnTo>
                    <a:cubicBezTo>
                      <a:pt x="398435" y="406527"/>
                      <a:pt x="397681" y="406527"/>
                      <a:pt x="397269" y="406047"/>
                    </a:cubicBezTo>
                    <a:lnTo>
                      <a:pt x="13290" y="78989"/>
                    </a:lnTo>
                    <a:cubicBezTo>
                      <a:pt x="-4678" y="60679"/>
                      <a:pt x="-4404" y="31258"/>
                      <a:pt x="13976" y="13290"/>
                    </a:cubicBezTo>
                    <a:lnTo>
                      <a:pt x="13976" y="13290"/>
                    </a:lnTo>
                    <a:cubicBezTo>
                      <a:pt x="32286" y="-4678"/>
                      <a:pt x="61707" y="-4404"/>
                      <a:pt x="79675" y="13976"/>
                    </a:cubicBezTo>
                    <a:lnTo>
                      <a:pt x="398915" y="404401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07">
                <a:extLst>
                  <a:ext uri="{FF2B5EF4-FFF2-40B4-BE49-F238E27FC236}">
                    <a16:creationId xmlns:a16="http://schemas.microsoft.com/office/drawing/2014/main" id="{61EDBFD0-037D-D444-AC45-C6AE4F3E029D}"/>
                  </a:ext>
                </a:extLst>
              </p:cNvPr>
              <p:cNvSpPr/>
              <p:nvPr/>
            </p:nvSpPr>
            <p:spPr>
              <a:xfrm>
                <a:off x="4056070" y="3520057"/>
                <a:ext cx="399275" cy="406407"/>
              </a:xfrm>
              <a:custGeom>
                <a:avLst/>
                <a:gdLst>
                  <a:gd name="connsiteX0" fmla="*/ 360 w 399275"/>
                  <a:gd name="connsiteY0" fmla="*/ 2006 h 406407"/>
                  <a:gd name="connsiteX1" fmla="*/ 360 w 399275"/>
                  <a:gd name="connsiteY1" fmla="*/ 360 h 406407"/>
                  <a:gd name="connsiteX2" fmla="*/ 360 w 399275"/>
                  <a:gd name="connsiteY2" fmla="*/ 360 h 406407"/>
                  <a:gd name="connsiteX3" fmla="*/ 2006 w 399275"/>
                  <a:gd name="connsiteY3" fmla="*/ 360 h 406407"/>
                  <a:gd name="connsiteX4" fmla="*/ 385985 w 399275"/>
                  <a:gd name="connsiteY4" fmla="*/ 327418 h 406407"/>
                  <a:gd name="connsiteX5" fmla="*/ 385300 w 399275"/>
                  <a:gd name="connsiteY5" fmla="*/ 393117 h 406407"/>
                  <a:gd name="connsiteX6" fmla="*/ 385300 w 399275"/>
                  <a:gd name="connsiteY6" fmla="*/ 393117 h 406407"/>
                  <a:gd name="connsiteX7" fmla="*/ 319600 w 399275"/>
                  <a:gd name="connsiteY7" fmla="*/ 392432 h 406407"/>
                  <a:gd name="connsiteX8" fmla="*/ 360 w 399275"/>
                  <a:gd name="connsiteY8" fmla="*/ 2006 h 406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275" h="406407">
                    <a:moveTo>
                      <a:pt x="360" y="2006"/>
                    </a:moveTo>
                    <a:cubicBezTo>
                      <a:pt x="-120" y="1526"/>
                      <a:pt x="-120" y="772"/>
                      <a:pt x="360" y="360"/>
                    </a:cubicBezTo>
                    <a:lnTo>
                      <a:pt x="360" y="360"/>
                    </a:lnTo>
                    <a:cubicBezTo>
                      <a:pt x="840" y="-120"/>
                      <a:pt x="1594" y="-120"/>
                      <a:pt x="2006" y="360"/>
                    </a:cubicBezTo>
                    <a:lnTo>
                      <a:pt x="385985" y="327418"/>
                    </a:lnTo>
                    <a:cubicBezTo>
                      <a:pt x="403953" y="345729"/>
                      <a:pt x="403679" y="375150"/>
                      <a:pt x="385300" y="393117"/>
                    </a:cubicBezTo>
                    <a:lnTo>
                      <a:pt x="385300" y="393117"/>
                    </a:lnTo>
                    <a:cubicBezTo>
                      <a:pt x="366989" y="411085"/>
                      <a:pt x="337568" y="410811"/>
                      <a:pt x="319600" y="392432"/>
                    </a:cubicBezTo>
                    <a:lnTo>
                      <a:pt x="360" y="200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08">
                <a:extLst>
                  <a:ext uri="{FF2B5EF4-FFF2-40B4-BE49-F238E27FC236}">
                    <a16:creationId xmlns:a16="http://schemas.microsoft.com/office/drawing/2014/main" id="{B49E9099-4163-5042-96F1-02F1FD083C6D}"/>
                  </a:ext>
                </a:extLst>
              </p:cNvPr>
              <p:cNvSpPr/>
              <p:nvPr/>
            </p:nvSpPr>
            <p:spPr>
              <a:xfrm>
                <a:off x="3365224" y="3244393"/>
                <a:ext cx="531537" cy="182533"/>
              </a:xfrm>
              <a:custGeom>
                <a:avLst/>
                <a:gdLst>
                  <a:gd name="connsiteX0" fmla="*/ 530661 w 531537"/>
                  <a:gd name="connsiteY0" fmla="*/ 180217 h 182533"/>
                  <a:gd name="connsiteX1" fmla="*/ 531484 w 531537"/>
                  <a:gd name="connsiteY1" fmla="*/ 181657 h 182533"/>
                  <a:gd name="connsiteX2" fmla="*/ 531484 w 531537"/>
                  <a:gd name="connsiteY2" fmla="*/ 181657 h 182533"/>
                  <a:gd name="connsiteX3" fmla="*/ 530044 w 531537"/>
                  <a:gd name="connsiteY3" fmla="*/ 182480 h 182533"/>
                  <a:gd name="connsiteX4" fmla="*/ 34004 w 531537"/>
                  <a:gd name="connsiteY4" fmla="*/ 91200 h 182533"/>
                  <a:gd name="connsiteX5" fmla="*/ 1703 w 531537"/>
                  <a:gd name="connsiteY5" fmla="*/ 34005 h 182533"/>
                  <a:gd name="connsiteX6" fmla="*/ 1703 w 531537"/>
                  <a:gd name="connsiteY6" fmla="*/ 34005 h 182533"/>
                  <a:gd name="connsiteX7" fmla="*/ 58899 w 531537"/>
                  <a:gd name="connsiteY7" fmla="*/ 1703 h 182533"/>
                  <a:gd name="connsiteX8" fmla="*/ 530661 w 531537"/>
                  <a:gd name="connsiteY8" fmla="*/ 180217 h 18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1537" h="182533">
                    <a:moveTo>
                      <a:pt x="530661" y="180217"/>
                    </a:moveTo>
                    <a:cubicBezTo>
                      <a:pt x="531278" y="180423"/>
                      <a:pt x="531689" y="181040"/>
                      <a:pt x="531484" y="181657"/>
                    </a:cubicBezTo>
                    <a:lnTo>
                      <a:pt x="531484" y="181657"/>
                    </a:lnTo>
                    <a:cubicBezTo>
                      <a:pt x="531278" y="182274"/>
                      <a:pt x="530661" y="182686"/>
                      <a:pt x="530044" y="182480"/>
                    </a:cubicBezTo>
                    <a:lnTo>
                      <a:pt x="34004" y="91200"/>
                    </a:lnTo>
                    <a:cubicBezTo>
                      <a:pt x="9316" y="84342"/>
                      <a:pt x="-5155" y="58693"/>
                      <a:pt x="1703" y="34005"/>
                    </a:cubicBezTo>
                    <a:lnTo>
                      <a:pt x="1703" y="34005"/>
                    </a:lnTo>
                    <a:cubicBezTo>
                      <a:pt x="8561" y="9316"/>
                      <a:pt x="34210" y="-5155"/>
                      <a:pt x="58899" y="1703"/>
                    </a:cubicBezTo>
                    <a:lnTo>
                      <a:pt x="530661" y="18021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9">
                <a:extLst>
                  <a:ext uri="{FF2B5EF4-FFF2-40B4-BE49-F238E27FC236}">
                    <a16:creationId xmlns:a16="http://schemas.microsoft.com/office/drawing/2014/main" id="{58FA4C69-3E08-9542-A2D5-B748EAC12960}"/>
                  </a:ext>
                </a:extLst>
              </p:cNvPr>
              <p:cNvSpPr/>
              <p:nvPr/>
            </p:nvSpPr>
            <p:spPr>
              <a:xfrm>
                <a:off x="4081683" y="3476746"/>
                <a:ext cx="531537" cy="182533"/>
              </a:xfrm>
              <a:custGeom>
                <a:avLst/>
                <a:gdLst>
                  <a:gd name="connsiteX0" fmla="*/ 877 w 531537"/>
                  <a:gd name="connsiteY0" fmla="*/ 2317 h 182533"/>
                  <a:gd name="connsiteX1" fmla="*/ 54 w 531537"/>
                  <a:gd name="connsiteY1" fmla="*/ 876 h 182533"/>
                  <a:gd name="connsiteX2" fmla="*/ 54 w 531537"/>
                  <a:gd name="connsiteY2" fmla="*/ 876 h 182533"/>
                  <a:gd name="connsiteX3" fmla="*/ 1494 w 531537"/>
                  <a:gd name="connsiteY3" fmla="*/ 54 h 182533"/>
                  <a:gd name="connsiteX4" fmla="*/ 497533 w 531537"/>
                  <a:gd name="connsiteY4" fmla="*/ 91334 h 182533"/>
                  <a:gd name="connsiteX5" fmla="*/ 529834 w 531537"/>
                  <a:gd name="connsiteY5" fmla="*/ 148529 h 182533"/>
                  <a:gd name="connsiteX6" fmla="*/ 529834 w 531537"/>
                  <a:gd name="connsiteY6" fmla="*/ 148529 h 182533"/>
                  <a:gd name="connsiteX7" fmla="*/ 472638 w 531537"/>
                  <a:gd name="connsiteY7" fmla="*/ 180831 h 182533"/>
                  <a:gd name="connsiteX8" fmla="*/ 877 w 531537"/>
                  <a:gd name="connsiteY8" fmla="*/ 2317 h 18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1537" h="182533">
                    <a:moveTo>
                      <a:pt x="877" y="2317"/>
                    </a:moveTo>
                    <a:cubicBezTo>
                      <a:pt x="259" y="2111"/>
                      <a:pt x="-152" y="1494"/>
                      <a:pt x="54" y="876"/>
                    </a:cubicBezTo>
                    <a:lnTo>
                      <a:pt x="54" y="876"/>
                    </a:lnTo>
                    <a:cubicBezTo>
                      <a:pt x="259" y="259"/>
                      <a:pt x="877" y="-152"/>
                      <a:pt x="1494" y="54"/>
                    </a:cubicBezTo>
                    <a:lnTo>
                      <a:pt x="497533" y="91334"/>
                    </a:lnTo>
                    <a:cubicBezTo>
                      <a:pt x="522222" y="98192"/>
                      <a:pt x="536692" y="123841"/>
                      <a:pt x="529834" y="148529"/>
                    </a:cubicBezTo>
                    <a:lnTo>
                      <a:pt x="529834" y="148529"/>
                    </a:lnTo>
                    <a:cubicBezTo>
                      <a:pt x="522976" y="173218"/>
                      <a:pt x="497327" y="187689"/>
                      <a:pt x="472638" y="180831"/>
                    </a:cubicBezTo>
                    <a:lnTo>
                      <a:pt x="877" y="231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0">
                <a:extLst>
                  <a:ext uri="{FF2B5EF4-FFF2-40B4-BE49-F238E27FC236}">
                    <a16:creationId xmlns:a16="http://schemas.microsoft.com/office/drawing/2014/main" id="{CB16A910-ADAA-B34F-95CE-4808218FE6DE}"/>
                  </a:ext>
                </a:extLst>
              </p:cNvPr>
              <p:cNvSpPr/>
              <p:nvPr/>
            </p:nvSpPr>
            <p:spPr>
              <a:xfrm>
                <a:off x="3362164" y="3474918"/>
                <a:ext cx="534093" cy="172813"/>
              </a:xfrm>
              <a:custGeom>
                <a:avLst/>
                <a:gdLst>
                  <a:gd name="connsiteX0" fmla="*/ 532623 w 534093"/>
                  <a:gd name="connsiteY0" fmla="*/ 30 h 172813"/>
                  <a:gd name="connsiteX1" fmla="*/ 534064 w 534093"/>
                  <a:gd name="connsiteY1" fmla="*/ 921 h 172813"/>
                  <a:gd name="connsiteX2" fmla="*/ 534064 w 534093"/>
                  <a:gd name="connsiteY2" fmla="*/ 921 h 172813"/>
                  <a:gd name="connsiteX3" fmla="*/ 533241 w 534093"/>
                  <a:gd name="connsiteY3" fmla="*/ 2362 h 172813"/>
                  <a:gd name="connsiteX4" fmla="*/ 58050 w 534093"/>
                  <a:gd name="connsiteY4" fmla="*/ 171343 h 172813"/>
                  <a:gd name="connsiteX5" fmla="*/ 1471 w 534093"/>
                  <a:gd name="connsiteY5" fmla="*/ 137944 h 172813"/>
                  <a:gd name="connsiteX6" fmla="*/ 1471 w 534093"/>
                  <a:gd name="connsiteY6" fmla="*/ 137944 h 172813"/>
                  <a:gd name="connsiteX7" fmla="*/ 34870 w 534093"/>
                  <a:gd name="connsiteY7" fmla="*/ 81366 h 172813"/>
                  <a:gd name="connsiteX8" fmla="*/ 532623 w 534093"/>
                  <a:gd name="connsiteY8" fmla="*/ 30 h 1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4093" h="172813">
                    <a:moveTo>
                      <a:pt x="532623" y="30"/>
                    </a:moveTo>
                    <a:cubicBezTo>
                      <a:pt x="533241" y="-107"/>
                      <a:pt x="533926" y="236"/>
                      <a:pt x="534064" y="921"/>
                    </a:cubicBezTo>
                    <a:lnTo>
                      <a:pt x="534064" y="921"/>
                    </a:lnTo>
                    <a:cubicBezTo>
                      <a:pt x="534201" y="1539"/>
                      <a:pt x="533858" y="2224"/>
                      <a:pt x="533241" y="2362"/>
                    </a:cubicBezTo>
                    <a:lnTo>
                      <a:pt x="58050" y="171343"/>
                    </a:lnTo>
                    <a:cubicBezTo>
                      <a:pt x="33224" y="177720"/>
                      <a:pt x="7918" y="162770"/>
                      <a:pt x="1471" y="137944"/>
                    </a:cubicBezTo>
                    <a:lnTo>
                      <a:pt x="1471" y="137944"/>
                    </a:lnTo>
                    <a:cubicBezTo>
                      <a:pt x="-4907" y="113118"/>
                      <a:pt x="10044" y="87744"/>
                      <a:pt x="34870" y="81366"/>
                    </a:cubicBezTo>
                    <a:lnTo>
                      <a:pt x="532623" y="3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11">
                <a:extLst>
                  <a:ext uri="{FF2B5EF4-FFF2-40B4-BE49-F238E27FC236}">
                    <a16:creationId xmlns:a16="http://schemas.microsoft.com/office/drawing/2014/main" id="{87D74C10-832C-234E-AEDA-9BD27B92E975}"/>
                  </a:ext>
                </a:extLst>
              </p:cNvPr>
              <p:cNvSpPr/>
              <p:nvPr/>
            </p:nvSpPr>
            <p:spPr>
              <a:xfrm>
                <a:off x="4082186" y="3256010"/>
                <a:ext cx="534093" cy="172813"/>
              </a:xfrm>
              <a:custGeom>
                <a:avLst/>
                <a:gdLst>
                  <a:gd name="connsiteX0" fmla="*/ 1470 w 534093"/>
                  <a:gd name="connsiteY0" fmla="*/ 172784 h 172813"/>
                  <a:gd name="connsiteX1" fmla="*/ 30 w 534093"/>
                  <a:gd name="connsiteY1" fmla="*/ 171893 h 172813"/>
                  <a:gd name="connsiteX2" fmla="*/ 30 w 534093"/>
                  <a:gd name="connsiteY2" fmla="*/ 171893 h 172813"/>
                  <a:gd name="connsiteX3" fmla="*/ 853 w 534093"/>
                  <a:gd name="connsiteY3" fmla="*/ 170452 h 172813"/>
                  <a:gd name="connsiteX4" fmla="*/ 476044 w 534093"/>
                  <a:gd name="connsiteY4" fmla="*/ 1471 h 172813"/>
                  <a:gd name="connsiteX5" fmla="*/ 532622 w 534093"/>
                  <a:gd name="connsiteY5" fmla="*/ 34870 h 172813"/>
                  <a:gd name="connsiteX6" fmla="*/ 532622 w 534093"/>
                  <a:gd name="connsiteY6" fmla="*/ 34870 h 172813"/>
                  <a:gd name="connsiteX7" fmla="*/ 499224 w 534093"/>
                  <a:gd name="connsiteY7" fmla="*/ 91448 h 172813"/>
                  <a:gd name="connsiteX8" fmla="*/ 1470 w 534093"/>
                  <a:gd name="connsiteY8" fmla="*/ 172784 h 1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4093" h="172813">
                    <a:moveTo>
                      <a:pt x="1470" y="172784"/>
                    </a:moveTo>
                    <a:cubicBezTo>
                      <a:pt x="853" y="172921"/>
                      <a:pt x="167" y="172578"/>
                      <a:pt x="30" y="171893"/>
                    </a:cubicBezTo>
                    <a:lnTo>
                      <a:pt x="30" y="171893"/>
                    </a:lnTo>
                    <a:cubicBezTo>
                      <a:pt x="-107" y="171275"/>
                      <a:pt x="236" y="170590"/>
                      <a:pt x="853" y="170452"/>
                    </a:cubicBezTo>
                    <a:lnTo>
                      <a:pt x="476044" y="1471"/>
                    </a:lnTo>
                    <a:cubicBezTo>
                      <a:pt x="500870" y="-4907"/>
                      <a:pt x="526176" y="10044"/>
                      <a:pt x="532622" y="34870"/>
                    </a:cubicBezTo>
                    <a:lnTo>
                      <a:pt x="532622" y="34870"/>
                    </a:lnTo>
                    <a:cubicBezTo>
                      <a:pt x="539000" y="59696"/>
                      <a:pt x="524050" y="85002"/>
                      <a:pt x="499224" y="91448"/>
                    </a:cubicBezTo>
                    <a:lnTo>
                      <a:pt x="1470" y="172784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12">
                <a:extLst>
                  <a:ext uri="{FF2B5EF4-FFF2-40B4-BE49-F238E27FC236}">
                    <a16:creationId xmlns:a16="http://schemas.microsoft.com/office/drawing/2014/main" id="{95AD20A2-F57D-A94B-9D36-39922A3B1452}"/>
                  </a:ext>
                </a:extLst>
              </p:cNvPr>
              <p:cNvSpPr/>
              <p:nvPr/>
            </p:nvSpPr>
            <p:spPr>
              <a:xfrm>
                <a:off x="3514594" y="3518685"/>
                <a:ext cx="406407" cy="399343"/>
              </a:xfrm>
              <a:custGeom>
                <a:avLst/>
                <a:gdLst>
                  <a:gd name="connsiteX0" fmla="*/ 404401 w 406407"/>
                  <a:gd name="connsiteY0" fmla="*/ 360 h 399343"/>
                  <a:gd name="connsiteX1" fmla="*/ 406047 w 406407"/>
                  <a:gd name="connsiteY1" fmla="*/ 360 h 399343"/>
                  <a:gd name="connsiteX2" fmla="*/ 406047 w 406407"/>
                  <a:gd name="connsiteY2" fmla="*/ 360 h 399343"/>
                  <a:gd name="connsiteX3" fmla="*/ 406047 w 406407"/>
                  <a:gd name="connsiteY3" fmla="*/ 2075 h 399343"/>
                  <a:gd name="connsiteX4" fmla="*/ 78989 w 406407"/>
                  <a:gd name="connsiteY4" fmla="*/ 386054 h 399343"/>
                  <a:gd name="connsiteX5" fmla="*/ 13290 w 406407"/>
                  <a:gd name="connsiteY5" fmla="*/ 385368 h 399343"/>
                  <a:gd name="connsiteX6" fmla="*/ 13290 w 406407"/>
                  <a:gd name="connsiteY6" fmla="*/ 385368 h 399343"/>
                  <a:gd name="connsiteX7" fmla="*/ 13976 w 406407"/>
                  <a:gd name="connsiteY7" fmla="*/ 319669 h 399343"/>
                  <a:gd name="connsiteX8" fmla="*/ 404401 w 406407"/>
                  <a:gd name="connsiteY8" fmla="*/ 360 h 399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407" h="399343">
                    <a:moveTo>
                      <a:pt x="404401" y="360"/>
                    </a:moveTo>
                    <a:cubicBezTo>
                      <a:pt x="404882" y="-120"/>
                      <a:pt x="405636" y="-120"/>
                      <a:pt x="406047" y="360"/>
                    </a:cubicBezTo>
                    <a:lnTo>
                      <a:pt x="406047" y="360"/>
                    </a:lnTo>
                    <a:cubicBezTo>
                      <a:pt x="406527" y="840"/>
                      <a:pt x="406527" y="1594"/>
                      <a:pt x="406047" y="2075"/>
                    </a:cubicBezTo>
                    <a:lnTo>
                      <a:pt x="78989" y="386054"/>
                    </a:lnTo>
                    <a:cubicBezTo>
                      <a:pt x="60679" y="404022"/>
                      <a:pt x="31258" y="403748"/>
                      <a:pt x="13290" y="385368"/>
                    </a:cubicBezTo>
                    <a:lnTo>
                      <a:pt x="13290" y="385368"/>
                    </a:lnTo>
                    <a:cubicBezTo>
                      <a:pt x="-4678" y="367057"/>
                      <a:pt x="-4404" y="337636"/>
                      <a:pt x="13976" y="319669"/>
                    </a:cubicBezTo>
                    <a:lnTo>
                      <a:pt x="404401" y="36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13">
                <a:extLst>
                  <a:ext uri="{FF2B5EF4-FFF2-40B4-BE49-F238E27FC236}">
                    <a16:creationId xmlns:a16="http://schemas.microsoft.com/office/drawing/2014/main" id="{BEA12F2F-9E98-C348-8757-82F2FABDD6C3}"/>
                  </a:ext>
                </a:extLst>
              </p:cNvPr>
              <p:cNvSpPr/>
              <p:nvPr/>
            </p:nvSpPr>
            <p:spPr>
              <a:xfrm>
                <a:off x="4057442" y="2985713"/>
                <a:ext cx="406382" cy="399275"/>
              </a:xfrm>
              <a:custGeom>
                <a:avLst/>
                <a:gdLst>
                  <a:gd name="connsiteX0" fmla="*/ 2006 w 406382"/>
                  <a:gd name="connsiteY0" fmla="*/ 398915 h 399275"/>
                  <a:gd name="connsiteX1" fmla="*/ 360 w 406382"/>
                  <a:gd name="connsiteY1" fmla="*/ 398915 h 399275"/>
                  <a:gd name="connsiteX2" fmla="*/ 360 w 406382"/>
                  <a:gd name="connsiteY2" fmla="*/ 398915 h 399275"/>
                  <a:gd name="connsiteX3" fmla="*/ 360 w 406382"/>
                  <a:gd name="connsiteY3" fmla="*/ 397269 h 399275"/>
                  <a:gd name="connsiteX4" fmla="*/ 327418 w 406382"/>
                  <a:gd name="connsiteY4" fmla="*/ 13290 h 399275"/>
                  <a:gd name="connsiteX5" fmla="*/ 393118 w 406382"/>
                  <a:gd name="connsiteY5" fmla="*/ 13976 h 399275"/>
                  <a:gd name="connsiteX6" fmla="*/ 393118 w 406382"/>
                  <a:gd name="connsiteY6" fmla="*/ 13976 h 399275"/>
                  <a:gd name="connsiteX7" fmla="*/ 392432 w 406382"/>
                  <a:gd name="connsiteY7" fmla="*/ 79675 h 399275"/>
                  <a:gd name="connsiteX8" fmla="*/ 2006 w 406382"/>
                  <a:gd name="connsiteY8" fmla="*/ 398915 h 39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382" h="399275">
                    <a:moveTo>
                      <a:pt x="2006" y="398915"/>
                    </a:moveTo>
                    <a:cubicBezTo>
                      <a:pt x="1526" y="399395"/>
                      <a:pt x="772" y="399395"/>
                      <a:pt x="360" y="398915"/>
                    </a:cubicBezTo>
                    <a:lnTo>
                      <a:pt x="360" y="398915"/>
                    </a:lnTo>
                    <a:cubicBezTo>
                      <a:pt x="-120" y="398435"/>
                      <a:pt x="-120" y="397681"/>
                      <a:pt x="360" y="397269"/>
                    </a:cubicBezTo>
                    <a:lnTo>
                      <a:pt x="327418" y="13290"/>
                    </a:lnTo>
                    <a:cubicBezTo>
                      <a:pt x="345729" y="-4678"/>
                      <a:pt x="375150" y="-4404"/>
                      <a:pt x="393118" y="13976"/>
                    </a:cubicBezTo>
                    <a:lnTo>
                      <a:pt x="393118" y="13976"/>
                    </a:lnTo>
                    <a:cubicBezTo>
                      <a:pt x="411086" y="32286"/>
                      <a:pt x="410743" y="61707"/>
                      <a:pt x="392432" y="79675"/>
                    </a:cubicBezTo>
                    <a:lnTo>
                      <a:pt x="2006" y="39891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14">
                <a:extLst>
                  <a:ext uri="{FF2B5EF4-FFF2-40B4-BE49-F238E27FC236}">
                    <a16:creationId xmlns:a16="http://schemas.microsoft.com/office/drawing/2014/main" id="{239F5233-AE6D-724B-8149-563028A76BC4}"/>
                  </a:ext>
                </a:extLst>
              </p:cNvPr>
              <p:cNvSpPr/>
              <p:nvPr/>
            </p:nvSpPr>
            <p:spPr>
              <a:xfrm>
                <a:off x="3781779" y="3544298"/>
                <a:ext cx="182533" cy="531537"/>
              </a:xfrm>
              <a:custGeom>
                <a:avLst/>
                <a:gdLst>
                  <a:gd name="connsiteX0" fmla="*/ 180217 w 182533"/>
                  <a:gd name="connsiteY0" fmla="*/ 877 h 531537"/>
                  <a:gd name="connsiteX1" fmla="*/ 181657 w 182533"/>
                  <a:gd name="connsiteY1" fmla="*/ 54 h 531537"/>
                  <a:gd name="connsiteX2" fmla="*/ 181657 w 182533"/>
                  <a:gd name="connsiteY2" fmla="*/ 54 h 531537"/>
                  <a:gd name="connsiteX3" fmla="*/ 182480 w 182533"/>
                  <a:gd name="connsiteY3" fmla="*/ 1494 h 531537"/>
                  <a:gd name="connsiteX4" fmla="*/ 91200 w 182533"/>
                  <a:gd name="connsiteY4" fmla="*/ 497533 h 531537"/>
                  <a:gd name="connsiteX5" fmla="*/ 34004 w 182533"/>
                  <a:gd name="connsiteY5" fmla="*/ 529834 h 531537"/>
                  <a:gd name="connsiteX6" fmla="*/ 34004 w 182533"/>
                  <a:gd name="connsiteY6" fmla="*/ 529834 h 531537"/>
                  <a:gd name="connsiteX7" fmla="*/ 1703 w 182533"/>
                  <a:gd name="connsiteY7" fmla="*/ 472638 h 531537"/>
                  <a:gd name="connsiteX8" fmla="*/ 180217 w 182533"/>
                  <a:gd name="connsiteY8" fmla="*/ 877 h 53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533" h="531537">
                    <a:moveTo>
                      <a:pt x="180217" y="877"/>
                    </a:moveTo>
                    <a:cubicBezTo>
                      <a:pt x="180423" y="259"/>
                      <a:pt x="181040" y="-152"/>
                      <a:pt x="181657" y="54"/>
                    </a:cubicBezTo>
                    <a:lnTo>
                      <a:pt x="181657" y="54"/>
                    </a:lnTo>
                    <a:cubicBezTo>
                      <a:pt x="182274" y="259"/>
                      <a:pt x="182686" y="877"/>
                      <a:pt x="182480" y="1494"/>
                    </a:cubicBezTo>
                    <a:lnTo>
                      <a:pt x="91200" y="497533"/>
                    </a:lnTo>
                    <a:cubicBezTo>
                      <a:pt x="84342" y="522222"/>
                      <a:pt x="58693" y="536692"/>
                      <a:pt x="34004" y="529834"/>
                    </a:cubicBezTo>
                    <a:lnTo>
                      <a:pt x="34004" y="529834"/>
                    </a:lnTo>
                    <a:cubicBezTo>
                      <a:pt x="9316" y="522907"/>
                      <a:pt x="-5155" y="497327"/>
                      <a:pt x="1703" y="472638"/>
                    </a:cubicBezTo>
                    <a:lnTo>
                      <a:pt x="180217" y="87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15">
                <a:extLst>
                  <a:ext uri="{FF2B5EF4-FFF2-40B4-BE49-F238E27FC236}">
                    <a16:creationId xmlns:a16="http://schemas.microsoft.com/office/drawing/2014/main" id="{29154B1C-4713-6F48-9FE1-32AD74B03631}"/>
                  </a:ext>
                </a:extLst>
              </p:cNvPr>
              <p:cNvSpPr/>
              <p:nvPr/>
            </p:nvSpPr>
            <p:spPr>
              <a:xfrm>
                <a:off x="4014132" y="2827907"/>
                <a:ext cx="182533" cy="531537"/>
              </a:xfrm>
              <a:custGeom>
                <a:avLst/>
                <a:gdLst>
                  <a:gd name="connsiteX0" fmla="*/ 2317 w 182533"/>
                  <a:gd name="connsiteY0" fmla="*/ 530661 h 531537"/>
                  <a:gd name="connsiteX1" fmla="*/ 876 w 182533"/>
                  <a:gd name="connsiteY1" fmla="*/ 531484 h 531537"/>
                  <a:gd name="connsiteX2" fmla="*/ 876 w 182533"/>
                  <a:gd name="connsiteY2" fmla="*/ 531484 h 531537"/>
                  <a:gd name="connsiteX3" fmla="*/ 54 w 182533"/>
                  <a:gd name="connsiteY3" fmla="*/ 530044 h 531537"/>
                  <a:gd name="connsiteX4" fmla="*/ 91333 w 182533"/>
                  <a:gd name="connsiteY4" fmla="*/ 34004 h 531537"/>
                  <a:gd name="connsiteX5" fmla="*/ 148529 w 182533"/>
                  <a:gd name="connsiteY5" fmla="*/ 1703 h 531537"/>
                  <a:gd name="connsiteX6" fmla="*/ 148529 w 182533"/>
                  <a:gd name="connsiteY6" fmla="*/ 1703 h 531537"/>
                  <a:gd name="connsiteX7" fmla="*/ 180830 w 182533"/>
                  <a:gd name="connsiteY7" fmla="*/ 58899 h 531537"/>
                  <a:gd name="connsiteX8" fmla="*/ 2317 w 182533"/>
                  <a:gd name="connsiteY8" fmla="*/ 530661 h 53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533" h="531537">
                    <a:moveTo>
                      <a:pt x="2317" y="530661"/>
                    </a:moveTo>
                    <a:cubicBezTo>
                      <a:pt x="2111" y="531278"/>
                      <a:pt x="1494" y="531689"/>
                      <a:pt x="876" y="531484"/>
                    </a:cubicBezTo>
                    <a:lnTo>
                      <a:pt x="876" y="531484"/>
                    </a:lnTo>
                    <a:cubicBezTo>
                      <a:pt x="259" y="531278"/>
                      <a:pt x="-152" y="530661"/>
                      <a:pt x="54" y="530044"/>
                    </a:cubicBezTo>
                    <a:lnTo>
                      <a:pt x="91333" y="34004"/>
                    </a:lnTo>
                    <a:cubicBezTo>
                      <a:pt x="98191" y="9315"/>
                      <a:pt x="123840" y="-5155"/>
                      <a:pt x="148529" y="1703"/>
                    </a:cubicBezTo>
                    <a:lnTo>
                      <a:pt x="148529" y="1703"/>
                    </a:lnTo>
                    <a:cubicBezTo>
                      <a:pt x="173218" y="8561"/>
                      <a:pt x="187688" y="34210"/>
                      <a:pt x="180830" y="58899"/>
                    </a:cubicBezTo>
                    <a:lnTo>
                      <a:pt x="2317" y="530661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028" name="Picture 4" descr="Hình ảnh Dấu Chấm Hỏi, Câu Hỏi Clipart, Dấu Hỏi Sáng Tạo, Nghi Ngờ miễn phí  tải tập tin PNG PSDComment và Vector">
            <a:extLst>
              <a:ext uri="{FF2B5EF4-FFF2-40B4-BE49-F238E27FC236}">
                <a16:creationId xmlns:a16="http://schemas.microsoft.com/office/drawing/2014/main" id="{6B40B40C-922F-4D41-B07F-D564B5157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178" y="1993911"/>
            <a:ext cx="741951" cy="78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9661" y="3069764"/>
            <a:ext cx="3240016" cy="46421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29661" y="6338596"/>
            <a:ext cx="3240016" cy="4826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838674" y="6109553"/>
            <a:ext cx="2539999" cy="6735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693525" y="4821549"/>
            <a:ext cx="3428939" cy="47080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75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0" grpId="0" animBg="1"/>
      <p:bldP spid="51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167967" y="166589"/>
            <a:ext cx="11761436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x-none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SỰ PHÁT</a:t>
            </a:r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 HỘI NGUYÊN THUỶ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Sự thay đổi trong đời sống xã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153894" y="1914658"/>
            <a:ext cx="3048000" cy="1039090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155600" y="3414927"/>
            <a:ext cx="2350156" cy="103909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125760" y="4958872"/>
            <a:ext cx="3048000" cy="1039090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155600" y="1205557"/>
            <a:ext cx="32909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 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 NGUYÊN 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THUỶ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9451999" y="1192188"/>
            <a:ext cx="3290982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 HỘI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GIAI CẤP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35593" y="1870983"/>
            <a:ext cx="1260763" cy="412697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6608634" y="1988121"/>
            <a:ext cx="2161309" cy="1039090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6636345" y="5021236"/>
            <a:ext cx="2161309" cy="103909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10550769" y="3455655"/>
            <a:ext cx="1502701" cy="103909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Alternate Process 13"/>
          <p:cNvSpPr/>
          <p:nvPr/>
        </p:nvSpPr>
        <p:spPr>
          <a:xfrm>
            <a:off x="9892157" y="1904995"/>
            <a:ext cx="2161309" cy="1039090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9892161" y="5022265"/>
            <a:ext cx="2161309" cy="103909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8950070" y="5540781"/>
            <a:ext cx="699655" cy="118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609020" y="5456062"/>
            <a:ext cx="699655" cy="118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8960451" y="2495771"/>
            <a:ext cx="699655" cy="118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652667" y="2507666"/>
            <a:ext cx="699655" cy="118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255859" y="5462010"/>
            <a:ext cx="699655" cy="118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314697" y="2489823"/>
            <a:ext cx="699655" cy="118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Up-Down Arrow 25"/>
          <p:cNvSpPr/>
          <p:nvPr/>
        </p:nvSpPr>
        <p:spPr>
          <a:xfrm flipH="1">
            <a:off x="2793241" y="2995562"/>
            <a:ext cx="204726" cy="19214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10227212" y="3027211"/>
            <a:ext cx="225083" cy="18898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7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6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1529</Words>
  <Application>Microsoft Office PowerPoint</Application>
  <PresentationFormat>Widescreen</PresentationFormat>
  <Paragraphs>143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Apple Chancery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PCGPT</cp:lastModifiedBy>
  <cp:revision>120</cp:revision>
  <dcterms:created xsi:type="dcterms:W3CDTF">2021-07-24T09:27:14Z</dcterms:created>
  <dcterms:modified xsi:type="dcterms:W3CDTF">2023-12-16T10:19:14Z</dcterms:modified>
</cp:coreProperties>
</file>