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75" r:id="rId3"/>
    <p:sldId id="257" r:id="rId4"/>
    <p:sldId id="260" r:id="rId5"/>
    <p:sldId id="261" r:id="rId6"/>
    <p:sldId id="262" r:id="rId7"/>
    <p:sldId id="270" r:id="rId8"/>
    <p:sldId id="266" r:id="rId9"/>
    <p:sldId id="271" r:id="rId10"/>
    <p:sldId id="263" r:id="rId11"/>
    <p:sldId id="264" r:id="rId12"/>
    <p:sldId id="267" r:id="rId13"/>
    <p:sldId id="265" r:id="rId14"/>
    <p:sldId id="268" r:id="rId15"/>
    <p:sldId id="269" r:id="rId16"/>
    <p:sldId id="276" r:id="rId17"/>
    <p:sldId id="273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16A50F"/>
    <a:srgbClr val="0AB21E"/>
    <a:srgbClr val="2225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8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4773-8578-40E7-A99E-5B694D6FA9D3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8BC80-2898-4EB6-8C5E-36669E84A8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420399"/>
      </p:ext>
    </p:extLst>
  </p:cSld>
  <p:clrMapOvr>
    <a:masterClrMapping/>
  </p:clrMapOvr>
  <p:transition spd="slow" advClick="0"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4773-8578-40E7-A99E-5B694D6FA9D3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8BC80-2898-4EB6-8C5E-36669E84A8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548479"/>
      </p:ext>
    </p:extLst>
  </p:cSld>
  <p:clrMapOvr>
    <a:masterClrMapping/>
  </p:clrMapOvr>
  <p:transition spd="slow" advClick="0"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4773-8578-40E7-A99E-5B694D6FA9D3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8BC80-2898-4EB6-8C5E-36669E84A8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654894"/>
      </p:ext>
    </p:extLst>
  </p:cSld>
  <p:clrMapOvr>
    <a:masterClrMapping/>
  </p:clrMapOvr>
  <p:transition spd="slow" advClick="0">
    <p:circl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44475"/>
            <a:ext cx="838835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4290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937375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fld id="{67AE5EAD-AFDF-45E6-8A45-9536773FA64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259393"/>
      </p:ext>
    </p:extLst>
  </p:cSld>
  <p:clrMapOvr>
    <a:masterClrMapping/>
  </p:clrMapOvr>
  <p:transition spd="slow" advClick="0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4773-8578-40E7-A99E-5B694D6FA9D3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8BC80-2898-4EB6-8C5E-36669E84A8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192547"/>
      </p:ext>
    </p:extLst>
  </p:cSld>
  <p:clrMapOvr>
    <a:masterClrMapping/>
  </p:clrMapOvr>
  <p:transition spd="slow" advClick="0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4773-8578-40E7-A99E-5B694D6FA9D3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8BC80-2898-4EB6-8C5E-36669E84A8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784901"/>
      </p:ext>
    </p:extLst>
  </p:cSld>
  <p:clrMapOvr>
    <a:masterClrMapping/>
  </p:clrMapOvr>
  <p:transition spd="slow" advClick="0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4773-8578-40E7-A99E-5B694D6FA9D3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8BC80-2898-4EB6-8C5E-36669E84A8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098044"/>
      </p:ext>
    </p:extLst>
  </p:cSld>
  <p:clrMapOvr>
    <a:masterClrMapping/>
  </p:clrMapOvr>
  <p:transition spd="slow" advClick="0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4773-8578-40E7-A99E-5B694D6FA9D3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8BC80-2898-4EB6-8C5E-36669E84A8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843943"/>
      </p:ext>
    </p:extLst>
  </p:cSld>
  <p:clrMapOvr>
    <a:masterClrMapping/>
  </p:clrMapOvr>
  <p:transition spd="slow" advClick="0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4773-8578-40E7-A99E-5B694D6FA9D3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8BC80-2898-4EB6-8C5E-36669E84A8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357868"/>
      </p:ext>
    </p:extLst>
  </p:cSld>
  <p:clrMapOvr>
    <a:masterClrMapping/>
  </p:clrMapOvr>
  <p:transition spd="slow" advClick="0"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4773-8578-40E7-A99E-5B694D6FA9D3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8BC80-2898-4EB6-8C5E-36669E84A8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923964"/>
      </p:ext>
    </p:extLst>
  </p:cSld>
  <p:clrMapOvr>
    <a:masterClrMapping/>
  </p:clrMapOvr>
  <p:transition spd="slow" advClick="0"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4773-8578-40E7-A99E-5B694D6FA9D3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8BC80-2898-4EB6-8C5E-36669E84A8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575653"/>
      </p:ext>
    </p:extLst>
  </p:cSld>
  <p:clrMapOvr>
    <a:masterClrMapping/>
  </p:clrMapOvr>
  <p:transition spd="slow" advClick="0"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4773-8578-40E7-A99E-5B694D6FA9D3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8BC80-2898-4EB6-8C5E-36669E84A8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289246"/>
      </p:ext>
    </p:extLst>
  </p:cSld>
  <p:clrMapOvr>
    <a:masterClrMapping/>
  </p:clrMapOvr>
  <p:transition spd="slow" advClick="0"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984773-8578-40E7-A99E-5B694D6FA9D3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58BC80-2898-4EB6-8C5E-36669E84A8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859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 advClick="0">
    <p:circl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2.gif"/><Relationship Id="rId7" Type="http://schemas.openxmlformats.org/officeDocument/2006/relationships/image" Target="../media/image6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3" Type="http://schemas.openxmlformats.org/officeDocument/2006/relationships/image" Target="../media/image22.gif"/><Relationship Id="rId7" Type="http://schemas.openxmlformats.org/officeDocument/2006/relationships/image" Target="../media/image21.e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28.wmf"/><Relationship Id="rId5" Type="http://schemas.openxmlformats.org/officeDocument/2006/relationships/image" Target="../media/image24.png"/><Relationship Id="rId10" Type="http://schemas.openxmlformats.org/officeDocument/2006/relationships/image" Target="../media/image27.gif"/><Relationship Id="rId4" Type="http://schemas.openxmlformats.org/officeDocument/2006/relationships/image" Target="../media/image23.gif"/><Relationship Id="rId9" Type="http://schemas.openxmlformats.org/officeDocument/2006/relationships/image" Target="../media/image26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A5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WordArt 8"/>
          <p:cNvSpPr>
            <a:spLocks noChangeArrowheads="1" noChangeShapeType="1" noTextEdit="1"/>
          </p:cNvSpPr>
          <p:nvPr/>
        </p:nvSpPr>
        <p:spPr bwMode="auto">
          <a:xfrm>
            <a:off x="3124200" y="609600"/>
            <a:ext cx="2438400" cy="1219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HỘI THI</a:t>
            </a:r>
          </a:p>
        </p:txBody>
      </p:sp>
      <p:sp>
        <p:nvSpPr>
          <p:cNvPr id="34822" name="WordArt 13"/>
          <p:cNvSpPr>
            <a:spLocks noChangeArrowheads="1" noChangeShapeType="1" noTextEdit="1"/>
          </p:cNvSpPr>
          <p:nvPr/>
        </p:nvSpPr>
        <p:spPr bwMode="auto">
          <a:xfrm>
            <a:off x="152400" y="2667000"/>
            <a:ext cx="8659813" cy="16129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200" b="1" kern="10" dirty="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ahoma"/>
                <a:ea typeface="Tahoma"/>
                <a:cs typeface="Tahoma"/>
              </a:rPr>
              <a:t>THIẾU NHI TUYÊN TRUYỀN GIỚI THIỆU SÁCH</a:t>
            </a:r>
          </a:p>
          <a:p>
            <a:pPr algn="ctr"/>
            <a:r>
              <a:rPr lang="en-US" sz="3200" b="1" kern="10" smtClean="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ahoma"/>
                <a:ea typeface="Tahoma"/>
                <a:cs typeface="Tahoma"/>
              </a:rPr>
              <a:t>NGÀY ĐỌC SÁCH </a:t>
            </a:r>
            <a:r>
              <a:rPr lang="vi-VN" sz="3200" b="1" kern="10" dirty="0" smtClean="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ahoma"/>
                <a:ea typeface="Tahoma"/>
                <a:cs typeface="Tahoma"/>
              </a:rPr>
              <a:t>- </a:t>
            </a:r>
            <a:r>
              <a:rPr lang="vi-VN" sz="3200" b="1" kern="10" dirty="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ahoma"/>
                <a:ea typeface="Tahoma"/>
                <a:cs typeface="Tahoma"/>
              </a:rPr>
              <a:t>Năm </a:t>
            </a:r>
            <a:r>
              <a:rPr lang="vi-VN" sz="3200" b="1" kern="10" dirty="0" smtClean="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ahoma"/>
                <a:ea typeface="Tahoma"/>
                <a:cs typeface="Tahoma"/>
              </a:rPr>
              <a:t>20</a:t>
            </a:r>
            <a:r>
              <a:rPr lang="en-US" sz="3200" b="1" kern="10" dirty="0" smtClean="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ahoma"/>
                <a:ea typeface="Tahoma"/>
                <a:cs typeface="Tahoma"/>
              </a:rPr>
              <a:t>23</a:t>
            </a:r>
            <a:endParaRPr lang="en-US" sz="3200" b="1" kern="10" dirty="0"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Tahoma"/>
              <a:ea typeface="Tahoma"/>
              <a:cs typeface="Tahoma"/>
            </a:endParaRPr>
          </a:p>
        </p:txBody>
      </p:sp>
      <p:pic>
        <p:nvPicPr>
          <p:cNvPr id="3076" name="Picture 13" descr="vong tron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161925"/>
            <a:ext cx="928687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14" descr="vong tron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650" y="52388"/>
            <a:ext cx="928688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18" descr="taochu_bgr_10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" y="533400"/>
            <a:ext cx="38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19" descr="taochu_bgr_10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381000"/>
            <a:ext cx="38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80" name="Group 42"/>
          <p:cNvGrpSpPr>
            <a:grpSpLocks/>
          </p:cNvGrpSpPr>
          <p:nvPr/>
        </p:nvGrpSpPr>
        <p:grpSpPr bwMode="auto">
          <a:xfrm>
            <a:off x="141288" y="5486400"/>
            <a:ext cx="1001712" cy="920750"/>
            <a:chOff x="0" y="3696"/>
            <a:chExt cx="576" cy="490"/>
          </a:xfrm>
        </p:grpSpPr>
        <p:grpSp>
          <p:nvGrpSpPr>
            <p:cNvPr id="3113" name="Group 41"/>
            <p:cNvGrpSpPr>
              <a:grpSpLocks/>
            </p:cNvGrpSpPr>
            <p:nvPr/>
          </p:nvGrpSpPr>
          <p:grpSpPr bwMode="auto">
            <a:xfrm>
              <a:off x="0" y="3696"/>
              <a:ext cx="576" cy="490"/>
              <a:chOff x="0" y="3514"/>
              <a:chExt cx="624" cy="624"/>
            </a:xfrm>
          </p:grpSpPr>
          <p:pic>
            <p:nvPicPr>
              <p:cNvPr id="3115" name="Picture 7" descr="FLOWERS5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514"/>
                <a:ext cx="624" cy="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16" name="Picture 23" descr="Picture6"/>
              <p:cNvPicPr>
                <a:picLocks noChangeAspect="1" noChangeArrowheads="1" noCrop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481494">
                <a:off x="16" y="3651"/>
                <a:ext cx="170" cy="1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17" name="Picture 24" descr="taochu_bgr_10"/>
              <p:cNvPicPr>
                <a:picLocks noChangeAspect="1" noChangeArrowheads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6" y="3648"/>
                <a:ext cx="400" cy="4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18" name="Picture 25" descr="Picture6"/>
              <p:cNvPicPr>
                <a:picLocks noChangeAspect="1" noChangeArrowheads="1" noCrop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1313373">
                <a:off x="376" y="3754"/>
                <a:ext cx="184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3114" name="Picture 29" descr="Picture6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937739">
              <a:off x="198" y="3748"/>
              <a:ext cx="124" cy="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081" name="Picture 43" descr="day dong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057400"/>
            <a:ext cx="2057400" cy="7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44" descr="HOA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971800"/>
            <a:ext cx="2133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Picture 45" descr="taochu_bgr_29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38900"/>
            <a:ext cx="914400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4" name="Picture 46" descr="HOA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048000"/>
            <a:ext cx="2133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85" name="Group 47"/>
          <p:cNvGrpSpPr>
            <a:grpSpLocks/>
          </p:cNvGrpSpPr>
          <p:nvPr/>
        </p:nvGrpSpPr>
        <p:grpSpPr bwMode="auto">
          <a:xfrm>
            <a:off x="7924800" y="5486400"/>
            <a:ext cx="1001713" cy="920750"/>
            <a:chOff x="0" y="3696"/>
            <a:chExt cx="576" cy="490"/>
          </a:xfrm>
        </p:grpSpPr>
        <p:grpSp>
          <p:nvGrpSpPr>
            <p:cNvPr id="3107" name="Group 48"/>
            <p:cNvGrpSpPr>
              <a:grpSpLocks/>
            </p:cNvGrpSpPr>
            <p:nvPr/>
          </p:nvGrpSpPr>
          <p:grpSpPr bwMode="auto">
            <a:xfrm>
              <a:off x="0" y="3696"/>
              <a:ext cx="576" cy="490"/>
              <a:chOff x="0" y="3514"/>
              <a:chExt cx="624" cy="624"/>
            </a:xfrm>
          </p:grpSpPr>
          <p:pic>
            <p:nvPicPr>
              <p:cNvPr id="3109" name="Picture 49" descr="FLOWERS5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514"/>
                <a:ext cx="624" cy="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10" name="Picture 50" descr="Picture6"/>
              <p:cNvPicPr>
                <a:picLocks noChangeAspect="1" noChangeArrowheads="1" noCrop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481494">
                <a:off x="16" y="3651"/>
                <a:ext cx="170" cy="1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11" name="Picture 51" descr="taochu_bgr_10"/>
              <p:cNvPicPr>
                <a:picLocks noChangeAspect="1" noChangeArrowheads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6" y="3648"/>
                <a:ext cx="400" cy="4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12" name="Picture 52" descr="Picture6"/>
              <p:cNvPicPr>
                <a:picLocks noChangeAspect="1" noChangeArrowheads="1" noCrop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1313373">
                <a:off x="376" y="3754"/>
                <a:ext cx="184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3108" name="Picture 53" descr="Picture6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937739">
              <a:off x="198" y="3748"/>
              <a:ext cx="124" cy="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086" name="Group 54"/>
          <p:cNvGrpSpPr>
            <a:grpSpLocks/>
          </p:cNvGrpSpPr>
          <p:nvPr/>
        </p:nvGrpSpPr>
        <p:grpSpPr bwMode="auto">
          <a:xfrm>
            <a:off x="3810000" y="5486400"/>
            <a:ext cx="1001713" cy="920750"/>
            <a:chOff x="0" y="3696"/>
            <a:chExt cx="576" cy="490"/>
          </a:xfrm>
        </p:grpSpPr>
        <p:grpSp>
          <p:nvGrpSpPr>
            <p:cNvPr id="3101" name="Group 55"/>
            <p:cNvGrpSpPr>
              <a:grpSpLocks/>
            </p:cNvGrpSpPr>
            <p:nvPr/>
          </p:nvGrpSpPr>
          <p:grpSpPr bwMode="auto">
            <a:xfrm>
              <a:off x="0" y="3696"/>
              <a:ext cx="576" cy="490"/>
              <a:chOff x="0" y="3514"/>
              <a:chExt cx="624" cy="624"/>
            </a:xfrm>
          </p:grpSpPr>
          <p:pic>
            <p:nvPicPr>
              <p:cNvPr id="3103" name="Picture 56" descr="FLOWERS5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514"/>
                <a:ext cx="624" cy="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04" name="Picture 57" descr="Picture6"/>
              <p:cNvPicPr>
                <a:picLocks noChangeAspect="1" noChangeArrowheads="1" noCrop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481494">
                <a:off x="16" y="3651"/>
                <a:ext cx="170" cy="1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05" name="Picture 58" descr="taochu_bgr_10"/>
              <p:cNvPicPr>
                <a:picLocks noChangeAspect="1" noChangeArrowheads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6" y="3648"/>
                <a:ext cx="400" cy="4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06" name="Picture 59" descr="Picture6"/>
              <p:cNvPicPr>
                <a:picLocks noChangeAspect="1" noChangeArrowheads="1" noCrop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1313373">
                <a:off x="376" y="3754"/>
                <a:ext cx="184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3102" name="Picture 60" descr="Picture6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937739">
              <a:off x="198" y="3748"/>
              <a:ext cx="124" cy="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087" name="Group 61"/>
          <p:cNvGrpSpPr>
            <a:grpSpLocks/>
          </p:cNvGrpSpPr>
          <p:nvPr/>
        </p:nvGrpSpPr>
        <p:grpSpPr bwMode="auto">
          <a:xfrm>
            <a:off x="1905000" y="5486400"/>
            <a:ext cx="1001713" cy="920750"/>
            <a:chOff x="0" y="3696"/>
            <a:chExt cx="576" cy="490"/>
          </a:xfrm>
        </p:grpSpPr>
        <p:grpSp>
          <p:nvGrpSpPr>
            <p:cNvPr id="3095" name="Group 62"/>
            <p:cNvGrpSpPr>
              <a:grpSpLocks/>
            </p:cNvGrpSpPr>
            <p:nvPr/>
          </p:nvGrpSpPr>
          <p:grpSpPr bwMode="auto">
            <a:xfrm>
              <a:off x="0" y="3696"/>
              <a:ext cx="576" cy="490"/>
              <a:chOff x="0" y="3514"/>
              <a:chExt cx="624" cy="624"/>
            </a:xfrm>
          </p:grpSpPr>
          <p:pic>
            <p:nvPicPr>
              <p:cNvPr id="3097" name="Picture 63" descr="FLOWERS5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514"/>
                <a:ext cx="624" cy="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098" name="Picture 64" descr="Picture6"/>
              <p:cNvPicPr>
                <a:picLocks noChangeAspect="1" noChangeArrowheads="1" noCrop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481494">
                <a:off x="16" y="3651"/>
                <a:ext cx="170" cy="1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099" name="Picture 65" descr="taochu_bgr_10"/>
              <p:cNvPicPr>
                <a:picLocks noChangeAspect="1" noChangeArrowheads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6" y="3648"/>
                <a:ext cx="400" cy="4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00" name="Picture 66" descr="Picture6"/>
              <p:cNvPicPr>
                <a:picLocks noChangeAspect="1" noChangeArrowheads="1" noCrop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1313373">
                <a:off x="376" y="3754"/>
                <a:ext cx="184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3096" name="Picture 67" descr="Picture6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937739">
              <a:off x="198" y="3748"/>
              <a:ext cx="124" cy="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088" name="Group 68"/>
          <p:cNvGrpSpPr>
            <a:grpSpLocks/>
          </p:cNvGrpSpPr>
          <p:nvPr/>
        </p:nvGrpSpPr>
        <p:grpSpPr bwMode="auto">
          <a:xfrm>
            <a:off x="5867400" y="5486400"/>
            <a:ext cx="1001713" cy="920750"/>
            <a:chOff x="0" y="3696"/>
            <a:chExt cx="576" cy="490"/>
          </a:xfrm>
        </p:grpSpPr>
        <p:grpSp>
          <p:nvGrpSpPr>
            <p:cNvPr id="3089" name="Group 69"/>
            <p:cNvGrpSpPr>
              <a:grpSpLocks/>
            </p:cNvGrpSpPr>
            <p:nvPr/>
          </p:nvGrpSpPr>
          <p:grpSpPr bwMode="auto">
            <a:xfrm>
              <a:off x="0" y="3696"/>
              <a:ext cx="576" cy="490"/>
              <a:chOff x="0" y="3514"/>
              <a:chExt cx="624" cy="624"/>
            </a:xfrm>
          </p:grpSpPr>
          <p:pic>
            <p:nvPicPr>
              <p:cNvPr id="3091" name="Picture 70" descr="FLOWERS5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514"/>
                <a:ext cx="624" cy="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092" name="Picture 71" descr="Picture6"/>
              <p:cNvPicPr>
                <a:picLocks noChangeAspect="1" noChangeArrowheads="1" noCrop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481494">
                <a:off x="16" y="3651"/>
                <a:ext cx="170" cy="1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093" name="Picture 72" descr="taochu_bgr_10"/>
              <p:cNvPicPr>
                <a:picLocks noChangeAspect="1" noChangeArrowheads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6" y="3648"/>
                <a:ext cx="400" cy="4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094" name="Picture 73" descr="Picture6"/>
              <p:cNvPicPr>
                <a:picLocks noChangeAspect="1" noChangeArrowheads="1" noCrop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1313373">
                <a:off x="376" y="3754"/>
                <a:ext cx="184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3090" name="Picture 74" descr="Picture6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937739">
              <a:off x="198" y="3748"/>
              <a:ext cx="124" cy="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68392206"/>
      </p:ext>
    </p:extLst>
  </p:cSld>
  <p:clrMapOvr>
    <a:masterClrMapping/>
  </p:clrMapOvr>
  <p:transition spd="slow" advClick="0" advTm="239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838200"/>
            <a:ext cx="8763000" cy="4038600"/>
          </a:xfrm>
          <a:prstGeom prst="rect">
            <a:avLst/>
          </a:prstGeom>
        </p:spPr>
      </p:pic>
      <p:pic>
        <p:nvPicPr>
          <p:cNvPr id="3" name="Picture 38" descr="timbay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389811"/>
            <a:ext cx="1524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0" descr="timbay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389811"/>
            <a:ext cx="1524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9654062"/>
      </p:ext>
    </p:extLst>
  </p:cSld>
  <p:clrMapOvr>
    <a:masterClrMapping/>
  </p:clrMapOvr>
  <p:transition spd="slow" advClick="0"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709" y="533400"/>
            <a:ext cx="9144000" cy="4953000"/>
          </a:xfrm>
          <a:prstGeom prst="rect">
            <a:avLst/>
          </a:prstGeom>
        </p:spPr>
      </p:pic>
      <p:pic>
        <p:nvPicPr>
          <p:cNvPr id="3" name="Picture 23" descr="hoa ngan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5091112"/>
            <a:ext cx="4191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6915573"/>
      </p:ext>
    </p:extLst>
  </p:cSld>
  <p:clrMapOvr>
    <a:masterClrMapping/>
  </p:clrMapOvr>
  <p:transition spd="slow" advClick="0"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9600"/>
            <a:ext cx="8839200" cy="1600200"/>
          </a:xfrm>
        </p:spPr>
        <p:txBody>
          <a:bodyPr>
            <a:noAutofit/>
          </a:bodyPr>
          <a:lstStyle/>
          <a:p>
            <a:r>
              <a:rPr lang="vi-VN" sz="6000" b="1" dirty="0" smtClean="0">
                <a:solidFill>
                  <a:srgbClr val="22259E"/>
                </a:solidFill>
              </a:rPr>
              <a:t>MỘT TẾT Ở PÁC BÓ</a:t>
            </a:r>
            <a:br>
              <a:rPr lang="vi-VN" sz="6000" b="1" dirty="0" smtClean="0">
                <a:solidFill>
                  <a:srgbClr val="22259E"/>
                </a:solidFill>
              </a:rPr>
            </a:br>
            <a:r>
              <a:rPr lang="vi-VN" sz="4000" b="1" dirty="0" smtClean="0">
                <a:solidFill>
                  <a:srgbClr val="22259E"/>
                </a:solidFill>
              </a:rPr>
              <a:t>                                 </a:t>
            </a:r>
            <a:r>
              <a:rPr lang="vi-VN" sz="4000" b="1" i="1" dirty="0" smtClean="0">
                <a:solidFill>
                  <a:srgbClr val="0AB21E"/>
                </a:solidFill>
              </a:rPr>
              <a:t>Nông Thị Trưng kể</a:t>
            </a:r>
            <a:endParaRPr lang="en-US" sz="4000" b="1" dirty="0">
              <a:solidFill>
                <a:srgbClr val="22259E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52400" y="2743200"/>
            <a:ext cx="8839200" cy="2590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vi-VN" sz="6000" b="1" dirty="0" smtClean="0">
                <a:solidFill>
                  <a:srgbClr val="22259E"/>
                </a:solidFill>
              </a:rPr>
              <a:t>BÁC HỒ ĐẾN VỚI TRẺ MỒ CÔI</a:t>
            </a:r>
            <a:r>
              <a:rPr lang="vi-VN" sz="4000" b="1" dirty="0" smtClean="0">
                <a:solidFill>
                  <a:srgbClr val="22259E"/>
                </a:solidFill>
              </a:rPr>
              <a:t>                                               </a:t>
            </a:r>
          </a:p>
          <a:p>
            <a:r>
              <a:rPr lang="vi-VN" sz="4000" b="1" i="1" dirty="0">
                <a:solidFill>
                  <a:srgbClr val="22259E"/>
                </a:solidFill>
              </a:rPr>
              <a:t> </a:t>
            </a:r>
            <a:r>
              <a:rPr lang="vi-VN" sz="4000" b="1" i="1" dirty="0" smtClean="0">
                <a:solidFill>
                  <a:srgbClr val="22259E"/>
                </a:solidFill>
              </a:rPr>
              <a:t>                                       </a:t>
            </a:r>
            <a:r>
              <a:rPr lang="vi-VN" sz="4000" b="1" i="1" dirty="0" smtClean="0">
                <a:solidFill>
                  <a:srgbClr val="0AB21E"/>
                </a:solidFill>
              </a:rPr>
              <a:t>Nguyễn Khắc Kỳ</a:t>
            </a:r>
            <a:endParaRPr lang="en-US" sz="4000" b="1" dirty="0">
              <a:solidFill>
                <a:srgbClr val="22259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802447"/>
      </p:ext>
    </p:extLst>
  </p:cSld>
  <p:clrMapOvr>
    <a:masterClrMapping/>
  </p:clrMapOvr>
  <p:transition spd="slow" advClick="0"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52400"/>
            <a:ext cx="4045528" cy="635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64611"/>
      </p:ext>
    </p:extLst>
  </p:cSld>
  <p:clrMapOvr>
    <a:masterClrMapping/>
  </p:clrMapOvr>
  <p:transition spd="slow" advClick="0"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0"/>
            <a:ext cx="9144000" cy="635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025130"/>
      </p:ext>
    </p:extLst>
  </p:cSld>
  <p:clrMapOvr>
    <a:masterClrMapping/>
  </p:clrMapOvr>
  <p:transition spd="slow" advClick="0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304800"/>
            <a:ext cx="6248400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586892"/>
      </p:ext>
    </p:extLst>
  </p:cSld>
  <p:clrMapOvr>
    <a:masterClrMapping/>
  </p:clrMapOvr>
  <p:transition spd="slow" advClick="0">
    <p:circl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Thư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viện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còn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có</a:t>
            </a:r>
            <a:r>
              <a:rPr lang="en-US" b="1" dirty="0" smtClean="0">
                <a:solidFill>
                  <a:srgbClr val="FF0000"/>
                </a:solidFill>
              </a:rPr>
              <a:t> 1 </a:t>
            </a:r>
            <a:r>
              <a:rPr lang="en-US" b="1" dirty="0" err="1" smtClean="0">
                <a:solidFill>
                  <a:srgbClr val="FF0000"/>
                </a:solidFill>
              </a:rPr>
              <a:t>số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sách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cùng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chủ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đề</a:t>
            </a:r>
            <a:r>
              <a:rPr lang="en-US" b="1" dirty="0" smtClean="0">
                <a:solidFill>
                  <a:srgbClr val="FF0000"/>
                </a:solidFill>
              </a:rPr>
              <a:t>: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-        </a:t>
            </a:r>
            <a:r>
              <a:rPr lang="vi-VN" b="1" dirty="0" smtClean="0">
                <a:solidFill>
                  <a:srgbClr val="0000FF"/>
                </a:solidFill>
              </a:rPr>
              <a:t>Bác </a:t>
            </a:r>
            <a:r>
              <a:rPr lang="vi-VN" b="1" dirty="0">
                <a:solidFill>
                  <a:srgbClr val="0000FF"/>
                </a:solidFill>
              </a:rPr>
              <a:t>Hồ kính yêu của chúng em</a:t>
            </a:r>
          </a:p>
          <a:p>
            <a:pPr marL="0" indent="0">
              <a:buNone/>
            </a:pPr>
            <a:r>
              <a:rPr lang="vi-VN" b="1" dirty="0">
                <a:solidFill>
                  <a:srgbClr val="0000FF"/>
                </a:solidFill>
              </a:rPr>
              <a:t>-	Kể chuyện Bác Hồ từ tập 1-9</a:t>
            </a:r>
          </a:p>
          <a:p>
            <a:pPr marL="0" indent="0">
              <a:buNone/>
            </a:pPr>
            <a:r>
              <a:rPr lang="vi-VN" b="1" dirty="0">
                <a:solidFill>
                  <a:srgbClr val="0000FF"/>
                </a:solidFill>
              </a:rPr>
              <a:t>-	Kể chuyện về Bác Hồ</a:t>
            </a:r>
          </a:p>
          <a:p>
            <a:pPr marL="0" indent="0">
              <a:buNone/>
            </a:pPr>
            <a:r>
              <a:rPr lang="vi-VN" b="1" dirty="0">
                <a:solidFill>
                  <a:srgbClr val="0000FF"/>
                </a:solidFill>
              </a:rPr>
              <a:t>-	Tấm gương tự học của Bác Hồ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7996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8" descr="BLUL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-3343275" y="3368675"/>
            <a:ext cx="6858000" cy="12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8" descr="BLUL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5629275" y="3368675"/>
            <a:ext cx="6858000" cy="12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 descr="BLUL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0" y="6684963"/>
            <a:ext cx="9144000" cy="16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8" descr="BLUL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0" y="25400"/>
            <a:ext cx="9144000" cy="16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83" name="Oval 6" descr="Picture31"/>
          <p:cNvSpPr>
            <a:spLocks noChangeArrowheads="1"/>
          </p:cNvSpPr>
          <p:nvPr/>
        </p:nvSpPr>
        <p:spPr bwMode="auto">
          <a:xfrm flipH="1">
            <a:off x="8001000" y="5765800"/>
            <a:ext cx="914400" cy="876300"/>
          </a:xfrm>
          <a:prstGeom prst="ellipse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cs typeface="Arial" charset="0"/>
            </a:endParaRPr>
          </a:p>
        </p:txBody>
      </p:sp>
      <p:pic>
        <p:nvPicPr>
          <p:cNvPr id="15386" name="Picture 26" descr="WB02229_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590800"/>
            <a:ext cx="44958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5387" name="Object 27"/>
          <p:cNvGraphicFramePr>
            <a:graphicFrameLocks noGrp="1" noChangeAspect="1"/>
          </p:cNvGraphicFramePr>
          <p:nvPr>
            <p:ph/>
          </p:nvPr>
        </p:nvGraphicFramePr>
        <p:xfrm>
          <a:off x="2400300" y="1917700"/>
          <a:ext cx="4127500" cy="342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r:id="rId6" imgW="7053120" imgH="9951840" progId="CorelDRAW.Graphic.10">
                  <p:embed/>
                </p:oleObj>
              </mc:Choice>
              <mc:Fallback>
                <p:oleObj r:id="rId6" imgW="7053120" imgH="9951840" progId="CorelDRAW.Graphic.1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grayscl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2784" t="45209" r="17290" b="20514"/>
                      <a:stretch>
                        <a:fillRect/>
                      </a:stretch>
                    </p:blipFill>
                    <p:spPr bwMode="auto">
                      <a:xfrm>
                        <a:off x="2400300" y="1917700"/>
                        <a:ext cx="4127500" cy="342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96" name="AutoShape 36"/>
          <p:cNvSpPr>
            <a:spLocks noChangeArrowheads="1"/>
          </p:cNvSpPr>
          <p:nvPr/>
        </p:nvSpPr>
        <p:spPr bwMode="auto">
          <a:xfrm>
            <a:off x="8026400" y="177800"/>
            <a:ext cx="939800" cy="963613"/>
          </a:xfrm>
          <a:prstGeom prst="star32">
            <a:avLst>
              <a:gd name="adj" fmla="val 15278"/>
            </a:avLst>
          </a:prstGeom>
          <a:noFill/>
          <a:ln w="9525" algn="ctr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FFFFFF"/>
                    </a:gs>
                    <a:gs pos="100000">
                      <a:srgbClr val="FFFF00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15397" name="AutoShape 37"/>
          <p:cNvSpPr>
            <a:spLocks noChangeArrowheads="1"/>
          </p:cNvSpPr>
          <p:nvPr/>
        </p:nvSpPr>
        <p:spPr bwMode="auto">
          <a:xfrm>
            <a:off x="139700" y="190500"/>
            <a:ext cx="939800" cy="963613"/>
          </a:xfrm>
          <a:prstGeom prst="star32">
            <a:avLst>
              <a:gd name="adj" fmla="val 15278"/>
            </a:avLst>
          </a:prstGeom>
          <a:noFill/>
          <a:ln w="9525" algn="ctr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FFFFFF"/>
                    </a:gs>
                    <a:gs pos="100000">
                      <a:srgbClr val="FFFF00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15398" name="AutoShape 38"/>
          <p:cNvSpPr>
            <a:spLocks noChangeArrowheads="1"/>
          </p:cNvSpPr>
          <p:nvPr/>
        </p:nvSpPr>
        <p:spPr bwMode="auto">
          <a:xfrm>
            <a:off x="8407400" y="3314700"/>
            <a:ext cx="533400" cy="609600"/>
          </a:xfrm>
          <a:prstGeom prst="star32">
            <a:avLst>
              <a:gd name="adj" fmla="val 15278"/>
            </a:avLst>
          </a:prstGeom>
          <a:noFill/>
          <a:ln w="9525" algn="ctr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FFFFFF"/>
                    </a:gs>
                    <a:gs pos="100000">
                      <a:srgbClr val="FFFF00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15399" name="AutoShape 39"/>
          <p:cNvSpPr>
            <a:spLocks noChangeArrowheads="1"/>
          </p:cNvSpPr>
          <p:nvPr/>
        </p:nvSpPr>
        <p:spPr bwMode="auto">
          <a:xfrm>
            <a:off x="228600" y="3302000"/>
            <a:ext cx="533400" cy="609600"/>
          </a:xfrm>
          <a:prstGeom prst="star32">
            <a:avLst>
              <a:gd name="adj" fmla="val 15278"/>
            </a:avLst>
          </a:prstGeom>
          <a:noFill/>
          <a:ln w="9525" algn="ctr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FFFFFF"/>
                    </a:gs>
                    <a:gs pos="100000">
                      <a:srgbClr val="FFFF00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en-US"/>
          </a:p>
        </p:txBody>
      </p:sp>
      <p:pic>
        <p:nvPicPr>
          <p:cNvPr id="1137679" name="Picture 15" descr="DSTARS-P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971800"/>
            <a:ext cx="571500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5" descr="DSTARS-P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819400"/>
            <a:ext cx="571500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5" descr="DSTARS-P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438400"/>
            <a:ext cx="571500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 descr="DSTARS-P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1447800"/>
            <a:ext cx="571500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DSTARS-P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4953000"/>
            <a:ext cx="571500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5" descr="DSTARS-P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5943600"/>
            <a:ext cx="571500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5" descr="DSTARS-P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71600"/>
            <a:ext cx="571500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5" descr="DSTARS-P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6096000"/>
            <a:ext cx="571500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5" descr="DSTARS-P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457200"/>
            <a:ext cx="571500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5" descr="DSTARS-P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28600"/>
            <a:ext cx="571500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5" descr="DSTARS-P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6096000"/>
            <a:ext cx="571500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 descr="DSTARS-P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4648200"/>
            <a:ext cx="571500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5" descr="DSTARS-P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267200"/>
            <a:ext cx="571500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5" descr="DSTARS-P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3124200"/>
            <a:ext cx="571500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16" name="Picture 56" descr="CHIM(2)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286000"/>
            <a:ext cx="8382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17" name="Picture 10" descr="Chim bay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700" y="2286000"/>
            <a:ext cx="7620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5" descr="DSTARS-P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981200"/>
            <a:ext cx="571500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420" name="WordArt 60"/>
          <p:cNvSpPr>
            <a:spLocks noChangeArrowheads="1" noChangeShapeType="1" noTextEdit="1"/>
          </p:cNvSpPr>
          <p:nvPr/>
        </p:nvSpPr>
        <p:spPr bwMode="auto">
          <a:xfrm>
            <a:off x="1295400" y="1219200"/>
            <a:ext cx="6619875" cy="44958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12700">
                <a:solidFill>
                  <a:srgbClr val="EAEAEA"/>
                </a:solidFill>
                <a:round/>
                <a:headEnd/>
                <a:tailEnd/>
              </a14:hiddenLine>
            </a:ext>
          </a:extLst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/>
            <a:r>
              <a:rPr lang="en-US" sz="3600" b="1" kern="10">
                <a:solidFill>
                  <a:srgbClr val="FF0000"/>
                </a:solidFill>
                <a:effectLst>
                  <a:prstShdw prst="shdw17" dist="17961" dir="2700000">
                    <a:srgbClr val="FF0000">
                      <a:gamma/>
                      <a:shade val="60000"/>
                      <a:invGamma/>
                    </a:srgbClr>
                  </a:prstShdw>
                </a:effectLst>
                <a:latin typeface="Times New Roman"/>
                <a:cs typeface="Times New Roman"/>
              </a:rPr>
              <a:t>TRÂN TRỌNG KÍNH CHÀO</a:t>
            </a:r>
          </a:p>
        </p:txBody>
      </p:sp>
      <p:sp>
        <p:nvSpPr>
          <p:cNvPr id="15422" name="WordArt 62"/>
          <p:cNvSpPr>
            <a:spLocks noChangeArrowheads="1" noChangeShapeType="1" noTextEdit="1"/>
          </p:cNvSpPr>
          <p:nvPr/>
        </p:nvSpPr>
        <p:spPr bwMode="auto">
          <a:xfrm>
            <a:off x="546100" y="4102100"/>
            <a:ext cx="7924800" cy="1600200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5977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107763" dir="13500000" algn="ctr" rotWithShape="0">
                    <a:srgbClr val="868686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CHÚC HỘI THI THÀNH CÔNG TỐT ĐẸP</a:t>
            </a:r>
          </a:p>
        </p:txBody>
      </p:sp>
      <p:pic>
        <p:nvPicPr>
          <p:cNvPr id="15424" name="Picture 64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5740400"/>
            <a:ext cx="1219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425" name="Picture 65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5740400"/>
            <a:ext cx="1219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15426" name="Group 66"/>
          <p:cNvGrpSpPr>
            <a:grpSpLocks/>
          </p:cNvGrpSpPr>
          <p:nvPr/>
        </p:nvGrpSpPr>
        <p:grpSpPr bwMode="auto">
          <a:xfrm rot="373000">
            <a:off x="3048000" y="2667000"/>
            <a:ext cx="2840038" cy="2227263"/>
            <a:chOff x="2928" y="384"/>
            <a:chExt cx="1789" cy="1403"/>
          </a:xfrm>
        </p:grpSpPr>
        <p:sp>
          <p:nvSpPr>
            <p:cNvPr id="15427" name="Oval 67"/>
            <p:cNvSpPr>
              <a:spLocks noChangeArrowheads="1"/>
            </p:cNvSpPr>
            <p:nvPr/>
          </p:nvSpPr>
          <p:spPr bwMode="hidden">
            <a:xfrm>
              <a:off x="3361" y="638"/>
              <a:ext cx="944" cy="696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5428" name="Oval 68"/>
            <p:cNvSpPr>
              <a:spLocks noChangeArrowheads="1"/>
            </p:cNvSpPr>
            <p:nvPr/>
          </p:nvSpPr>
          <p:spPr bwMode="hidden">
            <a:xfrm>
              <a:off x="3722" y="893"/>
              <a:ext cx="187" cy="13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5429" name="Freeform 69"/>
            <p:cNvSpPr>
              <a:spLocks/>
            </p:cNvSpPr>
            <p:nvPr/>
          </p:nvSpPr>
          <p:spPr bwMode="hidden">
            <a:xfrm rot="2711884">
              <a:off x="3847" y="1097"/>
              <a:ext cx="556" cy="101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30" name="Freeform 70"/>
            <p:cNvSpPr>
              <a:spLocks/>
            </p:cNvSpPr>
            <p:nvPr/>
          </p:nvSpPr>
          <p:spPr bwMode="hidden">
            <a:xfrm rot="2711884">
              <a:off x="4251" y="1393"/>
              <a:ext cx="299" cy="158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31" name="Freeform 71"/>
            <p:cNvSpPr>
              <a:spLocks/>
            </p:cNvSpPr>
            <p:nvPr/>
          </p:nvSpPr>
          <p:spPr bwMode="hidden">
            <a:xfrm rot="2104081">
              <a:off x="3878" y="1028"/>
              <a:ext cx="586" cy="112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32" name="Freeform 72"/>
            <p:cNvSpPr>
              <a:spLocks/>
            </p:cNvSpPr>
            <p:nvPr/>
          </p:nvSpPr>
          <p:spPr bwMode="hidden">
            <a:xfrm rot="2104081">
              <a:off x="4359" y="1282"/>
              <a:ext cx="315" cy="176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33" name="Freeform 73"/>
            <p:cNvSpPr>
              <a:spLocks/>
            </p:cNvSpPr>
            <p:nvPr/>
          </p:nvSpPr>
          <p:spPr bwMode="hidden">
            <a:xfrm rot="1582915">
              <a:off x="3888" y="967"/>
              <a:ext cx="561" cy="98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34" name="Freeform 74"/>
            <p:cNvSpPr>
              <a:spLocks/>
            </p:cNvSpPr>
            <p:nvPr/>
          </p:nvSpPr>
          <p:spPr bwMode="hidden">
            <a:xfrm rot="1582915">
              <a:off x="4388" y="1157"/>
              <a:ext cx="301" cy="154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35" name="Freeform 75"/>
            <p:cNvSpPr>
              <a:spLocks/>
            </p:cNvSpPr>
            <p:nvPr/>
          </p:nvSpPr>
          <p:spPr bwMode="hidden">
            <a:xfrm rot="1080363">
              <a:off x="3897" y="903"/>
              <a:ext cx="542" cy="108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36" name="Freeform 76"/>
            <p:cNvSpPr>
              <a:spLocks/>
            </p:cNvSpPr>
            <p:nvPr/>
          </p:nvSpPr>
          <p:spPr bwMode="hidden">
            <a:xfrm rot="1080363">
              <a:off x="4405" y="1033"/>
              <a:ext cx="291" cy="170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37" name="Freeform 77"/>
            <p:cNvSpPr>
              <a:spLocks/>
            </p:cNvSpPr>
            <p:nvPr/>
          </p:nvSpPr>
          <p:spPr bwMode="hidden">
            <a:xfrm rot="463793">
              <a:off x="3908" y="832"/>
              <a:ext cx="499" cy="101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38" name="Freeform 78"/>
            <p:cNvSpPr>
              <a:spLocks/>
            </p:cNvSpPr>
            <p:nvPr/>
          </p:nvSpPr>
          <p:spPr bwMode="hidden">
            <a:xfrm rot="463793">
              <a:off x="4397" y="886"/>
              <a:ext cx="268" cy="158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39" name="Freeform 79"/>
            <p:cNvSpPr>
              <a:spLocks/>
            </p:cNvSpPr>
            <p:nvPr/>
          </p:nvSpPr>
          <p:spPr bwMode="hidden">
            <a:xfrm rot="-84182">
              <a:off x="3916" y="791"/>
              <a:ext cx="454" cy="71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40" name="Freeform 80"/>
            <p:cNvSpPr>
              <a:spLocks/>
            </p:cNvSpPr>
            <p:nvPr/>
          </p:nvSpPr>
          <p:spPr bwMode="hidden">
            <a:xfrm rot="-84182">
              <a:off x="4367" y="785"/>
              <a:ext cx="244" cy="111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41" name="Freeform 81"/>
            <p:cNvSpPr>
              <a:spLocks/>
            </p:cNvSpPr>
            <p:nvPr/>
          </p:nvSpPr>
          <p:spPr bwMode="hidden">
            <a:xfrm rot="-802576">
              <a:off x="3901" y="740"/>
              <a:ext cx="399" cy="69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42" name="Freeform 82"/>
            <p:cNvSpPr>
              <a:spLocks/>
            </p:cNvSpPr>
            <p:nvPr/>
          </p:nvSpPr>
          <p:spPr bwMode="hidden">
            <a:xfrm rot="-802576">
              <a:off x="4295" y="672"/>
              <a:ext cx="214" cy="108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43" name="Freeform 83"/>
            <p:cNvSpPr>
              <a:spLocks/>
            </p:cNvSpPr>
            <p:nvPr/>
          </p:nvSpPr>
          <p:spPr bwMode="hidden">
            <a:xfrm rot="18888116" flipH="1">
              <a:off x="3235" y="1137"/>
              <a:ext cx="557" cy="101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44" name="Freeform 84"/>
            <p:cNvSpPr>
              <a:spLocks/>
            </p:cNvSpPr>
            <p:nvPr/>
          </p:nvSpPr>
          <p:spPr bwMode="hidden">
            <a:xfrm rot="18888116" flipH="1">
              <a:off x="3087" y="1433"/>
              <a:ext cx="299" cy="158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45" name="Freeform 85"/>
            <p:cNvSpPr>
              <a:spLocks/>
            </p:cNvSpPr>
            <p:nvPr/>
          </p:nvSpPr>
          <p:spPr bwMode="hidden">
            <a:xfrm rot="19495919" flipH="1">
              <a:off x="3160" y="1085"/>
              <a:ext cx="586" cy="112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46" name="Freeform 86"/>
            <p:cNvSpPr>
              <a:spLocks/>
            </p:cNvSpPr>
            <p:nvPr/>
          </p:nvSpPr>
          <p:spPr bwMode="hidden">
            <a:xfrm rot="19495919" flipH="1">
              <a:off x="2950" y="1339"/>
              <a:ext cx="315" cy="176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47" name="Freeform 87"/>
            <p:cNvSpPr>
              <a:spLocks/>
            </p:cNvSpPr>
            <p:nvPr/>
          </p:nvSpPr>
          <p:spPr bwMode="hidden">
            <a:xfrm rot="20017085" flipH="1">
              <a:off x="3175" y="1025"/>
              <a:ext cx="561" cy="98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48" name="Freeform 88"/>
            <p:cNvSpPr>
              <a:spLocks/>
            </p:cNvSpPr>
            <p:nvPr/>
          </p:nvSpPr>
          <p:spPr bwMode="hidden">
            <a:xfrm rot="20017085" flipH="1">
              <a:off x="2935" y="1215"/>
              <a:ext cx="301" cy="153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49" name="Freeform 89"/>
            <p:cNvSpPr>
              <a:spLocks/>
            </p:cNvSpPr>
            <p:nvPr/>
          </p:nvSpPr>
          <p:spPr bwMode="hidden">
            <a:xfrm rot="20519637" flipH="1">
              <a:off x="3185" y="961"/>
              <a:ext cx="542" cy="108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50" name="Freeform 90"/>
            <p:cNvSpPr>
              <a:spLocks/>
            </p:cNvSpPr>
            <p:nvPr/>
          </p:nvSpPr>
          <p:spPr bwMode="hidden">
            <a:xfrm rot="20519637" flipH="1">
              <a:off x="2928" y="1090"/>
              <a:ext cx="291" cy="170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51" name="Freeform 91"/>
            <p:cNvSpPr>
              <a:spLocks/>
            </p:cNvSpPr>
            <p:nvPr/>
          </p:nvSpPr>
          <p:spPr bwMode="hidden">
            <a:xfrm rot="21136207" flipH="1">
              <a:off x="3217" y="889"/>
              <a:ext cx="499" cy="101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52" name="Freeform 92"/>
            <p:cNvSpPr>
              <a:spLocks/>
            </p:cNvSpPr>
            <p:nvPr/>
          </p:nvSpPr>
          <p:spPr bwMode="hidden">
            <a:xfrm rot="21136207" flipH="1">
              <a:off x="2959" y="943"/>
              <a:ext cx="268" cy="158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53" name="Freeform 93"/>
            <p:cNvSpPr>
              <a:spLocks/>
            </p:cNvSpPr>
            <p:nvPr/>
          </p:nvSpPr>
          <p:spPr bwMode="hidden">
            <a:xfrm rot="84182" flipH="1">
              <a:off x="3254" y="848"/>
              <a:ext cx="454" cy="71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54" name="Freeform 94"/>
            <p:cNvSpPr>
              <a:spLocks/>
            </p:cNvSpPr>
            <p:nvPr/>
          </p:nvSpPr>
          <p:spPr bwMode="hidden">
            <a:xfrm rot="84182" flipH="1">
              <a:off x="3013" y="842"/>
              <a:ext cx="244" cy="111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55" name="Freeform 95"/>
            <p:cNvSpPr>
              <a:spLocks/>
            </p:cNvSpPr>
            <p:nvPr/>
          </p:nvSpPr>
          <p:spPr bwMode="hidden">
            <a:xfrm rot="802576" flipH="1">
              <a:off x="3324" y="797"/>
              <a:ext cx="399" cy="69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56" name="Freeform 96"/>
            <p:cNvSpPr>
              <a:spLocks/>
            </p:cNvSpPr>
            <p:nvPr/>
          </p:nvSpPr>
          <p:spPr bwMode="hidden">
            <a:xfrm rot="802576" flipH="1">
              <a:off x="3115" y="729"/>
              <a:ext cx="214" cy="108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57" name="Freeform 97"/>
            <p:cNvSpPr>
              <a:spLocks/>
            </p:cNvSpPr>
            <p:nvPr/>
          </p:nvSpPr>
          <p:spPr bwMode="hidden">
            <a:xfrm rot="1277471" flipH="1">
              <a:off x="3350" y="775"/>
              <a:ext cx="399" cy="70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58" name="Freeform 98"/>
            <p:cNvSpPr>
              <a:spLocks/>
            </p:cNvSpPr>
            <p:nvPr/>
          </p:nvSpPr>
          <p:spPr bwMode="hidden">
            <a:xfrm rot="1277471" flipH="1">
              <a:off x="3151" y="665"/>
              <a:ext cx="214" cy="110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59" name="Freeform 99"/>
            <p:cNvSpPr>
              <a:spLocks/>
            </p:cNvSpPr>
            <p:nvPr/>
          </p:nvSpPr>
          <p:spPr bwMode="hidden">
            <a:xfrm rot="2028410" flipH="1">
              <a:off x="3394" y="745"/>
              <a:ext cx="399" cy="69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60" name="Freeform 100"/>
            <p:cNvSpPr>
              <a:spLocks/>
            </p:cNvSpPr>
            <p:nvPr/>
          </p:nvSpPr>
          <p:spPr bwMode="hidden">
            <a:xfrm rot="2028410" flipH="1">
              <a:off x="3222" y="574"/>
              <a:ext cx="214" cy="109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61" name="Freeform 101"/>
            <p:cNvSpPr>
              <a:spLocks/>
            </p:cNvSpPr>
            <p:nvPr/>
          </p:nvSpPr>
          <p:spPr bwMode="hidden">
            <a:xfrm rot="2664424" flipH="1">
              <a:off x="3433" y="700"/>
              <a:ext cx="404" cy="69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62" name="Freeform 102"/>
            <p:cNvSpPr>
              <a:spLocks/>
            </p:cNvSpPr>
            <p:nvPr/>
          </p:nvSpPr>
          <p:spPr bwMode="hidden">
            <a:xfrm rot="2664424" flipH="1">
              <a:off x="3290" y="481"/>
              <a:ext cx="217" cy="109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63" name="Freeform 103"/>
            <p:cNvSpPr>
              <a:spLocks/>
            </p:cNvSpPr>
            <p:nvPr/>
          </p:nvSpPr>
          <p:spPr bwMode="hidden">
            <a:xfrm rot="3473776" flipH="1">
              <a:off x="3518" y="685"/>
              <a:ext cx="356" cy="70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64" name="Freeform 104"/>
            <p:cNvSpPr>
              <a:spLocks/>
            </p:cNvSpPr>
            <p:nvPr/>
          </p:nvSpPr>
          <p:spPr bwMode="hidden">
            <a:xfrm rot="3473776" flipH="1">
              <a:off x="3438" y="450"/>
              <a:ext cx="191" cy="109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65" name="Freeform 105"/>
            <p:cNvSpPr>
              <a:spLocks/>
            </p:cNvSpPr>
            <p:nvPr/>
          </p:nvSpPr>
          <p:spPr bwMode="hidden">
            <a:xfrm rot="4126480" flipH="1">
              <a:off x="3577" y="673"/>
              <a:ext cx="342" cy="69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66" name="Freeform 106"/>
            <p:cNvSpPr>
              <a:spLocks/>
            </p:cNvSpPr>
            <p:nvPr/>
          </p:nvSpPr>
          <p:spPr bwMode="hidden">
            <a:xfrm rot="4126480" flipH="1">
              <a:off x="3541" y="421"/>
              <a:ext cx="184" cy="109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67" name="Freeform 107"/>
            <p:cNvSpPr>
              <a:spLocks/>
            </p:cNvSpPr>
            <p:nvPr/>
          </p:nvSpPr>
          <p:spPr bwMode="hidden">
            <a:xfrm rot="-1325434">
              <a:off x="3864" y="705"/>
              <a:ext cx="398" cy="70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68" name="Freeform 108"/>
            <p:cNvSpPr>
              <a:spLocks/>
            </p:cNvSpPr>
            <p:nvPr/>
          </p:nvSpPr>
          <p:spPr bwMode="hidden">
            <a:xfrm rot="-1325434">
              <a:off x="4246" y="592"/>
              <a:ext cx="214" cy="109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69" name="Freeform 109"/>
            <p:cNvSpPr>
              <a:spLocks/>
            </p:cNvSpPr>
            <p:nvPr/>
          </p:nvSpPr>
          <p:spPr bwMode="hidden">
            <a:xfrm rot="-1921064">
              <a:off x="3819" y="681"/>
              <a:ext cx="399" cy="70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70" name="Freeform 110"/>
            <p:cNvSpPr>
              <a:spLocks/>
            </p:cNvSpPr>
            <p:nvPr/>
          </p:nvSpPr>
          <p:spPr bwMode="hidden">
            <a:xfrm rot="-1921064">
              <a:off x="4181" y="518"/>
              <a:ext cx="214" cy="110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71" name="Freeform 111"/>
            <p:cNvSpPr>
              <a:spLocks/>
            </p:cNvSpPr>
            <p:nvPr/>
          </p:nvSpPr>
          <p:spPr bwMode="hidden">
            <a:xfrm rot="4578755" flipH="1">
              <a:off x="3632" y="690"/>
              <a:ext cx="332" cy="47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72" name="Freeform 112"/>
            <p:cNvSpPr>
              <a:spLocks/>
            </p:cNvSpPr>
            <p:nvPr/>
          </p:nvSpPr>
          <p:spPr bwMode="hidden">
            <a:xfrm rot="4578755" flipH="1">
              <a:off x="3639" y="447"/>
              <a:ext cx="178" cy="75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73" name="Freeform 113"/>
            <p:cNvSpPr>
              <a:spLocks/>
            </p:cNvSpPr>
            <p:nvPr/>
          </p:nvSpPr>
          <p:spPr bwMode="hidden">
            <a:xfrm rot="-3857755">
              <a:off x="3715" y="678"/>
              <a:ext cx="343" cy="60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74" name="Freeform 114"/>
            <p:cNvSpPr>
              <a:spLocks/>
            </p:cNvSpPr>
            <p:nvPr/>
          </p:nvSpPr>
          <p:spPr bwMode="hidden">
            <a:xfrm rot="-3857755">
              <a:off x="3926" y="433"/>
              <a:ext cx="184" cy="93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75" name="Freeform 115"/>
            <p:cNvSpPr>
              <a:spLocks/>
            </p:cNvSpPr>
            <p:nvPr/>
          </p:nvSpPr>
          <p:spPr bwMode="hidden">
            <a:xfrm rot="-2777260">
              <a:off x="3758" y="671"/>
              <a:ext cx="373" cy="87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76" name="Freeform 116"/>
            <p:cNvSpPr>
              <a:spLocks/>
            </p:cNvSpPr>
            <p:nvPr/>
          </p:nvSpPr>
          <p:spPr bwMode="hidden">
            <a:xfrm rot="-2777260">
              <a:off x="4061" y="460"/>
              <a:ext cx="200" cy="136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77" name="Freeform 117"/>
            <p:cNvSpPr>
              <a:spLocks/>
            </p:cNvSpPr>
            <p:nvPr/>
          </p:nvSpPr>
          <p:spPr bwMode="hidden">
            <a:xfrm rot="-4903748">
              <a:off x="3695" y="685"/>
              <a:ext cx="308" cy="28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78" name="Freeform 118"/>
            <p:cNvSpPr>
              <a:spLocks/>
            </p:cNvSpPr>
            <p:nvPr/>
          </p:nvSpPr>
          <p:spPr bwMode="hidden">
            <a:xfrm rot="-4903748">
              <a:off x="3809" y="447"/>
              <a:ext cx="165" cy="43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79" name="Freeform 119"/>
            <p:cNvSpPr>
              <a:spLocks/>
            </p:cNvSpPr>
            <p:nvPr/>
          </p:nvSpPr>
          <p:spPr bwMode="hidden">
            <a:xfrm rot="18335692" flipH="1">
              <a:off x="3278" y="1175"/>
              <a:ext cx="557" cy="101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80" name="Freeform 120"/>
            <p:cNvSpPr>
              <a:spLocks/>
            </p:cNvSpPr>
            <p:nvPr/>
          </p:nvSpPr>
          <p:spPr bwMode="hidden">
            <a:xfrm rot="18335692" flipH="1">
              <a:off x="3186" y="1510"/>
              <a:ext cx="299" cy="158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81" name="Freeform 121"/>
            <p:cNvSpPr>
              <a:spLocks/>
            </p:cNvSpPr>
            <p:nvPr/>
          </p:nvSpPr>
          <p:spPr bwMode="hidden">
            <a:xfrm rot="17542885" flipH="1">
              <a:off x="3362" y="1208"/>
              <a:ext cx="515" cy="101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82" name="Freeform 122"/>
            <p:cNvSpPr>
              <a:spLocks/>
            </p:cNvSpPr>
            <p:nvPr/>
          </p:nvSpPr>
          <p:spPr bwMode="hidden">
            <a:xfrm rot="17542885" flipH="1">
              <a:off x="3364" y="1550"/>
              <a:ext cx="276" cy="158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83" name="Freeform 123"/>
            <p:cNvSpPr>
              <a:spLocks/>
            </p:cNvSpPr>
            <p:nvPr/>
          </p:nvSpPr>
          <p:spPr bwMode="hidden">
            <a:xfrm rot="16870650" flipH="1">
              <a:off x="3452" y="1220"/>
              <a:ext cx="495" cy="91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84" name="Freeform 124"/>
            <p:cNvSpPr>
              <a:spLocks/>
            </p:cNvSpPr>
            <p:nvPr/>
          </p:nvSpPr>
          <p:spPr bwMode="hidden">
            <a:xfrm rot="16870650" flipH="1">
              <a:off x="3525" y="1567"/>
              <a:ext cx="265" cy="142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85" name="Freeform 125"/>
            <p:cNvSpPr>
              <a:spLocks/>
            </p:cNvSpPr>
            <p:nvPr/>
          </p:nvSpPr>
          <p:spPr bwMode="hidden">
            <a:xfrm rot="3144576">
              <a:off x="3801" y="1158"/>
              <a:ext cx="557" cy="101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86" name="Freeform 126"/>
            <p:cNvSpPr>
              <a:spLocks/>
            </p:cNvSpPr>
            <p:nvPr/>
          </p:nvSpPr>
          <p:spPr bwMode="hidden">
            <a:xfrm rot="3144576">
              <a:off x="4165" y="1485"/>
              <a:ext cx="299" cy="159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87" name="Freeform 127"/>
            <p:cNvSpPr>
              <a:spLocks/>
            </p:cNvSpPr>
            <p:nvPr/>
          </p:nvSpPr>
          <p:spPr bwMode="hidden">
            <a:xfrm rot="3745735">
              <a:off x="3762" y="1196"/>
              <a:ext cx="533" cy="97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88" name="Freeform 128"/>
            <p:cNvSpPr>
              <a:spLocks/>
            </p:cNvSpPr>
            <p:nvPr/>
          </p:nvSpPr>
          <p:spPr bwMode="hidden">
            <a:xfrm rot="3745735">
              <a:off x="4047" y="1543"/>
              <a:ext cx="286" cy="152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89" name="Freeform 129"/>
            <p:cNvSpPr>
              <a:spLocks/>
            </p:cNvSpPr>
            <p:nvPr/>
          </p:nvSpPr>
          <p:spPr bwMode="hidden">
            <a:xfrm rot="4286818">
              <a:off x="3705" y="1235"/>
              <a:ext cx="517" cy="79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90" name="Freeform 130"/>
            <p:cNvSpPr>
              <a:spLocks/>
            </p:cNvSpPr>
            <p:nvPr/>
          </p:nvSpPr>
          <p:spPr bwMode="hidden">
            <a:xfrm rot="4286818">
              <a:off x="3923" y="1585"/>
              <a:ext cx="278" cy="125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91" name="Freeform 131"/>
            <p:cNvSpPr>
              <a:spLocks/>
            </p:cNvSpPr>
            <p:nvPr/>
          </p:nvSpPr>
          <p:spPr bwMode="hidden">
            <a:xfrm rot="4898956">
              <a:off x="3665" y="1252"/>
              <a:ext cx="475" cy="80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92" name="Freeform 132"/>
            <p:cNvSpPr>
              <a:spLocks/>
            </p:cNvSpPr>
            <p:nvPr/>
          </p:nvSpPr>
          <p:spPr bwMode="hidden">
            <a:xfrm rot="4898956">
              <a:off x="3804" y="1581"/>
              <a:ext cx="255" cy="125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93" name="Freeform 133"/>
            <p:cNvSpPr>
              <a:spLocks/>
            </p:cNvSpPr>
            <p:nvPr/>
          </p:nvSpPr>
          <p:spPr bwMode="hidden">
            <a:xfrm rot="5755659">
              <a:off x="3570" y="1267"/>
              <a:ext cx="464" cy="60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folHlink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94" name="Freeform 134"/>
            <p:cNvSpPr>
              <a:spLocks/>
            </p:cNvSpPr>
            <p:nvPr/>
          </p:nvSpPr>
          <p:spPr bwMode="hidden">
            <a:xfrm rot="5755659">
              <a:off x="3618" y="1599"/>
              <a:ext cx="249" cy="95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95" name="Freeform 135"/>
            <p:cNvSpPr>
              <a:spLocks/>
            </p:cNvSpPr>
            <p:nvPr/>
          </p:nvSpPr>
          <p:spPr bwMode="hidden">
            <a:xfrm flipH="1">
              <a:off x="3553" y="1154"/>
              <a:ext cx="157" cy="478"/>
            </a:xfrm>
            <a:custGeom>
              <a:avLst/>
              <a:gdLst>
                <a:gd name="T0" fmla="*/ 0 w 776"/>
                <a:gd name="T1" fmla="*/ 64 h 2368"/>
                <a:gd name="T2" fmla="*/ 240 w 776"/>
                <a:gd name="T3" fmla="*/ 16 h 2368"/>
                <a:gd name="T4" fmla="*/ 96 w 776"/>
                <a:gd name="T5" fmla="*/ 160 h 2368"/>
                <a:gd name="T6" fmla="*/ 336 w 776"/>
                <a:gd name="T7" fmla="*/ 160 h 2368"/>
                <a:gd name="T8" fmla="*/ 192 w 776"/>
                <a:gd name="T9" fmla="*/ 304 h 2368"/>
                <a:gd name="T10" fmla="*/ 384 w 776"/>
                <a:gd name="T11" fmla="*/ 352 h 2368"/>
                <a:gd name="T12" fmla="*/ 288 w 776"/>
                <a:gd name="T13" fmla="*/ 448 h 2368"/>
                <a:gd name="T14" fmla="*/ 480 w 776"/>
                <a:gd name="T15" fmla="*/ 496 h 2368"/>
                <a:gd name="T16" fmla="*/ 384 w 776"/>
                <a:gd name="T17" fmla="*/ 592 h 2368"/>
                <a:gd name="T18" fmla="*/ 528 w 776"/>
                <a:gd name="T19" fmla="*/ 640 h 2368"/>
                <a:gd name="T20" fmla="*/ 480 w 776"/>
                <a:gd name="T21" fmla="*/ 736 h 2368"/>
                <a:gd name="T22" fmla="*/ 576 w 776"/>
                <a:gd name="T23" fmla="*/ 832 h 2368"/>
                <a:gd name="T24" fmla="*/ 576 w 776"/>
                <a:gd name="T25" fmla="*/ 928 h 2368"/>
                <a:gd name="T26" fmla="*/ 672 w 776"/>
                <a:gd name="T27" fmla="*/ 1072 h 2368"/>
                <a:gd name="T28" fmla="*/ 624 w 776"/>
                <a:gd name="T29" fmla="*/ 1216 h 2368"/>
                <a:gd name="T30" fmla="*/ 720 w 776"/>
                <a:gd name="T31" fmla="*/ 1312 h 2368"/>
                <a:gd name="T32" fmla="*/ 672 w 776"/>
                <a:gd name="T33" fmla="*/ 1456 h 2368"/>
                <a:gd name="T34" fmla="*/ 720 w 776"/>
                <a:gd name="T35" fmla="*/ 1600 h 2368"/>
                <a:gd name="T36" fmla="*/ 672 w 776"/>
                <a:gd name="T37" fmla="*/ 1696 h 2368"/>
                <a:gd name="T38" fmla="*/ 768 w 776"/>
                <a:gd name="T39" fmla="*/ 1840 h 2368"/>
                <a:gd name="T40" fmla="*/ 720 w 776"/>
                <a:gd name="T41" fmla="*/ 1984 h 2368"/>
                <a:gd name="T42" fmla="*/ 768 w 776"/>
                <a:gd name="T43" fmla="*/ 2176 h 2368"/>
                <a:gd name="T44" fmla="*/ 720 w 776"/>
                <a:gd name="T45" fmla="*/ 2224 h 2368"/>
                <a:gd name="T46" fmla="*/ 768 w 776"/>
                <a:gd name="T47" fmla="*/ 2368 h 2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76" h="2368">
                  <a:moveTo>
                    <a:pt x="0" y="64"/>
                  </a:moveTo>
                  <a:cubicBezTo>
                    <a:pt x="112" y="32"/>
                    <a:pt x="224" y="0"/>
                    <a:pt x="240" y="16"/>
                  </a:cubicBezTo>
                  <a:cubicBezTo>
                    <a:pt x="256" y="32"/>
                    <a:pt x="80" y="136"/>
                    <a:pt x="96" y="160"/>
                  </a:cubicBezTo>
                  <a:cubicBezTo>
                    <a:pt x="112" y="184"/>
                    <a:pt x="320" y="136"/>
                    <a:pt x="336" y="160"/>
                  </a:cubicBezTo>
                  <a:cubicBezTo>
                    <a:pt x="352" y="184"/>
                    <a:pt x="184" y="272"/>
                    <a:pt x="192" y="304"/>
                  </a:cubicBezTo>
                  <a:cubicBezTo>
                    <a:pt x="200" y="336"/>
                    <a:pt x="368" y="328"/>
                    <a:pt x="384" y="352"/>
                  </a:cubicBezTo>
                  <a:cubicBezTo>
                    <a:pt x="400" y="376"/>
                    <a:pt x="272" y="424"/>
                    <a:pt x="288" y="448"/>
                  </a:cubicBezTo>
                  <a:cubicBezTo>
                    <a:pt x="304" y="472"/>
                    <a:pt x="464" y="472"/>
                    <a:pt x="480" y="496"/>
                  </a:cubicBezTo>
                  <a:cubicBezTo>
                    <a:pt x="496" y="520"/>
                    <a:pt x="376" y="568"/>
                    <a:pt x="384" y="592"/>
                  </a:cubicBezTo>
                  <a:cubicBezTo>
                    <a:pt x="392" y="616"/>
                    <a:pt x="512" y="616"/>
                    <a:pt x="528" y="640"/>
                  </a:cubicBezTo>
                  <a:cubicBezTo>
                    <a:pt x="544" y="664"/>
                    <a:pt x="472" y="704"/>
                    <a:pt x="480" y="736"/>
                  </a:cubicBezTo>
                  <a:cubicBezTo>
                    <a:pt x="488" y="768"/>
                    <a:pt x="560" y="800"/>
                    <a:pt x="576" y="832"/>
                  </a:cubicBezTo>
                  <a:cubicBezTo>
                    <a:pt x="592" y="864"/>
                    <a:pt x="560" y="888"/>
                    <a:pt x="576" y="928"/>
                  </a:cubicBezTo>
                  <a:cubicBezTo>
                    <a:pt x="592" y="968"/>
                    <a:pt x="664" y="1024"/>
                    <a:pt x="672" y="1072"/>
                  </a:cubicBezTo>
                  <a:cubicBezTo>
                    <a:pt x="680" y="1120"/>
                    <a:pt x="616" y="1176"/>
                    <a:pt x="624" y="1216"/>
                  </a:cubicBezTo>
                  <a:cubicBezTo>
                    <a:pt x="632" y="1256"/>
                    <a:pt x="712" y="1272"/>
                    <a:pt x="720" y="1312"/>
                  </a:cubicBezTo>
                  <a:cubicBezTo>
                    <a:pt x="728" y="1352"/>
                    <a:pt x="672" y="1408"/>
                    <a:pt x="672" y="1456"/>
                  </a:cubicBezTo>
                  <a:cubicBezTo>
                    <a:pt x="672" y="1504"/>
                    <a:pt x="720" y="1560"/>
                    <a:pt x="720" y="1600"/>
                  </a:cubicBezTo>
                  <a:cubicBezTo>
                    <a:pt x="720" y="1640"/>
                    <a:pt x="664" y="1656"/>
                    <a:pt x="672" y="1696"/>
                  </a:cubicBezTo>
                  <a:cubicBezTo>
                    <a:pt x="680" y="1736"/>
                    <a:pt x="760" y="1792"/>
                    <a:pt x="768" y="1840"/>
                  </a:cubicBezTo>
                  <a:cubicBezTo>
                    <a:pt x="776" y="1888"/>
                    <a:pt x="720" y="1928"/>
                    <a:pt x="720" y="1984"/>
                  </a:cubicBezTo>
                  <a:cubicBezTo>
                    <a:pt x="720" y="2040"/>
                    <a:pt x="768" y="2136"/>
                    <a:pt x="768" y="2176"/>
                  </a:cubicBezTo>
                  <a:cubicBezTo>
                    <a:pt x="768" y="2216"/>
                    <a:pt x="720" y="2192"/>
                    <a:pt x="720" y="2224"/>
                  </a:cubicBezTo>
                  <a:cubicBezTo>
                    <a:pt x="720" y="2256"/>
                    <a:pt x="744" y="2312"/>
                    <a:pt x="768" y="2368"/>
                  </a:cubicBezTo>
                </a:path>
              </a:pathLst>
            </a:custGeom>
            <a:noFill/>
            <a:ln w="9525">
              <a:solidFill>
                <a:srgbClr val="FF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96" name="Arc 136"/>
            <p:cNvSpPr>
              <a:spLocks/>
            </p:cNvSpPr>
            <p:nvPr/>
          </p:nvSpPr>
          <p:spPr bwMode="hidden">
            <a:xfrm flipH="1">
              <a:off x="3268" y="982"/>
              <a:ext cx="687" cy="745"/>
            </a:xfrm>
            <a:custGeom>
              <a:avLst/>
              <a:gdLst>
                <a:gd name="G0" fmla="+- 0 0 0"/>
                <a:gd name="G1" fmla="+- 20897 0 0"/>
                <a:gd name="G2" fmla="+- 21600 0 0"/>
                <a:gd name="T0" fmla="*/ 5467 w 21600"/>
                <a:gd name="T1" fmla="*/ 0 h 21602"/>
                <a:gd name="T2" fmla="*/ 21589 w 21600"/>
                <a:gd name="T3" fmla="*/ 21602 h 21602"/>
                <a:gd name="T4" fmla="*/ 0 w 21600"/>
                <a:gd name="T5" fmla="*/ 20897 h 21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2" fill="none" extrusionOk="0">
                  <a:moveTo>
                    <a:pt x="5466" y="0"/>
                  </a:moveTo>
                  <a:cubicBezTo>
                    <a:pt x="14970" y="2486"/>
                    <a:pt x="21600" y="11073"/>
                    <a:pt x="21600" y="20897"/>
                  </a:cubicBezTo>
                  <a:cubicBezTo>
                    <a:pt x="21600" y="21132"/>
                    <a:pt x="21596" y="21367"/>
                    <a:pt x="21588" y="21601"/>
                  </a:cubicBezTo>
                </a:path>
                <a:path w="21600" h="21602" stroke="0" extrusionOk="0">
                  <a:moveTo>
                    <a:pt x="5466" y="0"/>
                  </a:moveTo>
                  <a:cubicBezTo>
                    <a:pt x="14970" y="2486"/>
                    <a:pt x="21600" y="11073"/>
                    <a:pt x="21600" y="20897"/>
                  </a:cubicBezTo>
                  <a:cubicBezTo>
                    <a:pt x="21600" y="21132"/>
                    <a:pt x="21596" y="21367"/>
                    <a:pt x="21588" y="21601"/>
                  </a:cubicBezTo>
                  <a:lnTo>
                    <a:pt x="0" y="20897"/>
                  </a:lnTo>
                  <a:close/>
                </a:path>
              </a:pathLst>
            </a:custGeom>
            <a:noFill/>
            <a:ln w="9525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5497" name="Arc 137"/>
            <p:cNvSpPr>
              <a:spLocks/>
            </p:cNvSpPr>
            <p:nvPr/>
          </p:nvSpPr>
          <p:spPr bwMode="hidden">
            <a:xfrm flipV="1">
              <a:off x="3887" y="532"/>
              <a:ext cx="830" cy="661"/>
            </a:xfrm>
            <a:custGeom>
              <a:avLst/>
              <a:gdLst>
                <a:gd name="G0" fmla="+- 17826 0 0"/>
                <a:gd name="G1" fmla="+- 0 0 0"/>
                <a:gd name="G2" fmla="+- 21600 0 0"/>
                <a:gd name="T0" fmla="*/ 36729 w 36729"/>
                <a:gd name="T1" fmla="*/ 10451 h 21600"/>
                <a:gd name="T2" fmla="*/ 0 w 36729"/>
                <a:gd name="T3" fmla="*/ 12197 h 21600"/>
                <a:gd name="T4" fmla="*/ 17826 w 36729"/>
                <a:gd name="T5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729" h="21600" fill="none" extrusionOk="0">
                  <a:moveTo>
                    <a:pt x="36729" y="10451"/>
                  </a:moveTo>
                  <a:cubicBezTo>
                    <a:pt x="32926" y="17330"/>
                    <a:pt x="25686" y="21599"/>
                    <a:pt x="17826" y="21600"/>
                  </a:cubicBezTo>
                  <a:cubicBezTo>
                    <a:pt x="10696" y="21600"/>
                    <a:pt x="4025" y="18081"/>
                    <a:pt x="-1" y="12197"/>
                  </a:cubicBezTo>
                </a:path>
                <a:path w="36729" h="21600" stroke="0" extrusionOk="0">
                  <a:moveTo>
                    <a:pt x="36729" y="10451"/>
                  </a:moveTo>
                  <a:cubicBezTo>
                    <a:pt x="32926" y="17330"/>
                    <a:pt x="25686" y="21599"/>
                    <a:pt x="17826" y="21600"/>
                  </a:cubicBezTo>
                  <a:cubicBezTo>
                    <a:pt x="10696" y="21600"/>
                    <a:pt x="4025" y="18081"/>
                    <a:pt x="-1" y="12197"/>
                  </a:cubicBezTo>
                  <a:lnTo>
                    <a:pt x="17826" y="0"/>
                  </a:lnTo>
                  <a:close/>
                </a:path>
              </a:pathLst>
            </a:custGeom>
            <a:noFill/>
            <a:ln w="9525">
              <a:solidFill>
                <a:srgbClr val="FF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5498" name="Arc 138"/>
            <p:cNvSpPr>
              <a:spLocks/>
            </p:cNvSpPr>
            <p:nvPr/>
          </p:nvSpPr>
          <p:spPr bwMode="hidden">
            <a:xfrm flipH="1">
              <a:off x="3338" y="862"/>
              <a:ext cx="401" cy="769"/>
            </a:xfrm>
            <a:custGeom>
              <a:avLst/>
              <a:gdLst>
                <a:gd name="G0" fmla="+- 7340 0 0"/>
                <a:gd name="G1" fmla="+- 21600 0 0"/>
                <a:gd name="G2" fmla="+- 21600 0 0"/>
                <a:gd name="T0" fmla="*/ 0 w 28940"/>
                <a:gd name="T1" fmla="*/ 1285 h 22305"/>
                <a:gd name="T2" fmla="*/ 28929 w 28940"/>
                <a:gd name="T3" fmla="*/ 22305 h 22305"/>
                <a:gd name="T4" fmla="*/ 7340 w 28940"/>
                <a:gd name="T5" fmla="*/ 21600 h 22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940" h="22305" fill="none" extrusionOk="0">
                  <a:moveTo>
                    <a:pt x="0" y="1285"/>
                  </a:moveTo>
                  <a:cubicBezTo>
                    <a:pt x="2353" y="434"/>
                    <a:pt x="4837" y="-1"/>
                    <a:pt x="7340" y="0"/>
                  </a:cubicBezTo>
                  <a:cubicBezTo>
                    <a:pt x="19269" y="0"/>
                    <a:pt x="28940" y="9670"/>
                    <a:pt x="28940" y="21600"/>
                  </a:cubicBezTo>
                  <a:cubicBezTo>
                    <a:pt x="28940" y="21835"/>
                    <a:pt x="28936" y="22070"/>
                    <a:pt x="28928" y="22304"/>
                  </a:cubicBezTo>
                </a:path>
                <a:path w="28940" h="22305" stroke="0" extrusionOk="0">
                  <a:moveTo>
                    <a:pt x="0" y="1285"/>
                  </a:moveTo>
                  <a:cubicBezTo>
                    <a:pt x="2353" y="434"/>
                    <a:pt x="4837" y="-1"/>
                    <a:pt x="7340" y="0"/>
                  </a:cubicBezTo>
                  <a:cubicBezTo>
                    <a:pt x="19269" y="0"/>
                    <a:pt x="28940" y="9670"/>
                    <a:pt x="28940" y="21600"/>
                  </a:cubicBezTo>
                  <a:cubicBezTo>
                    <a:pt x="28940" y="21835"/>
                    <a:pt x="28936" y="22070"/>
                    <a:pt x="28928" y="22304"/>
                  </a:cubicBezTo>
                  <a:lnTo>
                    <a:pt x="7340" y="21600"/>
                  </a:lnTo>
                  <a:close/>
                </a:path>
              </a:pathLst>
            </a:custGeom>
            <a:noFill/>
            <a:ln w="9525">
              <a:solidFill>
                <a:srgbClr val="FF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5499" name="Arc 139"/>
            <p:cNvSpPr>
              <a:spLocks/>
            </p:cNvSpPr>
            <p:nvPr/>
          </p:nvSpPr>
          <p:spPr bwMode="hidden">
            <a:xfrm flipH="1">
              <a:off x="3053" y="902"/>
              <a:ext cx="652" cy="768"/>
            </a:xfrm>
            <a:custGeom>
              <a:avLst/>
              <a:gdLst>
                <a:gd name="G0" fmla="+- 8873 0 0"/>
                <a:gd name="G1" fmla="+- 21600 0 0"/>
                <a:gd name="G2" fmla="+- 21600 0 0"/>
                <a:gd name="T0" fmla="*/ 0 w 30473"/>
                <a:gd name="T1" fmla="*/ 1907 h 22305"/>
                <a:gd name="T2" fmla="*/ 30462 w 30473"/>
                <a:gd name="T3" fmla="*/ 22305 h 22305"/>
                <a:gd name="T4" fmla="*/ 8873 w 30473"/>
                <a:gd name="T5" fmla="*/ 21600 h 22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473" h="22305" fill="none" extrusionOk="0">
                  <a:moveTo>
                    <a:pt x="-1" y="1906"/>
                  </a:moveTo>
                  <a:cubicBezTo>
                    <a:pt x="2789" y="649"/>
                    <a:pt x="5813" y="-1"/>
                    <a:pt x="8873" y="0"/>
                  </a:cubicBezTo>
                  <a:cubicBezTo>
                    <a:pt x="20802" y="0"/>
                    <a:pt x="30473" y="9670"/>
                    <a:pt x="30473" y="21600"/>
                  </a:cubicBezTo>
                  <a:cubicBezTo>
                    <a:pt x="30473" y="21835"/>
                    <a:pt x="30469" y="22070"/>
                    <a:pt x="30461" y="22304"/>
                  </a:cubicBezTo>
                </a:path>
                <a:path w="30473" h="22305" stroke="0" extrusionOk="0">
                  <a:moveTo>
                    <a:pt x="-1" y="1906"/>
                  </a:moveTo>
                  <a:cubicBezTo>
                    <a:pt x="2789" y="649"/>
                    <a:pt x="5813" y="-1"/>
                    <a:pt x="8873" y="0"/>
                  </a:cubicBezTo>
                  <a:cubicBezTo>
                    <a:pt x="20802" y="0"/>
                    <a:pt x="30473" y="9670"/>
                    <a:pt x="30473" y="21600"/>
                  </a:cubicBezTo>
                  <a:cubicBezTo>
                    <a:pt x="30473" y="21835"/>
                    <a:pt x="30469" y="22070"/>
                    <a:pt x="30461" y="22304"/>
                  </a:cubicBezTo>
                  <a:lnTo>
                    <a:pt x="8873" y="21600"/>
                  </a:lnTo>
                  <a:close/>
                </a:path>
              </a:pathLst>
            </a:custGeom>
            <a:noFill/>
            <a:ln w="9525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5500" name="Arc 140"/>
            <p:cNvSpPr>
              <a:spLocks/>
            </p:cNvSpPr>
            <p:nvPr/>
          </p:nvSpPr>
          <p:spPr bwMode="hidden">
            <a:xfrm flipH="1">
              <a:off x="2996" y="762"/>
              <a:ext cx="768" cy="769"/>
            </a:xfrm>
            <a:custGeom>
              <a:avLst/>
              <a:gdLst>
                <a:gd name="G0" fmla="+- 12855 0 0"/>
                <a:gd name="G1" fmla="+- 21600 0 0"/>
                <a:gd name="G2" fmla="+- 21600 0 0"/>
                <a:gd name="T0" fmla="*/ 0 w 34455"/>
                <a:gd name="T1" fmla="*/ 4241 h 22305"/>
                <a:gd name="T2" fmla="*/ 34444 w 34455"/>
                <a:gd name="T3" fmla="*/ 22305 h 22305"/>
                <a:gd name="T4" fmla="*/ 12855 w 34455"/>
                <a:gd name="T5" fmla="*/ 21600 h 22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455" h="22305" fill="none" extrusionOk="0">
                  <a:moveTo>
                    <a:pt x="0" y="4241"/>
                  </a:moveTo>
                  <a:cubicBezTo>
                    <a:pt x="3720" y="1486"/>
                    <a:pt x="8226" y="-1"/>
                    <a:pt x="12855" y="0"/>
                  </a:cubicBezTo>
                  <a:cubicBezTo>
                    <a:pt x="24784" y="0"/>
                    <a:pt x="34455" y="9670"/>
                    <a:pt x="34455" y="21600"/>
                  </a:cubicBezTo>
                  <a:cubicBezTo>
                    <a:pt x="34455" y="21835"/>
                    <a:pt x="34451" y="22070"/>
                    <a:pt x="34443" y="22304"/>
                  </a:cubicBezTo>
                </a:path>
                <a:path w="34455" h="22305" stroke="0" extrusionOk="0">
                  <a:moveTo>
                    <a:pt x="0" y="4241"/>
                  </a:moveTo>
                  <a:cubicBezTo>
                    <a:pt x="3720" y="1486"/>
                    <a:pt x="8226" y="-1"/>
                    <a:pt x="12855" y="0"/>
                  </a:cubicBezTo>
                  <a:cubicBezTo>
                    <a:pt x="24784" y="0"/>
                    <a:pt x="34455" y="9670"/>
                    <a:pt x="34455" y="21600"/>
                  </a:cubicBezTo>
                  <a:cubicBezTo>
                    <a:pt x="34455" y="21835"/>
                    <a:pt x="34451" y="22070"/>
                    <a:pt x="34443" y="22304"/>
                  </a:cubicBezTo>
                  <a:lnTo>
                    <a:pt x="12855" y="21600"/>
                  </a:lnTo>
                  <a:close/>
                </a:path>
              </a:pathLst>
            </a:custGeom>
            <a:noFill/>
            <a:ln w="9525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5501" name="Arc 141"/>
            <p:cNvSpPr>
              <a:spLocks/>
            </p:cNvSpPr>
            <p:nvPr/>
          </p:nvSpPr>
          <p:spPr bwMode="hidden">
            <a:xfrm>
              <a:off x="3846" y="870"/>
              <a:ext cx="123" cy="769"/>
            </a:xfrm>
            <a:custGeom>
              <a:avLst/>
              <a:gdLst>
                <a:gd name="G0" fmla="+- 13212 0 0"/>
                <a:gd name="G1" fmla="+- 21600 0 0"/>
                <a:gd name="G2" fmla="+- 21600 0 0"/>
                <a:gd name="T0" fmla="*/ 0 w 34812"/>
                <a:gd name="T1" fmla="*/ 4512 h 22305"/>
                <a:gd name="T2" fmla="*/ 34801 w 34812"/>
                <a:gd name="T3" fmla="*/ 22305 h 22305"/>
                <a:gd name="T4" fmla="*/ 13212 w 34812"/>
                <a:gd name="T5" fmla="*/ 21600 h 22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812" h="22305" fill="none" extrusionOk="0">
                  <a:moveTo>
                    <a:pt x="-1" y="4511"/>
                  </a:moveTo>
                  <a:cubicBezTo>
                    <a:pt x="3783" y="1586"/>
                    <a:pt x="8429" y="-1"/>
                    <a:pt x="13212" y="0"/>
                  </a:cubicBezTo>
                  <a:cubicBezTo>
                    <a:pt x="25141" y="0"/>
                    <a:pt x="34812" y="9670"/>
                    <a:pt x="34812" y="21600"/>
                  </a:cubicBezTo>
                  <a:cubicBezTo>
                    <a:pt x="34812" y="21835"/>
                    <a:pt x="34808" y="22070"/>
                    <a:pt x="34800" y="22304"/>
                  </a:cubicBezTo>
                </a:path>
                <a:path w="34812" h="22305" stroke="0" extrusionOk="0">
                  <a:moveTo>
                    <a:pt x="-1" y="4511"/>
                  </a:moveTo>
                  <a:cubicBezTo>
                    <a:pt x="3783" y="1586"/>
                    <a:pt x="8429" y="-1"/>
                    <a:pt x="13212" y="0"/>
                  </a:cubicBezTo>
                  <a:cubicBezTo>
                    <a:pt x="25141" y="0"/>
                    <a:pt x="34812" y="9670"/>
                    <a:pt x="34812" y="21600"/>
                  </a:cubicBezTo>
                  <a:cubicBezTo>
                    <a:pt x="34812" y="21835"/>
                    <a:pt x="34808" y="22070"/>
                    <a:pt x="34800" y="22304"/>
                  </a:cubicBezTo>
                  <a:lnTo>
                    <a:pt x="13212" y="21600"/>
                  </a:lnTo>
                  <a:close/>
                </a:path>
              </a:pathLst>
            </a:cu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5502" name="Arc 142"/>
            <p:cNvSpPr>
              <a:spLocks/>
            </p:cNvSpPr>
            <p:nvPr/>
          </p:nvSpPr>
          <p:spPr bwMode="hidden">
            <a:xfrm>
              <a:off x="3879" y="866"/>
              <a:ext cx="324" cy="769"/>
            </a:xfrm>
            <a:custGeom>
              <a:avLst/>
              <a:gdLst>
                <a:gd name="G0" fmla="+- 13212 0 0"/>
                <a:gd name="G1" fmla="+- 21600 0 0"/>
                <a:gd name="G2" fmla="+- 21600 0 0"/>
                <a:gd name="T0" fmla="*/ 0 w 34812"/>
                <a:gd name="T1" fmla="*/ 4512 h 22305"/>
                <a:gd name="T2" fmla="*/ 34801 w 34812"/>
                <a:gd name="T3" fmla="*/ 22305 h 22305"/>
                <a:gd name="T4" fmla="*/ 13212 w 34812"/>
                <a:gd name="T5" fmla="*/ 21600 h 22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812" h="22305" fill="none" extrusionOk="0">
                  <a:moveTo>
                    <a:pt x="-1" y="4511"/>
                  </a:moveTo>
                  <a:cubicBezTo>
                    <a:pt x="3783" y="1586"/>
                    <a:pt x="8429" y="-1"/>
                    <a:pt x="13212" y="0"/>
                  </a:cubicBezTo>
                  <a:cubicBezTo>
                    <a:pt x="25141" y="0"/>
                    <a:pt x="34812" y="9670"/>
                    <a:pt x="34812" y="21600"/>
                  </a:cubicBezTo>
                  <a:cubicBezTo>
                    <a:pt x="34812" y="21835"/>
                    <a:pt x="34808" y="22070"/>
                    <a:pt x="34800" y="22304"/>
                  </a:cubicBezTo>
                </a:path>
                <a:path w="34812" h="22305" stroke="0" extrusionOk="0">
                  <a:moveTo>
                    <a:pt x="-1" y="4511"/>
                  </a:moveTo>
                  <a:cubicBezTo>
                    <a:pt x="3783" y="1586"/>
                    <a:pt x="8429" y="-1"/>
                    <a:pt x="13212" y="0"/>
                  </a:cubicBezTo>
                  <a:cubicBezTo>
                    <a:pt x="25141" y="0"/>
                    <a:pt x="34812" y="9670"/>
                    <a:pt x="34812" y="21600"/>
                  </a:cubicBezTo>
                  <a:cubicBezTo>
                    <a:pt x="34812" y="21835"/>
                    <a:pt x="34808" y="22070"/>
                    <a:pt x="34800" y="22304"/>
                  </a:cubicBezTo>
                  <a:lnTo>
                    <a:pt x="13212" y="21600"/>
                  </a:lnTo>
                  <a:close/>
                </a:path>
              </a:pathLst>
            </a:custGeom>
            <a:noFill/>
            <a:ln w="9525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5503" name="Arc 143"/>
            <p:cNvSpPr>
              <a:spLocks/>
            </p:cNvSpPr>
            <p:nvPr/>
          </p:nvSpPr>
          <p:spPr bwMode="hidden">
            <a:xfrm>
              <a:off x="3907" y="766"/>
              <a:ext cx="461" cy="769"/>
            </a:xfrm>
            <a:custGeom>
              <a:avLst/>
              <a:gdLst>
                <a:gd name="G0" fmla="+- 13212 0 0"/>
                <a:gd name="G1" fmla="+- 21600 0 0"/>
                <a:gd name="G2" fmla="+- 21600 0 0"/>
                <a:gd name="T0" fmla="*/ 0 w 34812"/>
                <a:gd name="T1" fmla="*/ 4512 h 22305"/>
                <a:gd name="T2" fmla="*/ 34801 w 34812"/>
                <a:gd name="T3" fmla="*/ 22305 h 22305"/>
                <a:gd name="T4" fmla="*/ 13212 w 34812"/>
                <a:gd name="T5" fmla="*/ 21600 h 22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812" h="22305" fill="none" extrusionOk="0">
                  <a:moveTo>
                    <a:pt x="-1" y="4511"/>
                  </a:moveTo>
                  <a:cubicBezTo>
                    <a:pt x="3783" y="1586"/>
                    <a:pt x="8429" y="-1"/>
                    <a:pt x="13212" y="0"/>
                  </a:cubicBezTo>
                  <a:cubicBezTo>
                    <a:pt x="25141" y="0"/>
                    <a:pt x="34812" y="9670"/>
                    <a:pt x="34812" y="21600"/>
                  </a:cubicBezTo>
                  <a:cubicBezTo>
                    <a:pt x="34812" y="21835"/>
                    <a:pt x="34808" y="22070"/>
                    <a:pt x="34800" y="22304"/>
                  </a:cubicBezTo>
                </a:path>
                <a:path w="34812" h="22305" stroke="0" extrusionOk="0">
                  <a:moveTo>
                    <a:pt x="-1" y="4511"/>
                  </a:moveTo>
                  <a:cubicBezTo>
                    <a:pt x="3783" y="1586"/>
                    <a:pt x="8429" y="-1"/>
                    <a:pt x="13212" y="0"/>
                  </a:cubicBezTo>
                  <a:cubicBezTo>
                    <a:pt x="25141" y="0"/>
                    <a:pt x="34812" y="9670"/>
                    <a:pt x="34812" y="21600"/>
                  </a:cubicBezTo>
                  <a:cubicBezTo>
                    <a:pt x="34812" y="21835"/>
                    <a:pt x="34808" y="22070"/>
                    <a:pt x="34800" y="22304"/>
                  </a:cubicBezTo>
                  <a:lnTo>
                    <a:pt x="13212" y="21600"/>
                  </a:lnTo>
                  <a:close/>
                </a:path>
              </a:pathLst>
            </a:custGeom>
            <a:noFill/>
            <a:ln w="9525">
              <a:solidFill>
                <a:srgbClr val="FF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5504" name="Freeform 144"/>
            <p:cNvSpPr>
              <a:spLocks/>
            </p:cNvSpPr>
            <p:nvPr/>
          </p:nvSpPr>
          <p:spPr bwMode="hidden">
            <a:xfrm>
              <a:off x="3996" y="1236"/>
              <a:ext cx="156" cy="478"/>
            </a:xfrm>
            <a:custGeom>
              <a:avLst/>
              <a:gdLst>
                <a:gd name="T0" fmla="*/ 0 w 776"/>
                <a:gd name="T1" fmla="*/ 64 h 2368"/>
                <a:gd name="T2" fmla="*/ 240 w 776"/>
                <a:gd name="T3" fmla="*/ 16 h 2368"/>
                <a:gd name="T4" fmla="*/ 96 w 776"/>
                <a:gd name="T5" fmla="*/ 160 h 2368"/>
                <a:gd name="T6" fmla="*/ 336 w 776"/>
                <a:gd name="T7" fmla="*/ 160 h 2368"/>
                <a:gd name="T8" fmla="*/ 192 w 776"/>
                <a:gd name="T9" fmla="*/ 304 h 2368"/>
                <a:gd name="T10" fmla="*/ 384 w 776"/>
                <a:gd name="T11" fmla="*/ 352 h 2368"/>
                <a:gd name="T12" fmla="*/ 288 w 776"/>
                <a:gd name="T13" fmla="*/ 448 h 2368"/>
                <a:gd name="T14" fmla="*/ 480 w 776"/>
                <a:gd name="T15" fmla="*/ 496 h 2368"/>
                <a:gd name="T16" fmla="*/ 384 w 776"/>
                <a:gd name="T17" fmla="*/ 592 h 2368"/>
                <a:gd name="T18" fmla="*/ 528 w 776"/>
                <a:gd name="T19" fmla="*/ 640 h 2368"/>
                <a:gd name="T20" fmla="*/ 480 w 776"/>
                <a:gd name="T21" fmla="*/ 736 h 2368"/>
                <a:gd name="T22" fmla="*/ 576 w 776"/>
                <a:gd name="T23" fmla="*/ 832 h 2368"/>
                <a:gd name="T24" fmla="*/ 576 w 776"/>
                <a:gd name="T25" fmla="*/ 928 h 2368"/>
                <a:gd name="T26" fmla="*/ 672 w 776"/>
                <a:gd name="T27" fmla="*/ 1072 h 2368"/>
                <a:gd name="T28" fmla="*/ 624 w 776"/>
                <a:gd name="T29" fmla="*/ 1216 h 2368"/>
                <a:gd name="T30" fmla="*/ 720 w 776"/>
                <a:gd name="T31" fmla="*/ 1312 h 2368"/>
                <a:gd name="T32" fmla="*/ 672 w 776"/>
                <a:gd name="T33" fmla="*/ 1456 h 2368"/>
                <a:gd name="T34" fmla="*/ 720 w 776"/>
                <a:gd name="T35" fmla="*/ 1600 h 2368"/>
                <a:gd name="T36" fmla="*/ 672 w 776"/>
                <a:gd name="T37" fmla="*/ 1696 h 2368"/>
                <a:gd name="T38" fmla="*/ 768 w 776"/>
                <a:gd name="T39" fmla="*/ 1840 h 2368"/>
                <a:gd name="T40" fmla="*/ 720 w 776"/>
                <a:gd name="T41" fmla="*/ 1984 h 2368"/>
                <a:gd name="T42" fmla="*/ 768 w 776"/>
                <a:gd name="T43" fmla="*/ 2176 h 2368"/>
                <a:gd name="T44" fmla="*/ 720 w 776"/>
                <a:gd name="T45" fmla="*/ 2224 h 2368"/>
                <a:gd name="T46" fmla="*/ 768 w 776"/>
                <a:gd name="T47" fmla="*/ 2368 h 2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76" h="2368">
                  <a:moveTo>
                    <a:pt x="0" y="64"/>
                  </a:moveTo>
                  <a:cubicBezTo>
                    <a:pt x="112" y="32"/>
                    <a:pt x="224" y="0"/>
                    <a:pt x="240" y="16"/>
                  </a:cubicBezTo>
                  <a:cubicBezTo>
                    <a:pt x="256" y="32"/>
                    <a:pt x="80" y="136"/>
                    <a:pt x="96" y="160"/>
                  </a:cubicBezTo>
                  <a:cubicBezTo>
                    <a:pt x="112" y="184"/>
                    <a:pt x="320" y="136"/>
                    <a:pt x="336" y="160"/>
                  </a:cubicBezTo>
                  <a:cubicBezTo>
                    <a:pt x="352" y="184"/>
                    <a:pt x="184" y="272"/>
                    <a:pt x="192" y="304"/>
                  </a:cubicBezTo>
                  <a:cubicBezTo>
                    <a:pt x="200" y="336"/>
                    <a:pt x="368" y="328"/>
                    <a:pt x="384" y="352"/>
                  </a:cubicBezTo>
                  <a:cubicBezTo>
                    <a:pt x="400" y="376"/>
                    <a:pt x="272" y="424"/>
                    <a:pt x="288" y="448"/>
                  </a:cubicBezTo>
                  <a:cubicBezTo>
                    <a:pt x="304" y="472"/>
                    <a:pt x="464" y="472"/>
                    <a:pt x="480" y="496"/>
                  </a:cubicBezTo>
                  <a:cubicBezTo>
                    <a:pt x="496" y="520"/>
                    <a:pt x="376" y="568"/>
                    <a:pt x="384" y="592"/>
                  </a:cubicBezTo>
                  <a:cubicBezTo>
                    <a:pt x="392" y="616"/>
                    <a:pt x="512" y="616"/>
                    <a:pt x="528" y="640"/>
                  </a:cubicBezTo>
                  <a:cubicBezTo>
                    <a:pt x="544" y="664"/>
                    <a:pt x="472" y="704"/>
                    <a:pt x="480" y="736"/>
                  </a:cubicBezTo>
                  <a:cubicBezTo>
                    <a:pt x="488" y="768"/>
                    <a:pt x="560" y="800"/>
                    <a:pt x="576" y="832"/>
                  </a:cubicBezTo>
                  <a:cubicBezTo>
                    <a:pt x="592" y="864"/>
                    <a:pt x="560" y="888"/>
                    <a:pt x="576" y="928"/>
                  </a:cubicBezTo>
                  <a:cubicBezTo>
                    <a:pt x="592" y="968"/>
                    <a:pt x="664" y="1024"/>
                    <a:pt x="672" y="1072"/>
                  </a:cubicBezTo>
                  <a:cubicBezTo>
                    <a:pt x="680" y="1120"/>
                    <a:pt x="616" y="1176"/>
                    <a:pt x="624" y="1216"/>
                  </a:cubicBezTo>
                  <a:cubicBezTo>
                    <a:pt x="632" y="1256"/>
                    <a:pt x="712" y="1272"/>
                    <a:pt x="720" y="1312"/>
                  </a:cubicBezTo>
                  <a:cubicBezTo>
                    <a:pt x="728" y="1352"/>
                    <a:pt x="672" y="1408"/>
                    <a:pt x="672" y="1456"/>
                  </a:cubicBezTo>
                  <a:cubicBezTo>
                    <a:pt x="672" y="1504"/>
                    <a:pt x="720" y="1560"/>
                    <a:pt x="720" y="1600"/>
                  </a:cubicBezTo>
                  <a:cubicBezTo>
                    <a:pt x="720" y="1640"/>
                    <a:pt x="664" y="1656"/>
                    <a:pt x="672" y="1696"/>
                  </a:cubicBezTo>
                  <a:cubicBezTo>
                    <a:pt x="680" y="1736"/>
                    <a:pt x="760" y="1792"/>
                    <a:pt x="768" y="1840"/>
                  </a:cubicBezTo>
                  <a:cubicBezTo>
                    <a:pt x="776" y="1888"/>
                    <a:pt x="720" y="1928"/>
                    <a:pt x="720" y="1984"/>
                  </a:cubicBezTo>
                  <a:cubicBezTo>
                    <a:pt x="720" y="2040"/>
                    <a:pt x="768" y="2136"/>
                    <a:pt x="768" y="2176"/>
                  </a:cubicBezTo>
                  <a:cubicBezTo>
                    <a:pt x="768" y="2216"/>
                    <a:pt x="720" y="2192"/>
                    <a:pt x="720" y="2224"/>
                  </a:cubicBezTo>
                  <a:cubicBezTo>
                    <a:pt x="720" y="2256"/>
                    <a:pt x="744" y="2312"/>
                    <a:pt x="768" y="2368"/>
                  </a:cubicBezTo>
                </a:path>
              </a:pathLst>
            </a:custGeom>
            <a:noFill/>
            <a:ln w="9525">
              <a:solidFill>
                <a:srgbClr val="FF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05" name="Freeform 145"/>
            <p:cNvSpPr>
              <a:spLocks/>
            </p:cNvSpPr>
            <p:nvPr/>
          </p:nvSpPr>
          <p:spPr bwMode="hidden">
            <a:xfrm rot="19660755" flipV="1">
              <a:off x="3752" y="1079"/>
              <a:ext cx="142" cy="270"/>
            </a:xfrm>
            <a:custGeom>
              <a:avLst/>
              <a:gdLst>
                <a:gd name="T0" fmla="*/ 0 w 776"/>
                <a:gd name="T1" fmla="*/ 64 h 2368"/>
                <a:gd name="T2" fmla="*/ 240 w 776"/>
                <a:gd name="T3" fmla="*/ 16 h 2368"/>
                <a:gd name="T4" fmla="*/ 96 w 776"/>
                <a:gd name="T5" fmla="*/ 160 h 2368"/>
                <a:gd name="T6" fmla="*/ 336 w 776"/>
                <a:gd name="T7" fmla="*/ 160 h 2368"/>
                <a:gd name="T8" fmla="*/ 192 w 776"/>
                <a:gd name="T9" fmla="*/ 304 h 2368"/>
                <a:gd name="T10" fmla="*/ 384 w 776"/>
                <a:gd name="T11" fmla="*/ 352 h 2368"/>
                <a:gd name="T12" fmla="*/ 288 w 776"/>
                <a:gd name="T13" fmla="*/ 448 h 2368"/>
                <a:gd name="T14" fmla="*/ 480 w 776"/>
                <a:gd name="T15" fmla="*/ 496 h 2368"/>
                <a:gd name="T16" fmla="*/ 384 w 776"/>
                <a:gd name="T17" fmla="*/ 592 h 2368"/>
                <a:gd name="T18" fmla="*/ 528 w 776"/>
                <a:gd name="T19" fmla="*/ 640 h 2368"/>
                <a:gd name="T20" fmla="*/ 480 w 776"/>
                <a:gd name="T21" fmla="*/ 736 h 2368"/>
                <a:gd name="T22" fmla="*/ 576 w 776"/>
                <a:gd name="T23" fmla="*/ 832 h 2368"/>
                <a:gd name="T24" fmla="*/ 576 w 776"/>
                <a:gd name="T25" fmla="*/ 928 h 2368"/>
                <a:gd name="T26" fmla="*/ 672 w 776"/>
                <a:gd name="T27" fmla="*/ 1072 h 2368"/>
                <a:gd name="T28" fmla="*/ 624 w 776"/>
                <a:gd name="T29" fmla="*/ 1216 h 2368"/>
                <a:gd name="T30" fmla="*/ 720 w 776"/>
                <a:gd name="T31" fmla="*/ 1312 h 2368"/>
                <a:gd name="T32" fmla="*/ 672 w 776"/>
                <a:gd name="T33" fmla="*/ 1456 h 2368"/>
                <a:gd name="T34" fmla="*/ 720 w 776"/>
                <a:gd name="T35" fmla="*/ 1600 h 2368"/>
                <a:gd name="T36" fmla="*/ 672 w 776"/>
                <a:gd name="T37" fmla="*/ 1696 h 2368"/>
                <a:gd name="T38" fmla="*/ 768 w 776"/>
                <a:gd name="T39" fmla="*/ 1840 h 2368"/>
                <a:gd name="T40" fmla="*/ 720 w 776"/>
                <a:gd name="T41" fmla="*/ 1984 h 2368"/>
                <a:gd name="T42" fmla="*/ 768 w 776"/>
                <a:gd name="T43" fmla="*/ 2176 h 2368"/>
                <a:gd name="T44" fmla="*/ 720 w 776"/>
                <a:gd name="T45" fmla="*/ 2224 h 2368"/>
                <a:gd name="T46" fmla="*/ 768 w 776"/>
                <a:gd name="T47" fmla="*/ 2368 h 2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76" h="2368">
                  <a:moveTo>
                    <a:pt x="0" y="64"/>
                  </a:moveTo>
                  <a:cubicBezTo>
                    <a:pt x="112" y="32"/>
                    <a:pt x="224" y="0"/>
                    <a:pt x="240" y="16"/>
                  </a:cubicBezTo>
                  <a:cubicBezTo>
                    <a:pt x="256" y="32"/>
                    <a:pt x="80" y="136"/>
                    <a:pt x="96" y="160"/>
                  </a:cubicBezTo>
                  <a:cubicBezTo>
                    <a:pt x="112" y="184"/>
                    <a:pt x="320" y="136"/>
                    <a:pt x="336" y="160"/>
                  </a:cubicBezTo>
                  <a:cubicBezTo>
                    <a:pt x="352" y="184"/>
                    <a:pt x="184" y="272"/>
                    <a:pt x="192" y="304"/>
                  </a:cubicBezTo>
                  <a:cubicBezTo>
                    <a:pt x="200" y="336"/>
                    <a:pt x="368" y="328"/>
                    <a:pt x="384" y="352"/>
                  </a:cubicBezTo>
                  <a:cubicBezTo>
                    <a:pt x="400" y="376"/>
                    <a:pt x="272" y="424"/>
                    <a:pt x="288" y="448"/>
                  </a:cubicBezTo>
                  <a:cubicBezTo>
                    <a:pt x="304" y="472"/>
                    <a:pt x="464" y="472"/>
                    <a:pt x="480" y="496"/>
                  </a:cubicBezTo>
                  <a:cubicBezTo>
                    <a:pt x="496" y="520"/>
                    <a:pt x="376" y="568"/>
                    <a:pt x="384" y="592"/>
                  </a:cubicBezTo>
                  <a:cubicBezTo>
                    <a:pt x="392" y="616"/>
                    <a:pt x="512" y="616"/>
                    <a:pt x="528" y="640"/>
                  </a:cubicBezTo>
                  <a:cubicBezTo>
                    <a:pt x="544" y="664"/>
                    <a:pt x="472" y="704"/>
                    <a:pt x="480" y="736"/>
                  </a:cubicBezTo>
                  <a:cubicBezTo>
                    <a:pt x="488" y="768"/>
                    <a:pt x="560" y="800"/>
                    <a:pt x="576" y="832"/>
                  </a:cubicBezTo>
                  <a:cubicBezTo>
                    <a:pt x="592" y="864"/>
                    <a:pt x="560" y="888"/>
                    <a:pt x="576" y="928"/>
                  </a:cubicBezTo>
                  <a:cubicBezTo>
                    <a:pt x="592" y="968"/>
                    <a:pt x="664" y="1024"/>
                    <a:pt x="672" y="1072"/>
                  </a:cubicBezTo>
                  <a:cubicBezTo>
                    <a:pt x="680" y="1120"/>
                    <a:pt x="616" y="1176"/>
                    <a:pt x="624" y="1216"/>
                  </a:cubicBezTo>
                  <a:cubicBezTo>
                    <a:pt x="632" y="1256"/>
                    <a:pt x="712" y="1272"/>
                    <a:pt x="720" y="1312"/>
                  </a:cubicBezTo>
                  <a:cubicBezTo>
                    <a:pt x="728" y="1352"/>
                    <a:pt x="672" y="1408"/>
                    <a:pt x="672" y="1456"/>
                  </a:cubicBezTo>
                  <a:cubicBezTo>
                    <a:pt x="672" y="1504"/>
                    <a:pt x="720" y="1560"/>
                    <a:pt x="720" y="1600"/>
                  </a:cubicBezTo>
                  <a:cubicBezTo>
                    <a:pt x="720" y="1640"/>
                    <a:pt x="664" y="1656"/>
                    <a:pt x="672" y="1696"/>
                  </a:cubicBezTo>
                  <a:cubicBezTo>
                    <a:pt x="680" y="1736"/>
                    <a:pt x="760" y="1792"/>
                    <a:pt x="768" y="1840"/>
                  </a:cubicBezTo>
                  <a:cubicBezTo>
                    <a:pt x="776" y="1888"/>
                    <a:pt x="720" y="1928"/>
                    <a:pt x="720" y="1984"/>
                  </a:cubicBezTo>
                  <a:cubicBezTo>
                    <a:pt x="720" y="2040"/>
                    <a:pt x="768" y="2136"/>
                    <a:pt x="768" y="2176"/>
                  </a:cubicBezTo>
                  <a:cubicBezTo>
                    <a:pt x="768" y="2216"/>
                    <a:pt x="720" y="2192"/>
                    <a:pt x="720" y="2224"/>
                  </a:cubicBezTo>
                  <a:cubicBezTo>
                    <a:pt x="720" y="2256"/>
                    <a:pt x="744" y="2312"/>
                    <a:pt x="768" y="2368"/>
                  </a:cubicBezTo>
                </a:path>
              </a:pathLst>
            </a:custGeom>
            <a:noFill/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06" name="Arc 146"/>
            <p:cNvSpPr>
              <a:spLocks/>
            </p:cNvSpPr>
            <p:nvPr/>
          </p:nvSpPr>
          <p:spPr bwMode="hidden">
            <a:xfrm flipH="1">
              <a:off x="2952" y="647"/>
              <a:ext cx="821" cy="769"/>
            </a:xfrm>
            <a:custGeom>
              <a:avLst/>
              <a:gdLst>
                <a:gd name="G0" fmla="+- 15230 0 0"/>
                <a:gd name="G1" fmla="+- 21600 0 0"/>
                <a:gd name="G2" fmla="+- 21600 0 0"/>
                <a:gd name="T0" fmla="*/ 0 w 36830"/>
                <a:gd name="T1" fmla="*/ 6283 h 22305"/>
                <a:gd name="T2" fmla="*/ 36819 w 36830"/>
                <a:gd name="T3" fmla="*/ 22305 h 22305"/>
                <a:gd name="T4" fmla="*/ 15230 w 36830"/>
                <a:gd name="T5" fmla="*/ 21600 h 22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830" h="22305" fill="none" extrusionOk="0">
                  <a:moveTo>
                    <a:pt x="0" y="6283"/>
                  </a:moveTo>
                  <a:cubicBezTo>
                    <a:pt x="4047" y="2258"/>
                    <a:pt x="9522" y="-1"/>
                    <a:pt x="15230" y="0"/>
                  </a:cubicBezTo>
                  <a:cubicBezTo>
                    <a:pt x="27159" y="0"/>
                    <a:pt x="36830" y="9670"/>
                    <a:pt x="36830" y="21600"/>
                  </a:cubicBezTo>
                  <a:cubicBezTo>
                    <a:pt x="36830" y="21835"/>
                    <a:pt x="36826" y="22070"/>
                    <a:pt x="36818" y="22304"/>
                  </a:cubicBezTo>
                </a:path>
                <a:path w="36830" h="22305" stroke="0" extrusionOk="0">
                  <a:moveTo>
                    <a:pt x="0" y="6283"/>
                  </a:moveTo>
                  <a:cubicBezTo>
                    <a:pt x="4047" y="2258"/>
                    <a:pt x="9522" y="-1"/>
                    <a:pt x="15230" y="0"/>
                  </a:cubicBezTo>
                  <a:cubicBezTo>
                    <a:pt x="27159" y="0"/>
                    <a:pt x="36830" y="9670"/>
                    <a:pt x="36830" y="21600"/>
                  </a:cubicBezTo>
                  <a:cubicBezTo>
                    <a:pt x="36830" y="21835"/>
                    <a:pt x="36826" y="22070"/>
                    <a:pt x="36818" y="22304"/>
                  </a:cubicBezTo>
                  <a:lnTo>
                    <a:pt x="15230" y="21600"/>
                  </a:lnTo>
                  <a:close/>
                </a:path>
              </a:pathLst>
            </a:custGeom>
            <a:noFill/>
            <a:ln w="9525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5507" name="Arc 147"/>
            <p:cNvSpPr>
              <a:spLocks/>
            </p:cNvSpPr>
            <p:nvPr/>
          </p:nvSpPr>
          <p:spPr bwMode="hidden">
            <a:xfrm flipH="1">
              <a:off x="3184" y="485"/>
              <a:ext cx="597" cy="745"/>
            </a:xfrm>
            <a:custGeom>
              <a:avLst/>
              <a:gdLst>
                <a:gd name="G0" fmla="+- 18231 0 0"/>
                <a:gd name="G1" fmla="+- 21600 0 0"/>
                <a:gd name="G2" fmla="+- 21600 0 0"/>
                <a:gd name="T0" fmla="*/ 0 w 31881"/>
                <a:gd name="T1" fmla="*/ 10016 h 21600"/>
                <a:gd name="T2" fmla="*/ 31881 w 31881"/>
                <a:gd name="T3" fmla="*/ 4860 h 21600"/>
                <a:gd name="T4" fmla="*/ 18231 w 31881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881" h="21600" fill="none" extrusionOk="0">
                  <a:moveTo>
                    <a:pt x="-1" y="10015"/>
                  </a:moveTo>
                  <a:cubicBezTo>
                    <a:pt x="3963" y="3778"/>
                    <a:pt x="10840" y="-1"/>
                    <a:pt x="18231" y="0"/>
                  </a:cubicBezTo>
                  <a:cubicBezTo>
                    <a:pt x="23204" y="0"/>
                    <a:pt x="28026" y="1716"/>
                    <a:pt x="31881" y="4859"/>
                  </a:cubicBezTo>
                </a:path>
                <a:path w="31881" h="21600" stroke="0" extrusionOk="0">
                  <a:moveTo>
                    <a:pt x="-1" y="10015"/>
                  </a:moveTo>
                  <a:cubicBezTo>
                    <a:pt x="3963" y="3778"/>
                    <a:pt x="10840" y="-1"/>
                    <a:pt x="18231" y="0"/>
                  </a:cubicBezTo>
                  <a:cubicBezTo>
                    <a:pt x="23204" y="0"/>
                    <a:pt x="28026" y="1716"/>
                    <a:pt x="31881" y="4859"/>
                  </a:cubicBezTo>
                  <a:lnTo>
                    <a:pt x="18231" y="21600"/>
                  </a:lnTo>
                  <a:close/>
                </a:path>
              </a:pathLst>
            </a:cu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5508" name="Arc 148"/>
            <p:cNvSpPr>
              <a:spLocks/>
            </p:cNvSpPr>
            <p:nvPr/>
          </p:nvSpPr>
          <p:spPr bwMode="hidden">
            <a:xfrm>
              <a:off x="3822" y="798"/>
              <a:ext cx="246" cy="745"/>
            </a:xfrm>
            <a:custGeom>
              <a:avLst/>
              <a:gdLst>
                <a:gd name="G0" fmla="+- 13212 0 0"/>
                <a:gd name="G1" fmla="+- 21600 0 0"/>
                <a:gd name="G2" fmla="+- 21600 0 0"/>
                <a:gd name="T0" fmla="*/ 0 w 31146"/>
                <a:gd name="T1" fmla="*/ 4512 h 21600"/>
                <a:gd name="T2" fmla="*/ 31146 w 31146"/>
                <a:gd name="T3" fmla="*/ 9561 h 21600"/>
                <a:gd name="T4" fmla="*/ 13212 w 31146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146" h="21600" fill="none" extrusionOk="0">
                  <a:moveTo>
                    <a:pt x="-1" y="4511"/>
                  </a:moveTo>
                  <a:cubicBezTo>
                    <a:pt x="3783" y="1586"/>
                    <a:pt x="8429" y="-1"/>
                    <a:pt x="13212" y="0"/>
                  </a:cubicBezTo>
                  <a:cubicBezTo>
                    <a:pt x="20409" y="0"/>
                    <a:pt x="27134" y="3585"/>
                    <a:pt x="31145" y="9561"/>
                  </a:cubicBezTo>
                </a:path>
                <a:path w="31146" h="21600" stroke="0" extrusionOk="0">
                  <a:moveTo>
                    <a:pt x="-1" y="4511"/>
                  </a:moveTo>
                  <a:cubicBezTo>
                    <a:pt x="3783" y="1586"/>
                    <a:pt x="8429" y="-1"/>
                    <a:pt x="13212" y="0"/>
                  </a:cubicBezTo>
                  <a:cubicBezTo>
                    <a:pt x="20409" y="0"/>
                    <a:pt x="27134" y="3585"/>
                    <a:pt x="31145" y="9561"/>
                  </a:cubicBezTo>
                  <a:lnTo>
                    <a:pt x="13212" y="21600"/>
                  </a:lnTo>
                  <a:close/>
                </a:path>
              </a:pathLst>
            </a:custGeom>
            <a:noFill/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5509" name="Freeform 149"/>
            <p:cNvSpPr>
              <a:spLocks/>
            </p:cNvSpPr>
            <p:nvPr/>
          </p:nvSpPr>
          <p:spPr bwMode="hidden">
            <a:xfrm flipH="1">
              <a:off x="3086" y="1193"/>
              <a:ext cx="351" cy="493"/>
            </a:xfrm>
            <a:custGeom>
              <a:avLst/>
              <a:gdLst>
                <a:gd name="T0" fmla="*/ 0 w 776"/>
                <a:gd name="T1" fmla="*/ 64 h 2368"/>
                <a:gd name="T2" fmla="*/ 240 w 776"/>
                <a:gd name="T3" fmla="*/ 16 h 2368"/>
                <a:gd name="T4" fmla="*/ 96 w 776"/>
                <a:gd name="T5" fmla="*/ 160 h 2368"/>
                <a:gd name="T6" fmla="*/ 336 w 776"/>
                <a:gd name="T7" fmla="*/ 160 h 2368"/>
                <a:gd name="T8" fmla="*/ 192 w 776"/>
                <a:gd name="T9" fmla="*/ 304 h 2368"/>
                <a:gd name="T10" fmla="*/ 384 w 776"/>
                <a:gd name="T11" fmla="*/ 352 h 2368"/>
                <a:gd name="T12" fmla="*/ 288 w 776"/>
                <a:gd name="T13" fmla="*/ 448 h 2368"/>
                <a:gd name="T14" fmla="*/ 480 w 776"/>
                <a:gd name="T15" fmla="*/ 496 h 2368"/>
                <a:gd name="T16" fmla="*/ 384 w 776"/>
                <a:gd name="T17" fmla="*/ 592 h 2368"/>
                <a:gd name="T18" fmla="*/ 528 w 776"/>
                <a:gd name="T19" fmla="*/ 640 h 2368"/>
                <a:gd name="T20" fmla="*/ 480 w 776"/>
                <a:gd name="T21" fmla="*/ 736 h 2368"/>
                <a:gd name="T22" fmla="*/ 576 w 776"/>
                <a:gd name="T23" fmla="*/ 832 h 2368"/>
                <a:gd name="T24" fmla="*/ 576 w 776"/>
                <a:gd name="T25" fmla="*/ 928 h 2368"/>
                <a:gd name="T26" fmla="*/ 672 w 776"/>
                <a:gd name="T27" fmla="*/ 1072 h 2368"/>
                <a:gd name="T28" fmla="*/ 624 w 776"/>
                <a:gd name="T29" fmla="*/ 1216 h 2368"/>
                <a:gd name="T30" fmla="*/ 720 w 776"/>
                <a:gd name="T31" fmla="*/ 1312 h 2368"/>
                <a:gd name="T32" fmla="*/ 672 w 776"/>
                <a:gd name="T33" fmla="*/ 1456 h 2368"/>
                <a:gd name="T34" fmla="*/ 720 w 776"/>
                <a:gd name="T35" fmla="*/ 1600 h 2368"/>
                <a:gd name="T36" fmla="*/ 672 w 776"/>
                <a:gd name="T37" fmla="*/ 1696 h 2368"/>
                <a:gd name="T38" fmla="*/ 768 w 776"/>
                <a:gd name="T39" fmla="*/ 1840 h 2368"/>
                <a:gd name="T40" fmla="*/ 720 w 776"/>
                <a:gd name="T41" fmla="*/ 1984 h 2368"/>
                <a:gd name="T42" fmla="*/ 768 w 776"/>
                <a:gd name="T43" fmla="*/ 2176 h 2368"/>
                <a:gd name="T44" fmla="*/ 720 w 776"/>
                <a:gd name="T45" fmla="*/ 2224 h 2368"/>
                <a:gd name="T46" fmla="*/ 768 w 776"/>
                <a:gd name="T47" fmla="*/ 2368 h 2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76" h="2368">
                  <a:moveTo>
                    <a:pt x="0" y="64"/>
                  </a:moveTo>
                  <a:cubicBezTo>
                    <a:pt x="112" y="32"/>
                    <a:pt x="224" y="0"/>
                    <a:pt x="240" y="16"/>
                  </a:cubicBezTo>
                  <a:cubicBezTo>
                    <a:pt x="256" y="32"/>
                    <a:pt x="80" y="136"/>
                    <a:pt x="96" y="160"/>
                  </a:cubicBezTo>
                  <a:cubicBezTo>
                    <a:pt x="112" y="184"/>
                    <a:pt x="320" y="136"/>
                    <a:pt x="336" y="160"/>
                  </a:cubicBezTo>
                  <a:cubicBezTo>
                    <a:pt x="352" y="184"/>
                    <a:pt x="184" y="272"/>
                    <a:pt x="192" y="304"/>
                  </a:cubicBezTo>
                  <a:cubicBezTo>
                    <a:pt x="200" y="336"/>
                    <a:pt x="368" y="328"/>
                    <a:pt x="384" y="352"/>
                  </a:cubicBezTo>
                  <a:cubicBezTo>
                    <a:pt x="400" y="376"/>
                    <a:pt x="272" y="424"/>
                    <a:pt x="288" y="448"/>
                  </a:cubicBezTo>
                  <a:cubicBezTo>
                    <a:pt x="304" y="472"/>
                    <a:pt x="464" y="472"/>
                    <a:pt x="480" y="496"/>
                  </a:cubicBezTo>
                  <a:cubicBezTo>
                    <a:pt x="496" y="520"/>
                    <a:pt x="376" y="568"/>
                    <a:pt x="384" y="592"/>
                  </a:cubicBezTo>
                  <a:cubicBezTo>
                    <a:pt x="392" y="616"/>
                    <a:pt x="512" y="616"/>
                    <a:pt x="528" y="640"/>
                  </a:cubicBezTo>
                  <a:cubicBezTo>
                    <a:pt x="544" y="664"/>
                    <a:pt x="472" y="704"/>
                    <a:pt x="480" y="736"/>
                  </a:cubicBezTo>
                  <a:cubicBezTo>
                    <a:pt x="488" y="768"/>
                    <a:pt x="560" y="800"/>
                    <a:pt x="576" y="832"/>
                  </a:cubicBezTo>
                  <a:cubicBezTo>
                    <a:pt x="592" y="864"/>
                    <a:pt x="560" y="888"/>
                    <a:pt x="576" y="928"/>
                  </a:cubicBezTo>
                  <a:cubicBezTo>
                    <a:pt x="592" y="968"/>
                    <a:pt x="664" y="1024"/>
                    <a:pt x="672" y="1072"/>
                  </a:cubicBezTo>
                  <a:cubicBezTo>
                    <a:pt x="680" y="1120"/>
                    <a:pt x="616" y="1176"/>
                    <a:pt x="624" y="1216"/>
                  </a:cubicBezTo>
                  <a:cubicBezTo>
                    <a:pt x="632" y="1256"/>
                    <a:pt x="712" y="1272"/>
                    <a:pt x="720" y="1312"/>
                  </a:cubicBezTo>
                  <a:cubicBezTo>
                    <a:pt x="728" y="1352"/>
                    <a:pt x="672" y="1408"/>
                    <a:pt x="672" y="1456"/>
                  </a:cubicBezTo>
                  <a:cubicBezTo>
                    <a:pt x="672" y="1504"/>
                    <a:pt x="720" y="1560"/>
                    <a:pt x="720" y="1600"/>
                  </a:cubicBezTo>
                  <a:cubicBezTo>
                    <a:pt x="720" y="1640"/>
                    <a:pt x="664" y="1656"/>
                    <a:pt x="672" y="1696"/>
                  </a:cubicBezTo>
                  <a:cubicBezTo>
                    <a:pt x="680" y="1736"/>
                    <a:pt x="760" y="1792"/>
                    <a:pt x="768" y="1840"/>
                  </a:cubicBezTo>
                  <a:cubicBezTo>
                    <a:pt x="776" y="1888"/>
                    <a:pt x="720" y="1928"/>
                    <a:pt x="720" y="1984"/>
                  </a:cubicBezTo>
                  <a:cubicBezTo>
                    <a:pt x="720" y="2040"/>
                    <a:pt x="768" y="2136"/>
                    <a:pt x="768" y="2176"/>
                  </a:cubicBezTo>
                  <a:cubicBezTo>
                    <a:pt x="768" y="2216"/>
                    <a:pt x="720" y="2192"/>
                    <a:pt x="720" y="2224"/>
                  </a:cubicBezTo>
                  <a:cubicBezTo>
                    <a:pt x="720" y="2256"/>
                    <a:pt x="744" y="2312"/>
                    <a:pt x="768" y="2368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10" name="Freeform 150"/>
            <p:cNvSpPr>
              <a:spLocks/>
            </p:cNvSpPr>
            <p:nvPr/>
          </p:nvSpPr>
          <p:spPr bwMode="hidden">
            <a:xfrm flipH="1">
              <a:off x="3251" y="673"/>
              <a:ext cx="225" cy="492"/>
            </a:xfrm>
            <a:custGeom>
              <a:avLst/>
              <a:gdLst>
                <a:gd name="T0" fmla="*/ 0 w 776"/>
                <a:gd name="T1" fmla="*/ 64 h 2368"/>
                <a:gd name="T2" fmla="*/ 240 w 776"/>
                <a:gd name="T3" fmla="*/ 16 h 2368"/>
                <a:gd name="T4" fmla="*/ 96 w 776"/>
                <a:gd name="T5" fmla="*/ 160 h 2368"/>
                <a:gd name="T6" fmla="*/ 336 w 776"/>
                <a:gd name="T7" fmla="*/ 160 h 2368"/>
                <a:gd name="T8" fmla="*/ 192 w 776"/>
                <a:gd name="T9" fmla="*/ 304 h 2368"/>
                <a:gd name="T10" fmla="*/ 384 w 776"/>
                <a:gd name="T11" fmla="*/ 352 h 2368"/>
                <a:gd name="T12" fmla="*/ 288 w 776"/>
                <a:gd name="T13" fmla="*/ 448 h 2368"/>
                <a:gd name="T14" fmla="*/ 480 w 776"/>
                <a:gd name="T15" fmla="*/ 496 h 2368"/>
                <a:gd name="T16" fmla="*/ 384 w 776"/>
                <a:gd name="T17" fmla="*/ 592 h 2368"/>
                <a:gd name="T18" fmla="*/ 528 w 776"/>
                <a:gd name="T19" fmla="*/ 640 h 2368"/>
                <a:gd name="T20" fmla="*/ 480 w 776"/>
                <a:gd name="T21" fmla="*/ 736 h 2368"/>
                <a:gd name="T22" fmla="*/ 576 w 776"/>
                <a:gd name="T23" fmla="*/ 832 h 2368"/>
                <a:gd name="T24" fmla="*/ 576 w 776"/>
                <a:gd name="T25" fmla="*/ 928 h 2368"/>
                <a:gd name="T26" fmla="*/ 672 w 776"/>
                <a:gd name="T27" fmla="*/ 1072 h 2368"/>
                <a:gd name="T28" fmla="*/ 624 w 776"/>
                <a:gd name="T29" fmla="*/ 1216 h 2368"/>
                <a:gd name="T30" fmla="*/ 720 w 776"/>
                <a:gd name="T31" fmla="*/ 1312 h 2368"/>
                <a:gd name="T32" fmla="*/ 672 w 776"/>
                <a:gd name="T33" fmla="*/ 1456 h 2368"/>
                <a:gd name="T34" fmla="*/ 720 w 776"/>
                <a:gd name="T35" fmla="*/ 1600 h 2368"/>
                <a:gd name="T36" fmla="*/ 672 w 776"/>
                <a:gd name="T37" fmla="*/ 1696 h 2368"/>
                <a:gd name="T38" fmla="*/ 768 w 776"/>
                <a:gd name="T39" fmla="*/ 1840 h 2368"/>
                <a:gd name="T40" fmla="*/ 720 w 776"/>
                <a:gd name="T41" fmla="*/ 1984 h 2368"/>
                <a:gd name="T42" fmla="*/ 768 w 776"/>
                <a:gd name="T43" fmla="*/ 2176 h 2368"/>
                <a:gd name="T44" fmla="*/ 720 w 776"/>
                <a:gd name="T45" fmla="*/ 2224 h 2368"/>
                <a:gd name="T46" fmla="*/ 768 w 776"/>
                <a:gd name="T47" fmla="*/ 2368 h 2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76" h="2368">
                  <a:moveTo>
                    <a:pt x="0" y="64"/>
                  </a:moveTo>
                  <a:cubicBezTo>
                    <a:pt x="112" y="32"/>
                    <a:pt x="224" y="0"/>
                    <a:pt x="240" y="16"/>
                  </a:cubicBezTo>
                  <a:cubicBezTo>
                    <a:pt x="256" y="32"/>
                    <a:pt x="80" y="136"/>
                    <a:pt x="96" y="160"/>
                  </a:cubicBezTo>
                  <a:cubicBezTo>
                    <a:pt x="112" y="184"/>
                    <a:pt x="320" y="136"/>
                    <a:pt x="336" y="160"/>
                  </a:cubicBezTo>
                  <a:cubicBezTo>
                    <a:pt x="352" y="184"/>
                    <a:pt x="184" y="272"/>
                    <a:pt x="192" y="304"/>
                  </a:cubicBezTo>
                  <a:cubicBezTo>
                    <a:pt x="200" y="336"/>
                    <a:pt x="368" y="328"/>
                    <a:pt x="384" y="352"/>
                  </a:cubicBezTo>
                  <a:cubicBezTo>
                    <a:pt x="400" y="376"/>
                    <a:pt x="272" y="424"/>
                    <a:pt x="288" y="448"/>
                  </a:cubicBezTo>
                  <a:cubicBezTo>
                    <a:pt x="304" y="472"/>
                    <a:pt x="464" y="472"/>
                    <a:pt x="480" y="496"/>
                  </a:cubicBezTo>
                  <a:cubicBezTo>
                    <a:pt x="496" y="520"/>
                    <a:pt x="376" y="568"/>
                    <a:pt x="384" y="592"/>
                  </a:cubicBezTo>
                  <a:cubicBezTo>
                    <a:pt x="392" y="616"/>
                    <a:pt x="512" y="616"/>
                    <a:pt x="528" y="640"/>
                  </a:cubicBezTo>
                  <a:cubicBezTo>
                    <a:pt x="544" y="664"/>
                    <a:pt x="472" y="704"/>
                    <a:pt x="480" y="736"/>
                  </a:cubicBezTo>
                  <a:cubicBezTo>
                    <a:pt x="488" y="768"/>
                    <a:pt x="560" y="800"/>
                    <a:pt x="576" y="832"/>
                  </a:cubicBezTo>
                  <a:cubicBezTo>
                    <a:pt x="592" y="864"/>
                    <a:pt x="560" y="888"/>
                    <a:pt x="576" y="928"/>
                  </a:cubicBezTo>
                  <a:cubicBezTo>
                    <a:pt x="592" y="968"/>
                    <a:pt x="664" y="1024"/>
                    <a:pt x="672" y="1072"/>
                  </a:cubicBezTo>
                  <a:cubicBezTo>
                    <a:pt x="680" y="1120"/>
                    <a:pt x="616" y="1176"/>
                    <a:pt x="624" y="1216"/>
                  </a:cubicBezTo>
                  <a:cubicBezTo>
                    <a:pt x="632" y="1256"/>
                    <a:pt x="712" y="1272"/>
                    <a:pt x="720" y="1312"/>
                  </a:cubicBezTo>
                  <a:cubicBezTo>
                    <a:pt x="728" y="1352"/>
                    <a:pt x="672" y="1408"/>
                    <a:pt x="672" y="1456"/>
                  </a:cubicBezTo>
                  <a:cubicBezTo>
                    <a:pt x="672" y="1504"/>
                    <a:pt x="720" y="1560"/>
                    <a:pt x="720" y="1600"/>
                  </a:cubicBezTo>
                  <a:cubicBezTo>
                    <a:pt x="720" y="1640"/>
                    <a:pt x="664" y="1656"/>
                    <a:pt x="672" y="1696"/>
                  </a:cubicBezTo>
                  <a:cubicBezTo>
                    <a:pt x="680" y="1736"/>
                    <a:pt x="760" y="1792"/>
                    <a:pt x="768" y="1840"/>
                  </a:cubicBezTo>
                  <a:cubicBezTo>
                    <a:pt x="776" y="1888"/>
                    <a:pt x="720" y="1928"/>
                    <a:pt x="720" y="1984"/>
                  </a:cubicBezTo>
                  <a:cubicBezTo>
                    <a:pt x="720" y="2040"/>
                    <a:pt x="768" y="2136"/>
                    <a:pt x="768" y="2176"/>
                  </a:cubicBezTo>
                  <a:cubicBezTo>
                    <a:pt x="768" y="2216"/>
                    <a:pt x="720" y="2192"/>
                    <a:pt x="720" y="2224"/>
                  </a:cubicBezTo>
                  <a:cubicBezTo>
                    <a:pt x="720" y="2256"/>
                    <a:pt x="744" y="2312"/>
                    <a:pt x="768" y="2368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11" name="Freeform 151"/>
            <p:cNvSpPr>
              <a:spLocks/>
            </p:cNvSpPr>
            <p:nvPr/>
          </p:nvSpPr>
          <p:spPr bwMode="hidden">
            <a:xfrm flipH="1">
              <a:off x="3510" y="526"/>
              <a:ext cx="135" cy="492"/>
            </a:xfrm>
            <a:custGeom>
              <a:avLst/>
              <a:gdLst>
                <a:gd name="T0" fmla="*/ 0 w 776"/>
                <a:gd name="T1" fmla="*/ 64 h 2368"/>
                <a:gd name="T2" fmla="*/ 240 w 776"/>
                <a:gd name="T3" fmla="*/ 16 h 2368"/>
                <a:gd name="T4" fmla="*/ 96 w 776"/>
                <a:gd name="T5" fmla="*/ 160 h 2368"/>
                <a:gd name="T6" fmla="*/ 336 w 776"/>
                <a:gd name="T7" fmla="*/ 160 h 2368"/>
                <a:gd name="T8" fmla="*/ 192 w 776"/>
                <a:gd name="T9" fmla="*/ 304 h 2368"/>
                <a:gd name="T10" fmla="*/ 384 w 776"/>
                <a:gd name="T11" fmla="*/ 352 h 2368"/>
                <a:gd name="T12" fmla="*/ 288 w 776"/>
                <a:gd name="T13" fmla="*/ 448 h 2368"/>
                <a:gd name="T14" fmla="*/ 480 w 776"/>
                <a:gd name="T15" fmla="*/ 496 h 2368"/>
                <a:gd name="T16" fmla="*/ 384 w 776"/>
                <a:gd name="T17" fmla="*/ 592 h 2368"/>
                <a:gd name="T18" fmla="*/ 528 w 776"/>
                <a:gd name="T19" fmla="*/ 640 h 2368"/>
                <a:gd name="T20" fmla="*/ 480 w 776"/>
                <a:gd name="T21" fmla="*/ 736 h 2368"/>
                <a:gd name="T22" fmla="*/ 576 w 776"/>
                <a:gd name="T23" fmla="*/ 832 h 2368"/>
                <a:gd name="T24" fmla="*/ 576 w 776"/>
                <a:gd name="T25" fmla="*/ 928 h 2368"/>
                <a:gd name="T26" fmla="*/ 672 w 776"/>
                <a:gd name="T27" fmla="*/ 1072 h 2368"/>
                <a:gd name="T28" fmla="*/ 624 w 776"/>
                <a:gd name="T29" fmla="*/ 1216 h 2368"/>
                <a:gd name="T30" fmla="*/ 720 w 776"/>
                <a:gd name="T31" fmla="*/ 1312 h 2368"/>
                <a:gd name="T32" fmla="*/ 672 w 776"/>
                <a:gd name="T33" fmla="*/ 1456 h 2368"/>
                <a:gd name="T34" fmla="*/ 720 w 776"/>
                <a:gd name="T35" fmla="*/ 1600 h 2368"/>
                <a:gd name="T36" fmla="*/ 672 w 776"/>
                <a:gd name="T37" fmla="*/ 1696 h 2368"/>
                <a:gd name="T38" fmla="*/ 768 w 776"/>
                <a:gd name="T39" fmla="*/ 1840 h 2368"/>
                <a:gd name="T40" fmla="*/ 720 w 776"/>
                <a:gd name="T41" fmla="*/ 1984 h 2368"/>
                <a:gd name="T42" fmla="*/ 768 w 776"/>
                <a:gd name="T43" fmla="*/ 2176 h 2368"/>
                <a:gd name="T44" fmla="*/ 720 w 776"/>
                <a:gd name="T45" fmla="*/ 2224 h 2368"/>
                <a:gd name="T46" fmla="*/ 768 w 776"/>
                <a:gd name="T47" fmla="*/ 2368 h 2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76" h="2368">
                  <a:moveTo>
                    <a:pt x="0" y="64"/>
                  </a:moveTo>
                  <a:cubicBezTo>
                    <a:pt x="112" y="32"/>
                    <a:pt x="224" y="0"/>
                    <a:pt x="240" y="16"/>
                  </a:cubicBezTo>
                  <a:cubicBezTo>
                    <a:pt x="256" y="32"/>
                    <a:pt x="80" y="136"/>
                    <a:pt x="96" y="160"/>
                  </a:cubicBezTo>
                  <a:cubicBezTo>
                    <a:pt x="112" y="184"/>
                    <a:pt x="320" y="136"/>
                    <a:pt x="336" y="160"/>
                  </a:cubicBezTo>
                  <a:cubicBezTo>
                    <a:pt x="352" y="184"/>
                    <a:pt x="184" y="272"/>
                    <a:pt x="192" y="304"/>
                  </a:cubicBezTo>
                  <a:cubicBezTo>
                    <a:pt x="200" y="336"/>
                    <a:pt x="368" y="328"/>
                    <a:pt x="384" y="352"/>
                  </a:cubicBezTo>
                  <a:cubicBezTo>
                    <a:pt x="400" y="376"/>
                    <a:pt x="272" y="424"/>
                    <a:pt x="288" y="448"/>
                  </a:cubicBezTo>
                  <a:cubicBezTo>
                    <a:pt x="304" y="472"/>
                    <a:pt x="464" y="472"/>
                    <a:pt x="480" y="496"/>
                  </a:cubicBezTo>
                  <a:cubicBezTo>
                    <a:pt x="496" y="520"/>
                    <a:pt x="376" y="568"/>
                    <a:pt x="384" y="592"/>
                  </a:cubicBezTo>
                  <a:cubicBezTo>
                    <a:pt x="392" y="616"/>
                    <a:pt x="512" y="616"/>
                    <a:pt x="528" y="640"/>
                  </a:cubicBezTo>
                  <a:cubicBezTo>
                    <a:pt x="544" y="664"/>
                    <a:pt x="472" y="704"/>
                    <a:pt x="480" y="736"/>
                  </a:cubicBezTo>
                  <a:cubicBezTo>
                    <a:pt x="488" y="768"/>
                    <a:pt x="560" y="800"/>
                    <a:pt x="576" y="832"/>
                  </a:cubicBezTo>
                  <a:cubicBezTo>
                    <a:pt x="592" y="864"/>
                    <a:pt x="560" y="888"/>
                    <a:pt x="576" y="928"/>
                  </a:cubicBezTo>
                  <a:cubicBezTo>
                    <a:pt x="592" y="968"/>
                    <a:pt x="664" y="1024"/>
                    <a:pt x="672" y="1072"/>
                  </a:cubicBezTo>
                  <a:cubicBezTo>
                    <a:pt x="680" y="1120"/>
                    <a:pt x="616" y="1176"/>
                    <a:pt x="624" y="1216"/>
                  </a:cubicBezTo>
                  <a:cubicBezTo>
                    <a:pt x="632" y="1256"/>
                    <a:pt x="712" y="1272"/>
                    <a:pt x="720" y="1312"/>
                  </a:cubicBezTo>
                  <a:cubicBezTo>
                    <a:pt x="728" y="1352"/>
                    <a:pt x="672" y="1408"/>
                    <a:pt x="672" y="1456"/>
                  </a:cubicBezTo>
                  <a:cubicBezTo>
                    <a:pt x="672" y="1504"/>
                    <a:pt x="720" y="1560"/>
                    <a:pt x="720" y="1600"/>
                  </a:cubicBezTo>
                  <a:cubicBezTo>
                    <a:pt x="720" y="1640"/>
                    <a:pt x="664" y="1656"/>
                    <a:pt x="672" y="1696"/>
                  </a:cubicBezTo>
                  <a:cubicBezTo>
                    <a:pt x="680" y="1736"/>
                    <a:pt x="760" y="1792"/>
                    <a:pt x="768" y="1840"/>
                  </a:cubicBezTo>
                  <a:cubicBezTo>
                    <a:pt x="776" y="1888"/>
                    <a:pt x="720" y="1928"/>
                    <a:pt x="720" y="1984"/>
                  </a:cubicBezTo>
                  <a:cubicBezTo>
                    <a:pt x="720" y="2040"/>
                    <a:pt x="768" y="2136"/>
                    <a:pt x="768" y="2176"/>
                  </a:cubicBezTo>
                  <a:cubicBezTo>
                    <a:pt x="768" y="2216"/>
                    <a:pt x="720" y="2192"/>
                    <a:pt x="720" y="2224"/>
                  </a:cubicBezTo>
                  <a:cubicBezTo>
                    <a:pt x="720" y="2256"/>
                    <a:pt x="744" y="2312"/>
                    <a:pt x="768" y="2368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12" name="Freeform 152"/>
            <p:cNvSpPr>
              <a:spLocks/>
            </p:cNvSpPr>
            <p:nvPr/>
          </p:nvSpPr>
          <p:spPr bwMode="hidden">
            <a:xfrm>
              <a:off x="4351" y="1121"/>
              <a:ext cx="326" cy="518"/>
            </a:xfrm>
            <a:custGeom>
              <a:avLst/>
              <a:gdLst>
                <a:gd name="T0" fmla="*/ 0 w 776"/>
                <a:gd name="T1" fmla="*/ 64 h 2368"/>
                <a:gd name="T2" fmla="*/ 240 w 776"/>
                <a:gd name="T3" fmla="*/ 16 h 2368"/>
                <a:gd name="T4" fmla="*/ 96 w 776"/>
                <a:gd name="T5" fmla="*/ 160 h 2368"/>
                <a:gd name="T6" fmla="*/ 336 w 776"/>
                <a:gd name="T7" fmla="*/ 160 h 2368"/>
                <a:gd name="T8" fmla="*/ 192 w 776"/>
                <a:gd name="T9" fmla="*/ 304 h 2368"/>
                <a:gd name="T10" fmla="*/ 384 w 776"/>
                <a:gd name="T11" fmla="*/ 352 h 2368"/>
                <a:gd name="T12" fmla="*/ 288 w 776"/>
                <a:gd name="T13" fmla="*/ 448 h 2368"/>
                <a:gd name="T14" fmla="*/ 480 w 776"/>
                <a:gd name="T15" fmla="*/ 496 h 2368"/>
                <a:gd name="T16" fmla="*/ 384 w 776"/>
                <a:gd name="T17" fmla="*/ 592 h 2368"/>
                <a:gd name="T18" fmla="*/ 528 w 776"/>
                <a:gd name="T19" fmla="*/ 640 h 2368"/>
                <a:gd name="T20" fmla="*/ 480 w 776"/>
                <a:gd name="T21" fmla="*/ 736 h 2368"/>
                <a:gd name="T22" fmla="*/ 576 w 776"/>
                <a:gd name="T23" fmla="*/ 832 h 2368"/>
                <a:gd name="T24" fmla="*/ 576 w 776"/>
                <a:gd name="T25" fmla="*/ 928 h 2368"/>
                <a:gd name="T26" fmla="*/ 672 w 776"/>
                <a:gd name="T27" fmla="*/ 1072 h 2368"/>
                <a:gd name="T28" fmla="*/ 624 w 776"/>
                <a:gd name="T29" fmla="*/ 1216 h 2368"/>
                <a:gd name="T30" fmla="*/ 720 w 776"/>
                <a:gd name="T31" fmla="*/ 1312 h 2368"/>
                <a:gd name="T32" fmla="*/ 672 w 776"/>
                <a:gd name="T33" fmla="*/ 1456 h 2368"/>
                <a:gd name="T34" fmla="*/ 720 w 776"/>
                <a:gd name="T35" fmla="*/ 1600 h 2368"/>
                <a:gd name="T36" fmla="*/ 672 w 776"/>
                <a:gd name="T37" fmla="*/ 1696 h 2368"/>
                <a:gd name="T38" fmla="*/ 768 w 776"/>
                <a:gd name="T39" fmla="*/ 1840 h 2368"/>
                <a:gd name="T40" fmla="*/ 720 w 776"/>
                <a:gd name="T41" fmla="*/ 1984 h 2368"/>
                <a:gd name="T42" fmla="*/ 768 w 776"/>
                <a:gd name="T43" fmla="*/ 2176 h 2368"/>
                <a:gd name="T44" fmla="*/ 720 w 776"/>
                <a:gd name="T45" fmla="*/ 2224 h 2368"/>
                <a:gd name="T46" fmla="*/ 768 w 776"/>
                <a:gd name="T47" fmla="*/ 2368 h 2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76" h="2368">
                  <a:moveTo>
                    <a:pt x="0" y="64"/>
                  </a:moveTo>
                  <a:cubicBezTo>
                    <a:pt x="112" y="32"/>
                    <a:pt x="224" y="0"/>
                    <a:pt x="240" y="16"/>
                  </a:cubicBezTo>
                  <a:cubicBezTo>
                    <a:pt x="256" y="32"/>
                    <a:pt x="80" y="136"/>
                    <a:pt x="96" y="160"/>
                  </a:cubicBezTo>
                  <a:cubicBezTo>
                    <a:pt x="112" y="184"/>
                    <a:pt x="320" y="136"/>
                    <a:pt x="336" y="160"/>
                  </a:cubicBezTo>
                  <a:cubicBezTo>
                    <a:pt x="352" y="184"/>
                    <a:pt x="184" y="272"/>
                    <a:pt x="192" y="304"/>
                  </a:cubicBezTo>
                  <a:cubicBezTo>
                    <a:pt x="200" y="336"/>
                    <a:pt x="368" y="328"/>
                    <a:pt x="384" y="352"/>
                  </a:cubicBezTo>
                  <a:cubicBezTo>
                    <a:pt x="400" y="376"/>
                    <a:pt x="272" y="424"/>
                    <a:pt x="288" y="448"/>
                  </a:cubicBezTo>
                  <a:cubicBezTo>
                    <a:pt x="304" y="472"/>
                    <a:pt x="464" y="472"/>
                    <a:pt x="480" y="496"/>
                  </a:cubicBezTo>
                  <a:cubicBezTo>
                    <a:pt x="496" y="520"/>
                    <a:pt x="376" y="568"/>
                    <a:pt x="384" y="592"/>
                  </a:cubicBezTo>
                  <a:cubicBezTo>
                    <a:pt x="392" y="616"/>
                    <a:pt x="512" y="616"/>
                    <a:pt x="528" y="640"/>
                  </a:cubicBezTo>
                  <a:cubicBezTo>
                    <a:pt x="544" y="664"/>
                    <a:pt x="472" y="704"/>
                    <a:pt x="480" y="736"/>
                  </a:cubicBezTo>
                  <a:cubicBezTo>
                    <a:pt x="488" y="768"/>
                    <a:pt x="560" y="800"/>
                    <a:pt x="576" y="832"/>
                  </a:cubicBezTo>
                  <a:cubicBezTo>
                    <a:pt x="592" y="864"/>
                    <a:pt x="560" y="888"/>
                    <a:pt x="576" y="928"/>
                  </a:cubicBezTo>
                  <a:cubicBezTo>
                    <a:pt x="592" y="968"/>
                    <a:pt x="664" y="1024"/>
                    <a:pt x="672" y="1072"/>
                  </a:cubicBezTo>
                  <a:cubicBezTo>
                    <a:pt x="680" y="1120"/>
                    <a:pt x="616" y="1176"/>
                    <a:pt x="624" y="1216"/>
                  </a:cubicBezTo>
                  <a:cubicBezTo>
                    <a:pt x="632" y="1256"/>
                    <a:pt x="712" y="1272"/>
                    <a:pt x="720" y="1312"/>
                  </a:cubicBezTo>
                  <a:cubicBezTo>
                    <a:pt x="728" y="1352"/>
                    <a:pt x="672" y="1408"/>
                    <a:pt x="672" y="1456"/>
                  </a:cubicBezTo>
                  <a:cubicBezTo>
                    <a:pt x="672" y="1504"/>
                    <a:pt x="720" y="1560"/>
                    <a:pt x="720" y="1600"/>
                  </a:cubicBezTo>
                  <a:cubicBezTo>
                    <a:pt x="720" y="1640"/>
                    <a:pt x="664" y="1656"/>
                    <a:pt x="672" y="1696"/>
                  </a:cubicBezTo>
                  <a:cubicBezTo>
                    <a:pt x="680" y="1736"/>
                    <a:pt x="760" y="1792"/>
                    <a:pt x="768" y="1840"/>
                  </a:cubicBezTo>
                  <a:cubicBezTo>
                    <a:pt x="776" y="1888"/>
                    <a:pt x="720" y="1928"/>
                    <a:pt x="720" y="1984"/>
                  </a:cubicBezTo>
                  <a:cubicBezTo>
                    <a:pt x="720" y="2040"/>
                    <a:pt x="768" y="2136"/>
                    <a:pt x="768" y="2176"/>
                  </a:cubicBezTo>
                  <a:cubicBezTo>
                    <a:pt x="768" y="2216"/>
                    <a:pt x="720" y="2192"/>
                    <a:pt x="720" y="2224"/>
                  </a:cubicBezTo>
                  <a:cubicBezTo>
                    <a:pt x="720" y="2256"/>
                    <a:pt x="744" y="2312"/>
                    <a:pt x="768" y="2368"/>
                  </a:cubicBezTo>
                </a:path>
              </a:pathLst>
            </a:custGeom>
            <a:noFill/>
            <a:ln w="9525">
              <a:solidFill>
                <a:srgbClr val="FF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13" name="Freeform 153"/>
            <p:cNvSpPr>
              <a:spLocks/>
            </p:cNvSpPr>
            <p:nvPr/>
          </p:nvSpPr>
          <p:spPr bwMode="hidden">
            <a:xfrm>
              <a:off x="4182" y="859"/>
              <a:ext cx="490" cy="345"/>
            </a:xfrm>
            <a:custGeom>
              <a:avLst/>
              <a:gdLst>
                <a:gd name="T0" fmla="*/ 0 w 776"/>
                <a:gd name="T1" fmla="*/ 64 h 2368"/>
                <a:gd name="T2" fmla="*/ 240 w 776"/>
                <a:gd name="T3" fmla="*/ 16 h 2368"/>
                <a:gd name="T4" fmla="*/ 96 w 776"/>
                <a:gd name="T5" fmla="*/ 160 h 2368"/>
                <a:gd name="T6" fmla="*/ 336 w 776"/>
                <a:gd name="T7" fmla="*/ 160 h 2368"/>
                <a:gd name="T8" fmla="*/ 192 w 776"/>
                <a:gd name="T9" fmla="*/ 304 h 2368"/>
                <a:gd name="T10" fmla="*/ 384 w 776"/>
                <a:gd name="T11" fmla="*/ 352 h 2368"/>
                <a:gd name="T12" fmla="*/ 288 w 776"/>
                <a:gd name="T13" fmla="*/ 448 h 2368"/>
                <a:gd name="T14" fmla="*/ 480 w 776"/>
                <a:gd name="T15" fmla="*/ 496 h 2368"/>
                <a:gd name="T16" fmla="*/ 384 w 776"/>
                <a:gd name="T17" fmla="*/ 592 h 2368"/>
                <a:gd name="T18" fmla="*/ 528 w 776"/>
                <a:gd name="T19" fmla="*/ 640 h 2368"/>
                <a:gd name="T20" fmla="*/ 480 w 776"/>
                <a:gd name="T21" fmla="*/ 736 h 2368"/>
                <a:gd name="T22" fmla="*/ 576 w 776"/>
                <a:gd name="T23" fmla="*/ 832 h 2368"/>
                <a:gd name="T24" fmla="*/ 576 w 776"/>
                <a:gd name="T25" fmla="*/ 928 h 2368"/>
                <a:gd name="T26" fmla="*/ 672 w 776"/>
                <a:gd name="T27" fmla="*/ 1072 h 2368"/>
                <a:gd name="T28" fmla="*/ 624 w 776"/>
                <a:gd name="T29" fmla="*/ 1216 h 2368"/>
                <a:gd name="T30" fmla="*/ 720 w 776"/>
                <a:gd name="T31" fmla="*/ 1312 h 2368"/>
                <a:gd name="T32" fmla="*/ 672 w 776"/>
                <a:gd name="T33" fmla="*/ 1456 h 2368"/>
                <a:gd name="T34" fmla="*/ 720 w 776"/>
                <a:gd name="T35" fmla="*/ 1600 h 2368"/>
                <a:gd name="T36" fmla="*/ 672 w 776"/>
                <a:gd name="T37" fmla="*/ 1696 h 2368"/>
                <a:gd name="T38" fmla="*/ 768 w 776"/>
                <a:gd name="T39" fmla="*/ 1840 h 2368"/>
                <a:gd name="T40" fmla="*/ 720 w 776"/>
                <a:gd name="T41" fmla="*/ 1984 h 2368"/>
                <a:gd name="T42" fmla="*/ 768 w 776"/>
                <a:gd name="T43" fmla="*/ 2176 h 2368"/>
                <a:gd name="T44" fmla="*/ 720 w 776"/>
                <a:gd name="T45" fmla="*/ 2224 h 2368"/>
                <a:gd name="T46" fmla="*/ 768 w 776"/>
                <a:gd name="T47" fmla="*/ 2368 h 2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76" h="2368">
                  <a:moveTo>
                    <a:pt x="0" y="64"/>
                  </a:moveTo>
                  <a:cubicBezTo>
                    <a:pt x="112" y="32"/>
                    <a:pt x="224" y="0"/>
                    <a:pt x="240" y="16"/>
                  </a:cubicBezTo>
                  <a:cubicBezTo>
                    <a:pt x="256" y="32"/>
                    <a:pt x="80" y="136"/>
                    <a:pt x="96" y="160"/>
                  </a:cubicBezTo>
                  <a:cubicBezTo>
                    <a:pt x="112" y="184"/>
                    <a:pt x="320" y="136"/>
                    <a:pt x="336" y="160"/>
                  </a:cubicBezTo>
                  <a:cubicBezTo>
                    <a:pt x="352" y="184"/>
                    <a:pt x="184" y="272"/>
                    <a:pt x="192" y="304"/>
                  </a:cubicBezTo>
                  <a:cubicBezTo>
                    <a:pt x="200" y="336"/>
                    <a:pt x="368" y="328"/>
                    <a:pt x="384" y="352"/>
                  </a:cubicBezTo>
                  <a:cubicBezTo>
                    <a:pt x="400" y="376"/>
                    <a:pt x="272" y="424"/>
                    <a:pt x="288" y="448"/>
                  </a:cubicBezTo>
                  <a:cubicBezTo>
                    <a:pt x="304" y="472"/>
                    <a:pt x="464" y="472"/>
                    <a:pt x="480" y="496"/>
                  </a:cubicBezTo>
                  <a:cubicBezTo>
                    <a:pt x="496" y="520"/>
                    <a:pt x="376" y="568"/>
                    <a:pt x="384" y="592"/>
                  </a:cubicBezTo>
                  <a:cubicBezTo>
                    <a:pt x="392" y="616"/>
                    <a:pt x="512" y="616"/>
                    <a:pt x="528" y="640"/>
                  </a:cubicBezTo>
                  <a:cubicBezTo>
                    <a:pt x="544" y="664"/>
                    <a:pt x="472" y="704"/>
                    <a:pt x="480" y="736"/>
                  </a:cubicBezTo>
                  <a:cubicBezTo>
                    <a:pt x="488" y="768"/>
                    <a:pt x="560" y="800"/>
                    <a:pt x="576" y="832"/>
                  </a:cubicBezTo>
                  <a:cubicBezTo>
                    <a:pt x="592" y="864"/>
                    <a:pt x="560" y="888"/>
                    <a:pt x="576" y="928"/>
                  </a:cubicBezTo>
                  <a:cubicBezTo>
                    <a:pt x="592" y="968"/>
                    <a:pt x="664" y="1024"/>
                    <a:pt x="672" y="1072"/>
                  </a:cubicBezTo>
                  <a:cubicBezTo>
                    <a:pt x="680" y="1120"/>
                    <a:pt x="616" y="1176"/>
                    <a:pt x="624" y="1216"/>
                  </a:cubicBezTo>
                  <a:cubicBezTo>
                    <a:pt x="632" y="1256"/>
                    <a:pt x="712" y="1272"/>
                    <a:pt x="720" y="1312"/>
                  </a:cubicBezTo>
                  <a:cubicBezTo>
                    <a:pt x="728" y="1352"/>
                    <a:pt x="672" y="1408"/>
                    <a:pt x="672" y="1456"/>
                  </a:cubicBezTo>
                  <a:cubicBezTo>
                    <a:pt x="672" y="1504"/>
                    <a:pt x="720" y="1560"/>
                    <a:pt x="720" y="1600"/>
                  </a:cubicBezTo>
                  <a:cubicBezTo>
                    <a:pt x="720" y="1640"/>
                    <a:pt x="664" y="1656"/>
                    <a:pt x="672" y="1696"/>
                  </a:cubicBezTo>
                  <a:cubicBezTo>
                    <a:pt x="680" y="1736"/>
                    <a:pt x="760" y="1792"/>
                    <a:pt x="768" y="1840"/>
                  </a:cubicBezTo>
                  <a:cubicBezTo>
                    <a:pt x="776" y="1888"/>
                    <a:pt x="720" y="1928"/>
                    <a:pt x="720" y="1984"/>
                  </a:cubicBezTo>
                  <a:cubicBezTo>
                    <a:pt x="720" y="2040"/>
                    <a:pt x="768" y="2136"/>
                    <a:pt x="768" y="2176"/>
                  </a:cubicBezTo>
                  <a:cubicBezTo>
                    <a:pt x="768" y="2216"/>
                    <a:pt x="720" y="2192"/>
                    <a:pt x="720" y="2224"/>
                  </a:cubicBezTo>
                  <a:cubicBezTo>
                    <a:pt x="720" y="2256"/>
                    <a:pt x="744" y="2312"/>
                    <a:pt x="768" y="2368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14" name="Freeform 154"/>
            <p:cNvSpPr>
              <a:spLocks/>
            </p:cNvSpPr>
            <p:nvPr/>
          </p:nvSpPr>
          <p:spPr bwMode="hidden">
            <a:xfrm>
              <a:off x="4200" y="493"/>
              <a:ext cx="214" cy="463"/>
            </a:xfrm>
            <a:custGeom>
              <a:avLst/>
              <a:gdLst>
                <a:gd name="T0" fmla="*/ 0 w 776"/>
                <a:gd name="T1" fmla="*/ 64 h 2368"/>
                <a:gd name="T2" fmla="*/ 240 w 776"/>
                <a:gd name="T3" fmla="*/ 16 h 2368"/>
                <a:gd name="T4" fmla="*/ 96 w 776"/>
                <a:gd name="T5" fmla="*/ 160 h 2368"/>
                <a:gd name="T6" fmla="*/ 336 w 776"/>
                <a:gd name="T7" fmla="*/ 160 h 2368"/>
                <a:gd name="T8" fmla="*/ 192 w 776"/>
                <a:gd name="T9" fmla="*/ 304 h 2368"/>
                <a:gd name="T10" fmla="*/ 384 w 776"/>
                <a:gd name="T11" fmla="*/ 352 h 2368"/>
                <a:gd name="T12" fmla="*/ 288 w 776"/>
                <a:gd name="T13" fmla="*/ 448 h 2368"/>
                <a:gd name="T14" fmla="*/ 480 w 776"/>
                <a:gd name="T15" fmla="*/ 496 h 2368"/>
                <a:gd name="T16" fmla="*/ 384 w 776"/>
                <a:gd name="T17" fmla="*/ 592 h 2368"/>
                <a:gd name="T18" fmla="*/ 528 w 776"/>
                <a:gd name="T19" fmla="*/ 640 h 2368"/>
                <a:gd name="T20" fmla="*/ 480 w 776"/>
                <a:gd name="T21" fmla="*/ 736 h 2368"/>
                <a:gd name="T22" fmla="*/ 576 w 776"/>
                <a:gd name="T23" fmla="*/ 832 h 2368"/>
                <a:gd name="T24" fmla="*/ 576 w 776"/>
                <a:gd name="T25" fmla="*/ 928 h 2368"/>
                <a:gd name="T26" fmla="*/ 672 w 776"/>
                <a:gd name="T27" fmla="*/ 1072 h 2368"/>
                <a:gd name="T28" fmla="*/ 624 w 776"/>
                <a:gd name="T29" fmla="*/ 1216 h 2368"/>
                <a:gd name="T30" fmla="*/ 720 w 776"/>
                <a:gd name="T31" fmla="*/ 1312 h 2368"/>
                <a:gd name="T32" fmla="*/ 672 w 776"/>
                <a:gd name="T33" fmla="*/ 1456 h 2368"/>
                <a:gd name="T34" fmla="*/ 720 w 776"/>
                <a:gd name="T35" fmla="*/ 1600 h 2368"/>
                <a:gd name="T36" fmla="*/ 672 w 776"/>
                <a:gd name="T37" fmla="*/ 1696 h 2368"/>
                <a:gd name="T38" fmla="*/ 768 w 776"/>
                <a:gd name="T39" fmla="*/ 1840 h 2368"/>
                <a:gd name="T40" fmla="*/ 720 w 776"/>
                <a:gd name="T41" fmla="*/ 1984 h 2368"/>
                <a:gd name="T42" fmla="*/ 768 w 776"/>
                <a:gd name="T43" fmla="*/ 2176 h 2368"/>
                <a:gd name="T44" fmla="*/ 720 w 776"/>
                <a:gd name="T45" fmla="*/ 2224 h 2368"/>
                <a:gd name="T46" fmla="*/ 768 w 776"/>
                <a:gd name="T47" fmla="*/ 2368 h 2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76" h="2368">
                  <a:moveTo>
                    <a:pt x="0" y="64"/>
                  </a:moveTo>
                  <a:cubicBezTo>
                    <a:pt x="112" y="32"/>
                    <a:pt x="224" y="0"/>
                    <a:pt x="240" y="16"/>
                  </a:cubicBezTo>
                  <a:cubicBezTo>
                    <a:pt x="256" y="32"/>
                    <a:pt x="80" y="136"/>
                    <a:pt x="96" y="160"/>
                  </a:cubicBezTo>
                  <a:cubicBezTo>
                    <a:pt x="112" y="184"/>
                    <a:pt x="320" y="136"/>
                    <a:pt x="336" y="160"/>
                  </a:cubicBezTo>
                  <a:cubicBezTo>
                    <a:pt x="352" y="184"/>
                    <a:pt x="184" y="272"/>
                    <a:pt x="192" y="304"/>
                  </a:cubicBezTo>
                  <a:cubicBezTo>
                    <a:pt x="200" y="336"/>
                    <a:pt x="368" y="328"/>
                    <a:pt x="384" y="352"/>
                  </a:cubicBezTo>
                  <a:cubicBezTo>
                    <a:pt x="400" y="376"/>
                    <a:pt x="272" y="424"/>
                    <a:pt x="288" y="448"/>
                  </a:cubicBezTo>
                  <a:cubicBezTo>
                    <a:pt x="304" y="472"/>
                    <a:pt x="464" y="472"/>
                    <a:pt x="480" y="496"/>
                  </a:cubicBezTo>
                  <a:cubicBezTo>
                    <a:pt x="496" y="520"/>
                    <a:pt x="376" y="568"/>
                    <a:pt x="384" y="592"/>
                  </a:cubicBezTo>
                  <a:cubicBezTo>
                    <a:pt x="392" y="616"/>
                    <a:pt x="512" y="616"/>
                    <a:pt x="528" y="640"/>
                  </a:cubicBezTo>
                  <a:cubicBezTo>
                    <a:pt x="544" y="664"/>
                    <a:pt x="472" y="704"/>
                    <a:pt x="480" y="736"/>
                  </a:cubicBezTo>
                  <a:cubicBezTo>
                    <a:pt x="488" y="768"/>
                    <a:pt x="560" y="800"/>
                    <a:pt x="576" y="832"/>
                  </a:cubicBezTo>
                  <a:cubicBezTo>
                    <a:pt x="592" y="864"/>
                    <a:pt x="560" y="888"/>
                    <a:pt x="576" y="928"/>
                  </a:cubicBezTo>
                  <a:cubicBezTo>
                    <a:pt x="592" y="968"/>
                    <a:pt x="664" y="1024"/>
                    <a:pt x="672" y="1072"/>
                  </a:cubicBezTo>
                  <a:cubicBezTo>
                    <a:pt x="680" y="1120"/>
                    <a:pt x="616" y="1176"/>
                    <a:pt x="624" y="1216"/>
                  </a:cubicBezTo>
                  <a:cubicBezTo>
                    <a:pt x="632" y="1256"/>
                    <a:pt x="712" y="1272"/>
                    <a:pt x="720" y="1312"/>
                  </a:cubicBezTo>
                  <a:cubicBezTo>
                    <a:pt x="728" y="1352"/>
                    <a:pt x="672" y="1408"/>
                    <a:pt x="672" y="1456"/>
                  </a:cubicBezTo>
                  <a:cubicBezTo>
                    <a:pt x="672" y="1504"/>
                    <a:pt x="720" y="1560"/>
                    <a:pt x="720" y="1600"/>
                  </a:cubicBezTo>
                  <a:cubicBezTo>
                    <a:pt x="720" y="1640"/>
                    <a:pt x="664" y="1656"/>
                    <a:pt x="672" y="1696"/>
                  </a:cubicBezTo>
                  <a:cubicBezTo>
                    <a:pt x="680" y="1736"/>
                    <a:pt x="760" y="1792"/>
                    <a:pt x="768" y="1840"/>
                  </a:cubicBezTo>
                  <a:cubicBezTo>
                    <a:pt x="776" y="1888"/>
                    <a:pt x="720" y="1928"/>
                    <a:pt x="720" y="1984"/>
                  </a:cubicBezTo>
                  <a:cubicBezTo>
                    <a:pt x="720" y="2040"/>
                    <a:pt x="768" y="2136"/>
                    <a:pt x="768" y="2176"/>
                  </a:cubicBezTo>
                  <a:cubicBezTo>
                    <a:pt x="768" y="2216"/>
                    <a:pt x="720" y="2192"/>
                    <a:pt x="720" y="2224"/>
                  </a:cubicBezTo>
                  <a:cubicBezTo>
                    <a:pt x="720" y="2256"/>
                    <a:pt x="744" y="2312"/>
                    <a:pt x="768" y="2368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15" name="Freeform 155"/>
            <p:cNvSpPr>
              <a:spLocks/>
            </p:cNvSpPr>
            <p:nvPr/>
          </p:nvSpPr>
          <p:spPr bwMode="hidden">
            <a:xfrm rot="20253369">
              <a:off x="3988" y="878"/>
              <a:ext cx="144" cy="271"/>
            </a:xfrm>
            <a:custGeom>
              <a:avLst/>
              <a:gdLst>
                <a:gd name="T0" fmla="*/ 0 w 776"/>
                <a:gd name="T1" fmla="*/ 64 h 2368"/>
                <a:gd name="T2" fmla="*/ 240 w 776"/>
                <a:gd name="T3" fmla="*/ 16 h 2368"/>
                <a:gd name="T4" fmla="*/ 96 w 776"/>
                <a:gd name="T5" fmla="*/ 160 h 2368"/>
                <a:gd name="T6" fmla="*/ 336 w 776"/>
                <a:gd name="T7" fmla="*/ 160 h 2368"/>
                <a:gd name="T8" fmla="*/ 192 w 776"/>
                <a:gd name="T9" fmla="*/ 304 h 2368"/>
                <a:gd name="T10" fmla="*/ 384 w 776"/>
                <a:gd name="T11" fmla="*/ 352 h 2368"/>
                <a:gd name="T12" fmla="*/ 288 w 776"/>
                <a:gd name="T13" fmla="*/ 448 h 2368"/>
                <a:gd name="T14" fmla="*/ 480 w 776"/>
                <a:gd name="T15" fmla="*/ 496 h 2368"/>
                <a:gd name="T16" fmla="*/ 384 w 776"/>
                <a:gd name="T17" fmla="*/ 592 h 2368"/>
                <a:gd name="T18" fmla="*/ 528 w 776"/>
                <a:gd name="T19" fmla="*/ 640 h 2368"/>
                <a:gd name="T20" fmla="*/ 480 w 776"/>
                <a:gd name="T21" fmla="*/ 736 h 2368"/>
                <a:gd name="T22" fmla="*/ 576 w 776"/>
                <a:gd name="T23" fmla="*/ 832 h 2368"/>
                <a:gd name="T24" fmla="*/ 576 w 776"/>
                <a:gd name="T25" fmla="*/ 928 h 2368"/>
                <a:gd name="T26" fmla="*/ 672 w 776"/>
                <a:gd name="T27" fmla="*/ 1072 h 2368"/>
                <a:gd name="T28" fmla="*/ 624 w 776"/>
                <a:gd name="T29" fmla="*/ 1216 h 2368"/>
                <a:gd name="T30" fmla="*/ 720 w 776"/>
                <a:gd name="T31" fmla="*/ 1312 h 2368"/>
                <a:gd name="T32" fmla="*/ 672 w 776"/>
                <a:gd name="T33" fmla="*/ 1456 h 2368"/>
                <a:gd name="T34" fmla="*/ 720 w 776"/>
                <a:gd name="T35" fmla="*/ 1600 h 2368"/>
                <a:gd name="T36" fmla="*/ 672 w 776"/>
                <a:gd name="T37" fmla="*/ 1696 h 2368"/>
                <a:gd name="T38" fmla="*/ 768 w 776"/>
                <a:gd name="T39" fmla="*/ 1840 h 2368"/>
                <a:gd name="T40" fmla="*/ 720 w 776"/>
                <a:gd name="T41" fmla="*/ 1984 h 2368"/>
                <a:gd name="T42" fmla="*/ 768 w 776"/>
                <a:gd name="T43" fmla="*/ 2176 h 2368"/>
                <a:gd name="T44" fmla="*/ 720 w 776"/>
                <a:gd name="T45" fmla="*/ 2224 h 2368"/>
                <a:gd name="T46" fmla="*/ 768 w 776"/>
                <a:gd name="T47" fmla="*/ 2368 h 2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76" h="2368">
                  <a:moveTo>
                    <a:pt x="0" y="64"/>
                  </a:moveTo>
                  <a:cubicBezTo>
                    <a:pt x="112" y="32"/>
                    <a:pt x="224" y="0"/>
                    <a:pt x="240" y="16"/>
                  </a:cubicBezTo>
                  <a:cubicBezTo>
                    <a:pt x="256" y="32"/>
                    <a:pt x="80" y="136"/>
                    <a:pt x="96" y="160"/>
                  </a:cubicBezTo>
                  <a:cubicBezTo>
                    <a:pt x="112" y="184"/>
                    <a:pt x="320" y="136"/>
                    <a:pt x="336" y="160"/>
                  </a:cubicBezTo>
                  <a:cubicBezTo>
                    <a:pt x="352" y="184"/>
                    <a:pt x="184" y="272"/>
                    <a:pt x="192" y="304"/>
                  </a:cubicBezTo>
                  <a:cubicBezTo>
                    <a:pt x="200" y="336"/>
                    <a:pt x="368" y="328"/>
                    <a:pt x="384" y="352"/>
                  </a:cubicBezTo>
                  <a:cubicBezTo>
                    <a:pt x="400" y="376"/>
                    <a:pt x="272" y="424"/>
                    <a:pt x="288" y="448"/>
                  </a:cubicBezTo>
                  <a:cubicBezTo>
                    <a:pt x="304" y="472"/>
                    <a:pt x="464" y="472"/>
                    <a:pt x="480" y="496"/>
                  </a:cubicBezTo>
                  <a:cubicBezTo>
                    <a:pt x="496" y="520"/>
                    <a:pt x="376" y="568"/>
                    <a:pt x="384" y="592"/>
                  </a:cubicBezTo>
                  <a:cubicBezTo>
                    <a:pt x="392" y="616"/>
                    <a:pt x="512" y="616"/>
                    <a:pt x="528" y="640"/>
                  </a:cubicBezTo>
                  <a:cubicBezTo>
                    <a:pt x="544" y="664"/>
                    <a:pt x="472" y="704"/>
                    <a:pt x="480" y="736"/>
                  </a:cubicBezTo>
                  <a:cubicBezTo>
                    <a:pt x="488" y="768"/>
                    <a:pt x="560" y="800"/>
                    <a:pt x="576" y="832"/>
                  </a:cubicBezTo>
                  <a:cubicBezTo>
                    <a:pt x="592" y="864"/>
                    <a:pt x="560" y="888"/>
                    <a:pt x="576" y="928"/>
                  </a:cubicBezTo>
                  <a:cubicBezTo>
                    <a:pt x="592" y="968"/>
                    <a:pt x="664" y="1024"/>
                    <a:pt x="672" y="1072"/>
                  </a:cubicBezTo>
                  <a:cubicBezTo>
                    <a:pt x="680" y="1120"/>
                    <a:pt x="616" y="1176"/>
                    <a:pt x="624" y="1216"/>
                  </a:cubicBezTo>
                  <a:cubicBezTo>
                    <a:pt x="632" y="1256"/>
                    <a:pt x="712" y="1272"/>
                    <a:pt x="720" y="1312"/>
                  </a:cubicBezTo>
                  <a:cubicBezTo>
                    <a:pt x="728" y="1352"/>
                    <a:pt x="672" y="1408"/>
                    <a:pt x="672" y="1456"/>
                  </a:cubicBezTo>
                  <a:cubicBezTo>
                    <a:pt x="672" y="1504"/>
                    <a:pt x="720" y="1560"/>
                    <a:pt x="720" y="1600"/>
                  </a:cubicBezTo>
                  <a:cubicBezTo>
                    <a:pt x="720" y="1640"/>
                    <a:pt x="664" y="1656"/>
                    <a:pt x="672" y="1696"/>
                  </a:cubicBezTo>
                  <a:cubicBezTo>
                    <a:pt x="680" y="1736"/>
                    <a:pt x="760" y="1792"/>
                    <a:pt x="768" y="1840"/>
                  </a:cubicBezTo>
                  <a:cubicBezTo>
                    <a:pt x="776" y="1888"/>
                    <a:pt x="720" y="1928"/>
                    <a:pt x="720" y="1984"/>
                  </a:cubicBezTo>
                  <a:cubicBezTo>
                    <a:pt x="720" y="2040"/>
                    <a:pt x="768" y="2136"/>
                    <a:pt x="768" y="2176"/>
                  </a:cubicBezTo>
                  <a:cubicBezTo>
                    <a:pt x="768" y="2216"/>
                    <a:pt x="720" y="2192"/>
                    <a:pt x="720" y="2224"/>
                  </a:cubicBezTo>
                  <a:cubicBezTo>
                    <a:pt x="720" y="2256"/>
                    <a:pt x="744" y="2312"/>
                    <a:pt x="768" y="2368"/>
                  </a:cubicBezTo>
                </a:path>
              </a:pathLst>
            </a:custGeom>
            <a:noFill/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16" name="Freeform 156"/>
            <p:cNvSpPr>
              <a:spLocks/>
            </p:cNvSpPr>
            <p:nvPr/>
          </p:nvSpPr>
          <p:spPr bwMode="hidden">
            <a:xfrm rot="1346631" flipH="1">
              <a:off x="3479" y="870"/>
              <a:ext cx="142" cy="272"/>
            </a:xfrm>
            <a:custGeom>
              <a:avLst/>
              <a:gdLst>
                <a:gd name="T0" fmla="*/ 0 w 776"/>
                <a:gd name="T1" fmla="*/ 64 h 2368"/>
                <a:gd name="T2" fmla="*/ 240 w 776"/>
                <a:gd name="T3" fmla="*/ 16 h 2368"/>
                <a:gd name="T4" fmla="*/ 96 w 776"/>
                <a:gd name="T5" fmla="*/ 160 h 2368"/>
                <a:gd name="T6" fmla="*/ 336 w 776"/>
                <a:gd name="T7" fmla="*/ 160 h 2368"/>
                <a:gd name="T8" fmla="*/ 192 w 776"/>
                <a:gd name="T9" fmla="*/ 304 h 2368"/>
                <a:gd name="T10" fmla="*/ 384 w 776"/>
                <a:gd name="T11" fmla="*/ 352 h 2368"/>
                <a:gd name="T12" fmla="*/ 288 w 776"/>
                <a:gd name="T13" fmla="*/ 448 h 2368"/>
                <a:gd name="T14" fmla="*/ 480 w 776"/>
                <a:gd name="T15" fmla="*/ 496 h 2368"/>
                <a:gd name="T16" fmla="*/ 384 w 776"/>
                <a:gd name="T17" fmla="*/ 592 h 2368"/>
                <a:gd name="T18" fmla="*/ 528 w 776"/>
                <a:gd name="T19" fmla="*/ 640 h 2368"/>
                <a:gd name="T20" fmla="*/ 480 w 776"/>
                <a:gd name="T21" fmla="*/ 736 h 2368"/>
                <a:gd name="T22" fmla="*/ 576 w 776"/>
                <a:gd name="T23" fmla="*/ 832 h 2368"/>
                <a:gd name="T24" fmla="*/ 576 w 776"/>
                <a:gd name="T25" fmla="*/ 928 h 2368"/>
                <a:gd name="T26" fmla="*/ 672 w 776"/>
                <a:gd name="T27" fmla="*/ 1072 h 2368"/>
                <a:gd name="T28" fmla="*/ 624 w 776"/>
                <a:gd name="T29" fmla="*/ 1216 h 2368"/>
                <a:gd name="T30" fmla="*/ 720 w 776"/>
                <a:gd name="T31" fmla="*/ 1312 h 2368"/>
                <a:gd name="T32" fmla="*/ 672 w 776"/>
                <a:gd name="T33" fmla="*/ 1456 h 2368"/>
                <a:gd name="T34" fmla="*/ 720 w 776"/>
                <a:gd name="T35" fmla="*/ 1600 h 2368"/>
                <a:gd name="T36" fmla="*/ 672 w 776"/>
                <a:gd name="T37" fmla="*/ 1696 h 2368"/>
                <a:gd name="T38" fmla="*/ 768 w 776"/>
                <a:gd name="T39" fmla="*/ 1840 h 2368"/>
                <a:gd name="T40" fmla="*/ 720 w 776"/>
                <a:gd name="T41" fmla="*/ 1984 h 2368"/>
                <a:gd name="T42" fmla="*/ 768 w 776"/>
                <a:gd name="T43" fmla="*/ 2176 h 2368"/>
                <a:gd name="T44" fmla="*/ 720 w 776"/>
                <a:gd name="T45" fmla="*/ 2224 h 2368"/>
                <a:gd name="T46" fmla="*/ 768 w 776"/>
                <a:gd name="T47" fmla="*/ 2368 h 2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76" h="2368">
                  <a:moveTo>
                    <a:pt x="0" y="64"/>
                  </a:moveTo>
                  <a:cubicBezTo>
                    <a:pt x="112" y="32"/>
                    <a:pt x="224" y="0"/>
                    <a:pt x="240" y="16"/>
                  </a:cubicBezTo>
                  <a:cubicBezTo>
                    <a:pt x="256" y="32"/>
                    <a:pt x="80" y="136"/>
                    <a:pt x="96" y="160"/>
                  </a:cubicBezTo>
                  <a:cubicBezTo>
                    <a:pt x="112" y="184"/>
                    <a:pt x="320" y="136"/>
                    <a:pt x="336" y="160"/>
                  </a:cubicBezTo>
                  <a:cubicBezTo>
                    <a:pt x="352" y="184"/>
                    <a:pt x="184" y="272"/>
                    <a:pt x="192" y="304"/>
                  </a:cubicBezTo>
                  <a:cubicBezTo>
                    <a:pt x="200" y="336"/>
                    <a:pt x="368" y="328"/>
                    <a:pt x="384" y="352"/>
                  </a:cubicBezTo>
                  <a:cubicBezTo>
                    <a:pt x="400" y="376"/>
                    <a:pt x="272" y="424"/>
                    <a:pt x="288" y="448"/>
                  </a:cubicBezTo>
                  <a:cubicBezTo>
                    <a:pt x="304" y="472"/>
                    <a:pt x="464" y="472"/>
                    <a:pt x="480" y="496"/>
                  </a:cubicBezTo>
                  <a:cubicBezTo>
                    <a:pt x="496" y="520"/>
                    <a:pt x="376" y="568"/>
                    <a:pt x="384" y="592"/>
                  </a:cubicBezTo>
                  <a:cubicBezTo>
                    <a:pt x="392" y="616"/>
                    <a:pt x="512" y="616"/>
                    <a:pt x="528" y="640"/>
                  </a:cubicBezTo>
                  <a:cubicBezTo>
                    <a:pt x="544" y="664"/>
                    <a:pt x="472" y="704"/>
                    <a:pt x="480" y="736"/>
                  </a:cubicBezTo>
                  <a:cubicBezTo>
                    <a:pt x="488" y="768"/>
                    <a:pt x="560" y="800"/>
                    <a:pt x="576" y="832"/>
                  </a:cubicBezTo>
                  <a:cubicBezTo>
                    <a:pt x="592" y="864"/>
                    <a:pt x="560" y="888"/>
                    <a:pt x="576" y="928"/>
                  </a:cubicBezTo>
                  <a:cubicBezTo>
                    <a:pt x="592" y="968"/>
                    <a:pt x="664" y="1024"/>
                    <a:pt x="672" y="1072"/>
                  </a:cubicBezTo>
                  <a:cubicBezTo>
                    <a:pt x="680" y="1120"/>
                    <a:pt x="616" y="1176"/>
                    <a:pt x="624" y="1216"/>
                  </a:cubicBezTo>
                  <a:cubicBezTo>
                    <a:pt x="632" y="1256"/>
                    <a:pt x="712" y="1272"/>
                    <a:pt x="720" y="1312"/>
                  </a:cubicBezTo>
                  <a:cubicBezTo>
                    <a:pt x="728" y="1352"/>
                    <a:pt x="672" y="1408"/>
                    <a:pt x="672" y="1456"/>
                  </a:cubicBezTo>
                  <a:cubicBezTo>
                    <a:pt x="672" y="1504"/>
                    <a:pt x="720" y="1560"/>
                    <a:pt x="720" y="1600"/>
                  </a:cubicBezTo>
                  <a:cubicBezTo>
                    <a:pt x="720" y="1640"/>
                    <a:pt x="664" y="1656"/>
                    <a:pt x="672" y="1696"/>
                  </a:cubicBezTo>
                  <a:cubicBezTo>
                    <a:pt x="680" y="1736"/>
                    <a:pt x="760" y="1792"/>
                    <a:pt x="768" y="1840"/>
                  </a:cubicBezTo>
                  <a:cubicBezTo>
                    <a:pt x="776" y="1888"/>
                    <a:pt x="720" y="1928"/>
                    <a:pt x="720" y="1984"/>
                  </a:cubicBezTo>
                  <a:cubicBezTo>
                    <a:pt x="720" y="2040"/>
                    <a:pt x="768" y="2136"/>
                    <a:pt x="768" y="2176"/>
                  </a:cubicBezTo>
                  <a:cubicBezTo>
                    <a:pt x="768" y="2216"/>
                    <a:pt x="720" y="2192"/>
                    <a:pt x="720" y="2224"/>
                  </a:cubicBezTo>
                  <a:cubicBezTo>
                    <a:pt x="720" y="2256"/>
                    <a:pt x="744" y="2312"/>
                    <a:pt x="768" y="2368"/>
                  </a:cubicBezTo>
                </a:path>
              </a:pathLst>
            </a:custGeom>
            <a:noFill/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5517" name="Group 157"/>
          <p:cNvGrpSpPr>
            <a:grpSpLocks/>
          </p:cNvGrpSpPr>
          <p:nvPr/>
        </p:nvGrpSpPr>
        <p:grpSpPr bwMode="auto">
          <a:xfrm rot="373000">
            <a:off x="2895600" y="228600"/>
            <a:ext cx="2840038" cy="2227263"/>
            <a:chOff x="2928" y="384"/>
            <a:chExt cx="1789" cy="1403"/>
          </a:xfrm>
        </p:grpSpPr>
        <p:sp>
          <p:nvSpPr>
            <p:cNvPr id="15518" name="Oval 158"/>
            <p:cNvSpPr>
              <a:spLocks noChangeArrowheads="1"/>
            </p:cNvSpPr>
            <p:nvPr/>
          </p:nvSpPr>
          <p:spPr bwMode="hidden">
            <a:xfrm>
              <a:off x="3361" y="638"/>
              <a:ext cx="944" cy="696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5519" name="Oval 159"/>
            <p:cNvSpPr>
              <a:spLocks noChangeArrowheads="1"/>
            </p:cNvSpPr>
            <p:nvPr/>
          </p:nvSpPr>
          <p:spPr bwMode="hidden">
            <a:xfrm>
              <a:off x="3722" y="893"/>
              <a:ext cx="187" cy="13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5520" name="Freeform 160"/>
            <p:cNvSpPr>
              <a:spLocks/>
            </p:cNvSpPr>
            <p:nvPr/>
          </p:nvSpPr>
          <p:spPr bwMode="hidden">
            <a:xfrm rot="2711884">
              <a:off x="3847" y="1097"/>
              <a:ext cx="556" cy="101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21" name="Freeform 161"/>
            <p:cNvSpPr>
              <a:spLocks/>
            </p:cNvSpPr>
            <p:nvPr/>
          </p:nvSpPr>
          <p:spPr bwMode="hidden">
            <a:xfrm rot="2711884">
              <a:off x="4251" y="1393"/>
              <a:ext cx="299" cy="158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22" name="Freeform 162"/>
            <p:cNvSpPr>
              <a:spLocks/>
            </p:cNvSpPr>
            <p:nvPr/>
          </p:nvSpPr>
          <p:spPr bwMode="hidden">
            <a:xfrm rot="2104081">
              <a:off x="3878" y="1028"/>
              <a:ext cx="586" cy="112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23" name="Freeform 163"/>
            <p:cNvSpPr>
              <a:spLocks/>
            </p:cNvSpPr>
            <p:nvPr/>
          </p:nvSpPr>
          <p:spPr bwMode="hidden">
            <a:xfrm rot="2104081">
              <a:off x="4359" y="1282"/>
              <a:ext cx="315" cy="176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24" name="Freeform 164"/>
            <p:cNvSpPr>
              <a:spLocks/>
            </p:cNvSpPr>
            <p:nvPr/>
          </p:nvSpPr>
          <p:spPr bwMode="hidden">
            <a:xfrm rot="1582915">
              <a:off x="3888" y="967"/>
              <a:ext cx="561" cy="98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25" name="Freeform 165"/>
            <p:cNvSpPr>
              <a:spLocks/>
            </p:cNvSpPr>
            <p:nvPr/>
          </p:nvSpPr>
          <p:spPr bwMode="hidden">
            <a:xfrm rot="1582915">
              <a:off x="4388" y="1157"/>
              <a:ext cx="301" cy="154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26" name="Freeform 166"/>
            <p:cNvSpPr>
              <a:spLocks/>
            </p:cNvSpPr>
            <p:nvPr/>
          </p:nvSpPr>
          <p:spPr bwMode="hidden">
            <a:xfrm rot="1080363">
              <a:off x="3897" y="903"/>
              <a:ext cx="542" cy="108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27" name="Freeform 167"/>
            <p:cNvSpPr>
              <a:spLocks/>
            </p:cNvSpPr>
            <p:nvPr/>
          </p:nvSpPr>
          <p:spPr bwMode="hidden">
            <a:xfrm rot="1080363">
              <a:off x="4405" y="1033"/>
              <a:ext cx="291" cy="170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28" name="Freeform 168"/>
            <p:cNvSpPr>
              <a:spLocks/>
            </p:cNvSpPr>
            <p:nvPr/>
          </p:nvSpPr>
          <p:spPr bwMode="hidden">
            <a:xfrm rot="463793">
              <a:off x="3908" y="832"/>
              <a:ext cx="499" cy="101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29" name="Freeform 169"/>
            <p:cNvSpPr>
              <a:spLocks/>
            </p:cNvSpPr>
            <p:nvPr/>
          </p:nvSpPr>
          <p:spPr bwMode="hidden">
            <a:xfrm rot="463793">
              <a:off x="4397" y="886"/>
              <a:ext cx="268" cy="158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30" name="Freeform 170"/>
            <p:cNvSpPr>
              <a:spLocks/>
            </p:cNvSpPr>
            <p:nvPr/>
          </p:nvSpPr>
          <p:spPr bwMode="hidden">
            <a:xfrm rot="-84182">
              <a:off x="3916" y="791"/>
              <a:ext cx="454" cy="71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31" name="Freeform 171"/>
            <p:cNvSpPr>
              <a:spLocks/>
            </p:cNvSpPr>
            <p:nvPr/>
          </p:nvSpPr>
          <p:spPr bwMode="hidden">
            <a:xfrm rot="-84182">
              <a:off x="4367" y="785"/>
              <a:ext cx="244" cy="111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32" name="Freeform 172"/>
            <p:cNvSpPr>
              <a:spLocks/>
            </p:cNvSpPr>
            <p:nvPr/>
          </p:nvSpPr>
          <p:spPr bwMode="hidden">
            <a:xfrm rot="-802576">
              <a:off x="3901" y="740"/>
              <a:ext cx="399" cy="69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33" name="Freeform 173"/>
            <p:cNvSpPr>
              <a:spLocks/>
            </p:cNvSpPr>
            <p:nvPr/>
          </p:nvSpPr>
          <p:spPr bwMode="hidden">
            <a:xfrm rot="-802576">
              <a:off x="4295" y="672"/>
              <a:ext cx="214" cy="108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34" name="Freeform 174"/>
            <p:cNvSpPr>
              <a:spLocks/>
            </p:cNvSpPr>
            <p:nvPr/>
          </p:nvSpPr>
          <p:spPr bwMode="hidden">
            <a:xfrm rot="18888116" flipH="1">
              <a:off x="3235" y="1137"/>
              <a:ext cx="557" cy="101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35" name="Freeform 175"/>
            <p:cNvSpPr>
              <a:spLocks/>
            </p:cNvSpPr>
            <p:nvPr/>
          </p:nvSpPr>
          <p:spPr bwMode="hidden">
            <a:xfrm rot="18888116" flipH="1">
              <a:off x="3087" y="1433"/>
              <a:ext cx="299" cy="158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36" name="Freeform 176"/>
            <p:cNvSpPr>
              <a:spLocks/>
            </p:cNvSpPr>
            <p:nvPr/>
          </p:nvSpPr>
          <p:spPr bwMode="hidden">
            <a:xfrm rot="19495919" flipH="1">
              <a:off x="3160" y="1085"/>
              <a:ext cx="586" cy="112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37" name="Freeform 177"/>
            <p:cNvSpPr>
              <a:spLocks/>
            </p:cNvSpPr>
            <p:nvPr/>
          </p:nvSpPr>
          <p:spPr bwMode="hidden">
            <a:xfrm rot="19495919" flipH="1">
              <a:off x="2950" y="1339"/>
              <a:ext cx="315" cy="176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38" name="Freeform 178"/>
            <p:cNvSpPr>
              <a:spLocks/>
            </p:cNvSpPr>
            <p:nvPr/>
          </p:nvSpPr>
          <p:spPr bwMode="hidden">
            <a:xfrm rot="20017085" flipH="1">
              <a:off x="3175" y="1025"/>
              <a:ext cx="561" cy="98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39" name="Freeform 179"/>
            <p:cNvSpPr>
              <a:spLocks/>
            </p:cNvSpPr>
            <p:nvPr/>
          </p:nvSpPr>
          <p:spPr bwMode="hidden">
            <a:xfrm rot="20017085" flipH="1">
              <a:off x="2935" y="1215"/>
              <a:ext cx="301" cy="153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40" name="Freeform 180"/>
            <p:cNvSpPr>
              <a:spLocks/>
            </p:cNvSpPr>
            <p:nvPr/>
          </p:nvSpPr>
          <p:spPr bwMode="hidden">
            <a:xfrm rot="20519637" flipH="1">
              <a:off x="3185" y="961"/>
              <a:ext cx="542" cy="108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41" name="Freeform 181"/>
            <p:cNvSpPr>
              <a:spLocks/>
            </p:cNvSpPr>
            <p:nvPr/>
          </p:nvSpPr>
          <p:spPr bwMode="hidden">
            <a:xfrm rot="20519637" flipH="1">
              <a:off x="2928" y="1090"/>
              <a:ext cx="291" cy="170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42" name="Freeform 182"/>
            <p:cNvSpPr>
              <a:spLocks/>
            </p:cNvSpPr>
            <p:nvPr/>
          </p:nvSpPr>
          <p:spPr bwMode="hidden">
            <a:xfrm rot="21136207" flipH="1">
              <a:off x="3217" y="889"/>
              <a:ext cx="499" cy="101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43" name="Freeform 183"/>
            <p:cNvSpPr>
              <a:spLocks/>
            </p:cNvSpPr>
            <p:nvPr/>
          </p:nvSpPr>
          <p:spPr bwMode="hidden">
            <a:xfrm rot="21136207" flipH="1">
              <a:off x="2959" y="943"/>
              <a:ext cx="268" cy="158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44" name="Freeform 184"/>
            <p:cNvSpPr>
              <a:spLocks/>
            </p:cNvSpPr>
            <p:nvPr/>
          </p:nvSpPr>
          <p:spPr bwMode="hidden">
            <a:xfrm rot="84182" flipH="1">
              <a:off x="3254" y="848"/>
              <a:ext cx="454" cy="71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45" name="Freeform 185"/>
            <p:cNvSpPr>
              <a:spLocks/>
            </p:cNvSpPr>
            <p:nvPr/>
          </p:nvSpPr>
          <p:spPr bwMode="hidden">
            <a:xfrm rot="84182" flipH="1">
              <a:off x="3013" y="842"/>
              <a:ext cx="244" cy="111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46" name="Freeform 186"/>
            <p:cNvSpPr>
              <a:spLocks/>
            </p:cNvSpPr>
            <p:nvPr/>
          </p:nvSpPr>
          <p:spPr bwMode="hidden">
            <a:xfrm rot="802576" flipH="1">
              <a:off x="3324" y="797"/>
              <a:ext cx="399" cy="69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47" name="Freeform 187"/>
            <p:cNvSpPr>
              <a:spLocks/>
            </p:cNvSpPr>
            <p:nvPr/>
          </p:nvSpPr>
          <p:spPr bwMode="hidden">
            <a:xfrm rot="802576" flipH="1">
              <a:off x="3115" y="729"/>
              <a:ext cx="214" cy="108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48" name="Freeform 188"/>
            <p:cNvSpPr>
              <a:spLocks/>
            </p:cNvSpPr>
            <p:nvPr/>
          </p:nvSpPr>
          <p:spPr bwMode="hidden">
            <a:xfrm rot="1277471" flipH="1">
              <a:off x="3350" y="775"/>
              <a:ext cx="399" cy="70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49" name="Freeform 189"/>
            <p:cNvSpPr>
              <a:spLocks/>
            </p:cNvSpPr>
            <p:nvPr/>
          </p:nvSpPr>
          <p:spPr bwMode="hidden">
            <a:xfrm rot="1277471" flipH="1">
              <a:off x="3151" y="665"/>
              <a:ext cx="214" cy="110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50" name="Freeform 190"/>
            <p:cNvSpPr>
              <a:spLocks/>
            </p:cNvSpPr>
            <p:nvPr/>
          </p:nvSpPr>
          <p:spPr bwMode="hidden">
            <a:xfrm rot="2028410" flipH="1">
              <a:off x="3394" y="745"/>
              <a:ext cx="399" cy="69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51" name="Freeform 191"/>
            <p:cNvSpPr>
              <a:spLocks/>
            </p:cNvSpPr>
            <p:nvPr/>
          </p:nvSpPr>
          <p:spPr bwMode="hidden">
            <a:xfrm rot="2028410" flipH="1">
              <a:off x="3222" y="574"/>
              <a:ext cx="214" cy="109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52" name="Freeform 192"/>
            <p:cNvSpPr>
              <a:spLocks/>
            </p:cNvSpPr>
            <p:nvPr/>
          </p:nvSpPr>
          <p:spPr bwMode="hidden">
            <a:xfrm rot="2664424" flipH="1">
              <a:off x="3433" y="700"/>
              <a:ext cx="404" cy="69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53" name="Freeform 193"/>
            <p:cNvSpPr>
              <a:spLocks/>
            </p:cNvSpPr>
            <p:nvPr/>
          </p:nvSpPr>
          <p:spPr bwMode="hidden">
            <a:xfrm rot="2664424" flipH="1">
              <a:off x="3290" y="481"/>
              <a:ext cx="217" cy="109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54" name="Freeform 194"/>
            <p:cNvSpPr>
              <a:spLocks/>
            </p:cNvSpPr>
            <p:nvPr/>
          </p:nvSpPr>
          <p:spPr bwMode="hidden">
            <a:xfrm rot="3473776" flipH="1">
              <a:off x="3518" y="685"/>
              <a:ext cx="356" cy="70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55" name="Freeform 195"/>
            <p:cNvSpPr>
              <a:spLocks/>
            </p:cNvSpPr>
            <p:nvPr/>
          </p:nvSpPr>
          <p:spPr bwMode="hidden">
            <a:xfrm rot="3473776" flipH="1">
              <a:off x="3438" y="450"/>
              <a:ext cx="191" cy="109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56" name="Freeform 196"/>
            <p:cNvSpPr>
              <a:spLocks/>
            </p:cNvSpPr>
            <p:nvPr/>
          </p:nvSpPr>
          <p:spPr bwMode="hidden">
            <a:xfrm rot="4126480" flipH="1">
              <a:off x="3577" y="673"/>
              <a:ext cx="342" cy="69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57" name="Freeform 197"/>
            <p:cNvSpPr>
              <a:spLocks/>
            </p:cNvSpPr>
            <p:nvPr/>
          </p:nvSpPr>
          <p:spPr bwMode="hidden">
            <a:xfrm rot="4126480" flipH="1">
              <a:off x="3541" y="421"/>
              <a:ext cx="184" cy="109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58" name="Freeform 198"/>
            <p:cNvSpPr>
              <a:spLocks/>
            </p:cNvSpPr>
            <p:nvPr/>
          </p:nvSpPr>
          <p:spPr bwMode="hidden">
            <a:xfrm rot="-1325434">
              <a:off x="3864" y="705"/>
              <a:ext cx="398" cy="70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59" name="Freeform 199"/>
            <p:cNvSpPr>
              <a:spLocks/>
            </p:cNvSpPr>
            <p:nvPr/>
          </p:nvSpPr>
          <p:spPr bwMode="hidden">
            <a:xfrm rot="-1325434">
              <a:off x="4246" y="592"/>
              <a:ext cx="214" cy="109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60" name="Freeform 200"/>
            <p:cNvSpPr>
              <a:spLocks/>
            </p:cNvSpPr>
            <p:nvPr/>
          </p:nvSpPr>
          <p:spPr bwMode="hidden">
            <a:xfrm rot="-1921064">
              <a:off x="3819" y="681"/>
              <a:ext cx="399" cy="70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61" name="Freeform 201"/>
            <p:cNvSpPr>
              <a:spLocks/>
            </p:cNvSpPr>
            <p:nvPr/>
          </p:nvSpPr>
          <p:spPr bwMode="hidden">
            <a:xfrm rot="-1921064">
              <a:off x="4181" y="518"/>
              <a:ext cx="214" cy="110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62" name="Freeform 202"/>
            <p:cNvSpPr>
              <a:spLocks/>
            </p:cNvSpPr>
            <p:nvPr/>
          </p:nvSpPr>
          <p:spPr bwMode="hidden">
            <a:xfrm rot="4578755" flipH="1">
              <a:off x="3632" y="690"/>
              <a:ext cx="332" cy="47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63" name="Freeform 203"/>
            <p:cNvSpPr>
              <a:spLocks/>
            </p:cNvSpPr>
            <p:nvPr/>
          </p:nvSpPr>
          <p:spPr bwMode="hidden">
            <a:xfrm rot="4578755" flipH="1">
              <a:off x="3639" y="447"/>
              <a:ext cx="178" cy="75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64" name="Freeform 204"/>
            <p:cNvSpPr>
              <a:spLocks/>
            </p:cNvSpPr>
            <p:nvPr/>
          </p:nvSpPr>
          <p:spPr bwMode="hidden">
            <a:xfrm rot="-3857755">
              <a:off x="3715" y="678"/>
              <a:ext cx="343" cy="60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65" name="Freeform 205"/>
            <p:cNvSpPr>
              <a:spLocks/>
            </p:cNvSpPr>
            <p:nvPr/>
          </p:nvSpPr>
          <p:spPr bwMode="hidden">
            <a:xfrm rot="-3857755">
              <a:off x="3926" y="433"/>
              <a:ext cx="184" cy="93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66" name="Freeform 206"/>
            <p:cNvSpPr>
              <a:spLocks/>
            </p:cNvSpPr>
            <p:nvPr/>
          </p:nvSpPr>
          <p:spPr bwMode="hidden">
            <a:xfrm rot="-2777260">
              <a:off x="3758" y="671"/>
              <a:ext cx="373" cy="87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67" name="Freeform 207"/>
            <p:cNvSpPr>
              <a:spLocks/>
            </p:cNvSpPr>
            <p:nvPr/>
          </p:nvSpPr>
          <p:spPr bwMode="hidden">
            <a:xfrm rot="-2777260">
              <a:off x="4061" y="460"/>
              <a:ext cx="200" cy="136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68" name="Freeform 208"/>
            <p:cNvSpPr>
              <a:spLocks/>
            </p:cNvSpPr>
            <p:nvPr/>
          </p:nvSpPr>
          <p:spPr bwMode="hidden">
            <a:xfrm rot="-4903748">
              <a:off x="3695" y="685"/>
              <a:ext cx="308" cy="28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69" name="Freeform 209"/>
            <p:cNvSpPr>
              <a:spLocks/>
            </p:cNvSpPr>
            <p:nvPr/>
          </p:nvSpPr>
          <p:spPr bwMode="hidden">
            <a:xfrm rot="-4903748">
              <a:off x="3809" y="447"/>
              <a:ext cx="165" cy="43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70" name="Freeform 210"/>
            <p:cNvSpPr>
              <a:spLocks/>
            </p:cNvSpPr>
            <p:nvPr/>
          </p:nvSpPr>
          <p:spPr bwMode="hidden">
            <a:xfrm rot="18335692" flipH="1">
              <a:off x="3278" y="1175"/>
              <a:ext cx="557" cy="101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71" name="Freeform 211"/>
            <p:cNvSpPr>
              <a:spLocks/>
            </p:cNvSpPr>
            <p:nvPr/>
          </p:nvSpPr>
          <p:spPr bwMode="hidden">
            <a:xfrm rot="18335692" flipH="1">
              <a:off x="3186" y="1510"/>
              <a:ext cx="299" cy="158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72" name="Freeform 212"/>
            <p:cNvSpPr>
              <a:spLocks/>
            </p:cNvSpPr>
            <p:nvPr/>
          </p:nvSpPr>
          <p:spPr bwMode="hidden">
            <a:xfrm rot="17542885" flipH="1">
              <a:off x="3362" y="1208"/>
              <a:ext cx="515" cy="101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73" name="Freeform 213"/>
            <p:cNvSpPr>
              <a:spLocks/>
            </p:cNvSpPr>
            <p:nvPr/>
          </p:nvSpPr>
          <p:spPr bwMode="hidden">
            <a:xfrm rot="17542885" flipH="1">
              <a:off x="3364" y="1550"/>
              <a:ext cx="276" cy="158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74" name="Freeform 214"/>
            <p:cNvSpPr>
              <a:spLocks/>
            </p:cNvSpPr>
            <p:nvPr/>
          </p:nvSpPr>
          <p:spPr bwMode="hidden">
            <a:xfrm rot="16870650" flipH="1">
              <a:off x="3452" y="1220"/>
              <a:ext cx="495" cy="91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75" name="Freeform 215"/>
            <p:cNvSpPr>
              <a:spLocks/>
            </p:cNvSpPr>
            <p:nvPr/>
          </p:nvSpPr>
          <p:spPr bwMode="hidden">
            <a:xfrm rot="16870650" flipH="1">
              <a:off x="3525" y="1567"/>
              <a:ext cx="265" cy="142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76" name="Freeform 216"/>
            <p:cNvSpPr>
              <a:spLocks/>
            </p:cNvSpPr>
            <p:nvPr/>
          </p:nvSpPr>
          <p:spPr bwMode="hidden">
            <a:xfrm rot="3144576">
              <a:off x="3801" y="1158"/>
              <a:ext cx="557" cy="101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77" name="Freeform 217"/>
            <p:cNvSpPr>
              <a:spLocks/>
            </p:cNvSpPr>
            <p:nvPr/>
          </p:nvSpPr>
          <p:spPr bwMode="hidden">
            <a:xfrm rot="3144576">
              <a:off x="4165" y="1485"/>
              <a:ext cx="299" cy="159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78" name="Freeform 218"/>
            <p:cNvSpPr>
              <a:spLocks/>
            </p:cNvSpPr>
            <p:nvPr/>
          </p:nvSpPr>
          <p:spPr bwMode="hidden">
            <a:xfrm rot="3745735">
              <a:off x="3762" y="1196"/>
              <a:ext cx="533" cy="97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79" name="Freeform 219"/>
            <p:cNvSpPr>
              <a:spLocks/>
            </p:cNvSpPr>
            <p:nvPr/>
          </p:nvSpPr>
          <p:spPr bwMode="hidden">
            <a:xfrm rot="3745735">
              <a:off x="4047" y="1543"/>
              <a:ext cx="286" cy="152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80" name="Freeform 220"/>
            <p:cNvSpPr>
              <a:spLocks/>
            </p:cNvSpPr>
            <p:nvPr/>
          </p:nvSpPr>
          <p:spPr bwMode="hidden">
            <a:xfrm rot="4286818">
              <a:off x="3705" y="1235"/>
              <a:ext cx="517" cy="79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81" name="Freeform 221"/>
            <p:cNvSpPr>
              <a:spLocks/>
            </p:cNvSpPr>
            <p:nvPr/>
          </p:nvSpPr>
          <p:spPr bwMode="hidden">
            <a:xfrm rot="4286818">
              <a:off x="3923" y="1585"/>
              <a:ext cx="278" cy="125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82" name="Freeform 222"/>
            <p:cNvSpPr>
              <a:spLocks/>
            </p:cNvSpPr>
            <p:nvPr/>
          </p:nvSpPr>
          <p:spPr bwMode="hidden">
            <a:xfrm rot="4898956">
              <a:off x="3665" y="1252"/>
              <a:ext cx="475" cy="80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83" name="Freeform 223"/>
            <p:cNvSpPr>
              <a:spLocks/>
            </p:cNvSpPr>
            <p:nvPr/>
          </p:nvSpPr>
          <p:spPr bwMode="hidden">
            <a:xfrm rot="4898956">
              <a:off x="3804" y="1581"/>
              <a:ext cx="255" cy="125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84" name="Freeform 224"/>
            <p:cNvSpPr>
              <a:spLocks/>
            </p:cNvSpPr>
            <p:nvPr/>
          </p:nvSpPr>
          <p:spPr bwMode="hidden">
            <a:xfrm rot="5755659">
              <a:off x="3570" y="1267"/>
              <a:ext cx="464" cy="60"/>
            </a:xfrm>
            <a:custGeom>
              <a:avLst/>
              <a:gdLst>
                <a:gd name="T0" fmla="*/ 0 w 2736"/>
                <a:gd name="T1" fmla="*/ 504 h 504"/>
                <a:gd name="T2" fmla="*/ 864 w 2736"/>
                <a:gd name="T3" fmla="*/ 168 h 504"/>
                <a:gd name="T4" fmla="*/ 1776 w 2736"/>
                <a:gd name="T5" fmla="*/ 24 h 504"/>
                <a:gd name="T6" fmla="*/ 2736 w 2736"/>
                <a:gd name="T7" fmla="*/ 24 h 504"/>
                <a:gd name="T8" fmla="*/ 2720 w 2736"/>
                <a:gd name="T9" fmla="*/ 103 h 504"/>
                <a:gd name="T10" fmla="*/ 1764 w 2736"/>
                <a:gd name="T11" fmla="*/ 103 h 504"/>
                <a:gd name="T12" fmla="*/ 654 w 2736"/>
                <a:gd name="T13" fmla="*/ 292 h 504"/>
                <a:gd name="T14" fmla="*/ 0 w 2736"/>
                <a:gd name="T15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504">
                  <a:moveTo>
                    <a:pt x="0" y="504"/>
                  </a:moveTo>
                  <a:cubicBezTo>
                    <a:pt x="24" y="488"/>
                    <a:pt x="568" y="248"/>
                    <a:pt x="864" y="168"/>
                  </a:cubicBezTo>
                  <a:cubicBezTo>
                    <a:pt x="1160" y="88"/>
                    <a:pt x="1464" y="48"/>
                    <a:pt x="1776" y="24"/>
                  </a:cubicBezTo>
                  <a:cubicBezTo>
                    <a:pt x="2088" y="0"/>
                    <a:pt x="2579" y="11"/>
                    <a:pt x="2736" y="24"/>
                  </a:cubicBezTo>
                  <a:lnTo>
                    <a:pt x="2720" y="103"/>
                  </a:lnTo>
                  <a:cubicBezTo>
                    <a:pt x="2558" y="116"/>
                    <a:pt x="2108" y="71"/>
                    <a:pt x="1764" y="103"/>
                  </a:cubicBezTo>
                  <a:cubicBezTo>
                    <a:pt x="1209" y="136"/>
                    <a:pt x="998" y="192"/>
                    <a:pt x="654" y="292"/>
                  </a:cubicBezTo>
                  <a:cubicBezTo>
                    <a:pt x="358" y="356"/>
                    <a:pt x="136" y="460"/>
                    <a:pt x="0" y="5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folHlink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85" name="Freeform 225"/>
            <p:cNvSpPr>
              <a:spLocks/>
            </p:cNvSpPr>
            <p:nvPr/>
          </p:nvSpPr>
          <p:spPr bwMode="hidden">
            <a:xfrm rot="5755659">
              <a:off x="3618" y="1599"/>
              <a:ext cx="249" cy="95"/>
            </a:xfrm>
            <a:custGeom>
              <a:avLst/>
              <a:gdLst>
                <a:gd name="T0" fmla="*/ 5 w 1769"/>
                <a:gd name="T1" fmla="*/ 8 h 791"/>
                <a:gd name="T2" fmla="*/ 485 w 1769"/>
                <a:gd name="T3" fmla="*/ 56 h 791"/>
                <a:gd name="T4" fmla="*/ 1157 w 1769"/>
                <a:gd name="T5" fmla="*/ 200 h 791"/>
                <a:gd name="T6" fmla="*/ 1611 w 1769"/>
                <a:gd name="T7" fmla="*/ 432 h 791"/>
                <a:gd name="T8" fmla="*/ 1756 w 1769"/>
                <a:gd name="T9" fmla="*/ 609 h 791"/>
                <a:gd name="T10" fmla="*/ 1689 w 1769"/>
                <a:gd name="T11" fmla="*/ 787 h 791"/>
                <a:gd name="T12" fmla="*/ 1589 w 1769"/>
                <a:gd name="T13" fmla="*/ 632 h 791"/>
                <a:gd name="T14" fmla="*/ 1389 w 1769"/>
                <a:gd name="T15" fmla="*/ 454 h 791"/>
                <a:gd name="T16" fmla="*/ 1109 w 1769"/>
                <a:gd name="T17" fmla="*/ 296 h 791"/>
                <a:gd name="T18" fmla="*/ 581 w 1769"/>
                <a:gd name="T19" fmla="*/ 152 h 791"/>
                <a:gd name="T20" fmla="*/ 0 w 1769"/>
                <a:gd name="T21" fmla="*/ 76 h 791"/>
                <a:gd name="T22" fmla="*/ 5 w 1769"/>
                <a:gd name="T23" fmla="*/ 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9" h="791">
                  <a:moveTo>
                    <a:pt x="5" y="8"/>
                  </a:moveTo>
                  <a:cubicBezTo>
                    <a:pt x="85" y="0"/>
                    <a:pt x="293" y="24"/>
                    <a:pt x="485" y="56"/>
                  </a:cubicBezTo>
                  <a:cubicBezTo>
                    <a:pt x="677" y="88"/>
                    <a:pt x="969" y="137"/>
                    <a:pt x="1157" y="200"/>
                  </a:cubicBezTo>
                  <a:cubicBezTo>
                    <a:pt x="1345" y="263"/>
                    <a:pt x="1511" y="364"/>
                    <a:pt x="1611" y="432"/>
                  </a:cubicBezTo>
                  <a:cubicBezTo>
                    <a:pt x="1711" y="500"/>
                    <a:pt x="1743" y="550"/>
                    <a:pt x="1756" y="609"/>
                  </a:cubicBezTo>
                  <a:cubicBezTo>
                    <a:pt x="1769" y="668"/>
                    <a:pt x="1717" y="783"/>
                    <a:pt x="1689" y="787"/>
                  </a:cubicBezTo>
                  <a:cubicBezTo>
                    <a:pt x="1661" y="791"/>
                    <a:pt x="1639" y="687"/>
                    <a:pt x="1589" y="632"/>
                  </a:cubicBezTo>
                  <a:cubicBezTo>
                    <a:pt x="1539" y="577"/>
                    <a:pt x="1469" y="510"/>
                    <a:pt x="1389" y="454"/>
                  </a:cubicBezTo>
                  <a:cubicBezTo>
                    <a:pt x="1309" y="398"/>
                    <a:pt x="1244" y="346"/>
                    <a:pt x="1109" y="296"/>
                  </a:cubicBezTo>
                  <a:cubicBezTo>
                    <a:pt x="974" y="246"/>
                    <a:pt x="766" y="189"/>
                    <a:pt x="581" y="152"/>
                  </a:cubicBezTo>
                  <a:cubicBezTo>
                    <a:pt x="396" y="115"/>
                    <a:pt x="96" y="100"/>
                    <a:pt x="0" y="76"/>
                  </a:cubicBezTo>
                  <a:lnTo>
                    <a:pt x="5" y="8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86" name="Freeform 226"/>
            <p:cNvSpPr>
              <a:spLocks/>
            </p:cNvSpPr>
            <p:nvPr/>
          </p:nvSpPr>
          <p:spPr bwMode="hidden">
            <a:xfrm flipH="1">
              <a:off x="3553" y="1154"/>
              <a:ext cx="157" cy="478"/>
            </a:xfrm>
            <a:custGeom>
              <a:avLst/>
              <a:gdLst>
                <a:gd name="T0" fmla="*/ 0 w 776"/>
                <a:gd name="T1" fmla="*/ 64 h 2368"/>
                <a:gd name="T2" fmla="*/ 240 w 776"/>
                <a:gd name="T3" fmla="*/ 16 h 2368"/>
                <a:gd name="T4" fmla="*/ 96 w 776"/>
                <a:gd name="T5" fmla="*/ 160 h 2368"/>
                <a:gd name="T6" fmla="*/ 336 w 776"/>
                <a:gd name="T7" fmla="*/ 160 h 2368"/>
                <a:gd name="T8" fmla="*/ 192 w 776"/>
                <a:gd name="T9" fmla="*/ 304 h 2368"/>
                <a:gd name="T10" fmla="*/ 384 w 776"/>
                <a:gd name="T11" fmla="*/ 352 h 2368"/>
                <a:gd name="T12" fmla="*/ 288 w 776"/>
                <a:gd name="T13" fmla="*/ 448 h 2368"/>
                <a:gd name="T14" fmla="*/ 480 w 776"/>
                <a:gd name="T15" fmla="*/ 496 h 2368"/>
                <a:gd name="T16" fmla="*/ 384 w 776"/>
                <a:gd name="T17" fmla="*/ 592 h 2368"/>
                <a:gd name="T18" fmla="*/ 528 w 776"/>
                <a:gd name="T19" fmla="*/ 640 h 2368"/>
                <a:gd name="T20" fmla="*/ 480 w 776"/>
                <a:gd name="T21" fmla="*/ 736 h 2368"/>
                <a:gd name="T22" fmla="*/ 576 w 776"/>
                <a:gd name="T23" fmla="*/ 832 h 2368"/>
                <a:gd name="T24" fmla="*/ 576 w 776"/>
                <a:gd name="T25" fmla="*/ 928 h 2368"/>
                <a:gd name="T26" fmla="*/ 672 w 776"/>
                <a:gd name="T27" fmla="*/ 1072 h 2368"/>
                <a:gd name="T28" fmla="*/ 624 w 776"/>
                <a:gd name="T29" fmla="*/ 1216 h 2368"/>
                <a:gd name="T30" fmla="*/ 720 w 776"/>
                <a:gd name="T31" fmla="*/ 1312 h 2368"/>
                <a:gd name="T32" fmla="*/ 672 w 776"/>
                <a:gd name="T33" fmla="*/ 1456 h 2368"/>
                <a:gd name="T34" fmla="*/ 720 w 776"/>
                <a:gd name="T35" fmla="*/ 1600 h 2368"/>
                <a:gd name="T36" fmla="*/ 672 w 776"/>
                <a:gd name="T37" fmla="*/ 1696 h 2368"/>
                <a:gd name="T38" fmla="*/ 768 w 776"/>
                <a:gd name="T39" fmla="*/ 1840 h 2368"/>
                <a:gd name="T40" fmla="*/ 720 w 776"/>
                <a:gd name="T41" fmla="*/ 1984 h 2368"/>
                <a:gd name="T42" fmla="*/ 768 w 776"/>
                <a:gd name="T43" fmla="*/ 2176 h 2368"/>
                <a:gd name="T44" fmla="*/ 720 w 776"/>
                <a:gd name="T45" fmla="*/ 2224 h 2368"/>
                <a:gd name="T46" fmla="*/ 768 w 776"/>
                <a:gd name="T47" fmla="*/ 2368 h 2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76" h="2368">
                  <a:moveTo>
                    <a:pt x="0" y="64"/>
                  </a:moveTo>
                  <a:cubicBezTo>
                    <a:pt x="112" y="32"/>
                    <a:pt x="224" y="0"/>
                    <a:pt x="240" y="16"/>
                  </a:cubicBezTo>
                  <a:cubicBezTo>
                    <a:pt x="256" y="32"/>
                    <a:pt x="80" y="136"/>
                    <a:pt x="96" y="160"/>
                  </a:cubicBezTo>
                  <a:cubicBezTo>
                    <a:pt x="112" y="184"/>
                    <a:pt x="320" y="136"/>
                    <a:pt x="336" y="160"/>
                  </a:cubicBezTo>
                  <a:cubicBezTo>
                    <a:pt x="352" y="184"/>
                    <a:pt x="184" y="272"/>
                    <a:pt x="192" y="304"/>
                  </a:cubicBezTo>
                  <a:cubicBezTo>
                    <a:pt x="200" y="336"/>
                    <a:pt x="368" y="328"/>
                    <a:pt x="384" y="352"/>
                  </a:cubicBezTo>
                  <a:cubicBezTo>
                    <a:pt x="400" y="376"/>
                    <a:pt x="272" y="424"/>
                    <a:pt x="288" y="448"/>
                  </a:cubicBezTo>
                  <a:cubicBezTo>
                    <a:pt x="304" y="472"/>
                    <a:pt x="464" y="472"/>
                    <a:pt x="480" y="496"/>
                  </a:cubicBezTo>
                  <a:cubicBezTo>
                    <a:pt x="496" y="520"/>
                    <a:pt x="376" y="568"/>
                    <a:pt x="384" y="592"/>
                  </a:cubicBezTo>
                  <a:cubicBezTo>
                    <a:pt x="392" y="616"/>
                    <a:pt x="512" y="616"/>
                    <a:pt x="528" y="640"/>
                  </a:cubicBezTo>
                  <a:cubicBezTo>
                    <a:pt x="544" y="664"/>
                    <a:pt x="472" y="704"/>
                    <a:pt x="480" y="736"/>
                  </a:cubicBezTo>
                  <a:cubicBezTo>
                    <a:pt x="488" y="768"/>
                    <a:pt x="560" y="800"/>
                    <a:pt x="576" y="832"/>
                  </a:cubicBezTo>
                  <a:cubicBezTo>
                    <a:pt x="592" y="864"/>
                    <a:pt x="560" y="888"/>
                    <a:pt x="576" y="928"/>
                  </a:cubicBezTo>
                  <a:cubicBezTo>
                    <a:pt x="592" y="968"/>
                    <a:pt x="664" y="1024"/>
                    <a:pt x="672" y="1072"/>
                  </a:cubicBezTo>
                  <a:cubicBezTo>
                    <a:pt x="680" y="1120"/>
                    <a:pt x="616" y="1176"/>
                    <a:pt x="624" y="1216"/>
                  </a:cubicBezTo>
                  <a:cubicBezTo>
                    <a:pt x="632" y="1256"/>
                    <a:pt x="712" y="1272"/>
                    <a:pt x="720" y="1312"/>
                  </a:cubicBezTo>
                  <a:cubicBezTo>
                    <a:pt x="728" y="1352"/>
                    <a:pt x="672" y="1408"/>
                    <a:pt x="672" y="1456"/>
                  </a:cubicBezTo>
                  <a:cubicBezTo>
                    <a:pt x="672" y="1504"/>
                    <a:pt x="720" y="1560"/>
                    <a:pt x="720" y="1600"/>
                  </a:cubicBezTo>
                  <a:cubicBezTo>
                    <a:pt x="720" y="1640"/>
                    <a:pt x="664" y="1656"/>
                    <a:pt x="672" y="1696"/>
                  </a:cubicBezTo>
                  <a:cubicBezTo>
                    <a:pt x="680" y="1736"/>
                    <a:pt x="760" y="1792"/>
                    <a:pt x="768" y="1840"/>
                  </a:cubicBezTo>
                  <a:cubicBezTo>
                    <a:pt x="776" y="1888"/>
                    <a:pt x="720" y="1928"/>
                    <a:pt x="720" y="1984"/>
                  </a:cubicBezTo>
                  <a:cubicBezTo>
                    <a:pt x="720" y="2040"/>
                    <a:pt x="768" y="2136"/>
                    <a:pt x="768" y="2176"/>
                  </a:cubicBezTo>
                  <a:cubicBezTo>
                    <a:pt x="768" y="2216"/>
                    <a:pt x="720" y="2192"/>
                    <a:pt x="720" y="2224"/>
                  </a:cubicBezTo>
                  <a:cubicBezTo>
                    <a:pt x="720" y="2256"/>
                    <a:pt x="744" y="2312"/>
                    <a:pt x="768" y="2368"/>
                  </a:cubicBezTo>
                </a:path>
              </a:pathLst>
            </a:custGeom>
            <a:noFill/>
            <a:ln w="9525">
              <a:solidFill>
                <a:srgbClr val="FF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87" name="Arc 227"/>
            <p:cNvSpPr>
              <a:spLocks/>
            </p:cNvSpPr>
            <p:nvPr/>
          </p:nvSpPr>
          <p:spPr bwMode="hidden">
            <a:xfrm flipH="1">
              <a:off x="3268" y="982"/>
              <a:ext cx="687" cy="745"/>
            </a:xfrm>
            <a:custGeom>
              <a:avLst/>
              <a:gdLst>
                <a:gd name="G0" fmla="+- 0 0 0"/>
                <a:gd name="G1" fmla="+- 20897 0 0"/>
                <a:gd name="G2" fmla="+- 21600 0 0"/>
                <a:gd name="T0" fmla="*/ 5467 w 21600"/>
                <a:gd name="T1" fmla="*/ 0 h 21602"/>
                <a:gd name="T2" fmla="*/ 21589 w 21600"/>
                <a:gd name="T3" fmla="*/ 21602 h 21602"/>
                <a:gd name="T4" fmla="*/ 0 w 21600"/>
                <a:gd name="T5" fmla="*/ 20897 h 21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2" fill="none" extrusionOk="0">
                  <a:moveTo>
                    <a:pt x="5466" y="0"/>
                  </a:moveTo>
                  <a:cubicBezTo>
                    <a:pt x="14970" y="2486"/>
                    <a:pt x="21600" y="11073"/>
                    <a:pt x="21600" y="20897"/>
                  </a:cubicBezTo>
                  <a:cubicBezTo>
                    <a:pt x="21600" y="21132"/>
                    <a:pt x="21596" y="21367"/>
                    <a:pt x="21588" y="21601"/>
                  </a:cubicBezTo>
                </a:path>
                <a:path w="21600" h="21602" stroke="0" extrusionOk="0">
                  <a:moveTo>
                    <a:pt x="5466" y="0"/>
                  </a:moveTo>
                  <a:cubicBezTo>
                    <a:pt x="14970" y="2486"/>
                    <a:pt x="21600" y="11073"/>
                    <a:pt x="21600" y="20897"/>
                  </a:cubicBezTo>
                  <a:cubicBezTo>
                    <a:pt x="21600" y="21132"/>
                    <a:pt x="21596" y="21367"/>
                    <a:pt x="21588" y="21601"/>
                  </a:cubicBezTo>
                  <a:lnTo>
                    <a:pt x="0" y="20897"/>
                  </a:lnTo>
                  <a:close/>
                </a:path>
              </a:pathLst>
            </a:custGeom>
            <a:noFill/>
            <a:ln w="9525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5588" name="Arc 228"/>
            <p:cNvSpPr>
              <a:spLocks/>
            </p:cNvSpPr>
            <p:nvPr/>
          </p:nvSpPr>
          <p:spPr bwMode="hidden">
            <a:xfrm flipV="1">
              <a:off x="3887" y="532"/>
              <a:ext cx="830" cy="661"/>
            </a:xfrm>
            <a:custGeom>
              <a:avLst/>
              <a:gdLst>
                <a:gd name="G0" fmla="+- 17826 0 0"/>
                <a:gd name="G1" fmla="+- 0 0 0"/>
                <a:gd name="G2" fmla="+- 21600 0 0"/>
                <a:gd name="T0" fmla="*/ 36729 w 36729"/>
                <a:gd name="T1" fmla="*/ 10451 h 21600"/>
                <a:gd name="T2" fmla="*/ 0 w 36729"/>
                <a:gd name="T3" fmla="*/ 12197 h 21600"/>
                <a:gd name="T4" fmla="*/ 17826 w 36729"/>
                <a:gd name="T5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729" h="21600" fill="none" extrusionOk="0">
                  <a:moveTo>
                    <a:pt x="36729" y="10451"/>
                  </a:moveTo>
                  <a:cubicBezTo>
                    <a:pt x="32926" y="17330"/>
                    <a:pt x="25686" y="21599"/>
                    <a:pt x="17826" y="21600"/>
                  </a:cubicBezTo>
                  <a:cubicBezTo>
                    <a:pt x="10696" y="21600"/>
                    <a:pt x="4025" y="18081"/>
                    <a:pt x="-1" y="12197"/>
                  </a:cubicBezTo>
                </a:path>
                <a:path w="36729" h="21600" stroke="0" extrusionOk="0">
                  <a:moveTo>
                    <a:pt x="36729" y="10451"/>
                  </a:moveTo>
                  <a:cubicBezTo>
                    <a:pt x="32926" y="17330"/>
                    <a:pt x="25686" y="21599"/>
                    <a:pt x="17826" y="21600"/>
                  </a:cubicBezTo>
                  <a:cubicBezTo>
                    <a:pt x="10696" y="21600"/>
                    <a:pt x="4025" y="18081"/>
                    <a:pt x="-1" y="12197"/>
                  </a:cubicBezTo>
                  <a:lnTo>
                    <a:pt x="17826" y="0"/>
                  </a:lnTo>
                  <a:close/>
                </a:path>
              </a:pathLst>
            </a:custGeom>
            <a:noFill/>
            <a:ln w="9525">
              <a:solidFill>
                <a:srgbClr val="FF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5589" name="Arc 229"/>
            <p:cNvSpPr>
              <a:spLocks/>
            </p:cNvSpPr>
            <p:nvPr/>
          </p:nvSpPr>
          <p:spPr bwMode="hidden">
            <a:xfrm flipH="1">
              <a:off x="3338" y="862"/>
              <a:ext cx="401" cy="769"/>
            </a:xfrm>
            <a:custGeom>
              <a:avLst/>
              <a:gdLst>
                <a:gd name="G0" fmla="+- 7340 0 0"/>
                <a:gd name="G1" fmla="+- 21600 0 0"/>
                <a:gd name="G2" fmla="+- 21600 0 0"/>
                <a:gd name="T0" fmla="*/ 0 w 28940"/>
                <a:gd name="T1" fmla="*/ 1285 h 22305"/>
                <a:gd name="T2" fmla="*/ 28929 w 28940"/>
                <a:gd name="T3" fmla="*/ 22305 h 22305"/>
                <a:gd name="T4" fmla="*/ 7340 w 28940"/>
                <a:gd name="T5" fmla="*/ 21600 h 22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940" h="22305" fill="none" extrusionOk="0">
                  <a:moveTo>
                    <a:pt x="0" y="1285"/>
                  </a:moveTo>
                  <a:cubicBezTo>
                    <a:pt x="2353" y="434"/>
                    <a:pt x="4837" y="-1"/>
                    <a:pt x="7340" y="0"/>
                  </a:cubicBezTo>
                  <a:cubicBezTo>
                    <a:pt x="19269" y="0"/>
                    <a:pt x="28940" y="9670"/>
                    <a:pt x="28940" y="21600"/>
                  </a:cubicBezTo>
                  <a:cubicBezTo>
                    <a:pt x="28940" y="21835"/>
                    <a:pt x="28936" y="22070"/>
                    <a:pt x="28928" y="22304"/>
                  </a:cubicBezTo>
                </a:path>
                <a:path w="28940" h="22305" stroke="0" extrusionOk="0">
                  <a:moveTo>
                    <a:pt x="0" y="1285"/>
                  </a:moveTo>
                  <a:cubicBezTo>
                    <a:pt x="2353" y="434"/>
                    <a:pt x="4837" y="-1"/>
                    <a:pt x="7340" y="0"/>
                  </a:cubicBezTo>
                  <a:cubicBezTo>
                    <a:pt x="19269" y="0"/>
                    <a:pt x="28940" y="9670"/>
                    <a:pt x="28940" y="21600"/>
                  </a:cubicBezTo>
                  <a:cubicBezTo>
                    <a:pt x="28940" y="21835"/>
                    <a:pt x="28936" y="22070"/>
                    <a:pt x="28928" y="22304"/>
                  </a:cubicBezTo>
                  <a:lnTo>
                    <a:pt x="7340" y="21600"/>
                  </a:lnTo>
                  <a:close/>
                </a:path>
              </a:pathLst>
            </a:custGeom>
            <a:noFill/>
            <a:ln w="9525">
              <a:solidFill>
                <a:srgbClr val="FF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5590" name="Arc 230"/>
            <p:cNvSpPr>
              <a:spLocks/>
            </p:cNvSpPr>
            <p:nvPr/>
          </p:nvSpPr>
          <p:spPr bwMode="hidden">
            <a:xfrm flipH="1">
              <a:off x="3053" y="902"/>
              <a:ext cx="652" cy="768"/>
            </a:xfrm>
            <a:custGeom>
              <a:avLst/>
              <a:gdLst>
                <a:gd name="G0" fmla="+- 8873 0 0"/>
                <a:gd name="G1" fmla="+- 21600 0 0"/>
                <a:gd name="G2" fmla="+- 21600 0 0"/>
                <a:gd name="T0" fmla="*/ 0 w 30473"/>
                <a:gd name="T1" fmla="*/ 1907 h 22305"/>
                <a:gd name="T2" fmla="*/ 30462 w 30473"/>
                <a:gd name="T3" fmla="*/ 22305 h 22305"/>
                <a:gd name="T4" fmla="*/ 8873 w 30473"/>
                <a:gd name="T5" fmla="*/ 21600 h 22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473" h="22305" fill="none" extrusionOk="0">
                  <a:moveTo>
                    <a:pt x="-1" y="1906"/>
                  </a:moveTo>
                  <a:cubicBezTo>
                    <a:pt x="2789" y="649"/>
                    <a:pt x="5813" y="-1"/>
                    <a:pt x="8873" y="0"/>
                  </a:cubicBezTo>
                  <a:cubicBezTo>
                    <a:pt x="20802" y="0"/>
                    <a:pt x="30473" y="9670"/>
                    <a:pt x="30473" y="21600"/>
                  </a:cubicBezTo>
                  <a:cubicBezTo>
                    <a:pt x="30473" y="21835"/>
                    <a:pt x="30469" y="22070"/>
                    <a:pt x="30461" y="22304"/>
                  </a:cubicBezTo>
                </a:path>
                <a:path w="30473" h="22305" stroke="0" extrusionOk="0">
                  <a:moveTo>
                    <a:pt x="-1" y="1906"/>
                  </a:moveTo>
                  <a:cubicBezTo>
                    <a:pt x="2789" y="649"/>
                    <a:pt x="5813" y="-1"/>
                    <a:pt x="8873" y="0"/>
                  </a:cubicBezTo>
                  <a:cubicBezTo>
                    <a:pt x="20802" y="0"/>
                    <a:pt x="30473" y="9670"/>
                    <a:pt x="30473" y="21600"/>
                  </a:cubicBezTo>
                  <a:cubicBezTo>
                    <a:pt x="30473" y="21835"/>
                    <a:pt x="30469" y="22070"/>
                    <a:pt x="30461" y="22304"/>
                  </a:cubicBezTo>
                  <a:lnTo>
                    <a:pt x="8873" y="21600"/>
                  </a:lnTo>
                  <a:close/>
                </a:path>
              </a:pathLst>
            </a:custGeom>
            <a:noFill/>
            <a:ln w="9525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5591" name="Arc 231"/>
            <p:cNvSpPr>
              <a:spLocks/>
            </p:cNvSpPr>
            <p:nvPr/>
          </p:nvSpPr>
          <p:spPr bwMode="hidden">
            <a:xfrm flipH="1">
              <a:off x="2996" y="762"/>
              <a:ext cx="768" cy="769"/>
            </a:xfrm>
            <a:custGeom>
              <a:avLst/>
              <a:gdLst>
                <a:gd name="G0" fmla="+- 12855 0 0"/>
                <a:gd name="G1" fmla="+- 21600 0 0"/>
                <a:gd name="G2" fmla="+- 21600 0 0"/>
                <a:gd name="T0" fmla="*/ 0 w 34455"/>
                <a:gd name="T1" fmla="*/ 4241 h 22305"/>
                <a:gd name="T2" fmla="*/ 34444 w 34455"/>
                <a:gd name="T3" fmla="*/ 22305 h 22305"/>
                <a:gd name="T4" fmla="*/ 12855 w 34455"/>
                <a:gd name="T5" fmla="*/ 21600 h 22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455" h="22305" fill="none" extrusionOk="0">
                  <a:moveTo>
                    <a:pt x="0" y="4241"/>
                  </a:moveTo>
                  <a:cubicBezTo>
                    <a:pt x="3720" y="1486"/>
                    <a:pt x="8226" y="-1"/>
                    <a:pt x="12855" y="0"/>
                  </a:cubicBezTo>
                  <a:cubicBezTo>
                    <a:pt x="24784" y="0"/>
                    <a:pt x="34455" y="9670"/>
                    <a:pt x="34455" y="21600"/>
                  </a:cubicBezTo>
                  <a:cubicBezTo>
                    <a:pt x="34455" y="21835"/>
                    <a:pt x="34451" y="22070"/>
                    <a:pt x="34443" y="22304"/>
                  </a:cubicBezTo>
                </a:path>
                <a:path w="34455" h="22305" stroke="0" extrusionOk="0">
                  <a:moveTo>
                    <a:pt x="0" y="4241"/>
                  </a:moveTo>
                  <a:cubicBezTo>
                    <a:pt x="3720" y="1486"/>
                    <a:pt x="8226" y="-1"/>
                    <a:pt x="12855" y="0"/>
                  </a:cubicBezTo>
                  <a:cubicBezTo>
                    <a:pt x="24784" y="0"/>
                    <a:pt x="34455" y="9670"/>
                    <a:pt x="34455" y="21600"/>
                  </a:cubicBezTo>
                  <a:cubicBezTo>
                    <a:pt x="34455" y="21835"/>
                    <a:pt x="34451" y="22070"/>
                    <a:pt x="34443" y="22304"/>
                  </a:cubicBezTo>
                  <a:lnTo>
                    <a:pt x="12855" y="21600"/>
                  </a:lnTo>
                  <a:close/>
                </a:path>
              </a:pathLst>
            </a:custGeom>
            <a:noFill/>
            <a:ln w="9525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5592" name="Arc 232"/>
            <p:cNvSpPr>
              <a:spLocks/>
            </p:cNvSpPr>
            <p:nvPr/>
          </p:nvSpPr>
          <p:spPr bwMode="hidden">
            <a:xfrm>
              <a:off x="3846" y="870"/>
              <a:ext cx="123" cy="769"/>
            </a:xfrm>
            <a:custGeom>
              <a:avLst/>
              <a:gdLst>
                <a:gd name="G0" fmla="+- 13212 0 0"/>
                <a:gd name="G1" fmla="+- 21600 0 0"/>
                <a:gd name="G2" fmla="+- 21600 0 0"/>
                <a:gd name="T0" fmla="*/ 0 w 34812"/>
                <a:gd name="T1" fmla="*/ 4512 h 22305"/>
                <a:gd name="T2" fmla="*/ 34801 w 34812"/>
                <a:gd name="T3" fmla="*/ 22305 h 22305"/>
                <a:gd name="T4" fmla="*/ 13212 w 34812"/>
                <a:gd name="T5" fmla="*/ 21600 h 22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812" h="22305" fill="none" extrusionOk="0">
                  <a:moveTo>
                    <a:pt x="-1" y="4511"/>
                  </a:moveTo>
                  <a:cubicBezTo>
                    <a:pt x="3783" y="1586"/>
                    <a:pt x="8429" y="-1"/>
                    <a:pt x="13212" y="0"/>
                  </a:cubicBezTo>
                  <a:cubicBezTo>
                    <a:pt x="25141" y="0"/>
                    <a:pt x="34812" y="9670"/>
                    <a:pt x="34812" y="21600"/>
                  </a:cubicBezTo>
                  <a:cubicBezTo>
                    <a:pt x="34812" y="21835"/>
                    <a:pt x="34808" y="22070"/>
                    <a:pt x="34800" y="22304"/>
                  </a:cubicBezTo>
                </a:path>
                <a:path w="34812" h="22305" stroke="0" extrusionOk="0">
                  <a:moveTo>
                    <a:pt x="-1" y="4511"/>
                  </a:moveTo>
                  <a:cubicBezTo>
                    <a:pt x="3783" y="1586"/>
                    <a:pt x="8429" y="-1"/>
                    <a:pt x="13212" y="0"/>
                  </a:cubicBezTo>
                  <a:cubicBezTo>
                    <a:pt x="25141" y="0"/>
                    <a:pt x="34812" y="9670"/>
                    <a:pt x="34812" y="21600"/>
                  </a:cubicBezTo>
                  <a:cubicBezTo>
                    <a:pt x="34812" y="21835"/>
                    <a:pt x="34808" y="22070"/>
                    <a:pt x="34800" y="22304"/>
                  </a:cubicBezTo>
                  <a:lnTo>
                    <a:pt x="13212" y="21600"/>
                  </a:lnTo>
                  <a:close/>
                </a:path>
              </a:pathLst>
            </a:cu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5593" name="Arc 233"/>
            <p:cNvSpPr>
              <a:spLocks/>
            </p:cNvSpPr>
            <p:nvPr/>
          </p:nvSpPr>
          <p:spPr bwMode="hidden">
            <a:xfrm>
              <a:off x="3879" y="866"/>
              <a:ext cx="324" cy="769"/>
            </a:xfrm>
            <a:custGeom>
              <a:avLst/>
              <a:gdLst>
                <a:gd name="G0" fmla="+- 13212 0 0"/>
                <a:gd name="G1" fmla="+- 21600 0 0"/>
                <a:gd name="G2" fmla="+- 21600 0 0"/>
                <a:gd name="T0" fmla="*/ 0 w 34812"/>
                <a:gd name="T1" fmla="*/ 4512 h 22305"/>
                <a:gd name="T2" fmla="*/ 34801 w 34812"/>
                <a:gd name="T3" fmla="*/ 22305 h 22305"/>
                <a:gd name="T4" fmla="*/ 13212 w 34812"/>
                <a:gd name="T5" fmla="*/ 21600 h 22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812" h="22305" fill="none" extrusionOk="0">
                  <a:moveTo>
                    <a:pt x="-1" y="4511"/>
                  </a:moveTo>
                  <a:cubicBezTo>
                    <a:pt x="3783" y="1586"/>
                    <a:pt x="8429" y="-1"/>
                    <a:pt x="13212" y="0"/>
                  </a:cubicBezTo>
                  <a:cubicBezTo>
                    <a:pt x="25141" y="0"/>
                    <a:pt x="34812" y="9670"/>
                    <a:pt x="34812" y="21600"/>
                  </a:cubicBezTo>
                  <a:cubicBezTo>
                    <a:pt x="34812" y="21835"/>
                    <a:pt x="34808" y="22070"/>
                    <a:pt x="34800" y="22304"/>
                  </a:cubicBezTo>
                </a:path>
                <a:path w="34812" h="22305" stroke="0" extrusionOk="0">
                  <a:moveTo>
                    <a:pt x="-1" y="4511"/>
                  </a:moveTo>
                  <a:cubicBezTo>
                    <a:pt x="3783" y="1586"/>
                    <a:pt x="8429" y="-1"/>
                    <a:pt x="13212" y="0"/>
                  </a:cubicBezTo>
                  <a:cubicBezTo>
                    <a:pt x="25141" y="0"/>
                    <a:pt x="34812" y="9670"/>
                    <a:pt x="34812" y="21600"/>
                  </a:cubicBezTo>
                  <a:cubicBezTo>
                    <a:pt x="34812" y="21835"/>
                    <a:pt x="34808" y="22070"/>
                    <a:pt x="34800" y="22304"/>
                  </a:cubicBezTo>
                  <a:lnTo>
                    <a:pt x="13212" y="21600"/>
                  </a:lnTo>
                  <a:close/>
                </a:path>
              </a:pathLst>
            </a:custGeom>
            <a:noFill/>
            <a:ln w="9525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5594" name="Arc 234"/>
            <p:cNvSpPr>
              <a:spLocks/>
            </p:cNvSpPr>
            <p:nvPr/>
          </p:nvSpPr>
          <p:spPr bwMode="hidden">
            <a:xfrm>
              <a:off x="3907" y="766"/>
              <a:ext cx="461" cy="769"/>
            </a:xfrm>
            <a:custGeom>
              <a:avLst/>
              <a:gdLst>
                <a:gd name="G0" fmla="+- 13212 0 0"/>
                <a:gd name="G1" fmla="+- 21600 0 0"/>
                <a:gd name="G2" fmla="+- 21600 0 0"/>
                <a:gd name="T0" fmla="*/ 0 w 34812"/>
                <a:gd name="T1" fmla="*/ 4512 h 22305"/>
                <a:gd name="T2" fmla="*/ 34801 w 34812"/>
                <a:gd name="T3" fmla="*/ 22305 h 22305"/>
                <a:gd name="T4" fmla="*/ 13212 w 34812"/>
                <a:gd name="T5" fmla="*/ 21600 h 22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812" h="22305" fill="none" extrusionOk="0">
                  <a:moveTo>
                    <a:pt x="-1" y="4511"/>
                  </a:moveTo>
                  <a:cubicBezTo>
                    <a:pt x="3783" y="1586"/>
                    <a:pt x="8429" y="-1"/>
                    <a:pt x="13212" y="0"/>
                  </a:cubicBezTo>
                  <a:cubicBezTo>
                    <a:pt x="25141" y="0"/>
                    <a:pt x="34812" y="9670"/>
                    <a:pt x="34812" y="21600"/>
                  </a:cubicBezTo>
                  <a:cubicBezTo>
                    <a:pt x="34812" y="21835"/>
                    <a:pt x="34808" y="22070"/>
                    <a:pt x="34800" y="22304"/>
                  </a:cubicBezTo>
                </a:path>
                <a:path w="34812" h="22305" stroke="0" extrusionOk="0">
                  <a:moveTo>
                    <a:pt x="-1" y="4511"/>
                  </a:moveTo>
                  <a:cubicBezTo>
                    <a:pt x="3783" y="1586"/>
                    <a:pt x="8429" y="-1"/>
                    <a:pt x="13212" y="0"/>
                  </a:cubicBezTo>
                  <a:cubicBezTo>
                    <a:pt x="25141" y="0"/>
                    <a:pt x="34812" y="9670"/>
                    <a:pt x="34812" y="21600"/>
                  </a:cubicBezTo>
                  <a:cubicBezTo>
                    <a:pt x="34812" y="21835"/>
                    <a:pt x="34808" y="22070"/>
                    <a:pt x="34800" y="22304"/>
                  </a:cubicBezTo>
                  <a:lnTo>
                    <a:pt x="13212" y="21600"/>
                  </a:lnTo>
                  <a:close/>
                </a:path>
              </a:pathLst>
            </a:custGeom>
            <a:noFill/>
            <a:ln w="9525">
              <a:solidFill>
                <a:srgbClr val="FF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5595" name="Freeform 235"/>
            <p:cNvSpPr>
              <a:spLocks/>
            </p:cNvSpPr>
            <p:nvPr/>
          </p:nvSpPr>
          <p:spPr bwMode="hidden">
            <a:xfrm>
              <a:off x="3996" y="1236"/>
              <a:ext cx="156" cy="478"/>
            </a:xfrm>
            <a:custGeom>
              <a:avLst/>
              <a:gdLst>
                <a:gd name="T0" fmla="*/ 0 w 776"/>
                <a:gd name="T1" fmla="*/ 64 h 2368"/>
                <a:gd name="T2" fmla="*/ 240 w 776"/>
                <a:gd name="T3" fmla="*/ 16 h 2368"/>
                <a:gd name="T4" fmla="*/ 96 w 776"/>
                <a:gd name="T5" fmla="*/ 160 h 2368"/>
                <a:gd name="T6" fmla="*/ 336 w 776"/>
                <a:gd name="T7" fmla="*/ 160 h 2368"/>
                <a:gd name="T8" fmla="*/ 192 w 776"/>
                <a:gd name="T9" fmla="*/ 304 h 2368"/>
                <a:gd name="T10" fmla="*/ 384 w 776"/>
                <a:gd name="T11" fmla="*/ 352 h 2368"/>
                <a:gd name="T12" fmla="*/ 288 w 776"/>
                <a:gd name="T13" fmla="*/ 448 h 2368"/>
                <a:gd name="T14" fmla="*/ 480 w 776"/>
                <a:gd name="T15" fmla="*/ 496 h 2368"/>
                <a:gd name="T16" fmla="*/ 384 w 776"/>
                <a:gd name="T17" fmla="*/ 592 h 2368"/>
                <a:gd name="T18" fmla="*/ 528 w 776"/>
                <a:gd name="T19" fmla="*/ 640 h 2368"/>
                <a:gd name="T20" fmla="*/ 480 w 776"/>
                <a:gd name="T21" fmla="*/ 736 h 2368"/>
                <a:gd name="T22" fmla="*/ 576 w 776"/>
                <a:gd name="T23" fmla="*/ 832 h 2368"/>
                <a:gd name="T24" fmla="*/ 576 w 776"/>
                <a:gd name="T25" fmla="*/ 928 h 2368"/>
                <a:gd name="T26" fmla="*/ 672 w 776"/>
                <a:gd name="T27" fmla="*/ 1072 h 2368"/>
                <a:gd name="T28" fmla="*/ 624 w 776"/>
                <a:gd name="T29" fmla="*/ 1216 h 2368"/>
                <a:gd name="T30" fmla="*/ 720 w 776"/>
                <a:gd name="T31" fmla="*/ 1312 h 2368"/>
                <a:gd name="T32" fmla="*/ 672 w 776"/>
                <a:gd name="T33" fmla="*/ 1456 h 2368"/>
                <a:gd name="T34" fmla="*/ 720 w 776"/>
                <a:gd name="T35" fmla="*/ 1600 h 2368"/>
                <a:gd name="T36" fmla="*/ 672 w 776"/>
                <a:gd name="T37" fmla="*/ 1696 h 2368"/>
                <a:gd name="T38" fmla="*/ 768 w 776"/>
                <a:gd name="T39" fmla="*/ 1840 h 2368"/>
                <a:gd name="T40" fmla="*/ 720 w 776"/>
                <a:gd name="T41" fmla="*/ 1984 h 2368"/>
                <a:gd name="T42" fmla="*/ 768 w 776"/>
                <a:gd name="T43" fmla="*/ 2176 h 2368"/>
                <a:gd name="T44" fmla="*/ 720 w 776"/>
                <a:gd name="T45" fmla="*/ 2224 h 2368"/>
                <a:gd name="T46" fmla="*/ 768 w 776"/>
                <a:gd name="T47" fmla="*/ 2368 h 2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76" h="2368">
                  <a:moveTo>
                    <a:pt x="0" y="64"/>
                  </a:moveTo>
                  <a:cubicBezTo>
                    <a:pt x="112" y="32"/>
                    <a:pt x="224" y="0"/>
                    <a:pt x="240" y="16"/>
                  </a:cubicBezTo>
                  <a:cubicBezTo>
                    <a:pt x="256" y="32"/>
                    <a:pt x="80" y="136"/>
                    <a:pt x="96" y="160"/>
                  </a:cubicBezTo>
                  <a:cubicBezTo>
                    <a:pt x="112" y="184"/>
                    <a:pt x="320" y="136"/>
                    <a:pt x="336" y="160"/>
                  </a:cubicBezTo>
                  <a:cubicBezTo>
                    <a:pt x="352" y="184"/>
                    <a:pt x="184" y="272"/>
                    <a:pt x="192" y="304"/>
                  </a:cubicBezTo>
                  <a:cubicBezTo>
                    <a:pt x="200" y="336"/>
                    <a:pt x="368" y="328"/>
                    <a:pt x="384" y="352"/>
                  </a:cubicBezTo>
                  <a:cubicBezTo>
                    <a:pt x="400" y="376"/>
                    <a:pt x="272" y="424"/>
                    <a:pt x="288" y="448"/>
                  </a:cubicBezTo>
                  <a:cubicBezTo>
                    <a:pt x="304" y="472"/>
                    <a:pt x="464" y="472"/>
                    <a:pt x="480" y="496"/>
                  </a:cubicBezTo>
                  <a:cubicBezTo>
                    <a:pt x="496" y="520"/>
                    <a:pt x="376" y="568"/>
                    <a:pt x="384" y="592"/>
                  </a:cubicBezTo>
                  <a:cubicBezTo>
                    <a:pt x="392" y="616"/>
                    <a:pt x="512" y="616"/>
                    <a:pt x="528" y="640"/>
                  </a:cubicBezTo>
                  <a:cubicBezTo>
                    <a:pt x="544" y="664"/>
                    <a:pt x="472" y="704"/>
                    <a:pt x="480" y="736"/>
                  </a:cubicBezTo>
                  <a:cubicBezTo>
                    <a:pt x="488" y="768"/>
                    <a:pt x="560" y="800"/>
                    <a:pt x="576" y="832"/>
                  </a:cubicBezTo>
                  <a:cubicBezTo>
                    <a:pt x="592" y="864"/>
                    <a:pt x="560" y="888"/>
                    <a:pt x="576" y="928"/>
                  </a:cubicBezTo>
                  <a:cubicBezTo>
                    <a:pt x="592" y="968"/>
                    <a:pt x="664" y="1024"/>
                    <a:pt x="672" y="1072"/>
                  </a:cubicBezTo>
                  <a:cubicBezTo>
                    <a:pt x="680" y="1120"/>
                    <a:pt x="616" y="1176"/>
                    <a:pt x="624" y="1216"/>
                  </a:cubicBezTo>
                  <a:cubicBezTo>
                    <a:pt x="632" y="1256"/>
                    <a:pt x="712" y="1272"/>
                    <a:pt x="720" y="1312"/>
                  </a:cubicBezTo>
                  <a:cubicBezTo>
                    <a:pt x="728" y="1352"/>
                    <a:pt x="672" y="1408"/>
                    <a:pt x="672" y="1456"/>
                  </a:cubicBezTo>
                  <a:cubicBezTo>
                    <a:pt x="672" y="1504"/>
                    <a:pt x="720" y="1560"/>
                    <a:pt x="720" y="1600"/>
                  </a:cubicBezTo>
                  <a:cubicBezTo>
                    <a:pt x="720" y="1640"/>
                    <a:pt x="664" y="1656"/>
                    <a:pt x="672" y="1696"/>
                  </a:cubicBezTo>
                  <a:cubicBezTo>
                    <a:pt x="680" y="1736"/>
                    <a:pt x="760" y="1792"/>
                    <a:pt x="768" y="1840"/>
                  </a:cubicBezTo>
                  <a:cubicBezTo>
                    <a:pt x="776" y="1888"/>
                    <a:pt x="720" y="1928"/>
                    <a:pt x="720" y="1984"/>
                  </a:cubicBezTo>
                  <a:cubicBezTo>
                    <a:pt x="720" y="2040"/>
                    <a:pt x="768" y="2136"/>
                    <a:pt x="768" y="2176"/>
                  </a:cubicBezTo>
                  <a:cubicBezTo>
                    <a:pt x="768" y="2216"/>
                    <a:pt x="720" y="2192"/>
                    <a:pt x="720" y="2224"/>
                  </a:cubicBezTo>
                  <a:cubicBezTo>
                    <a:pt x="720" y="2256"/>
                    <a:pt x="744" y="2312"/>
                    <a:pt x="768" y="2368"/>
                  </a:cubicBezTo>
                </a:path>
              </a:pathLst>
            </a:custGeom>
            <a:noFill/>
            <a:ln w="9525">
              <a:solidFill>
                <a:srgbClr val="FF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96" name="Freeform 236"/>
            <p:cNvSpPr>
              <a:spLocks/>
            </p:cNvSpPr>
            <p:nvPr/>
          </p:nvSpPr>
          <p:spPr bwMode="hidden">
            <a:xfrm rot="19660755" flipV="1">
              <a:off x="3752" y="1079"/>
              <a:ext cx="142" cy="270"/>
            </a:xfrm>
            <a:custGeom>
              <a:avLst/>
              <a:gdLst>
                <a:gd name="T0" fmla="*/ 0 w 776"/>
                <a:gd name="T1" fmla="*/ 64 h 2368"/>
                <a:gd name="T2" fmla="*/ 240 w 776"/>
                <a:gd name="T3" fmla="*/ 16 h 2368"/>
                <a:gd name="T4" fmla="*/ 96 w 776"/>
                <a:gd name="T5" fmla="*/ 160 h 2368"/>
                <a:gd name="T6" fmla="*/ 336 w 776"/>
                <a:gd name="T7" fmla="*/ 160 h 2368"/>
                <a:gd name="T8" fmla="*/ 192 w 776"/>
                <a:gd name="T9" fmla="*/ 304 h 2368"/>
                <a:gd name="T10" fmla="*/ 384 w 776"/>
                <a:gd name="T11" fmla="*/ 352 h 2368"/>
                <a:gd name="T12" fmla="*/ 288 w 776"/>
                <a:gd name="T13" fmla="*/ 448 h 2368"/>
                <a:gd name="T14" fmla="*/ 480 w 776"/>
                <a:gd name="T15" fmla="*/ 496 h 2368"/>
                <a:gd name="T16" fmla="*/ 384 w 776"/>
                <a:gd name="T17" fmla="*/ 592 h 2368"/>
                <a:gd name="T18" fmla="*/ 528 w 776"/>
                <a:gd name="T19" fmla="*/ 640 h 2368"/>
                <a:gd name="T20" fmla="*/ 480 w 776"/>
                <a:gd name="T21" fmla="*/ 736 h 2368"/>
                <a:gd name="T22" fmla="*/ 576 w 776"/>
                <a:gd name="T23" fmla="*/ 832 h 2368"/>
                <a:gd name="T24" fmla="*/ 576 w 776"/>
                <a:gd name="T25" fmla="*/ 928 h 2368"/>
                <a:gd name="T26" fmla="*/ 672 w 776"/>
                <a:gd name="T27" fmla="*/ 1072 h 2368"/>
                <a:gd name="T28" fmla="*/ 624 w 776"/>
                <a:gd name="T29" fmla="*/ 1216 h 2368"/>
                <a:gd name="T30" fmla="*/ 720 w 776"/>
                <a:gd name="T31" fmla="*/ 1312 h 2368"/>
                <a:gd name="T32" fmla="*/ 672 w 776"/>
                <a:gd name="T33" fmla="*/ 1456 h 2368"/>
                <a:gd name="T34" fmla="*/ 720 w 776"/>
                <a:gd name="T35" fmla="*/ 1600 h 2368"/>
                <a:gd name="T36" fmla="*/ 672 w 776"/>
                <a:gd name="T37" fmla="*/ 1696 h 2368"/>
                <a:gd name="T38" fmla="*/ 768 w 776"/>
                <a:gd name="T39" fmla="*/ 1840 h 2368"/>
                <a:gd name="T40" fmla="*/ 720 w 776"/>
                <a:gd name="T41" fmla="*/ 1984 h 2368"/>
                <a:gd name="T42" fmla="*/ 768 w 776"/>
                <a:gd name="T43" fmla="*/ 2176 h 2368"/>
                <a:gd name="T44" fmla="*/ 720 w 776"/>
                <a:gd name="T45" fmla="*/ 2224 h 2368"/>
                <a:gd name="T46" fmla="*/ 768 w 776"/>
                <a:gd name="T47" fmla="*/ 2368 h 2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76" h="2368">
                  <a:moveTo>
                    <a:pt x="0" y="64"/>
                  </a:moveTo>
                  <a:cubicBezTo>
                    <a:pt x="112" y="32"/>
                    <a:pt x="224" y="0"/>
                    <a:pt x="240" y="16"/>
                  </a:cubicBezTo>
                  <a:cubicBezTo>
                    <a:pt x="256" y="32"/>
                    <a:pt x="80" y="136"/>
                    <a:pt x="96" y="160"/>
                  </a:cubicBezTo>
                  <a:cubicBezTo>
                    <a:pt x="112" y="184"/>
                    <a:pt x="320" y="136"/>
                    <a:pt x="336" y="160"/>
                  </a:cubicBezTo>
                  <a:cubicBezTo>
                    <a:pt x="352" y="184"/>
                    <a:pt x="184" y="272"/>
                    <a:pt x="192" y="304"/>
                  </a:cubicBezTo>
                  <a:cubicBezTo>
                    <a:pt x="200" y="336"/>
                    <a:pt x="368" y="328"/>
                    <a:pt x="384" y="352"/>
                  </a:cubicBezTo>
                  <a:cubicBezTo>
                    <a:pt x="400" y="376"/>
                    <a:pt x="272" y="424"/>
                    <a:pt x="288" y="448"/>
                  </a:cubicBezTo>
                  <a:cubicBezTo>
                    <a:pt x="304" y="472"/>
                    <a:pt x="464" y="472"/>
                    <a:pt x="480" y="496"/>
                  </a:cubicBezTo>
                  <a:cubicBezTo>
                    <a:pt x="496" y="520"/>
                    <a:pt x="376" y="568"/>
                    <a:pt x="384" y="592"/>
                  </a:cubicBezTo>
                  <a:cubicBezTo>
                    <a:pt x="392" y="616"/>
                    <a:pt x="512" y="616"/>
                    <a:pt x="528" y="640"/>
                  </a:cubicBezTo>
                  <a:cubicBezTo>
                    <a:pt x="544" y="664"/>
                    <a:pt x="472" y="704"/>
                    <a:pt x="480" y="736"/>
                  </a:cubicBezTo>
                  <a:cubicBezTo>
                    <a:pt x="488" y="768"/>
                    <a:pt x="560" y="800"/>
                    <a:pt x="576" y="832"/>
                  </a:cubicBezTo>
                  <a:cubicBezTo>
                    <a:pt x="592" y="864"/>
                    <a:pt x="560" y="888"/>
                    <a:pt x="576" y="928"/>
                  </a:cubicBezTo>
                  <a:cubicBezTo>
                    <a:pt x="592" y="968"/>
                    <a:pt x="664" y="1024"/>
                    <a:pt x="672" y="1072"/>
                  </a:cubicBezTo>
                  <a:cubicBezTo>
                    <a:pt x="680" y="1120"/>
                    <a:pt x="616" y="1176"/>
                    <a:pt x="624" y="1216"/>
                  </a:cubicBezTo>
                  <a:cubicBezTo>
                    <a:pt x="632" y="1256"/>
                    <a:pt x="712" y="1272"/>
                    <a:pt x="720" y="1312"/>
                  </a:cubicBezTo>
                  <a:cubicBezTo>
                    <a:pt x="728" y="1352"/>
                    <a:pt x="672" y="1408"/>
                    <a:pt x="672" y="1456"/>
                  </a:cubicBezTo>
                  <a:cubicBezTo>
                    <a:pt x="672" y="1504"/>
                    <a:pt x="720" y="1560"/>
                    <a:pt x="720" y="1600"/>
                  </a:cubicBezTo>
                  <a:cubicBezTo>
                    <a:pt x="720" y="1640"/>
                    <a:pt x="664" y="1656"/>
                    <a:pt x="672" y="1696"/>
                  </a:cubicBezTo>
                  <a:cubicBezTo>
                    <a:pt x="680" y="1736"/>
                    <a:pt x="760" y="1792"/>
                    <a:pt x="768" y="1840"/>
                  </a:cubicBezTo>
                  <a:cubicBezTo>
                    <a:pt x="776" y="1888"/>
                    <a:pt x="720" y="1928"/>
                    <a:pt x="720" y="1984"/>
                  </a:cubicBezTo>
                  <a:cubicBezTo>
                    <a:pt x="720" y="2040"/>
                    <a:pt x="768" y="2136"/>
                    <a:pt x="768" y="2176"/>
                  </a:cubicBezTo>
                  <a:cubicBezTo>
                    <a:pt x="768" y="2216"/>
                    <a:pt x="720" y="2192"/>
                    <a:pt x="720" y="2224"/>
                  </a:cubicBezTo>
                  <a:cubicBezTo>
                    <a:pt x="720" y="2256"/>
                    <a:pt x="744" y="2312"/>
                    <a:pt x="768" y="2368"/>
                  </a:cubicBezTo>
                </a:path>
              </a:pathLst>
            </a:custGeom>
            <a:noFill/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97" name="Arc 237"/>
            <p:cNvSpPr>
              <a:spLocks/>
            </p:cNvSpPr>
            <p:nvPr/>
          </p:nvSpPr>
          <p:spPr bwMode="hidden">
            <a:xfrm flipH="1">
              <a:off x="2952" y="647"/>
              <a:ext cx="821" cy="769"/>
            </a:xfrm>
            <a:custGeom>
              <a:avLst/>
              <a:gdLst>
                <a:gd name="G0" fmla="+- 15230 0 0"/>
                <a:gd name="G1" fmla="+- 21600 0 0"/>
                <a:gd name="G2" fmla="+- 21600 0 0"/>
                <a:gd name="T0" fmla="*/ 0 w 36830"/>
                <a:gd name="T1" fmla="*/ 6283 h 22305"/>
                <a:gd name="T2" fmla="*/ 36819 w 36830"/>
                <a:gd name="T3" fmla="*/ 22305 h 22305"/>
                <a:gd name="T4" fmla="*/ 15230 w 36830"/>
                <a:gd name="T5" fmla="*/ 21600 h 22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830" h="22305" fill="none" extrusionOk="0">
                  <a:moveTo>
                    <a:pt x="0" y="6283"/>
                  </a:moveTo>
                  <a:cubicBezTo>
                    <a:pt x="4047" y="2258"/>
                    <a:pt x="9522" y="-1"/>
                    <a:pt x="15230" y="0"/>
                  </a:cubicBezTo>
                  <a:cubicBezTo>
                    <a:pt x="27159" y="0"/>
                    <a:pt x="36830" y="9670"/>
                    <a:pt x="36830" y="21600"/>
                  </a:cubicBezTo>
                  <a:cubicBezTo>
                    <a:pt x="36830" y="21835"/>
                    <a:pt x="36826" y="22070"/>
                    <a:pt x="36818" y="22304"/>
                  </a:cubicBezTo>
                </a:path>
                <a:path w="36830" h="22305" stroke="0" extrusionOk="0">
                  <a:moveTo>
                    <a:pt x="0" y="6283"/>
                  </a:moveTo>
                  <a:cubicBezTo>
                    <a:pt x="4047" y="2258"/>
                    <a:pt x="9522" y="-1"/>
                    <a:pt x="15230" y="0"/>
                  </a:cubicBezTo>
                  <a:cubicBezTo>
                    <a:pt x="27159" y="0"/>
                    <a:pt x="36830" y="9670"/>
                    <a:pt x="36830" y="21600"/>
                  </a:cubicBezTo>
                  <a:cubicBezTo>
                    <a:pt x="36830" y="21835"/>
                    <a:pt x="36826" y="22070"/>
                    <a:pt x="36818" y="22304"/>
                  </a:cubicBezTo>
                  <a:lnTo>
                    <a:pt x="15230" y="21600"/>
                  </a:lnTo>
                  <a:close/>
                </a:path>
              </a:pathLst>
            </a:custGeom>
            <a:noFill/>
            <a:ln w="9525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5598" name="Arc 238"/>
            <p:cNvSpPr>
              <a:spLocks/>
            </p:cNvSpPr>
            <p:nvPr/>
          </p:nvSpPr>
          <p:spPr bwMode="hidden">
            <a:xfrm flipH="1">
              <a:off x="3184" y="485"/>
              <a:ext cx="597" cy="745"/>
            </a:xfrm>
            <a:custGeom>
              <a:avLst/>
              <a:gdLst>
                <a:gd name="G0" fmla="+- 18231 0 0"/>
                <a:gd name="G1" fmla="+- 21600 0 0"/>
                <a:gd name="G2" fmla="+- 21600 0 0"/>
                <a:gd name="T0" fmla="*/ 0 w 31881"/>
                <a:gd name="T1" fmla="*/ 10016 h 21600"/>
                <a:gd name="T2" fmla="*/ 31881 w 31881"/>
                <a:gd name="T3" fmla="*/ 4860 h 21600"/>
                <a:gd name="T4" fmla="*/ 18231 w 31881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881" h="21600" fill="none" extrusionOk="0">
                  <a:moveTo>
                    <a:pt x="-1" y="10015"/>
                  </a:moveTo>
                  <a:cubicBezTo>
                    <a:pt x="3963" y="3778"/>
                    <a:pt x="10840" y="-1"/>
                    <a:pt x="18231" y="0"/>
                  </a:cubicBezTo>
                  <a:cubicBezTo>
                    <a:pt x="23204" y="0"/>
                    <a:pt x="28026" y="1716"/>
                    <a:pt x="31881" y="4859"/>
                  </a:cubicBezTo>
                </a:path>
                <a:path w="31881" h="21600" stroke="0" extrusionOk="0">
                  <a:moveTo>
                    <a:pt x="-1" y="10015"/>
                  </a:moveTo>
                  <a:cubicBezTo>
                    <a:pt x="3963" y="3778"/>
                    <a:pt x="10840" y="-1"/>
                    <a:pt x="18231" y="0"/>
                  </a:cubicBezTo>
                  <a:cubicBezTo>
                    <a:pt x="23204" y="0"/>
                    <a:pt x="28026" y="1716"/>
                    <a:pt x="31881" y="4859"/>
                  </a:cubicBezTo>
                  <a:lnTo>
                    <a:pt x="18231" y="21600"/>
                  </a:lnTo>
                  <a:close/>
                </a:path>
              </a:pathLst>
            </a:cu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5599" name="Arc 239"/>
            <p:cNvSpPr>
              <a:spLocks/>
            </p:cNvSpPr>
            <p:nvPr/>
          </p:nvSpPr>
          <p:spPr bwMode="hidden">
            <a:xfrm>
              <a:off x="3822" y="798"/>
              <a:ext cx="246" cy="745"/>
            </a:xfrm>
            <a:custGeom>
              <a:avLst/>
              <a:gdLst>
                <a:gd name="G0" fmla="+- 13212 0 0"/>
                <a:gd name="G1" fmla="+- 21600 0 0"/>
                <a:gd name="G2" fmla="+- 21600 0 0"/>
                <a:gd name="T0" fmla="*/ 0 w 31146"/>
                <a:gd name="T1" fmla="*/ 4512 h 21600"/>
                <a:gd name="T2" fmla="*/ 31146 w 31146"/>
                <a:gd name="T3" fmla="*/ 9561 h 21600"/>
                <a:gd name="T4" fmla="*/ 13212 w 31146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146" h="21600" fill="none" extrusionOk="0">
                  <a:moveTo>
                    <a:pt x="-1" y="4511"/>
                  </a:moveTo>
                  <a:cubicBezTo>
                    <a:pt x="3783" y="1586"/>
                    <a:pt x="8429" y="-1"/>
                    <a:pt x="13212" y="0"/>
                  </a:cubicBezTo>
                  <a:cubicBezTo>
                    <a:pt x="20409" y="0"/>
                    <a:pt x="27134" y="3585"/>
                    <a:pt x="31145" y="9561"/>
                  </a:cubicBezTo>
                </a:path>
                <a:path w="31146" h="21600" stroke="0" extrusionOk="0">
                  <a:moveTo>
                    <a:pt x="-1" y="4511"/>
                  </a:moveTo>
                  <a:cubicBezTo>
                    <a:pt x="3783" y="1586"/>
                    <a:pt x="8429" y="-1"/>
                    <a:pt x="13212" y="0"/>
                  </a:cubicBezTo>
                  <a:cubicBezTo>
                    <a:pt x="20409" y="0"/>
                    <a:pt x="27134" y="3585"/>
                    <a:pt x="31145" y="9561"/>
                  </a:cubicBezTo>
                  <a:lnTo>
                    <a:pt x="13212" y="21600"/>
                  </a:lnTo>
                  <a:close/>
                </a:path>
              </a:pathLst>
            </a:custGeom>
            <a:noFill/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5600" name="Freeform 240"/>
            <p:cNvSpPr>
              <a:spLocks/>
            </p:cNvSpPr>
            <p:nvPr/>
          </p:nvSpPr>
          <p:spPr bwMode="hidden">
            <a:xfrm flipH="1">
              <a:off x="3086" y="1193"/>
              <a:ext cx="351" cy="493"/>
            </a:xfrm>
            <a:custGeom>
              <a:avLst/>
              <a:gdLst>
                <a:gd name="T0" fmla="*/ 0 w 776"/>
                <a:gd name="T1" fmla="*/ 64 h 2368"/>
                <a:gd name="T2" fmla="*/ 240 w 776"/>
                <a:gd name="T3" fmla="*/ 16 h 2368"/>
                <a:gd name="T4" fmla="*/ 96 w 776"/>
                <a:gd name="T5" fmla="*/ 160 h 2368"/>
                <a:gd name="T6" fmla="*/ 336 w 776"/>
                <a:gd name="T7" fmla="*/ 160 h 2368"/>
                <a:gd name="T8" fmla="*/ 192 w 776"/>
                <a:gd name="T9" fmla="*/ 304 h 2368"/>
                <a:gd name="T10" fmla="*/ 384 w 776"/>
                <a:gd name="T11" fmla="*/ 352 h 2368"/>
                <a:gd name="T12" fmla="*/ 288 w 776"/>
                <a:gd name="T13" fmla="*/ 448 h 2368"/>
                <a:gd name="T14" fmla="*/ 480 w 776"/>
                <a:gd name="T15" fmla="*/ 496 h 2368"/>
                <a:gd name="T16" fmla="*/ 384 w 776"/>
                <a:gd name="T17" fmla="*/ 592 h 2368"/>
                <a:gd name="T18" fmla="*/ 528 w 776"/>
                <a:gd name="T19" fmla="*/ 640 h 2368"/>
                <a:gd name="T20" fmla="*/ 480 w 776"/>
                <a:gd name="T21" fmla="*/ 736 h 2368"/>
                <a:gd name="T22" fmla="*/ 576 w 776"/>
                <a:gd name="T23" fmla="*/ 832 h 2368"/>
                <a:gd name="T24" fmla="*/ 576 w 776"/>
                <a:gd name="T25" fmla="*/ 928 h 2368"/>
                <a:gd name="T26" fmla="*/ 672 w 776"/>
                <a:gd name="T27" fmla="*/ 1072 h 2368"/>
                <a:gd name="T28" fmla="*/ 624 w 776"/>
                <a:gd name="T29" fmla="*/ 1216 h 2368"/>
                <a:gd name="T30" fmla="*/ 720 w 776"/>
                <a:gd name="T31" fmla="*/ 1312 h 2368"/>
                <a:gd name="T32" fmla="*/ 672 w 776"/>
                <a:gd name="T33" fmla="*/ 1456 h 2368"/>
                <a:gd name="T34" fmla="*/ 720 w 776"/>
                <a:gd name="T35" fmla="*/ 1600 h 2368"/>
                <a:gd name="T36" fmla="*/ 672 w 776"/>
                <a:gd name="T37" fmla="*/ 1696 h 2368"/>
                <a:gd name="T38" fmla="*/ 768 w 776"/>
                <a:gd name="T39" fmla="*/ 1840 h 2368"/>
                <a:gd name="T40" fmla="*/ 720 w 776"/>
                <a:gd name="T41" fmla="*/ 1984 h 2368"/>
                <a:gd name="T42" fmla="*/ 768 w 776"/>
                <a:gd name="T43" fmla="*/ 2176 h 2368"/>
                <a:gd name="T44" fmla="*/ 720 w 776"/>
                <a:gd name="T45" fmla="*/ 2224 h 2368"/>
                <a:gd name="T46" fmla="*/ 768 w 776"/>
                <a:gd name="T47" fmla="*/ 2368 h 2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76" h="2368">
                  <a:moveTo>
                    <a:pt x="0" y="64"/>
                  </a:moveTo>
                  <a:cubicBezTo>
                    <a:pt x="112" y="32"/>
                    <a:pt x="224" y="0"/>
                    <a:pt x="240" y="16"/>
                  </a:cubicBezTo>
                  <a:cubicBezTo>
                    <a:pt x="256" y="32"/>
                    <a:pt x="80" y="136"/>
                    <a:pt x="96" y="160"/>
                  </a:cubicBezTo>
                  <a:cubicBezTo>
                    <a:pt x="112" y="184"/>
                    <a:pt x="320" y="136"/>
                    <a:pt x="336" y="160"/>
                  </a:cubicBezTo>
                  <a:cubicBezTo>
                    <a:pt x="352" y="184"/>
                    <a:pt x="184" y="272"/>
                    <a:pt x="192" y="304"/>
                  </a:cubicBezTo>
                  <a:cubicBezTo>
                    <a:pt x="200" y="336"/>
                    <a:pt x="368" y="328"/>
                    <a:pt x="384" y="352"/>
                  </a:cubicBezTo>
                  <a:cubicBezTo>
                    <a:pt x="400" y="376"/>
                    <a:pt x="272" y="424"/>
                    <a:pt x="288" y="448"/>
                  </a:cubicBezTo>
                  <a:cubicBezTo>
                    <a:pt x="304" y="472"/>
                    <a:pt x="464" y="472"/>
                    <a:pt x="480" y="496"/>
                  </a:cubicBezTo>
                  <a:cubicBezTo>
                    <a:pt x="496" y="520"/>
                    <a:pt x="376" y="568"/>
                    <a:pt x="384" y="592"/>
                  </a:cubicBezTo>
                  <a:cubicBezTo>
                    <a:pt x="392" y="616"/>
                    <a:pt x="512" y="616"/>
                    <a:pt x="528" y="640"/>
                  </a:cubicBezTo>
                  <a:cubicBezTo>
                    <a:pt x="544" y="664"/>
                    <a:pt x="472" y="704"/>
                    <a:pt x="480" y="736"/>
                  </a:cubicBezTo>
                  <a:cubicBezTo>
                    <a:pt x="488" y="768"/>
                    <a:pt x="560" y="800"/>
                    <a:pt x="576" y="832"/>
                  </a:cubicBezTo>
                  <a:cubicBezTo>
                    <a:pt x="592" y="864"/>
                    <a:pt x="560" y="888"/>
                    <a:pt x="576" y="928"/>
                  </a:cubicBezTo>
                  <a:cubicBezTo>
                    <a:pt x="592" y="968"/>
                    <a:pt x="664" y="1024"/>
                    <a:pt x="672" y="1072"/>
                  </a:cubicBezTo>
                  <a:cubicBezTo>
                    <a:pt x="680" y="1120"/>
                    <a:pt x="616" y="1176"/>
                    <a:pt x="624" y="1216"/>
                  </a:cubicBezTo>
                  <a:cubicBezTo>
                    <a:pt x="632" y="1256"/>
                    <a:pt x="712" y="1272"/>
                    <a:pt x="720" y="1312"/>
                  </a:cubicBezTo>
                  <a:cubicBezTo>
                    <a:pt x="728" y="1352"/>
                    <a:pt x="672" y="1408"/>
                    <a:pt x="672" y="1456"/>
                  </a:cubicBezTo>
                  <a:cubicBezTo>
                    <a:pt x="672" y="1504"/>
                    <a:pt x="720" y="1560"/>
                    <a:pt x="720" y="1600"/>
                  </a:cubicBezTo>
                  <a:cubicBezTo>
                    <a:pt x="720" y="1640"/>
                    <a:pt x="664" y="1656"/>
                    <a:pt x="672" y="1696"/>
                  </a:cubicBezTo>
                  <a:cubicBezTo>
                    <a:pt x="680" y="1736"/>
                    <a:pt x="760" y="1792"/>
                    <a:pt x="768" y="1840"/>
                  </a:cubicBezTo>
                  <a:cubicBezTo>
                    <a:pt x="776" y="1888"/>
                    <a:pt x="720" y="1928"/>
                    <a:pt x="720" y="1984"/>
                  </a:cubicBezTo>
                  <a:cubicBezTo>
                    <a:pt x="720" y="2040"/>
                    <a:pt x="768" y="2136"/>
                    <a:pt x="768" y="2176"/>
                  </a:cubicBezTo>
                  <a:cubicBezTo>
                    <a:pt x="768" y="2216"/>
                    <a:pt x="720" y="2192"/>
                    <a:pt x="720" y="2224"/>
                  </a:cubicBezTo>
                  <a:cubicBezTo>
                    <a:pt x="720" y="2256"/>
                    <a:pt x="744" y="2312"/>
                    <a:pt x="768" y="2368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01" name="Freeform 241"/>
            <p:cNvSpPr>
              <a:spLocks/>
            </p:cNvSpPr>
            <p:nvPr/>
          </p:nvSpPr>
          <p:spPr bwMode="hidden">
            <a:xfrm flipH="1">
              <a:off x="3251" y="673"/>
              <a:ext cx="225" cy="492"/>
            </a:xfrm>
            <a:custGeom>
              <a:avLst/>
              <a:gdLst>
                <a:gd name="T0" fmla="*/ 0 w 776"/>
                <a:gd name="T1" fmla="*/ 64 h 2368"/>
                <a:gd name="T2" fmla="*/ 240 w 776"/>
                <a:gd name="T3" fmla="*/ 16 h 2368"/>
                <a:gd name="T4" fmla="*/ 96 w 776"/>
                <a:gd name="T5" fmla="*/ 160 h 2368"/>
                <a:gd name="T6" fmla="*/ 336 w 776"/>
                <a:gd name="T7" fmla="*/ 160 h 2368"/>
                <a:gd name="T8" fmla="*/ 192 w 776"/>
                <a:gd name="T9" fmla="*/ 304 h 2368"/>
                <a:gd name="T10" fmla="*/ 384 w 776"/>
                <a:gd name="T11" fmla="*/ 352 h 2368"/>
                <a:gd name="T12" fmla="*/ 288 w 776"/>
                <a:gd name="T13" fmla="*/ 448 h 2368"/>
                <a:gd name="T14" fmla="*/ 480 w 776"/>
                <a:gd name="T15" fmla="*/ 496 h 2368"/>
                <a:gd name="T16" fmla="*/ 384 w 776"/>
                <a:gd name="T17" fmla="*/ 592 h 2368"/>
                <a:gd name="T18" fmla="*/ 528 w 776"/>
                <a:gd name="T19" fmla="*/ 640 h 2368"/>
                <a:gd name="T20" fmla="*/ 480 w 776"/>
                <a:gd name="T21" fmla="*/ 736 h 2368"/>
                <a:gd name="T22" fmla="*/ 576 w 776"/>
                <a:gd name="T23" fmla="*/ 832 h 2368"/>
                <a:gd name="T24" fmla="*/ 576 w 776"/>
                <a:gd name="T25" fmla="*/ 928 h 2368"/>
                <a:gd name="T26" fmla="*/ 672 w 776"/>
                <a:gd name="T27" fmla="*/ 1072 h 2368"/>
                <a:gd name="T28" fmla="*/ 624 w 776"/>
                <a:gd name="T29" fmla="*/ 1216 h 2368"/>
                <a:gd name="T30" fmla="*/ 720 w 776"/>
                <a:gd name="T31" fmla="*/ 1312 h 2368"/>
                <a:gd name="T32" fmla="*/ 672 w 776"/>
                <a:gd name="T33" fmla="*/ 1456 h 2368"/>
                <a:gd name="T34" fmla="*/ 720 w 776"/>
                <a:gd name="T35" fmla="*/ 1600 h 2368"/>
                <a:gd name="T36" fmla="*/ 672 w 776"/>
                <a:gd name="T37" fmla="*/ 1696 h 2368"/>
                <a:gd name="T38" fmla="*/ 768 w 776"/>
                <a:gd name="T39" fmla="*/ 1840 h 2368"/>
                <a:gd name="T40" fmla="*/ 720 w 776"/>
                <a:gd name="T41" fmla="*/ 1984 h 2368"/>
                <a:gd name="T42" fmla="*/ 768 w 776"/>
                <a:gd name="T43" fmla="*/ 2176 h 2368"/>
                <a:gd name="T44" fmla="*/ 720 w 776"/>
                <a:gd name="T45" fmla="*/ 2224 h 2368"/>
                <a:gd name="T46" fmla="*/ 768 w 776"/>
                <a:gd name="T47" fmla="*/ 2368 h 2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76" h="2368">
                  <a:moveTo>
                    <a:pt x="0" y="64"/>
                  </a:moveTo>
                  <a:cubicBezTo>
                    <a:pt x="112" y="32"/>
                    <a:pt x="224" y="0"/>
                    <a:pt x="240" y="16"/>
                  </a:cubicBezTo>
                  <a:cubicBezTo>
                    <a:pt x="256" y="32"/>
                    <a:pt x="80" y="136"/>
                    <a:pt x="96" y="160"/>
                  </a:cubicBezTo>
                  <a:cubicBezTo>
                    <a:pt x="112" y="184"/>
                    <a:pt x="320" y="136"/>
                    <a:pt x="336" y="160"/>
                  </a:cubicBezTo>
                  <a:cubicBezTo>
                    <a:pt x="352" y="184"/>
                    <a:pt x="184" y="272"/>
                    <a:pt x="192" y="304"/>
                  </a:cubicBezTo>
                  <a:cubicBezTo>
                    <a:pt x="200" y="336"/>
                    <a:pt x="368" y="328"/>
                    <a:pt x="384" y="352"/>
                  </a:cubicBezTo>
                  <a:cubicBezTo>
                    <a:pt x="400" y="376"/>
                    <a:pt x="272" y="424"/>
                    <a:pt x="288" y="448"/>
                  </a:cubicBezTo>
                  <a:cubicBezTo>
                    <a:pt x="304" y="472"/>
                    <a:pt x="464" y="472"/>
                    <a:pt x="480" y="496"/>
                  </a:cubicBezTo>
                  <a:cubicBezTo>
                    <a:pt x="496" y="520"/>
                    <a:pt x="376" y="568"/>
                    <a:pt x="384" y="592"/>
                  </a:cubicBezTo>
                  <a:cubicBezTo>
                    <a:pt x="392" y="616"/>
                    <a:pt x="512" y="616"/>
                    <a:pt x="528" y="640"/>
                  </a:cubicBezTo>
                  <a:cubicBezTo>
                    <a:pt x="544" y="664"/>
                    <a:pt x="472" y="704"/>
                    <a:pt x="480" y="736"/>
                  </a:cubicBezTo>
                  <a:cubicBezTo>
                    <a:pt x="488" y="768"/>
                    <a:pt x="560" y="800"/>
                    <a:pt x="576" y="832"/>
                  </a:cubicBezTo>
                  <a:cubicBezTo>
                    <a:pt x="592" y="864"/>
                    <a:pt x="560" y="888"/>
                    <a:pt x="576" y="928"/>
                  </a:cubicBezTo>
                  <a:cubicBezTo>
                    <a:pt x="592" y="968"/>
                    <a:pt x="664" y="1024"/>
                    <a:pt x="672" y="1072"/>
                  </a:cubicBezTo>
                  <a:cubicBezTo>
                    <a:pt x="680" y="1120"/>
                    <a:pt x="616" y="1176"/>
                    <a:pt x="624" y="1216"/>
                  </a:cubicBezTo>
                  <a:cubicBezTo>
                    <a:pt x="632" y="1256"/>
                    <a:pt x="712" y="1272"/>
                    <a:pt x="720" y="1312"/>
                  </a:cubicBezTo>
                  <a:cubicBezTo>
                    <a:pt x="728" y="1352"/>
                    <a:pt x="672" y="1408"/>
                    <a:pt x="672" y="1456"/>
                  </a:cubicBezTo>
                  <a:cubicBezTo>
                    <a:pt x="672" y="1504"/>
                    <a:pt x="720" y="1560"/>
                    <a:pt x="720" y="1600"/>
                  </a:cubicBezTo>
                  <a:cubicBezTo>
                    <a:pt x="720" y="1640"/>
                    <a:pt x="664" y="1656"/>
                    <a:pt x="672" y="1696"/>
                  </a:cubicBezTo>
                  <a:cubicBezTo>
                    <a:pt x="680" y="1736"/>
                    <a:pt x="760" y="1792"/>
                    <a:pt x="768" y="1840"/>
                  </a:cubicBezTo>
                  <a:cubicBezTo>
                    <a:pt x="776" y="1888"/>
                    <a:pt x="720" y="1928"/>
                    <a:pt x="720" y="1984"/>
                  </a:cubicBezTo>
                  <a:cubicBezTo>
                    <a:pt x="720" y="2040"/>
                    <a:pt x="768" y="2136"/>
                    <a:pt x="768" y="2176"/>
                  </a:cubicBezTo>
                  <a:cubicBezTo>
                    <a:pt x="768" y="2216"/>
                    <a:pt x="720" y="2192"/>
                    <a:pt x="720" y="2224"/>
                  </a:cubicBezTo>
                  <a:cubicBezTo>
                    <a:pt x="720" y="2256"/>
                    <a:pt x="744" y="2312"/>
                    <a:pt x="768" y="2368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02" name="Freeform 242"/>
            <p:cNvSpPr>
              <a:spLocks/>
            </p:cNvSpPr>
            <p:nvPr/>
          </p:nvSpPr>
          <p:spPr bwMode="hidden">
            <a:xfrm flipH="1">
              <a:off x="3510" y="526"/>
              <a:ext cx="135" cy="492"/>
            </a:xfrm>
            <a:custGeom>
              <a:avLst/>
              <a:gdLst>
                <a:gd name="T0" fmla="*/ 0 w 776"/>
                <a:gd name="T1" fmla="*/ 64 h 2368"/>
                <a:gd name="T2" fmla="*/ 240 w 776"/>
                <a:gd name="T3" fmla="*/ 16 h 2368"/>
                <a:gd name="T4" fmla="*/ 96 w 776"/>
                <a:gd name="T5" fmla="*/ 160 h 2368"/>
                <a:gd name="T6" fmla="*/ 336 w 776"/>
                <a:gd name="T7" fmla="*/ 160 h 2368"/>
                <a:gd name="T8" fmla="*/ 192 w 776"/>
                <a:gd name="T9" fmla="*/ 304 h 2368"/>
                <a:gd name="T10" fmla="*/ 384 w 776"/>
                <a:gd name="T11" fmla="*/ 352 h 2368"/>
                <a:gd name="T12" fmla="*/ 288 w 776"/>
                <a:gd name="T13" fmla="*/ 448 h 2368"/>
                <a:gd name="T14" fmla="*/ 480 w 776"/>
                <a:gd name="T15" fmla="*/ 496 h 2368"/>
                <a:gd name="T16" fmla="*/ 384 w 776"/>
                <a:gd name="T17" fmla="*/ 592 h 2368"/>
                <a:gd name="T18" fmla="*/ 528 w 776"/>
                <a:gd name="T19" fmla="*/ 640 h 2368"/>
                <a:gd name="T20" fmla="*/ 480 w 776"/>
                <a:gd name="T21" fmla="*/ 736 h 2368"/>
                <a:gd name="T22" fmla="*/ 576 w 776"/>
                <a:gd name="T23" fmla="*/ 832 h 2368"/>
                <a:gd name="T24" fmla="*/ 576 w 776"/>
                <a:gd name="T25" fmla="*/ 928 h 2368"/>
                <a:gd name="T26" fmla="*/ 672 w 776"/>
                <a:gd name="T27" fmla="*/ 1072 h 2368"/>
                <a:gd name="T28" fmla="*/ 624 w 776"/>
                <a:gd name="T29" fmla="*/ 1216 h 2368"/>
                <a:gd name="T30" fmla="*/ 720 w 776"/>
                <a:gd name="T31" fmla="*/ 1312 h 2368"/>
                <a:gd name="T32" fmla="*/ 672 w 776"/>
                <a:gd name="T33" fmla="*/ 1456 h 2368"/>
                <a:gd name="T34" fmla="*/ 720 w 776"/>
                <a:gd name="T35" fmla="*/ 1600 h 2368"/>
                <a:gd name="T36" fmla="*/ 672 w 776"/>
                <a:gd name="T37" fmla="*/ 1696 h 2368"/>
                <a:gd name="T38" fmla="*/ 768 w 776"/>
                <a:gd name="T39" fmla="*/ 1840 h 2368"/>
                <a:gd name="T40" fmla="*/ 720 w 776"/>
                <a:gd name="T41" fmla="*/ 1984 h 2368"/>
                <a:gd name="T42" fmla="*/ 768 w 776"/>
                <a:gd name="T43" fmla="*/ 2176 h 2368"/>
                <a:gd name="T44" fmla="*/ 720 w 776"/>
                <a:gd name="T45" fmla="*/ 2224 h 2368"/>
                <a:gd name="T46" fmla="*/ 768 w 776"/>
                <a:gd name="T47" fmla="*/ 2368 h 2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76" h="2368">
                  <a:moveTo>
                    <a:pt x="0" y="64"/>
                  </a:moveTo>
                  <a:cubicBezTo>
                    <a:pt x="112" y="32"/>
                    <a:pt x="224" y="0"/>
                    <a:pt x="240" y="16"/>
                  </a:cubicBezTo>
                  <a:cubicBezTo>
                    <a:pt x="256" y="32"/>
                    <a:pt x="80" y="136"/>
                    <a:pt x="96" y="160"/>
                  </a:cubicBezTo>
                  <a:cubicBezTo>
                    <a:pt x="112" y="184"/>
                    <a:pt x="320" y="136"/>
                    <a:pt x="336" y="160"/>
                  </a:cubicBezTo>
                  <a:cubicBezTo>
                    <a:pt x="352" y="184"/>
                    <a:pt x="184" y="272"/>
                    <a:pt x="192" y="304"/>
                  </a:cubicBezTo>
                  <a:cubicBezTo>
                    <a:pt x="200" y="336"/>
                    <a:pt x="368" y="328"/>
                    <a:pt x="384" y="352"/>
                  </a:cubicBezTo>
                  <a:cubicBezTo>
                    <a:pt x="400" y="376"/>
                    <a:pt x="272" y="424"/>
                    <a:pt x="288" y="448"/>
                  </a:cubicBezTo>
                  <a:cubicBezTo>
                    <a:pt x="304" y="472"/>
                    <a:pt x="464" y="472"/>
                    <a:pt x="480" y="496"/>
                  </a:cubicBezTo>
                  <a:cubicBezTo>
                    <a:pt x="496" y="520"/>
                    <a:pt x="376" y="568"/>
                    <a:pt x="384" y="592"/>
                  </a:cubicBezTo>
                  <a:cubicBezTo>
                    <a:pt x="392" y="616"/>
                    <a:pt x="512" y="616"/>
                    <a:pt x="528" y="640"/>
                  </a:cubicBezTo>
                  <a:cubicBezTo>
                    <a:pt x="544" y="664"/>
                    <a:pt x="472" y="704"/>
                    <a:pt x="480" y="736"/>
                  </a:cubicBezTo>
                  <a:cubicBezTo>
                    <a:pt x="488" y="768"/>
                    <a:pt x="560" y="800"/>
                    <a:pt x="576" y="832"/>
                  </a:cubicBezTo>
                  <a:cubicBezTo>
                    <a:pt x="592" y="864"/>
                    <a:pt x="560" y="888"/>
                    <a:pt x="576" y="928"/>
                  </a:cubicBezTo>
                  <a:cubicBezTo>
                    <a:pt x="592" y="968"/>
                    <a:pt x="664" y="1024"/>
                    <a:pt x="672" y="1072"/>
                  </a:cubicBezTo>
                  <a:cubicBezTo>
                    <a:pt x="680" y="1120"/>
                    <a:pt x="616" y="1176"/>
                    <a:pt x="624" y="1216"/>
                  </a:cubicBezTo>
                  <a:cubicBezTo>
                    <a:pt x="632" y="1256"/>
                    <a:pt x="712" y="1272"/>
                    <a:pt x="720" y="1312"/>
                  </a:cubicBezTo>
                  <a:cubicBezTo>
                    <a:pt x="728" y="1352"/>
                    <a:pt x="672" y="1408"/>
                    <a:pt x="672" y="1456"/>
                  </a:cubicBezTo>
                  <a:cubicBezTo>
                    <a:pt x="672" y="1504"/>
                    <a:pt x="720" y="1560"/>
                    <a:pt x="720" y="1600"/>
                  </a:cubicBezTo>
                  <a:cubicBezTo>
                    <a:pt x="720" y="1640"/>
                    <a:pt x="664" y="1656"/>
                    <a:pt x="672" y="1696"/>
                  </a:cubicBezTo>
                  <a:cubicBezTo>
                    <a:pt x="680" y="1736"/>
                    <a:pt x="760" y="1792"/>
                    <a:pt x="768" y="1840"/>
                  </a:cubicBezTo>
                  <a:cubicBezTo>
                    <a:pt x="776" y="1888"/>
                    <a:pt x="720" y="1928"/>
                    <a:pt x="720" y="1984"/>
                  </a:cubicBezTo>
                  <a:cubicBezTo>
                    <a:pt x="720" y="2040"/>
                    <a:pt x="768" y="2136"/>
                    <a:pt x="768" y="2176"/>
                  </a:cubicBezTo>
                  <a:cubicBezTo>
                    <a:pt x="768" y="2216"/>
                    <a:pt x="720" y="2192"/>
                    <a:pt x="720" y="2224"/>
                  </a:cubicBezTo>
                  <a:cubicBezTo>
                    <a:pt x="720" y="2256"/>
                    <a:pt x="744" y="2312"/>
                    <a:pt x="768" y="2368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03" name="Freeform 243"/>
            <p:cNvSpPr>
              <a:spLocks/>
            </p:cNvSpPr>
            <p:nvPr/>
          </p:nvSpPr>
          <p:spPr bwMode="hidden">
            <a:xfrm>
              <a:off x="4351" y="1121"/>
              <a:ext cx="326" cy="518"/>
            </a:xfrm>
            <a:custGeom>
              <a:avLst/>
              <a:gdLst>
                <a:gd name="T0" fmla="*/ 0 w 776"/>
                <a:gd name="T1" fmla="*/ 64 h 2368"/>
                <a:gd name="T2" fmla="*/ 240 w 776"/>
                <a:gd name="T3" fmla="*/ 16 h 2368"/>
                <a:gd name="T4" fmla="*/ 96 w 776"/>
                <a:gd name="T5" fmla="*/ 160 h 2368"/>
                <a:gd name="T6" fmla="*/ 336 w 776"/>
                <a:gd name="T7" fmla="*/ 160 h 2368"/>
                <a:gd name="T8" fmla="*/ 192 w 776"/>
                <a:gd name="T9" fmla="*/ 304 h 2368"/>
                <a:gd name="T10" fmla="*/ 384 w 776"/>
                <a:gd name="T11" fmla="*/ 352 h 2368"/>
                <a:gd name="T12" fmla="*/ 288 w 776"/>
                <a:gd name="T13" fmla="*/ 448 h 2368"/>
                <a:gd name="T14" fmla="*/ 480 w 776"/>
                <a:gd name="T15" fmla="*/ 496 h 2368"/>
                <a:gd name="T16" fmla="*/ 384 w 776"/>
                <a:gd name="T17" fmla="*/ 592 h 2368"/>
                <a:gd name="T18" fmla="*/ 528 w 776"/>
                <a:gd name="T19" fmla="*/ 640 h 2368"/>
                <a:gd name="T20" fmla="*/ 480 w 776"/>
                <a:gd name="T21" fmla="*/ 736 h 2368"/>
                <a:gd name="T22" fmla="*/ 576 w 776"/>
                <a:gd name="T23" fmla="*/ 832 h 2368"/>
                <a:gd name="T24" fmla="*/ 576 w 776"/>
                <a:gd name="T25" fmla="*/ 928 h 2368"/>
                <a:gd name="T26" fmla="*/ 672 w 776"/>
                <a:gd name="T27" fmla="*/ 1072 h 2368"/>
                <a:gd name="T28" fmla="*/ 624 w 776"/>
                <a:gd name="T29" fmla="*/ 1216 h 2368"/>
                <a:gd name="T30" fmla="*/ 720 w 776"/>
                <a:gd name="T31" fmla="*/ 1312 h 2368"/>
                <a:gd name="T32" fmla="*/ 672 w 776"/>
                <a:gd name="T33" fmla="*/ 1456 h 2368"/>
                <a:gd name="T34" fmla="*/ 720 w 776"/>
                <a:gd name="T35" fmla="*/ 1600 h 2368"/>
                <a:gd name="T36" fmla="*/ 672 w 776"/>
                <a:gd name="T37" fmla="*/ 1696 h 2368"/>
                <a:gd name="T38" fmla="*/ 768 w 776"/>
                <a:gd name="T39" fmla="*/ 1840 h 2368"/>
                <a:gd name="T40" fmla="*/ 720 w 776"/>
                <a:gd name="T41" fmla="*/ 1984 h 2368"/>
                <a:gd name="T42" fmla="*/ 768 w 776"/>
                <a:gd name="T43" fmla="*/ 2176 h 2368"/>
                <a:gd name="T44" fmla="*/ 720 w 776"/>
                <a:gd name="T45" fmla="*/ 2224 h 2368"/>
                <a:gd name="T46" fmla="*/ 768 w 776"/>
                <a:gd name="T47" fmla="*/ 2368 h 2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76" h="2368">
                  <a:moveTo>
                    <a:pt x="0" y="64"/>
                  </a:moveTo>
                  <a:cubicBezTo>
                    <a:pt x="112" y="32"/>
                    <a:pt x="224" y="0"/>
                    <a:pt x="240" y="16"/>
                  </a:cubicBezTo>
                  <a:cubicBezTo>
                    <a:pt x="256" y="32"/>
                    <a:pt x="80" y="136"/>
                    <a:pt x="96" y="160"/>
                  </a:cubicBezTo>
                  <a:cubicBezTo>
                    <a:pt x="112" y="184"/>
                    <a:pt x="320" y="136"/>
                    <a:pt x="336" y="160"/>
                  </a:cubicBezTo>
                  <a:cubicBezTo>
                    <a:pt x="352" y="184"/>
                    <a:pt x="184" y="272"/>
                    <a:pt x="192" y="304"/>
                  </a:cubicBezTo>
                  <a:cubicBezTo>
                    <a:pt x="200" y="336"/>
                    <a:pt x="368" y="328"/>
                    <a:pt x="384" y="352"/>
                  </a:cubicBezTo>
                  <a:cubicBezTo>
                    <a:pt x="400" y="376"/>
                    <a:pt x="272" y="424"/>
                    <a:pt x="288" y="448"/>
                  </a:cubicBezTo>
                  <a:cubicBezTo>
                    <a:pt x="304" y="472"/>
                    <a:pt x="464" y="472"/>
                    <a:pt x="480" y="496"/>
                  </a:cubicBezTo>
                  <a:cubicBezTo>
                    <a:pt x="496" y="520"/>
                    <a:pt x="376" y="568"/>
                    <a:pt x="384" y="592"/>
                  </a:cubicBezTo>
                  <a:cubicBezTo>
                    <a:pt x="392" y="616"/>
                    <a:pt x="512" y="616"/>
                    <a:pt x="528" y="640"/>
                  </a:cubicBezTo>
                  <a:cubicBezTo>
                    <a:pt x="544" y="664"/>
                    <a:pt x="472" y="704"/>
                    <a:pt x="480" y="736"/>
                  </a:cubicBezTo>
                  <a:cubicBezTo>
                    <a:pt x="488" y="768"/>
                    <a:pt x="560" y="800"/>
                    <a:pt x="576" y="832"/>
                  </a:cubicBezTo>
                  <a:cubicBezTo>
                    <a:pt x="592" y="864"/>
                    <a:pt x="560" y="888"/>
                    <a:pt x="576" y="928"/>
                  </a:cubicBezTo>
                  <a:cubicBezTo>
                    <a:pt x="592" y="968"/>
                    <a:pt x="664" y="1024"/>
                    <a:pt x="672" y="1072"/>
                  </a:cubicBezTo>
                  <a:cubicBezTo>
                    <a:pt x="680" y="1120"/>
                    <a:pt x="616" y="1176"/>
                    <a:pt x="624" y="1216"/>
                  </a:cubicBezTo>
                  <a:cubicBezTo>
                    <a:pt x="632" y="1256"/>
                    <a:pt x="712" y="1272"/>
                    <a:pt x="720" y="1312"/>
                  </a:cubicBezTo>
                  <a:cubicBezTo>
                    <a:pt x="728" y="1352"/>
                    <a:pt x="672" y="1408"/>
                    <a:pt x="672" y="1456"/>
                  </a:cubicBezTo>
                  <a:cubicBezTo>
                    <a:pt x="672" y="1504"/>
                    <a:pt x="720" y="1560"/>
                    <a:pt x="720" y="1600"/>
                  </a:cubicBezTo>
                  <a:cubicBezTo>
                    <a:pt x="720" y="1640"/>
                    <a:pt x="664" y="1656"/>
                    <a:pt x="672" y="1696"/>
                  </a:cubicBezTo>
                  <a:cubicBezTo>
                    <a:pt x="680" y="1736"/>
                    <a:pt x="760" y="1792"/>
                    <a:pt x="768" y="1840"/>
                  </a:cubicBezTo>
                  <a:cubicBezTo>
                    <a:pt x="776" y="1888"/>
                    <a:pt x="720" y="1928"/>
                    <a:pt x="720" y="1984"/>
                  </a:cubicBezTo>
                  <a:cubicBezTo>
                    <a:pt x="720" y="2040"/>
                    <a:pt x="768" y="2136"/>
                    <a:pt x="768" y="2176"/>
                  </a:cubicBezTo>
                  <a:cubicBezTo>
                    <a:pt x="768" y="2216"/>
                    <a:pt x="720" y="2192"/>
                    <a:pt x="720" y="2224"/>
                  </a:cubicBezTo>
                  <a:cubicBezTo>
                    <a:pt x="720" y="2256"/>
                    <a:pt x="744" y="2312"/>
                    <a:pt x="768" y="2368"/>
                  </a:cubicBezTo>
                </a:path>
              </a:pathLst>
            </a:custGeom>
            <a:noFill/>
            <a:ln w="9525">
              <a:solidFill>
                <a:srgbClr val="FF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04" name="Freeform 244"/>
            <p:cNvSpPr>
              <a:spLocks/>
            </p:cNvSpPr>
            <p:nvPr/>
          </p:nvSpPr>
          <p:spPr bwMode="hidden">
            <a:xfrm>
              <a:off x="4182" y="859"/>
              <a:ext cx="490" cy="345"/>
            </a:xfrm>
            <a:custGeom>
              <a:avLst/>
              <a:gdLst>
                <a:gd name="T0" fmla="*/ 0 w 776"/>
                <a:gd name="T1" fmla="*/ 64 h 2368"/>
                <a:gd name="T2" fmla="*/ 240 w 776"/>
                <a:gd name="T3" fmla="*/ 16 h 2368"/>
                <a:gd name="T4" fmla="*/ 96 w 776"/>
                <a:gd name="T5" fmla="*/ 160 h 2368"/>
                <a:gd name="T6" fmla="*/ 336 w 776"/>
                <a:gd name="T7" fmla="*/ 160 h 2368"/>
                <a:gd name="T8" fmla="*/ 192 w 776"/>
                <a:gd name="T9" fmla="*/ 304 h 2368"/>
                <a:gd name="T10" fmla="*/ 384 w 776"/>
                <a:gd name="T11" fmla="*/ 352 h 2368"/>
                <a:gd name="T12" fmla="*/ 288 w 776"/>
                <a:gd name="T13" fmla="*/ 448 h 2368"/>
                <a:gd name="T14" fmla="*/ 480 w 776"/>
                <a:gd name="T15" fmla="*/ 496 h 2368"/>
                <a:gd name="T16" fmla="*/ 384 w 776"/>
                <a:gd name="T17" fmla="*/ 592 h 2368"/>
                <a:gd name="T18" fmla="*/ 528 w 776"/>
                <a:gd name="T19" fmla="*/ 640 h 2368"/>
                <a:gd name="T20" fmla="*/ 480 w 776"/>
                <a:gd name="T21" fmla="*/ 736 h 2368"/>
                <a:gd name="T22" fmla="*/ 576 w 776"/>
                <a:gd name="T23" fmla="*/ 832 h 2368"/>
                <a:gd name="T24" fmla="*/ 576 w 776"/>
                <a:gd name="T25" fmla="*/ 928 h 2368"/>
                <a:gd name="T26" fmla="*/ 672 w 776"/>
                <a:gd name="T27" fmla="*/ 1072 h 2368"/>
                <a:gd name="T28" fmla="*/ 624 w 776"/>
                <a:gd name="T29" fmla="*/ 1216 h 2368"/>
                <a:gd name="T30" fmla="*/ 720 w 776"/>
                <a:gd name="T31" fmla="*/ 1312 h 2368"/>
                <a:gd name="T32" fmla="*/ 672 w 776"/>
                <a:gd name="T33" fmla="*/ 1456 h 2368"/>
                <a:gd name="T34" fmla="*/ 720 w 776"/>
                <a:gd name="T35" fmla="*/ 1600 h 2368"/>
                <a:gd name="T36" fmla="*/ 672 w 776"/>
                <a:gd name="T37" fmla="*/ 1696 h 2368"/>
                <a:gd name="T38" fmla="*/ 768 w 776"/>
                <a:gd name="T39" fmla="*/ 1840 h 2368"/>
                <a:gd name="T40" fmla="*/ 720 w 776"/>
                <a:gd name="T41" fmla="*/ 1984 h 2368"/>
                <a:gd name="T42" fmla="*/ 768 w 776"/>
                <a:gd name="T43" fmla="*/ 2176 h 2368"/>
                <a:gd name="T44" fmla="*/ 720 w 776"/>
                <a:gd name="T45" fmla="*/ 2224 h 2368"/>
                <a:gd name="T46" fmla="*/ 768 w 776"/>
                <a:gd name="T47" fmla="*/ 2368 h 2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76" h="2368">
                  <a:moveTo>
                    <a:pt x="0" y="64"/>
                  </a:moveTo>
                  <a:cubicBezTo>
                    <a:pt x="112" y="32"/>
                    <a:pt x="224" y="0"/>
                    <a:pt x="240" y="16"/>
                  </a:cubicBezTo>
                  <a:cubicBezTo>
                    <a:pt x="256" y="32"/>
                    <a:pt x="80" y="136"/>
                    <a:pt x="96" y="160"/>
                  </a:cubicBezTo>
                  <a:cubicBezTo>
                    <a:pt x="112" y="184"/>
                    <a:pt x="320" y="136"/>
                    <a:pt x="336" y="160"/>
                  </a:cubicBezTo>
                  <a:cubicBezTo>
                    <a:pt x="352" y="184"/>
                    <a:pt x="184" y="272"/>
                    <a:pt x="192" y="304"/>
                  </a:cubicBezTo>
                  <a:cubicBezTo>
                    <a:pt x="200" y="336"/>
                    <a:pt x="368" y="328"/>
                    <a:pt x="384" y="352"/>
                  </a:cubicBezTo>
                  <a:cubicBezTo>
                    <a:pt x="400" y="376"/>
                    <a:pt x="272" y="424"/>
                    <a:pt x="288" y="448"/>
                  </a:cubicBezTo>
                  <a:cubicBezTo>
                    <a:pt x="304" y="472"/>
                    <a:pt x="464" y="472"/>
                    <a:pt x="480" y="496"/>
                  </a:cubicBezTo>
                  <a:cubicBezTo>
                    <a:pt x="496" y="520"/>
                    <a:pt x="376" y="568"/>
                    <a:pt x="384" y="592"/>
                  </a:cubicBezTo>
                  <a:cubicBezTo>
                    <a:pt x="392" y="616"/>
                    <a:pt x="512" y="616"/>
                    <a:pt x="528" y="640"/>
                  </a:cubicBezTo>
                  <a:cubicBezTo>
                    <a:pt x="544" y="664"/>
                    <a:pt x="472" y="704"/>
                    <a:pt x="480" y="736"/>
                  </a:cubicBezTo>
                  <a:cubicBezTo>
                    <a:pt x="488" y="768"/>
                    <a:pt x="560" y="800"/>
                    <a:pt x="576" y="832"/>
                  </a:cubicBezTo>
                  <a:cubicBezTo>
                    <a:pt x="592" y="864"/>
                    <a:pt x="560" y="888"/>
                    <a:pt x="576" y="928"/>
                  </a:cubicBezTo>
                  <a:cubicBezTo>
                    <a:pt x="592" y="968"/>
                    <a:pt x="664" y="1024"/>
                    <a:pt x="672" y="1072"/>
                  </a:cubicBezTo>
                  <a:cubicBezTo>
                    <a:pt x="680" y="1120"/>
                    <a:pt x="616" y="1176"/>
                    <a:pt x="624" y="1216"/>
                  </a:cubicBezTo>
                  <a:cubicBezTo>
                    <a:pt x="632" y="1256"/>
                    <a:pt x="712" y="1272"/>
                    <a:pt x="720" y="1312"/>
                  </a:cubicBezTo>
                  <a:cubicBezTo>
                    <a:pt x="728" y="1352"/>
                    <a:pt x="672" y="1408"/>
                    <a:pt x="672" y="1456"/>
                  </a:cubicBezTo>
                  <a:cubicBezTo>
                    <a:pt x="672" y="1504"/>
                    <a:pt x="720" y="1560"/>
                    <a:pt x="720" y="1600"/>
                  </a:cubicBezTo>
                  <a:cubicBezTo>
                    <a:pt x="720" y="1640"/>
                    <a:pt x="664" y="1656"/>
                    <a:pt x="672" y="1696"/>
                  </a:cubicBezTo>
                  <a:cubicBezTo>
                    <a:pt x="680" y="1736"/>
                    <a:pt x="760" y="1792"/>
                    <a:pt x="768" y="1840"/>
                  </a:cubicBezTo>
                  <a:cubicBezTo>
                    <a:pt x="776" y="1888"/>
                    <a:pt x="720" y="1928"/>
                    <a:pt x="720" y="1984"/>
                  </a:cubicBezTo>
                  <a:cubicBezTo>
                    <a:pt x="720" y="2040"/>
                    <a:pt x="768" y="2136"/>
                    <a:pt x="768" y="2176"/>
                  </a:cubicBezTo>
                  <a:cubicBezTo>
                    <a:pt x="768" y="2216"/>
                    <a:pt x="720" y="2192"/>
                    <a:pt x="720" y="2224"/>
                  </a:cubicBezTo>
                  <a:cubicBezTo>
                    <a:pt x="720" y="2256"/>
                    <a:pt x="744" y="2312"/>
                    <a:pt x="768" y="2368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05" name="Freeform 245"/>
            <p:cNvSpPr>
              <a:spLocks/>
            </p:cNvSpPr>
            <p:nvPr/>
          </p:nvSpPr>
          <p:spPr bwMode="hidden">
            <a:xfrm>
              <a:off x="4200" y="493"/>
              <a:ext cx="214" cy="463"/>
            </a:xfrm>
            <a:custGeom>
              <a:avLst/>
              <a:gdLst>
                <a:gd name="T0" fmla="*/ 0 w 776"/>
                <a:gd name="T1" fmla="*/ 64 h 2368"/>
                <a:gd name="T2" fmla="*/ 240 w 776"/>
                <a:gd name="T3" fmla="*/ 16 h 2368"/>
                <a:gd name="T4" fmla="*/ 96 w 776"/>
                <a:gd name="T5" fmla="*/ 160 h 2368"/>
                <a:gd name="T6" fmla="*/ 336 w 776"/>
                <a:gd name="T7" fmla="*/ 160 h 2368"/>
                <a:gd name="T8" fmla="*/ 192 w 776"/>
                <a:gd name="T9" fmla="*/ 304 h 2368"/>
                <a:gd name="T10" fmla="*/ 384 w 776"/>
                <a:gd name="T11" fmla="*/ 352 h 2368"/>
                <a:gd name="T12" fmla="*/ 288 w 776"/>
                <a:gd name="T13" fmla="*/ 448 h 2368"/>
                <a:gd name="T14" fmla="*/ 480 w 776"/>
                <a:gd name="T15" fmla="*/ 496 h 2368"/>
                <a:gd name="T16" fmla="*/ 384 w 776"/>
                <a:gd name="T17" fmla="*/ 592 h 2368"/>
                <a:gd name="T18" fmla="*/ 528 w 776"/>
                <a:gd name="T19" fmla="*/ 640 h 2368"/>
                <a:gd name="T20" fmla="*/ 480 w 776"/>
                <a:gd name="T21" fmla="*/ 736 h 2368"/>
                <a:gd name="T22" fmla="*/ 576 w 776"/>
                <a:gd name="T23" fmla="*/ 832 h 2368"/>
                <a:gd name="T24" fmla="*/ 576 w 776"/>
                <a:gd name="T25" fmla="*/ 928 h 2368"/>
                <a:gd name="T26" fmla="*/ 672 w 776"/>
                <a:gd name="T27" fmla="*/ 1072 h 2368"/>
                <a:gd name="T28" fmla="*/ 624 w 776"/>
                <a:gd name="T29" fmla="*/ 1216 h 2368"/>
                <a:gd name="T30" fmla="*/ 720 w 776"/>
                <a:gd name="T31" fmla="*/ 1312 h 2368"/>
                <a:gd name="T32" fmla="*/ 672 w 776"/>
                <a:gd name="T33" fmla="*/ 1456 h 2368"/>
                <a:gd name="T34" fmla="*/ 720 w 776"/>
                <a:gd name="T35" fmla="*/ 1600 h 2368"/>
                <a:gd name="T36" fmla="*/ 672 w 776"/>
                <a:gd name="T37" fmla="*/ 1696 h 2368"/>
                <a:gd name="T38" fmla="*/ 768 w 776"/>
                <a:gd name="T39" fmla="*/ 1840 h 2368"/>
                <a:gd name="T40" fmla="*/ 720 w 776"/>
                <a:gd name="T41" fmla="*/ 1984 h 2368"/>
                <a:gd name="T42" fmla="*/ 768 w 776"/>
                <a:gd name="T43" fmla="*/ 2176 h 2368"/>
                <a:gd name="T44" fmla="*/ 720 w 776"/>
                <a:gd name="T45" fmla="*/ 2224 h 2368"/>
                <a:gd name="T46" fmla="*/ 768 w 776"/>
                <a:gd name="T47" fmla="*/ 2368 h 2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76" h="2368">
                  <a:moveTo>
                    <a:pt x="0" y="64"/>
                  </a:moveTo>
                  <a:cubicBezTo>
                    <a:pt x="112" y="32"/>
                    <a:pt x="224" y="0"/>
                    <a:pt x="240" y="16"/>
                  </a:cubicBezTo>
                  <a:cubicBezTo>
                    <a:pt x="256" y="32"/>
                    <a:pt x="80" y="136"/>
                    <a:pt x="96" y="160"/>
                  </a:cubicBezTo>
                  <a:cubicBezTo>
                    <a:pt x="112" y="184"/>
                    <a:pt x="320" y="136"/>
                    <a:pt x="336" y="160"/>
                  </a:cubicBezTo>
                  <a:cubicBezTo>
                    <a:pt x="352" y="184"/>
                    <a:pt x="184" y="272"/>
                    <a:pt x="192" y="304"/>
                  </a:cubicBezTo>
                  <a:cubicBezTo>
                    <a:pt x="200" y="336"/>
                    <a:pt x="368" y="328"/>
                    <a:pt x="384" y="352"/>
                  </a:cubicBezTo>
                  <a:cubicBezTo>
                    <a:pt x="400" y="376"/>
                    <a:pt x="272" y="424"/>
                    <a:pt x="288" y="448"/>
                  </a:cubicBezTo>
                  <a:cubicBezTo>
                    <a:pt x="304" y="472"/>
                    <a:pt x="464" y="472"/>
                    <a:pt x="480" y="496"/>
                  </a:cubicBezTo>
                  <a:cubicBezTo>
                    <a:pt x="496" y="520"/>
                    <a:pt x="376" y="568"/>
                    <a:pt x="384" y="592"/>
                  </a:cubicBezTo>
                  <a:cubicBezTo>
                    <a:pt x="392" y="616"/>
                    <a:pt x="512" y="616"/>
                    <a:pt x="528" y="640"/>
                  </a:cubicBezTo>
                  <a:cubicBezTo>
                    <a:pt x="544" y="664"/>
                    <a:pt x="472" y="704"/>
                    <a:pt x="480" y="736"/>
                  </a:cubicBezTo>
                  <a:cubicBezTo>
                    <a:pt x="488" y="768"/>
                    <a:pt x="560" y="800"/>
                    <a:pt x="576" y="832"/>
                  </a:cubicBezTo>
                  <a:cubicBezTo>
                    <a:pt x="592" y="864"/>
                    <a:pt x="560" y="888"/>
                    <a:pt x="576" y="928"/>
                  </a:cubicBezTo>
                  <a:cubicBezTo>
                    <a:pt x="592" y="968"/>
                    <a:pt x="664" y="1024"/>
                    <a:pt x="672" y="1072"/>
                  </a:cubicBezTo>
                  <a:cubicBezTo>
                    <a:pt x="680" y="1120"/>
                    <a:pt x="616" y="1176"/>
                    <a:pt x="624" y="1216"/>
                  </a:cubicBezTo>
                  <a:cubicBezTo>
                    <a:pt x="632" y="1256"/>
                    <a:pt x="712" y="1272"/>
                    <a:pt x="720" y="1312"/>
                  </a:cubicBezTo>
                  <a:cubicBezTo>
                    <a:pt x="728" y="1352"/>
                    <a:pt x="672" y="1408"/>
                    <a:pt x="672" y="1456"/>
                  </a:cubicBezTo>
                  <a:cubicBezTo>
                    <a:pt x="672" y="1504"/>
                    <a:pt x="720" y="1560"/>
                    <a:pt x="720" y="1600"/>
                  </a:cubicBezTo>
                  <a:cubicBezTo>
                    <a:pt x="720" y="1640"/>
                    <a:pt x="664" y="1656"/>
                    <a:pt x="672" y="1696"/>
                  </a:cubicBezTo>
                  <a:cubicBezTo>
                    <a:pt x="680" y="1736"/>
                    <a:pt x="760" y="1792"/>
                    <a:pt x="768" y="1840"/>
                  </a:cubicBezTo>
                  <a:cubicBezTo>
                    <a:pt x="776" y="1888"/>
                    <a:pt x="720" y="1928"/>
                    <a:pt x="720" y="1984"/>
                  </a:cubicBezTo>
                  <a:cubicBezTo>
                    <a:pt x="720" y="2040"/>
                    <a:pt x="768" y="2136"/>
                    <a:pt x="768" y="2176"/>
                  </a:cubicBezTo>
                  <a:cubicBezTo>
                    <a:pt x="768" y="2216"/>
                    <a:pt x="720" y="2192"/>
                    <a:pt x="720" y="2224"/>
                  </a:cubicBezTo>
                  <a:cubicBezTo>
                    <a:pt x="720" y="2256"/>
                    <a:pt x="744" y="2312"/>
                    <a:pt x="768" y="2368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06" name="Freeform 246"/>
            <p:cNvSpPr>
              <a:spLocks/>
            </p:cNvSpPr>
            <p:nvPr/>
          </p:nvSpPr>
          <p:spPr bwMode="hidden">
            <a:xfrm rot="20253369">
              <a:off x="3988" y="878"/>
              <a:ext cx="144" cy="271"/>
            </a:xfrm>
            <a:custGeom>
              <a:avLst/>
              <a:gdLst>
                <a:gd name="T0" fmla="*/ 0 w 776"/>
                <a:gd name="T1" fmla="*/ 64 h 2368"/>
                <a:gd name="T2" fmla="*/ 240 w 776"/>
                <a:gd name="T3" fmla="*/ 16 h 2368"/>
                <a:gd name="T4" fmla="*/ 96 w 776"/>
                <a:gd name="T5" fmla="*/ 160 h 2368"/>
                <a:gd name="T6" fmla="*/ 336 w 776"/>
                <a:gd name="T7" fmla="*/ 160 h 2368"/>
                <a:gd name="T8" fmla="*/ 192 w 776"/>
                <a:gd name="T9" fmla="*/ 304 h 2368"/>
                <a:gd name="T10" fmla="*/ 384 w 776"/>
                <a:gd name="T11" fmla="*/ 352 h 2368"/>
                <a:gd name="T12" fmla="*/ 288 w 776"/>
                <a:gd name="T13" fmla="*/ 448 h 2368"/>
                <a:gd name="T14" fmla="*/ 480 w 776"/>
                <a:gd name="T15" fmla="*/ 496 h 2368"/>
                <a:gd name="T16" fmla="*/ 384 w 776"/>
                <a:gd name="T17" fmla="*/ 592 h 2368"/>
                <a:gd name="T18" fmla="*/ 528 w 776"/>
                <a:gd name="T19" fmla="*/ 640 h 2368"/>
                <a:gd name="T20" fmla="*/ 480 w 776"/>
                <a:gd name="T21" fmla="*/ 736 h 2368"/>
                <a:gd name="T22" fmla="*/ 576 w 776"/>
                <a:gd name="T23" fmla="*/ 832 h 2368"/>
                <a:gd name="T24" fmla="*/ 576 w 776"/>
                <a:gd name="T25" fmla="*/ 928 h 2368"/>
                <a:gd name="T26" fmla="*/ 672 w 776"/>
                <a:gd name="T27" fmla="*/ 1072 h 2368"/>
                <a:gd name="T28" fmla="*/ 624 w 776"/>
                <a:gd name="T29" fmla="*/ 1216 h 2368"/>
                <a:gd name="T30" fmla="*/ 720 w 776"/>
                <a:gd name="T31" fmla="*/ 1312 h 2368"/>
                <a:gd name="T32" fmla="*/ 672 w 776"/>
                <a:gd name="T33" fmla="*/ 1456 h 2368"/>
                <a:gd name="T34" fmla="*/ 720 w 776"/>
                <a:gd name="T35" fmla="*/ 1600 h 2368"/>
                <a:gd name="T36" fmla="*/ 672 w 776"/>
                <a:gd name="T37" fmla="*/ 1696 h 2368"/>
                <a:gd name="T38" fmla="*/ 768 w 776"/>
                <a:gd name="T39" fmla="*/ 1840 h 2368"/>
                <a:gd name="T40" fmla="*/ 720 w 776"/>
                <a:gd name="T41" fmla="*/ 1984 h 2368"/>
                <a:gd name="T42" fmla="*/ 768 w 776"/>
                <a:gd name="T43" fmla="*/ 2176 h 2368"/>
                <a:gd name="T44" fmla="*/ 720 w 776"/>
                <a:gd name="T45" fmla="*/ 2224 h 2368"/>
                <a:gd name="T46" fmla="*/ 768 w 776"/>
                <a:gd name="T47" fmla="*/ 2368 h 2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76" h="2368">
                  <a:moveTo>
                    <a:pt x="0" y="64"/>
                  </a:moveTo>
                  <a:cubicBezTo>
                    <a:pt x="112" y="32"/>
                    <a:pt x="224" y="0"/>
                    <a:pt x="240" y="16"/>
                  </a:cubicBezTo>
                  <a:cubicBezTo>
                    <a:pt x="256" y="32"/>
                    <a:pt x="80" y="136"/>
                    <a:pt x="96" y="160"/>
                  </a:cubicBezTo>
                  <a:cubicBezTo>
                    <a:pt x="112" y="184"/>
                    <a:pt x="320" y="136"/>
                    <a:pt x="336" y="160"/>
                  </a:cubicBezTo>
                  <a:cubicBezTo>
                    <a:pt x="352" y="184"/>
                    <a:pt x="184" y="272"/>
                    <a:pt x="192" y="304"/>
                  </a:cubicBezTo>
                  <a:cubicBezTo>
                    <a:pt x="200" y="336"/>
                    <a:pt x="368" y="328"/>
                    <a:pt x="384" y="352"/>
                  </a:cubicBezTo>
                  <a:cubicBezTo>
                    <a:pt x="400" y="376"/>
                    <a:pt x="272" y="424"/>
                    <a:pt x="288" y="448"/>
                  </a:cubicBezTo>
                  <a:cubicBezTo>
                    <a:pt x="304" y="472"/>
                    <a:pt x="464" y="472"/>
                    <a:pt x="480" y="496"/>
                  </a:cubicBezTo>
                  <a:cubicBezTo>
                    <a:pt x="496" y="520"/>
                    <a:pt x="376" y="568"/>
                    <a:pt x="384" y="592"/>
                  </a:cubicBezTo>
                  <a:cubicBezTo>
                    <a:pt x="392" y="616"/>
                    <a:pt x="512" y="616"/>
                    <a:pt x="528" y="640"/>
                  </a:cubicBezTo>
                  <a:cubicBezTo>
                    <a:pt x="544" y="664"/>
                    <a:pt x="472" y="704"/>
                    <a:pt x="480" y="736"/>
                  </a:cubicBezTo>
                  <a:cubicBezTo>
                    <a:pt x="488" y="768"/>
                    <a:pt x="560" y="800"/>
                    <a:pt x="576" y="832"/>
                  </a:cubicBezTo>
                  <a:cubicBezTo>
                    <a:pt x="592" y="864"/>
                    <a:pt x="560" y="888"/>
                    <a:pt x="576" y="928"/>
                  </a:cubicBezTo>
                  <a:cubicBezTo>
                    <a:pt x="592" y="968"/>
                    <a:pt x="664" y="1024"/>
                    <a:pt x="672" y="1072"/>
                  </a:cubicBezTo>
                  <a:cubicBezTo>
                    <a:pt x="680" y="1120"/>
                    <a:pt x="616" y="1176"/>
                    <a:pt x="624" y="1216"/>
                  </a:cubicBezTo>
                  <a:cubicBezTo>
                    <a:pt x="632" y="1256"/>
                    <a:pt x="712" y="1272"/>
                    <a:pt x="720" y="1312"/>
                  </a:cubicBezTo>
                  <a:cubicBezTo>
                    <a:pt x="728" y="1352"/>
                    <a:pt x="672" y="1408"/>
                    <a:pt x="672" y="1456"/>
                  </a:cubicBezTo>
                  <a:cubicBezTo>
                    <a:pt x="672" y="1504"/>
                    <a:pt x="720" y="1560"/>
                    <a:pt x="720" y="1600"/>
                  </a:cubicBezTo>
                  <a:cubicBezTo>
                    <a:pt x="720" y="1640"/>
                    <a:pt x="664" y="1656"/>
                    <a:pt x="672" y="1696"/>
                  </a:cubicBezTo>
                  <a:cubicBezTo>
                    <a:pt x="680" y="1736"/>
                    <a:pt x="760" y="1792"/>
                    <a:pt x="768" y="1840"/>
                  </a:cubicBezTo>
                  <a:cubicBezTo>
                    <a:pt x="776" y="1888"/>
                    <a:pt x="720" y="1928"/>
                    <a:pt x="720" y="1984"/>
                  </a:cubicBezTo>
                  <a:cubicBezTo>
                    <a:pt x="720" y="2040"/>
                    <a:pt x="768" y="2136"/>
                    <a:pt x="768" y="2176"/>
                  </a:cubicBezTo>
                  <a:cubicBezTo>
                    <a:pt x="768" y="2216"/>
                    <a:pt x="720" y="2192"/>
                    <a:pt x="720" y="2224"/>
                  </a:cubicBezTo>
                  <a:cubicBezTo>
                    <a:pt x="720" y="2256"/>
                    <a:pt x="744" y="2312"/>
                    <a:pt x="768" y="2368"/>
                  </a:cubicBezTo>
                </a:path>
              </a:pathLst>
            </a:custGeom>
            <a:noFill/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07" name="Freeform 247"/>
            <p:cNvSpPr>
              <a:spLocks/>
            </p:cNvSpPr>
            <p:nvPr/>
          </p:nvSpPr>
          <p:spPr bwMode="hidden">
            <a:xfrm rot="1346631" flipH="1">
              <a:off x="3479" y="870"/>
              <a:ext cx="142" cy="272"/>
            </a:xfrm>
            <a:custGeom>
              <a:avLst/>
              <a:gdLst>
                <a:gd name="T0" fmla="*/ 0 w 776"/>
                <a:gd name="T1" fmla="*/ 64 h 2368"/>
                <a:gd name="T2" fmla="*/ 240 w 776"/>
                <a:gd name="T3" fmla="*/ 16 h 2368"/>
                <a:gd name="T4" fmla="*/ 96 w 776"/>
                <a:gd name="T5" fmla="*/ 160 h 2368"/>
                <a:gd name="T6" fmla="*/ 336 w 776"/>
                <a:gd name="T7" fmla="*/ 160 h 2368"/>
                <a:gd name="T8" fmla="*/ 192 w 776"/>
                <a:gd name="T9" fmla="*/ 304 h 2368"/>
                <a:gd name="T10" fmla="*/ 384 w 776"/>
                <a:gd name="T11" fmla="*/ 352 h 2368"/>
                <a:gd name="T12" fmla="*/ 288 w 776"/>
                <a:gd name="T13" fmla="*/ 448 h 2368"/>
                <a:gd name="T14" fmla="*/ 480 w 776"/>
                <a:gd name="T15" fmla="*/ 496 h 2368"/>
                <a:gd name="T16" fmla="*/ 384 w 776"/>
                <a:gd name="T17" fmla="*/ 592 h 2368"/>
                <a:gd name="T18" fmla="*/ 528 w 776"/>
                <a:gd name="T19" fmla="*/ 640 h 2368"/>
                <a:gd name="T20" fmla="*/ 480 w 776"/>
                <a:gd name="T21" fmla="*/ 736 h 2368"/>
                <a:gd name="T22" fmla="*/ 576 w 776"/>
                <a:gd name="T23" fmla="*/ 832 h 2368"/>
                <a:gd name="T24" fmla="*/ 576 w 776"/>
                <a:gd name="T25" fmla="*/ 928 h 2368"/>
                <a:gd name="T26" fmla="*/ 672 w 776"/>
                <a:gd name="T27" fmla="*/ 1072 h 2368"/>
                <a:gd name="T28" fmla="*/ 624 w 776"/>
                <a:gd name="T29" fmla="*/ 1216 h 2368"/>
                <a:gd name="T30" fmla="*/ 720 w 776"/>
                <a:gd name="T31" fmla="*/ 1312 h 2368"/>
                <a:gd name="T32" fmla="*/ 672 w 776"/>
                <a:gd name="T33" fmla="*/ 1456 h 2368"/>
                <a:gd name="T34" fmla="*/ 720 w 776"/>
                <a:gd name="T35" fmla="*/ 1600 h 2368"/>
                <a:gd name="T36" fmla="*/ 672 w 776"/>
                <a:gd name="T37" fmla="*/ 1696 h 2368"/>
                <a:gd name="T38" fmla="*/ 768 w 776"/>
                <a:gd name="T39" fmla="*/ 1840 h 2368"/>
                <a:gd name="T40" fmla="*/ 720 w 776"/>
                <a:gd name="T41" fmla="*/ 1984 h 2368"/>
                <a:gd name="T42" fmla="*/ 768 w 776"/>
                <a:gd name="T43" fmla="*/ 2176 h 2368"/>
                <a:gd name="T44" fmla="*/ 720 w 776"/>
                <a:gd name="T45" fmla="*/ 2224 h 2368"/>
                <a:gd name="T46" fmla="*/ 768 w 776"/>
                <a:gd name="T47" fmla="*/ 2368 h 2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76" h="2368">
                  <a:moveTo>
                    <a:pt x="0" y="64"/>
                  </a:moveTo>
                  <a:cubicBezTo>
                    <a:pt x="112" y="32"/>
                    <a:pt x="224" y="0"/>
                    <a:pt x="240" y="16"/>
                  </a:cubicBezTo>
                  <a:cubicBezTo>
                    <a:pt x="256" y="32"/>
                    <a:pt x="80" y="136"/>
                    <a:pt x="96" y="160"/>
                  </a:cubicBezTo>
                  <a:cubicBezTo>
                    <a:pt x="112" y="184"/>
                    <a:pt x="320" y="136"/>
                    <a:pt x="336" y="160"/>
                  </a:cubicBezTo>
                  <a:cubicBezTo>
                    <a:pt x="352" y="184"/>
                    <a:pt x="184" y="272"/>
                    <a:pt x="192" y="304"/>
                  </a:cubicBezTo>
                  <a:cubicBezTo>
                    <a:pt x="200" y="336"/>
                    <a:pt x="368" y="328"/>
                    <a:pt x="384" y="352"/>
                  </a:cubicBezTo>
                  <a:cubicBezTo>
                    <a:pt x="400" y="376"/>
                    <a:pt x="272" y="424"/>
                    <a:pt x="288" y="448"/>
                  </a:cubicBezTo>
                  <a:cubicBezTo>
                    <a:pt x="304" y="472"/>
                    <a:pt x="464" y="472"/>
                    <a:pt x="480" y="496"/>
                  </a:cubicBezTo>
                  <a:cubicBezTo>
                    <a:pt x="496" y="520"/>
                    <a:pt x="376" y="568"/>
                    <a:pt x="384" y="592"/>
                  </a:cubicBezTo>
                  <a:cubicBezTo>
                    <a:pt x="392" y="616"/>
                    <a:pt x="512" y="616"/>
                    <a:pt x="528" y="640"/>
                  </a:cubicBezTo>
                  <a:cubicBezTo>
                    <a:pt x="544" y="664"/>
                    <a:pt x="472" y="704"/>
                    <a:pt x="480" y="736"/>
                  </a:cubicBezTo>
                  <a:cubicBezTo>
                    <a:pt x="488" y="768"/>
                    <a:pt x="560" y="800"/>
                    <a:pt x="576" y="832"/>
                  </a:cubicBezTo>
                  <a:cubicBezTo>
                    <a:pt x="592" y="864"/>
                    <a:pt x="560" y="888"/>
                    <a:pt x="576" y="928"/>
                  </a:cubicBezTo>
                  <a:cubicBezTo>
                    <a:pt x="592" y="968"/>
                    <a:pt x="664" y="1024"/>
                    <a:pt x="672" y="1072"/>
                  </a:cubicBezTo>
                  <a:cubicBezTo>
                    <a:pt x="680" y="1120"/>
                    <a:pt x="616" y="1176"/>
                    <a:pt x="624" y="1216"/>
                  </a:cubicBezTo>
                  <a:cubicBezTo>
                    <a:pt x="632" y="1256"/>
                    <a:pt x="712" y="1272"/>
                    <a:pt x="720" y="1312"/>
                  </a:cubicBezTo>
                  <a:cubicBezTo>
                    <a:pt x="728" y="1352"/>
                    <a:pt x="672" y="1408"/>
                    <a:pt x="672" y="1456"/>
                  </a:cubicBezTo>
                  <a:cubicBezTo>
                    <a:pt x="672" y="1504"/>
                    <a:pt x="720" y="1560"/>
                    <a:pt x="720" y="1600"/>
                  </a:cubicBezTo>
                  <a:cubicBezTo>
                    <a:pt x="720" y="1640"/>
                    <a:pt x="664" y="1656"/>
                    <a:pt x="672" y="1696"/>
                  </a:cubicBezTo>
                  <a:cubicBezTo>
                    <a:pt x="680" y="1736"/>
                    <a:pt x="760" y="1792"/>
                    <a:pt x="768" y="1840"/>
                  </a:cubicBezTo>
                  <a:cubicBezTo>
                    <a:pt x="776" y="1888"/>
                    <a:pt x="720" y="1928"/>
                    <a:pt x="720" y="1984"/>
                  </a:cubicBezTo>
                  <a:cubicBezTo>
                    <a:pt x="720" y="2040"/>
                    <a:pt x="768" y="2136"/>
                    <a:pt x="768" y="2176"/>
                  </a:cubicBezTo>
                  <a:cubicBezTo>
                    <a:pt x="768" y="2216"/>
                    <a:pt x="720" y="2192"/>
                    <a:pt x="720" y="2224"/>
                  </a:cubicBezTo>
                  <a:cubicBezTo>
                    <a:pt x="720" y="2256"/>
                    <a:pt x="744" y="2312"/>
                    <a:pt x="768" y="2368"/>
                  </a:cubicBezTo>
                </a:path>
              </a:pathLst>
            </a:custGeom>
            <a:noFill/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21611132"/>
      </p:ext>
    </p:extLst>
  </p:cSld>
  <p:clrMapOvr>
    <a:masterClrMapping/>
  </p:clrMapOvr>
  <p:transition spd="slow" advClick="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4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4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5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5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143000"/>
            <a:ext cx="9144000" cy="1066800"/>
          </a:xfrm>
        </p:spPr>
        <p:txBody>
          <a:bodyPr/>
          <a:lstStyle/>
          <a:p>
            <a:pPr eaLnBrk="1" hangingPunct="1"/>
            <a:r>
              <a:rPr lang="en-US" sz="2800" dirty="0" err="1" smtClean="0">
                <a:solidFill>
                  <a:srgbClr val="FF0000"/>
                </a:solidFill>
              </a:rPr>
              <a:t>Kỷ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niệm</a:t>
            </a:r>
            <a:r>
              <a:rPr lang="en-US" sz="2800" dirty="0" smtClean="0">
                <a:solidFill>
                  <a:srgbClr val="FF0000"/>
                </a:solidFill>
              </a:rPr>
              <a:t> 128 </a:t>
            </a:r>
            <a:r>
              <a:rPr lang="en-US" sz="2800" dirty="0" err="1" smtClean="0">
                <a:solidFill>
                  <a:srgbClr val="FF0000"/>
                </a:solidFill>
              </a:rPr>
              <a:t>năm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ngày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sinh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Chủ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Tịch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Hồ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Chí</a:t>
            </a:r>
            <a:r>
              <a:rPr lang="en-US" sz="2800" dirty="0" smtClean="0">
                <a:solidFill>
                  <a:srgbClr val="FF0000"/>
                </a:solidFill>
              </a:rPr>
              <a:t> Minh</a:t>
            </a:r>
            <a:br>
              <a:rPr lang="en-US" sz="2800" dirty="0" smtClean="0">
                <a:solidFill>
                  <a:srgbClr val="FF0000"/>
                </a:solidFill>
              </a:rPr>
            </a:b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Kỷ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niệm</a:t>
            </a:r>
            <a:r>
              <a:rPr lang="en-US" sz="2800" dirty="0" smtClean="0">
                <a:solidFill>
                  <a:srgbClr val="FF0000"/>
                </a:solidFill>
              </a:rPr>
              <a:t> 130 </a:t>
            </a:r>
            <a:r>
              <a:rPr lang="en-US" sz="2800" dirty="0" err="1" smtClean="0">
                <a:solidFill>
                  <a:srgbClr val="FF0000"/>
                </a:solidFill>
              </a:rPr>
              <a:t>năm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ngày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sinh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Chủ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Tịch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Tôn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Đức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Thắng</a:t>
            </a:r>
            <a:endParaRPr lang="en-US" sz="2800" dirty="0" smtClean="0">
              <a:solidFill>
                <a:srgbClr val="FF0000"/>
              </a:solidFill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6329363" y="179388"/>
            <a:ext cx="2678112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400" b="1" dirty="0">
                <a:solidFill>
                  <a:srgbClr val="0000FF"/>
                </a:solidFill>
              </a:rPr>
              <a:t>PHÒNG GD&amp;ĐT</a:t>
            </a:r>
          </a:p>
          <a:p>
            <a:pPr algn="ctr">
              <a:spcBef>
                <a:spcPct val="20000"/>
              </a:spcBef>
            </a:pPr>
            <a:r>
              <a:rPr lang="en-US" sz="2400" b="1" dirty="0">
                <a:solidFill>
                  <a:srgbClr val="0000FF"/>
                </a:solidFill>
              </a:rPr>
              <a:t>CHỢ MỚI</a:t>
            </a:r>
          </a:p>
        </p:txBody>
      </p:sp>
      <p:grpSp>
        <p:nvGrpSpPr>
          <p:cNvPr id="5131" name="Group 11"/>
          <p:cNvGrpSpPr>
            <a:grpSpLocks/>
          </p:cNvGrpSpPr>
          <p:nvPr/>
        </p:nvGrpSpPr>
        <p:grpSpPr bwMode="auto">
          <a:xfrm>
            <a:off x="-1588" y="187325"/>
            <a:ext cx="5780088" cy="915988"/>
            <a:chOff x="-1" y="118"/>
            <a:chExt cx="3641" cy="577"/>
          </a:xfrm>
        </p:grpSpPr>
        <p:sp>
          <p:nvSpPr>
            <p:cNvPr id="7176" name="Rectangle 5"/>
            <p:cNvSpPr>
              <a:spLocks noChangeArrowheads="1"/>
            </p:cNvSpPr>
            <p:nvPr/>
          </p:nvSpPr>
          <p:spPr bwMode="auto">
            <a:xfrm>
              <a:off x="-1" y="118"/>
              <a:ext cx="2103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en-US" sz="2400" b="1" dirty="0">
                  <a:solidFill>
                    <a:srgbClr val="0000FF"/>
                  </a:solidFill>
                </a:rPr>
                <a:t>TRUNG TÂM </a:t>
              </a:r>
              <a:endParaRPr lang="vi-VN" sz="2400" b="1" dirty="0">
                <a:solidFill>
                  <a:srgbClr val="0000FF"/>
                </a:solidFill>
              </a:endParaRPr>
            </a:p>
            <a:p>
              <a:pPr algn="ctr">
                <a:spcBef>
                  <a:spcPct val="20000"/>
                </a:spcBef>
              </a:pPr>
              <a:r>
                <a:rPr lang="en-US" sz="2400" b="1" dirty="0">
                  <a:solidFill>
                    <a:srgbClr val="0000FF"/>
                  </a:solidFill>
                </a:rPr>
                <a:t>VĂN HÓA CHỢ MỚI</a:t>
              </a:r>
              <a:r>
                <a:rPr lang="en-US" sz="2400" b="1" dirty="0"/>
                <a:t> </a:t>
              </a:r>
            </a:p>
          </p:txBody>
        </p:sp>
        <p:sp>
          <p:nvSpPr>
            <p:cNvPr id="7177" name="AutoShape 12"/>
            <p:cNvSpPr>
              <a:spLocks noChangeArrowheads="1"/>
            </p:cNvSpPr>
            <p:nvPr/>
          </p:nvSpPr>
          <p:spPr bwMode="auto">
            <a:xfrm>
              <a:off x="2352" y="336"/>
              <a:ext cx="1288" cy="136"/>
            </a:xfrm>
            <a:prstGeom prst="leftRightArrow">
              <a:avLst>
                <a:gd name="adj1" fmla="val 50000"/>
                <a:gd name="adj2" fmla="val 189412"/>
              </a:avLst>
            </a:prstGeom>
            <a:solidFill>
              <a:srgbClr val="5EC610"/>
            </a:solidFill>
            <a:ln w="9525">
              <a:pattFill prst="ltVert">
                <a:fgClr>
                  <a:schemeClr val="tx1"/>
                </a:fgClr>
                <a:bgClr>
                  <a:srgbClr val="FFFFFF"/>
                </a:bgClr>
              </a:patt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132" name="Group 12"/>
          <p:cNvGrpSpPr>
            <a:grpSpLocks/>
          </p:cNvGrpSpPr>
          <p:nvPr/>
        </p:nvGrpSpPr>
        <p:grpSpPr bwMode="auto">
          <a:xfrm>
            <a:off x="228600" y="2438400"/>
            <a:ext cx="8689975" cy="2895600"/>
            <a:chOff x="144" y="1536"/>
            <a:chExt cx="5474" cy="1824"/>
          </a:xfrm>
        </p:grpSpPr>
        <p:sp>
          <p:nvSpPr>
            <p:cNvPr id="7174" name="WordArt 8"/>
            <p:cNvSpPr>
              <a:spLocks noChangeArrowheads="1" noChangeShapeType="1" noTextEdit="1"/>
            </p:cNvSpPr>
            <p:nvPr/>
          </p:nvSpPr>
          <p:spPr bwMode="auto">
            <a:xfrm>
              <a:off x="1968" y="1536"/>
              <a:ext cx="1632" cy="76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kern="10">
                  <a:ln w="12700">
                    <a:solidFill>
                      <a:srgbClr val="EAEAEA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A603AB"/>
                      </a:gs>
                      <a:gs pos="12000">
                        <a:srgbClr val="E81766"/>
                      </a:gs>
                      <a:gs pos="27000">
                        <a:srgbClr val="EE3F17"/>
                      </a:gs>
                      <a:gs pos="48000">
                        <a:srgbClr val="FFFF00"/>
                      </a:gs>
                      <a:gs pos="64999">
                        <a:srgbClr val="1A8D48"/>
                      </a:gs>
                      <a:gs pos="78999">
                        <a:srgbClr val="0819FB"/>
                      </a:gs>
                      <a:gs pos="100000">
                        <a:srgbClr val="A603AB"/>
                      </a:gs>
                    </a:gsLst>
                    <a:lin ang="0" scaled="1"/>
                  </a:gradFill>
                  <a:effectLst>
                    <a:outerShdw dist="35921" dir="2700000" sy="50000" kx="2115830" algn="bl" rotWithShape="0">
                      <a:srgbClr val="C0C0C0">
                        <a:alpha val="79999"/>
                      </a:srgbClr>
                    </a:outerShdw>
                  </a:effectLst>
                  <a:latin typeface="Arial"/>
                  <a:cs typeface="Arial"/>
                </a:rPr>
                <a:t>HỘI THI</a:t>
              </a:r>
            </a:p>
          </p:txBody>
        </p:sp>
        <p:sp>
          <p:nvSpPr>
            <p:cNvPr id="7175" name="WordArt 13"/>
            <p:cNvSpPr>
              <a:spLocks noChangeArrowheads="1" noChangeShapeType="1" noTextEdit="1"/>
            </p:cNvSpPr>
            <p:nvPr/>
          </p:nvSpPr>
          <p:spPr bwMode="auto">
            <a:xfrm>
              <a:off x="144" y="2592"/>
              <a:ext cx="5474" cy="76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3200" b="1" kern="10" dirty="0">
                  <a:ln w="9525">
                    <a:solidFill>
                      <a:srgbClr val="FFFF0D"/>
                    </a:solidFill>
                    <a:round/>
                    <a:headEnd/>
                    <a:tailEnd/>
                  </a:ln>
                  <a:solidFill>
                    <a:srgbClr val="00D600"/>
                  </a:solidFill>
                  <a:effectLst>
                    <a:outerShdw dist="35921" dir="2700000" algn="ctr" rotWithShape="0">
                      <a:srgbClr val="C0C0C0">
                        <a:alpha val="79999"/>
                      </a:srgbClr>
                    </a:outerShdw>
                  </a:effectLst>
                  <a:latin typeface="Tahoma"/>
                  <a:ea typeface="Tahoma"/>
                  <a:cs typeface="Tahoma"/>
                </a:rPr>
                <a:t>THIẾU NHI TUYÊN TRUYỀN GIỚI THIỆU SÁCH</a:t>
              </a:r>
            </a:p>
            <a:p>
              <a:pPr algn="ctr"/>
              <a:r>
                <a:rPr lang="vi-VN" sz="3200" b="1" kern="10" dirty="0">
                  <a:ln w="9525">
                    <a:solidFill>
                      <a:srgbClr val="FFFF0D"/>
                    </a:solidFill>
                    <a:round/>
                    <a:headEnd/>
                    <a:tailEnd/>
                  </a:ln>
                  <a:solidFill>
                    <a:srgbClr val="00D600"/>
                  </a:solidFill>
                  <a:effectLst>
                    <a:outerShdw dist="35921" dir="2700000" algn="ctr" rotWithShape="0">
                      <a:srgbClr val="C0C0C0">
                        <a:alpha val="79999"/>
                      </a:srgbClr>
                    </a:outerShdw>
                  </a:effectLst>
                  <a:latin typeface="Tahoma"/>
                  <a:ea typeface="Tahoma"/>
                  <a:cs typeface="Tahoma"/>
                </a:rPr>
                <a:t>Lần thứ XVIII - Năm </a:t>
              </a:r>
              <a:r>
                <a:rPr lang="vi-VN" sz="3200" b="1" kern="10" dirty="0" smtClean="0">
                  <a:ln w="9525">
                    <a:solidFill>
                      <a:srgbClr val="FFFF0D"/>
                    </a:solidFill>
                    <a:round/>
                    <a:headEnd/>
                    <a:tailEnd/>
                  </a:ln>
                  <a:solidFill>
                    <a:srgbClr val="00D600"/>
                  </a:solidFill>
                  <a:effectLst>
                    <a:outerShdw dist="35921" dir="2700000" algn="ctr" rotWithShape="0">
                      <a:srgbClr val="C0C0C0">
                        <a:alpha val="79999"/>
                      </a:srgbClr>
                    </a:outerShdw>
                  </a:effectLst>
                  <a:latin typeface="Tahoma"/>
                  <a:ea typeface="Tahoma"/>
                  <a:cs typeface="Tahoma"/>
                </a:rPr>
                <a:t>201</a:t>
              </a:r>
              <a:r>
                <a:rPr lang="en-US" sz="3200" b="1" kern="10" dirty="0" smtClean="0">
                  <a:ln w="9525">
                    <a:solidFill>
                      <a:srgbClr val="FFFF0D"/>
                    </a:solidFill>
                    <a:round/>
                    <a:headEnd/>
                    <a:tailEnd/>
                  </a:ln>
                  <a:solidFill>
                    <a:srgbClr val="00D600"/>
                  </a:solidFill>
                  <a:effectLst>
                    <a:outerShdw dist="35921" dir="2700000" algn="ctr" rotWithShape="0">
                      <a:srgbClr val="C0C0C0">
                        <a:alpha val="79999"/>
                      </a:srgbClr>
                    </a:outerShdw>
                  </a:effectLst>
                  <a:latin typeface="Tahoma"/>
                  <a:ea typeface="Tahoma"/>
                  <a:cs typeface="Tahoma"/>
                </a:rPr>
                <a:t>8</a:t>
              </a:r>
              <a:endParaRPr lang="en-US" sz="3200" b="1" kern="10" dirty="0">
                <a:ln w="9525">
                  <a:solidFill>
                    <a:srgbClr val="FFFF0D"/>
                  </a:solidFill>
                  <a:round/>
                  <a:headEnd/>
                  <a:tailEnd/>
                </a:ln>
                <a:solidFill>
                  <a:srgbClr val="00D6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ahoma"/>
                <a:ea typeface="Tahoma"/>
                <a:cs typeface="Tahom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5724945"/>
      </p:ext>
    </p:extLst>
  </p:cSld>
  <p:clrMapOvr>
    <a:masterClrMapping/>
  </p:clrMapOvr>
  <p:transition spd="slow" advClick="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20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1" dur="20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927" y="211618"/>
            <a:ext cx="4869873" cy="6468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370721"/>
      </p:ext>
    </p:extLst>
  </p:cSld>
  <p:clrMapOvr>
    <a:masterClrMapping/>
  </p:clrMapOvr>
  <p:transition spd="slow" advClick="0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5714999"/>
            <a:ext cx="8763000" cy="769023"/>
          </a:xfrm>
        </p:spPr>
        <p:txBody>
          <a:bodyPr>
            <a:normAutofit/>
          </a:bodyPr>
          <a:lstStyle/>
          <a:p>
            <a:r>
              <a:rPr lang="vi-VN" sz="2800" b="1" i="1" dirty="0" smtClean="0">
                <a:solidFill>
                  <a:srgbClr val="0AB21E"/>
                </a:solidFill>
              </a:rPr>
              <a:t>Ai yêu nhi đồng bằng Bác Hồ Chí Minh</a:t>
            </a:r>
            <a:endParaRPr lang="en-US" sz="2800" b="1" i="1" dirty="0">
              <a:solidFill>
                <a:srgbClr val="0AB21E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782" y="145473"/>
            <a:ext cx="5768162" cy="5562600"/>
          </a:xfrm>
        </p:spPr>
      </p:pic>
    </p:spTree>
    <p:extLst>
      <p:ext uri="{BB962C8B-B14F-4D97-AF65-F5344CB8AC3E}">
        <p14:creationId xmlns:p14="http://schemas.microsoft.com/office/powerpoint/2010/main" val="2784510698"/>
      </p:ext>
    </p:extLst>
  </p:cSld>
  <p:clrMapOvr>
    <a:masterClrMapping/>
  </p:clrMapOvr>
  <p:transition spd="slow" advClick="0"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28600"/>
            <a:ext cx="8297333" cy="5537415"/>
          </a:xfr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08709" y="5777346"/>
            <a:ext cx="8229600" cy="990600"/>
          </a:xfrm>
        </p:spPr>
        <p:txBody>
          <a:bodyPr>
            <a:normAutofit/>
          </a:bodyPr>
          <a:lstStyle/>
          <a:p>
            <a:r>
              <a:rPr lang="vi-VN" sz="2800" b="1" i="1" dirty="0" smtClean="0">
                <a:solidFill>
                  <a:srgbClr val="0AB21E"/>
                </a:solidFill>
              </a:rPr>
              <a:t>Ai yêu Bác Hồ Chí Minh hơn chúng em nhi đồng</a:t>
            </a:r>
            <a:endParaRPr lang="en-US" sz="2800" b="1" i="1" dirty="0">
              <a:solidFill>
                <a:srgbClr val="0AB21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716228"/>
      </p:ext>
    </p:extLst>
  </p:cSld>
  <p:clrMapOvr>
    <a:masterClrMapping/>
  </p:clrMapOvr>
  <p:transition spd="slow" advClick="0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676354"/>
            <a:ext cx="8458200" cy="4200446"/>
          </a:xfrm>
        </p:spPr>
      </p:pic>
      <p:pic>
        <p:nvPicPr>
          <p:cNvPr id="3" name="Picture 26" descr="CHOP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5700" y="1905000"/>
            <a:ext cx="889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7" descr="CHOP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066800"/>
            <a:ext cx="762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8" descr="CHOP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124200"/>
            <a:ext cx="762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8" descr="CHOP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863634"/>
            <a:ext cx="762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8" descr="CHOP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100" y="2778034"/>
            <a:ext cx="762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6254744"/>
      </p:ext>
    </p:extLst>
  </p:cSld>
  <p:clrMapOvr>
    <a:masterClrMapping/>
  </p:clrMapOvr>
  <p:transition spd="slow" advClick="0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52400"/>
            <a:ext cx="4045528" cy="635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866314"/>
      </p:ext>
    </p:extLst>
  </p:cSld>
  <p:clrMapOvr>
    <a:masterClrMapping/>
  </p:clrMapOvr>
  <p:transition spd="slow" advClick="0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" y="457200"/>
            <a:ext cx="865632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264731"/>
      </p:ext>
    </p:extLst>
  </p:cSld>
  <p:clrMapOvr>
    <a:masterClrMapping/>
  </p:clrMapOvr>
  <p:transition spd="slow" advClick="0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0678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vi-VN" dirty="0" smtClean="0">
                <a:solidFill>
                  <a:srgbClr val="FF0000"/>
                </a:solidFill>
              </a:rPr>
              <a:t>Phần 1: </a:t>
            </a:r>
            <a:r>
              <a:rPr lang="vi-VN" dirty="0" smtClean="0"/>
              <a:t/>
            </a:r>
            <a:br>
              <a:rPr lang="vi-VN" dirty="0" smtClean="0"/>
            </a:br>
            <a:r>
              <a:rPr lang="vi-VN" dirty="0"/>
              <a:t> </a:t>
            </a:r>
            <a:r>
              <a:rPr lang="vi-VN" dirty="0" smtClean="0"/>
              <a:t>        </a:t>
            </a:r>
            <a:r>
              <a:rPr lang="vi-VN" b="1" dirty="0" smtClean="0"/>
              <a:t>Bác Hồ với thiếu niên và nhi đồng</a:t>
            </a:r>
            <a:endParaRPr lang="en-US" b="1" dirty="0"/>
          </a:p>
        </p:txBody>
      </p:sp>
      <p:sp>
        <p:nvSpPr>
          <p:cNvPr id="5" name="Rectangle 4"/>
          <p:cNvSpPr/>
          <p:nvPr/>
        </p:nvSpPr>
        <p:spPr>
          <a:xfrm>
            <a:off x="0" y="1676400"/>
            <a:ext cx="90678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400" dirty="0">
                <a:solidFill>
                  <a:srgbClr val="FF0000"/>
                </a:solidFill>
                <a:latin typeface="Times New Roman"/>
                <a:ea typeface="+mj-ea"/>
                <a:cs typeface="+mj-cs"/>
              </a:rPr>
              <a:t>Phần </a:t>
            </a:r>
            <a:r>
              <a:rPr lang="vi-VN" sz="4400" dirty="0" smtClean="0">
                <a:solidFill>
                  <a:srgbClr val="FF0000"/>
                </a:solidFill>
                <a:latin typeface="Times New Roman"/>
                <a:ea typeface="+mj-ea"/>
                <a:cs typeface="+mj-cs"/>
              </a:rPr>
              <a:t>2: </a:t>
            </a:r>
            <a:r>
              <a:rPr lang="vi-VN" sz="4400" dirty="0">
                <a:solidFill>
                  <a:prstClr val="black"/>
                </a:solidFill>
                <a:latin typeface="Times New Roman"/>
                <a:ea typeface="+mj-ea"/>
                <a:cs typeface="+mj-cs"/>
              </a:rPr>
              <a:t/>
            </a:r>
            <a:br>
              <a:rPr lang="vi-VN" sz="4400" dirty="0">
                <a:solidFill>
                  <a:prstClr val="black"/>
                </a:solidFill>
                <a:latin typeface="Times New Roman"/>
                <a:ea typeface="+mj-ea"/>
                <a:cs typeface="+mj-cs"/>
              </a:rPr>
            </a:br>
            <a:r>
              <a:rPr lang="vi-VN" sz="4400" dirty="0">
                <a:solidFill>
                  <a:prstClr val="black"/>
                </a:solidFill>
                <a:latin typeface="Times New Roman"/>
                <a:ea typeface="+mj-ea"/>
                <a:cs typeface="+mj-cs"/>
              </a:rPr>
              <a:t>     </a:t>
            </a:r>
            <a:r>
              <a:rPr lang="vi-VN" sz="4400" b="1" dirty="0" smtClean="0">
                <a:solidFill>
                  <a:srgbClr val="22259E"/>
                </a:solidFill>
                <a:latin typeface="Times New Roman"/>
                <a:ea typeface="+mj-ea"/>
                <a:cs typeface="+mj-cs"/>
              </a:rPr>
              <a:t>Bác </a:t>
            </a:r>
            <a:r>
              <a:rPr lang="vi-VN" sz="4400" b="1" dirty="0">
                <a:solidFill>
                  <a:srgbClr val="22259E"/>
                </a:solidFill>
                <a:latin typeface="Times New Roman"/>
                <a:ea typeface="+mj-ea"/>
                <a:cs typeface="+mj-cs"/>
              </a:rPr>
              <a:t>Hồ với thiếu niên và nhi </a:t>
            </a:r>
            <a:r>
              <a:rPr lang="vi-VN" sz="4400" b="1" dirty="0" smtClean="0">
                <a:solidFill>
                  <a:srgbClr val="22259E"/>
                </a:solidFill>
                <a:latin typeface="Times New Roman"/>
                <a:ea typeface="+mj-ea"/>
                <a:cs typeface="+mj-cs"/>
              </a:rPr>
              <a:t>đồng</a:t>
            </a:r>
            <a:endParaRPr lang="en-US" dirty="0">
              <a:solidFill>
                <a:srgbClr val="22259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200" y="3122950"/>
            <a:ext cx="9067800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400" dirty="0" smtClean="0">
                <a:solidFill>
                  <a:prstClr val="black"/>
                </a:solidFill>
                <a:latin typeface="Times New Roman"/>
                <a:ea typeface="+mj-ea"/>
                <a:cs typeface="+mj-cs"/>
              </a:rPr>
              <a:t> </a:t>
            </a:r>
            <a:r>
              <a:rPr lang="vi-VN" sz="4400" b="1" dirty="0" smtClean="0">
                <a:solidFill>
                  <a:srgbClr val="22259E"/>
                </a:solidFill>
                <a:latin typeface="Times New Roman"/>
                <a:ea typeface="+mj-ea"/>
                <a:cs typeface="+mj-cs"/>
              </a:rPr>
              <a:t>- Giới thiệu về cuộc đời hoạt động của  Bác </a:t>
            </a:r>
            <a:r>
              <a:rPr lang="vi-VN" sz="4400" b="1" dirty="0">
                <a:solidFill>
                  <a:srgbClr val="22259E"/>
                </a:solidFill>
                <a:latin typeface="Times New Roman"/>
                <a:ea typeface="+mj-ea"/>
                <a:cs typeface="+mj-cs"/>
              </a:rPr>
              <a:t>Hồ </a:t>
            </a:r>
            <a:r>
              <a:rPr lang="vi-VN" sz="4400" b="1" dirty="0" smtClean="0">
                <a:solidFill>
                  <a:srgbClr val="22259E"/>
                </a:solidFill>
                <a:latin typeface="Times New Roman"/>
                <a:ea typeface="+mj-ea"/>
                <a:cs typeface="+mj-cs"/>
              </a:rPr>
              <a:t>kính yêu.</a:t>
            </a:r>
          </a:p>
          <a:p>
            <a:pPr marL="571500" indent="-571500">
              <a:buFontTx/>
              <a:buChar char="-"/>
            </a:pPr>
            <a:r>
              <a:rPr lang="vi-VN" sz="4400" b="1" dirty="0" smtClean="0">
                <a:solidFill>
                  <a:srgbClr val="22259E"/>
                </a:solidFill>
                <a:latin typeface="Times New Roman"/>
                <a:ea typeface="+mj-ea"/>
                <a:cs typeface="+mj-cs"/>
              </a:rPr>
              <a:t>Giới thiệu về Bút danh, tên họ,....</a:t>
            </a:r>
          </a:p>
          <a:p>
            <a:pPr marL="571500" indent="-571500">
              <a:buFontTx/>
              <a:buChar char="-"/>
            </a:pPr>
            <a:r>
              <a:rPr lang="vi-VN" sz="4400" b="1" dirty="0" smtClean="0">
                <a:solidFill>
                  <a:srgbClr val="22259E"/>
                </a:solidFill>
                <a:latin typeface="Times New Roman"/>
                <a:ea typeface="+mj-ea"/>
                <a:cs typeface="+mj-cs"/>
              </a:rPr>
              <a:t>Ca khúc của thiếu niên, nhi đồng...</a:t>
            </a:r>
          </a:p>
          <a:p>
            <a:endParaRPr lang="en-US" b="1" dirty="0">
              <a:solidFill>
                <a:srgbClr val="22259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224682"/>
      </p:ext>
    </p:extLst>
  </p:cSld>
  <p:clrMapOvr>
    <a:masterClrMapping/>
  </p:clrMapOvr>
  <p:transition spd="slow" advClick="0">
    <p:circl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159</Words>
  <Application>Microsoft Office PowerPoint</Application>
  <PresentationFormat>On-screen Show (4:3)</PresentationFormat>
  <Paragraphs>28</Paragraphs>
  <Slides>17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Tahoma</vt:lpstr>
      <vt:lpstr>Times New Roman</vt:lpstr>
      <vt:lpstr>Office Theme</vt:lpstr>
      <vt:lpstr>CorelDRAW.Graphic.10</vt:lpstr>
      <vt:lpstr>PowerPoint Presentation</vt:lpstr>
      <vt:lpstr>Kỷ niệm 128 năm ngày sinh Chủ Tịch Hồ Chí Minh  Kỷ niệm 130 năm ngày sinh Chủ Tịch Tôn Đức Thắng</vt:lpstr>
      <vt:lpstr>PowerPoint Presentation</vt:lpstr>
      <vt:lpstr>Ai yêu nhi đồng bằng Bác Hồ Chí Minh</vt:lpstr>
      <vt:lpstr>Ai yêu Bác Hồ Chí Minh hơn chúng em nhi đồng</vt:lpstr>
      <vt:lpstr>PowerPoint Presentation</vt:lpstr>
      <vt:lpstr>PowerPoint Presentation</vt:lpstr>
      <vt:lpstr>PowerPoint Presentation</vt:lpstr>
      <vt:lpstr>Phần 1:           Bác Hồ với thiếu niên và nhi đồng</vt:lpstr>
      <vt:lpstr>PowerPoint Presentation</vt:lpstr>
      <vt:lpstr>PowerPoint Presentation</vt:lpstr>
      <vt:lpstr>MỘT TẾT Ở PÁC BÓ                                  Nông Thị Trưng kể</vt:lpstr>
      <vt:lpstr>PowerPoint Presentation</vt:lpstr>
      <vt:lpstr>PowerPoint Presentation</vt:lpstr>
      <vt:lpstr>PowerPoint Presentation</vt:lpstr>
      <vt:lpstr>Thư viện còn có 1 số sách cùng chủ đề: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AutoBVT</dc:creator>
  <cp:lastModifiedBy>PCGPT</cp:lastModifiedBy>
  <cp:revision>20</cp:revision>
  <dcterms:created xsi:type="dcterms:W3CDTF">2017-05-05T06:51:24Z</dcterms:created>
  <dcterms:modified xsi:type="dcterms:W3CDTF">2023-03-16T02:30:06Z</dcterms:modified>
</cp:coreProperties>
</file>