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2" r:id="rId4"/>
  </p:sldMasterIdLst>
  <p:sldIdLst>
    <p:sldId id="256" r:id="rId5"/>
    <p:sldId id="257" r:id="rId6"/>
    <p:sldId id="296" r:id="rId7"/>
    <p:sldId id="258" r:id="rId8"/>
    <p:sldId id="265" r:id="rId9"/>
    <p:sldId id="264" r:id="rId10"/>
    <p:sldId id="274" r:id="rId11"/>
    <p:sldId id="295" r:id="rId12"/>
    <p:sldId id="259" r:id="rId13"/>
    <p:sldId id="268" r:id="rId14"/>
    <p:sldId id="267" r:id="rId15"/>
    <p:sldId id="269" r:id="rId16"/>
    <p:sldId id="272" r:id="rId17"/>
    <p:sldId id="273" r:id="rId18"/>
    <p:sldId id="266" r:id="rId19"/>
    <p:sldId id="270" r:id="rId20"/>
    <p:sldId id="294" r:id="rId21"/>
    <p:sldId id="261" r:id="rId22"/>
    <p:sldId id="297" r:id="rId23"/>
    <p:sldId id="275" r:id="rId24"/>
    <p:sldId id="262" r:id="rId25"/>
    <p:sldId id="271" r:id="rId26"/>
    <p:sldId id="288" r:id="rId27"/>
    <p:sldId id="289" r:id="rId28"/>
    <p:sldId id="26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921"/>
  </p:normalViewPr>
  <p:slideViewPr>
    <p:cSldViewPr snapToGrid="0" snapToObjects="1">
      <p:cViewPr varScale="1">
        <p:scale>
          <a:sx n="86" d="100"/>
          <a:sy n="86" d="100"/>
        </p:scale>
        <p:origin x="53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slide" Target="slides/slide22.xml" /><Relationship Id="rId3" Type="http://schemas.openxmlformats.org/officeDocument/2006/relationships/customXml" Target="../customXml/item3.xml" /><Relationship Id="rId21" Type="http://schemas.openxmlformats.org/officeDocument/2006/relationships/slide" Target="slides/slide17.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slide" Target="slides/slide21.xml" /><Relationship Id="rId33" Type="http://schemas.openxmlformats.org/officeDocument/2006/relationships/tableStyles" Target="tableStyles.xml" /><Relationship Id="rId2" Type="http://schemas.openxmlformats.org/officeDocument/2006/relationships/customXml" Target="../customXml/item2.xml" /><Relationship Id="rId16" Type="http://schemas.openxmlformats.org/officeDocument/2006/relationships/slide" Target="slides/slide12.xml" /><Relationship Id="rId20" Type="http://schemas.openxmlformats.org/officeDocument/2006/relationships/slide" Target="slides/slide16.xml" /><Relationship Id="rId29" Type="http://schemas.openxmlformats.org/officeDocument/2006/relationships/slide" Target="slides/slide25.xml" /><Relationship Id="rId1" Type="http://schemas.openxmlformats.org/officeDocument/2006/relationships/customXml" Target="../customXml/item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slide" Target="slides/slide20.xml" /><Relationship Id="rId32" Type="http://schemas.openxmlformats.org/officeDocument/2006/relationships/theme" Target="theme/theme1.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slide" Target="slides/slide24.xml" /><Relationship Id="rId10" Type="http://schemas.openxmlformats.org/officeDocument/2006/relationships/slide" Target="slides/slide6.xml" /><Relationship Id="rId19" Type="http://schemas.openxmlformats.org/officeDocument/2006/relationships/slide" Target="slides/slide15.xml" /><Relationship Id="rId31" Type="http://schemas.openxmlformats.org/officeDocument/2006/relationships/viewProps" Target="viewProps.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slide" Target="slides/slide23.xml" /><Relationship Id="rId30" Type="http://schemas.openxmlformats.org/officeDocument/2006/relationships/presProps" Target="presProps.xml" /></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 /></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 /></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 /></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 /></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 /></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 /></Relationships>
</file>

<file path=ppt/diagrams/_rels/drawing7.xml.rels><?xml version="1.0" encoding="UTF-8" standalone="yes"?>
<Relationships xmlns="http://schemas.openxmlformats.org/package/2006/relationships"><Relationship Id="rId1" Type="http://schemas.openxmlformats.org/officeDocument/2006/relationships/image" Target="../media/image1.jpeg" /></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5DB6B3-DB24-E042-9ED1-CD4EA1FD6AC0}" type="doc">
      <dgm:prSet loTypeId="urn:microsoft.com/office/officeart/2005/8/layout/radial5" loCatId="" qsTypeId="urn:microsoft.com/office/officeart/2005/8/quickstyle/3d1" qsCatId="3D" csTypeId="urn:microsoft.com/office/officeart/2005/8/colors/colorful3" csCatId="colorful" phldr="1"/>
      <dgm:spPr/>
      <dgm:t>
        <a:bodyPr/>
        <a:lstStyle/>
        <a:p>
          <a:endParaRPr lang="en-US"/>
        </a:p>
      </dgm:t>
    </dgm:pt>
    <dgm:pt modelId="{5B12BAAA-4667-5644-A32F-5BFFE91D88B5}">
      <dgm:prSet phldrT="[Text]"/>
      <dgm:spPr/>
      <dgm:t>
        <a:bodyPr/>
        <a:lstStyle/>
        <a:p>
          <a:r>
            <a:rPr lang="en-US" dirty="0" err="1">
              <a:solidFill>
                <a:schemeClr val="tx1"/>
              </a:solidFill>
              <a:latin typeface="Arial" panose="020B0604020202020204" pitchFamily="34" charset="0"/>
              <a:cs typeface="Arial" panose="020B0604020202020204" pitchFamily="34" charset="0"/>
            </a:rPr>
            <a:t>Đối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tượng</a:t>
          </a:r>
          <a:endParaRPr lang="en-US" dirty="0">
            <a:solidFill>
              <a:schemeClr val="tx1"/>
            </a:solidFill>
            <a:latin typeface="Arial" panose="020B0604020202020204" pitchFamily="34" charset="0"/>
            <a:cs typeface="Arial" panose="020B0604020202020204" pitchFamily="34" charset="0"/>
          </a:endParaRPr>
        </a:p>
      </dgm:t>
    </dgm:pt>
    <dgm:pt modelId="{D9D04434-8776-294D-8E22-9797D293A05C}" type="parTrans" cxnId="{FB4443D0-AC59-A844-ADE9-1D543E27A73C}">
      <dgm:prSet/>
      <dgm:spPr/>
      <dgm:t>
        <a:bodyPr/>
        <a:lstStyle/>
        <a:p>
          <a:endParaRPr lang="en-US"/>
        </a:p>
      </dgm:t>
    </dgm:pt>
    <dgm:pt modelId="{B8FAB2C9-A4DD-0049-B6A3-450A341E9278}" type="sibTrans" cxnId="{FB4443D0-AC59-A844-ADE9-1D543E27A73C}">
      <dgm:prSet/>
      <dgm:spPr/>
      <dgm:t>
        <a:bodyPr/>
        <a:lstStyle/>
        <a:p>
          <a:endParaRPr lang="en-US"/>
        </a:p>
      </dgm:t>
    </dgm:pt>
    <dgm:pt modelId="{1AC2249D-23B4-BF4A-8973-F304047EF0A6}">
      <dgm:prSet phldrT="[Text]" custT="1"/>
      <dgm:spPr/>
      <dgm:t>
        <a:bodyPr/>
        <a:lstStyle/>
        <a:p>
          <a:r>
            <a:rPr lang="en-US" sz="1600" dirty="0" err="1">
              <a:solidFill>
                <a:schemeClr val="tx1"/>
              </a:solidFill>
              <a:latin typeface="Arial" panose="020B0604020202020204" pitchFamily="34" charset="0"/>
              <a:cs typeface="Arial" panose="020B0604020202020204" pitchFamily="34" charset="0"/>
            </a:rPr>
            <a:t>Sản</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phẩm</a:t>
          </a:r>
          <a:endParaRPr lang="en-US" sz="1600" dirty="0">
            <a:solidFill>
              <a:schemeClr val="tx1"/>
            </a:solidFill>
            <a:latin typeface="Arial" panose="020B0604020202020204" pitchFamily="34" charset="0"/>
            <a:cs typeface="Arial" panose="020B0604020202020204" pitchFamily="34" charset="0"/>
          </a:endParaRPr>
        </a:p>
      </dgm:t>
    </dgm:pt>
    <dgm:pt modelId="{6BAB37C0-FE7C-9A45-824C-99803699F989}" type="parTrans" cxnId="{E97B2845-6C2D-5B4F-A157-02F85D506594}">
      <dgm:prSet/>
      <dgm:spPr/>
      <dgm:t>
        <a:bodyPr/>
        <a:lstStyle/>
        <a:p>
          <a:endParaRPr lang="en-US"/>
        </a:p>
      </dgm:t>
    </dgm:pt>
    <dgm:pt modelId="{0D4DB845-D204-6944-87D3-4BB616D9DBFE}" type="sibTrans" cxnId="{E97B2845-6C2D-5B4F-A157-02F85D506594}">
      <dgm:prSet/>
      <dgm:spPr/>
      <dgm:t>
        <a:bodyPr/>
        <a:lstStyle/>
        <a:p>
          <a:endParaRPr lang="en-US"/>
        </a:p>
      </dgm:t>
    </dgm:pt>
    <dgm:pt modelId="{C3BAC63D-3B01-9248-9311-92E150729B39}">
      <dgm:prSet phldrT="[Text]" custT="1"/>
      <dgm:spPr/>
      <dgm:t>
        <a:bodyPr/>
        <a:lstStyle/>
        <a:p>
          <a:r>
            <a:rPr lang="en-US" sz="1600" dirty="0" err="1">
              <a:solidFill>
                <a:schemeClr val="tx1"/>
              </a:solidFill>
              <a:latin typeface="Arial" panose="020B0604020202020204" pitchFamily="34" charset="0"/>
              <a:cs typeface="Arial" panose="020B0604020202020204" pitchFamily="34" charset="0"/>
            </a:rPr>
            <a:t>Quá</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trình</a:t>
          </a:r>
          <a:endParaRPr lang="en-US" sz="1600" dirty="0">
            <a:solidFill>
              <a:schemeClr val="tx1"/>
            </a:solidFill>
            <a:latin typeface="Arial" panose="020B0604020202020204" pitchFamily="34" charset="0"/>
            <a:cs typeface="Arial" panose="020B0604020202020204" pitchFamily="34" charset="0"/>
          </a:endParaRPr>
        </a:p>
      </dgm:t>
    </dgm:pt>
    <dgm:pt modelId="{56644FA6-F413-B948-B99D-C51EF29B85D6}" type="parTrans" cxnId="{CF5B1971-C10E-964D-B7C8-B5C8866C4854}">
      <dgm:prSet/>
      <dgm:spPr/>
      <dgm:t>
        <a:bodyPr/>
        <a:lstStyle/>
        <a:p>
          <a:endParaRPr lang="en-US"/>
        </a:p>
      </dgm:t>
    </dgm:pt>
    <dgm:pt modelId="{DA606FD3-7A45-D245-90E2-A36C878E40AA}" type="sibTrans" cxnId="{CF5B1971-C10E-964D-B7C8-B5C8866C4854}">
      <dgm:prSet/>
      <dgm:spPr/>
      <dgm:t>
        <a:bodyPr/>
        <a:lstStyle/>
        <a:p>
          <a:endParaRPr lang="en-US"/>
        </a:p>
      </dgm:t>
    </dgm:pt>
    <dgm:pt modelId="{F285C651-8FAC-D94C-B13B-4E6D19FDE944}">
      <dgm:prSet phldrT="[Text]" custT="1"/>
      <dgm:spPr/>
      <dgm:t>
        <a:bodyPr/>
        <a:lstStyle/>
        <a:p>
          <a:r>
            <a:rPr lang="en-US" sz="1600" dirty="0" err="1">
              <a:solidFill>
                <a:schemeClr val="tx1"/>
              </a:solidFill>
              <a:latin typeface="Arial" panose="020B0604020202020204" pitchFamily="34" charset="0"/>
              <a:cs typeface="Arial" panose="020B0604020202020204" pitchFamily="34" charset="0"/>
            </a:rPr>
            <a:t>Dịch</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vụ</a:t>
          </a:r>
          <a:endParaRPr lang="en-US" sz="1600" dirty="0">
            <a:solidFill>
              <a:schemeClr val="tx1"/>
            </a:solidFill>
            <a:latin typeface="Arial" panose="020B0604020202020204" pitchFamily="34" charset="0"/>
            <a:cs typeface="Arial" panose="020B0604020202020204" pitchFamily="34" charset="0"/>
          </a:endParaRPr>
        </a:p>
      </dgm:t>
    </dgm:pt>
    <dgm:pt modelId="{5D25C893-AF42-3A40-8371-DEB6DD29FD17}" type="parTrans" cxnId="{5CBAAD51-3A02-3646-B7DA-0FCC43A0A84A}">
      <dgm:prSet/>
      <dgm:spPr/>
      <dgm:t>
        <a:bodyPr/>
        <a:lstStyle/>
        <a:p>
          <a:endParaRPr lang="en-US"/>
        </a:p>
      </dgm:t>
    </dgm:pt>
    <dgm:pt modelId="{BC737439-8362-AC48-AF39-C1C6A334D676}" type="sibTrans" cxnId="{5CBAAD51-3A02-3646-B7DA-0FCC43A0A84A}">
      <dgm:prSet/>
      <dgm:spPr/>
      <dgm:t>
        <a:bodyPr/>
        <a:lstStyle/>
        <a:p>
          <a:endParaRPr lang="en-US"/>
        </a:p>
      </dgm:t>
    </dgm:pt>
    <dgm:pt modelId="{9B233F99-0272-7F4C-BE19-A61366EDD40F}">
      <dgm:prSet phldrT="[Text]"/>
      <dgm:spPr/>
      <dgm:t>
        <a:bodyPr/>
        <a:lstStyle/>
        <a:p>
          <a:endParaRPr lang="en-US" dirty="0"/>
        </a:p>
      </dgm:t>
    </dgm:pt>
    <dgm:pt modelId="{40F9D49E-650C-DA49-B1AF-386919973CDB}" type="parTrans" cxnId="{A75EA9B3-E16D-0B4F-93EC-F60587D4E5E4}">
      <dgm:prSet/>
      <dgm:spPr/>
      <dgm:t>
        <a:bodyPr/>
        <a:lstStyle/>
        <a:p>
          <a:endParaRPr lang="en-US"/>
        </a:p>
      </dgm:t>
    </dgm:pt>
    <dgm:pt modelId="{92E884CD-6847-3B40-B367-09BB0AB2D730}" type="sibTrans" cxnId="{A75EA9B3-E16D-0B4F-93EC-F60587D4E5E4}">
      <dgm:prSet/>
      <dgm:spPr/>
      <dgm:t>
        <a:bodyPr/>
        <a:lstStyle/>
        <a:p>
          <a:endParaRPr lang="en-US"/>
        </a:p>
      </dgm:t>
    </dgm:pt>
    <dgm:pt modelId="{DEE315DD-82C7-D445-92FD-DD93EAB5F46C}" type="pres">
      <dgm:prSet presAssocID="{5B5DB6B3-DB24-E042-9ED1-CD4EA1FD6AC0}" presName="Name0" presStyleCnt="0">
        <dgm:presLayoutVars>
          <dgm:chMax val="1"/>
          <dgm:dir/>
          <dgm:animLvl val="ctr"/>
          <dgm:resizeHandles val="exact"/>
        </dgm:presLayoutVars>
      </dgm:prSet>
      <dgm:spPr/>
    </dgm:pt>
    <dgm:pt modelId="{764AB370-BCDA-E546-A8D0-533FCF6AF804}" type="pres">
      <dgm:prSet presAssocID="{5B12BAAA-4667-5644-A32F-5BFFE91D88B5}" presName="centerShape" presStyleLbl="node0" presStyleIdx="0" presStyleCnt="1"/>
      <dgm:spPr/>
    </dgm:pt>
    <dgm:pt modelId="{F932FE73-00B2-D940-ABAF-36DB93379AF7}" type="pres">
      <dgm:prSet presAssocID="{6BAB37C0-FE7C-9A45-824C-99803699F989}" presName="parTrans" presStyleLbl="sibTrans2D1" presStyleIdx="0" presStyleCnt="3"/>
      <dgm:spPr/>
    </dgm:pt>
    <dgm:pt modelId="{8F6C8A64-2FD3-F64F-910A-12F6E102159A}" type="pres">
      <dgm:prSet presAssocID="{6BAB37C0-FE7C-9A45-824C-99803699F989}" presName="connectorText" presStyleLbl="sibTrans2D1" presStyleIdx="0" presStyleCnt="3"/>
      <dgm:spPr/>
    </dgm:pt>
    <dgm:pt modelId="{81A6ABCA-81EC-FD45-9450-894A75EBACBF}" type="pres">
      <dgm:prSet presAssocID="{1AC2249D-23B4-BF4A-8973-F304047EF0A6}" presName="node" presStyleLbl="node1" presStyleIdx="0" presStyleCnt="3">
        <dgm:presLayoutVars>
          <dgm:bulletEnabled val="1"/>
        </dgm:presLayoutVars>
      </dgm:prSet>
      <dgm:spPr/>
    </dgm:pt>
    <dgm:pt modelId="{DE325503-B18D-DC4B-834A-72D043A427C4}" type="pres">
      <dgm:prSet presAssocID="{56644FA6-F413-B948-B99D-C51EF29B85D6}" presName="parTrans" presStyleLbl="sibTrans2D1" presStyleIdx="1" presStyleCnt="3"/>
      <dgm:spPr/>
    </dgm:pt>
    <dgm:pt modelId="{5A20157F-FB0E-874A-B0F8-8D9350A07932}" type="pres">
      <dgm:prSet presAssocID="{56644FA6-F413-B948-B99D-C51EF29B85D6}" presName="connectorText" presStyleLbl="sibTrans2D1" presStyleIdx="1" presStyleCnt="3"/>
      <dgm:spPr/>
    </dgm:pt>
    <dgm:pt modelId="{2A7C9EE1-412D-A14F-8178-AE8795CC0D1A}" type="pres">
      <dgm:prSet presAssocID="{C3BAC63D-3B01-9248-9311-92E150729B39}" presName="node" presStyleLbl="node1" presStyleIdx="1" presStyleCnt="3">
        <dgm:presLayoutVars>
          <dgm:bulletEnabled val="1"/>
        </dgm:presLayoutVars>
      </dgm:prSet>
      <dgm:spPr/>
    </dgm:pt>
    <dgm:pt modelId="{C92618DC-37DA-DE46-9AC4-80E14C444024}" type="pres">
      <dgm:prSet presAssocID="{5D25C893-AF42-3A40-8371-DEB6DD29FD17}" presName="parTrans" presStyleLbl="sibTrans2D1" presStyleIdx="2" presStyleCnt="3"/>
      <dgm:spPr/>
    </dgm:pt>
    <dgm:pt modelId="{7100670B-E578-E44C-A840-458D2DADC6AD}" type="pres">
      <dgm:prSet presAssocID="{5D25C893-AF42-3A40-8371-DEB6DD29FD17}" presName="connectorText" presStyleLbl="sibTrans2D1" presStyleIdx="2" presStyleCnt="3"/>
      <dgm:spPr/>
    </dgm:pt>
    <dgm:pt modelId="{425046CD-CBD3-4A4F-B6C3-BADDA852CC82}" type="pres">
      <dgm:prSet presAssocID="{F285C651-8FAC-D94C-B13B-4E6D19FDE944}" presName="node" presStyleLbl="node1" presStyleIdx="2" presStyleCnt="3">
        <dgm:presLayoutVars>
          <dgm:bulletEnabled val="1"/>
        </dgm:presLayoutVars>
      </dgm:prSet>
      <dgm:spPr/>
    </dgm:pt>
  </dgm:ptLst>
  <dgm:cxnLst>
    <dgm:cxn modelId="{8215C203-C8DC-DA4E-AB80-6022E1C82370}" type="presOf" srcId="{C3BAC63D-3B01-9248-9311-92E150729B39}" destId="{2A7C9EE1-412D-A14F-8178-AE8795CC0D1A}" srcOrd="0" destOrd="0" presId="urn:microsoft.com/office/officeart/2005/8/layout/radial5"/>
    <dgm:cxn modelId="{450A8D0A-355E-994D-866E-3FA17A762AE4}" type="presOf" srcId="{1AC2249D-23B4-BF4A-8973-F304047EF0A6}" destId="{81A6ABCA-81EC-FD45-9450-894A75EBACBF}" srcOrd="0" destOrd="0" presId="urn:microsoft.com/office/officeart/2005/8/layout/radial5"/>
    <dgm:cxn modelId="{5F4C990B-7883-F047-A1D2-D32B7FDDD5F7}" type="presOf" srcId="{6BAB37C0-FE7C-9A45-824C-99803699F989}" destId="{F932FE73-00B2-D940-ABAF-36DB93379AF7}" srcOrd="0" destOrd="0" presId="urn:microsoft.com/office/officeart/2005/8/layout/radial5"/>
    <dgm:cxn modelId="{489DB52D-3777-A04E-B89C-39B432DBB391}" type="presOf" srcId="{F285C651-8FAC-D94C-B13B-4E6D19FDE944}" destId="{425046CD-CBD3-4A4F-B6C3-BADDA852CC82}" srcOrd="0" destOrd="0" presId="urn:microsoft.com/office/officeart/2005/8/layout/radial5"/>
    <dgm:cxn modelId="{E97B2845-6C2D-5B4F-A157-02F85D506594}" srcId="{5B12BAAA-4667-5644-A32F-5BFFE91D88B5}" destId="{1AC2249D-23B4-BF4A-8973-F304047EF0A6}" srcOrd="0" destOrd="0" parTransId="{6BAB37C0-FE7C-9A45-824C-99803699F989}" sibTransId="{0D4DB845-D204-6944-87D3-4BB616D9DBFE}"/>
    <dgm:cxn modelId="{CF5B1971-C10E-964D-B7C8-B5C8866C4854}" srcId="{5B12BAAA-4667-5644-A32F-5BFFE91D88B5}" destId="{C3BAC63D-3B01-9248-9311-92E150729B39}" srcOrd="1" destOrd="0" parTransId="{56644FA6-F413-B948-B99D-C51EF29B85D6}" sibTransId="{DA606FD3-7A45-D245-90E2-A36C878E40AA}"/>
    <dgm:cxn modelId="{5CBAAD51-3A02-3646-B7DA-0FCC43A0A84A}" srcId="{5B12BAAA-4667-5644-A32F-5BFFE91D88B5}" destId="{F285C651-8FAC-D94C-B13B-4E6D19FDE944}" srcOrd="2" destOrd="0" parTransId="{5D25C893-AF42-3A40-8371-DEB6DD29FD17}" sibTransId="{BC737439-8362-AC48-AF39-C1C6A334D676}"/>
    <dgm:cxn modelId="{6A0F5D98-4F74-A346-A690-BC596EBAED8E}" type="presOf" srcId="{5D25C893-AF42-3A40-8371-DEB6DD29FD17}" destId="{7100670B-E578-E44C-A840-458D2DADC6AD}" srcOrd="1" destOrd="0" presId="urn:microsoft.com/office/officeart/2005/8/layout/radial5"/>
    <dgm:cxn modelId="{7E61479D-265E-9040-BDBB-4C3760644A0C}" type="presOf" srcId="{5B5DB6B3-DB24-E042-9ED1-CD4EA1FD6AC0}" destId="{DEE315DD-82C7-D445-92FD-DD93EAB5F46C}" srcOrd="0" destOrd="0" presId="urn:microsoft.com/office/officeart/2005/8/layout/radial5"/>
    <dgm:cxn modelId="{24B568B3-B42E-1D43-873C-4E2429D4C2F1}" type="presOf" srcId="{56644FA6-F413-B948-B99D-C51EF29B85D6}" destId="{5A20157F-FB0E-874A-B0F8-8D9350A07932}" srcOrd="1" destOrd="0" presId="urn:microsoft.com/office/officeart/2005/8/layout/radial5"/>
    <dgm:cxn modelId="{A75EA9B3-E16D-0B4F-93EC-F60587D4E5E4}" srcId="{5B5DB6B3-DB24-E042-9ED1-CD4EA1FD6AC0}" destId="{9B233F99-0272-7F4C-BE19-A61366EDD40F}" srcOrd="1" destOrd="0" parTransId="{40F9D49E-650C-DA49-B1AF-386919973CDB}" sibTransId="{92E884CD-6847-3B40-B367-09BB0AB2D730}"/>
    <dgm:cxn modelId="{8DC87FBF-2C69-DF48-AB80-B3A653BEF1E5}" type="presOf" srcId="{5D25C893-AF42-3A40-8371-DEB6DD29FD17}" destId="{C92618DC-37DA-DE46-9AC4-80E14C444024}" srcOrd="0" destOrd="0" presId="urn:microsoft.com/office/officeart/2005/8/layout/radial5"/>
    <dgm:cxn modelId="{78B426C5-61E4-5946-96C9-69145BC8852D}" type="presOf" srcId="{5B12BAAA-4667-5644-A32F-5BFFE91D88B5}" destId="{764AB370-BCDA-E546-A8D0-533FCF6AF804}" srcOrd="0" destOrd="0" presId="urn:microsoft.com/office/officeart/2005/8/layout/radial5"/>
    <dgm:cxn modelId="{C09FFECD-EE58-E54C-A2D8-F69DFE56BAE8}" type="presOf" srcId="{6BAB37C0-FE7C-9A45-824C-99803699F989}" destId="{8F6C8A64-2FD3-F64F-910A-12F6E102159A}" srcOrd="1" destOrd="0" presId="urn:microsoft.com/office/officeart/2005/8/layout/radial5"/>
    <dgm:cxn modelId="{FB4443D0-AC59-A844-ADE9-1D543E27A73C}" srcId="{5B5DB6B3-DB24-E042-9ED1-CD4EA1FD6AC0}" destId="{5B12BAAA-4667-5644-A32F-5BFFE91D88B5}" srcOrd="0" destOrd="0" parTransId="{D9D04434-8776-294D-8E22-9797D293A05C}" sibTransId="{B8FAB2C9-A4DD-0049-B6A3-450A341E9278}"/>
    <dgm:cxn modelId="{E8CB18F9-40C4-AD4B-9444-222BFDD8A252}" type="presOf" srcId="{56644FA6-F413-B948-B99D-C51EF29B85D6}" destId="{DE325503-B18D-DC4B-834A-72D043A427C4}" srcOrd="0" destOrd="0" presId="urn:microsoft.com/office/officeart/2005/8/layout/radial5"/>
    <dgm:cxn modelId="{16BAD244-A4E7-0F44-9503-C8352BCC6711}" type="presParOf" srcId="{DEE315DD-82C7-D445-92FD-DD93EAB5F46C}" destId="{764AB370-BCDA-E546-A8D0-533FCF6AF804}" srcOrd="0" destOrd="0" presId="urn:microsoft.com/office/officeart/2005/8/layout/radial5"/>
    <dgm:cxn modelId="{94675101-0AA2-8742-9690-A522E167E81D}" type="presParOf" srcId="{DEE315DD-82C7-D445-92FD-DD93EAB5F46C}" destId="{F932FE73-00B2-D940-ABAF-36DB93379AF7}" srcOrd="1" destOrd="0" presId="urn:microsoft.com/office/officeart/2005/8/layout/radial5"/>
    <dgm:cxn modelId="{8D815F66-B2A7-4246-B642-3AE821C985D0}" type="presParOf" srcId="{F932FE73-00B2-D940-ABAF-36DB93379AF7}" destId="{8F6C8A64-2FD3-F64F-910A-12F6E102159A}" srcOrd="0" destOrd="0" presId="urn:microsoft.com/office/officeart/2005/8/layout/radial5"/>
    <dgm:cxn modelId="{78D579B3-7387-2342-B718-9258DABF502B}" type="presParOf" srcId="{DEE315DD-82C7-D445-92FD-DD93EAB5F46C}" destId="{81A6ABCA-81EC-FD45-9450-894A75EBACBF}" srcOrd="2" destOrd="0" presId="urn:microsoft.com/office/officeart/2005/8/layout/radial5"/>
    <dgm:cxn modelId="{33EB6898-659A-154B-BB06-297D73D1E9CE}" type="presParOf" srcId="{DEE315DD-82C7-D445-92FD-DD93EAB5F46C}" destId="{DE325503-B18D-DC4B-834A-72D043A427C4}" srcOrd="3" destOrd="0" presId="urn:microsoft.com/office/officeart/2005/8/layout/radial5"/>
    <dgm:cxn modelId="{BDE0FD6B-4DFB-D643-A644-169DAC05A7D5}" type="presParOf" srcId="{DE325503-B18D-DC4B-834A-72D043A427C4}" destId="{5A20157F-FB0E-874A-B0F8-8D9350A07932}" srcOrd="0" destOrd="0" presId="urn:microsoft.com/office/officeart/2005/8/layout/radial5"/>
    <dgm:cxn modelId="{466F4724-485C-444D-A502-CC79AF5A8788}" type="presParOf" srcId="{DEE315DD-82C7-D445-92FD-DD93EAB5F46C}" destId="{2A7C9EE1-412D-A14F-8178-AE8795CC0D1A}" srcOrd="4" destOrd="0" presId="urn:microsoft.com/office/officeart/2005/8/layout/radial5"/>
    <dgm:cxn modelId="{375689BA-2DC0-5C4C-AC83-98DC775C1C33}" type="presParOf" srcId="{DEE315DD-82C7-D445-92FD-DD93EAB5F46C}" destId="{C92618DC-37DA-DE46-9AC4-80E14C444024}" srcOrd="5" destOrd="0" presId="urn:microsoft.com/office/officeart/2005/8/layout/radial5"/>
    <dgm:cxn modelId="{FE726A0B-C7AB-1242-BC00-791530E5106B}" type="presParOf" srcId="{C92618DC-37DA-DE46-9AC4-80E14C444024}" destId="{7100670B-E578-E44C-A840-458D2DADC6AD}" srcOrd="0" destOrd="0" presId="urn:microsoft.com/office/officeart/2005/8/layout/radial5"/>
    <dgm:cxn modelId="{D53BACCD-2F6A-D94E-9DCB-69A5FFD83485}" type="presParOf" srcId="{DEE315DD-82C7-D445-92FD-DD93EAB5F46C}" destId="{425046CD-CBD3-4A4F-B6C3-BADDA852CC82}"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0CF270-39C6-7E41-9064-9C5AA91A3F28}" type="doc">
      <dgm:prSet loTypeId="urn:microsoft.com/office/officeart/2005/8/layout/vList3" loCatId="" qsTypeId="urn:microsoft.com/office/officeart/2005/8/quickstyle/3d1" qsCatId="3D" csTypeId="urn:microsoft.com/office/officeart/2005/8/colors/colorful3" csCatId="colorful" phldr="1"/>
      <dgm:spPr/>
    </dgm:pt>
    <dgm:pt modelId="{1186B408-8D5A-C042-925D-CFFCDC266957}">
      <dgm:prSet phldrT="[Text]" custT="1"/>
      <dgm:spPr/>
      <dgm:t>
        <a:bodyPr/>
        <a:lstStyle/>
        <a:p>
          <a:r>
            <a:rPr lang="en-US" sz="2200" dirty="0" err="1">
              <a:solidFill>
                <a:schemeClr val="tx1"/>
              </a:solidFill>
              <a:latin typeface="Arial" panose="020B0604020202020204" pitchFamily="34" charset="0"/>
              <a:cs typeface="Arial" panose="020B0604020202020204" pitchFamily="34" charset="0"/>
            </a:rPr>
            <a:t>Các</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thuật</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ngữ</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chuyên</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môn</a:t>
          </a:r>
          <a:endParaRPr lang="en-US" sz="2200" dirty="0">
            <a:solidFill>
              <a:schemeClr val="tx1"/>
            </a:solidFill>
            <a:latin typeface="Arial" panose="020B0604020202020204" pitchFamily="34" charset="0"/>
            <a:cs typeface="Arial" panose="020B0604020202020204" pitchFamily="34" charset="0"/>
          </a:endParaRPr>
        </a:p>
      </dgm:t>
    </dgm:pt>
    <dgm:pt modelId="{BC83ECC5-C598-1242-AF89-D59C59B7910C}" type="parTrans" cxnId="{7D75B9EF-9E7F-D14A-9CC0-19E6591E8019}">
      <dgm:prSet/>
      <dgm:spPr/>
      <dgm:t>
        <a:bodyPr/>
        <a:lstStyle/>
        <a:p>
          <a:endParaRPr lang="en-US"/>
        </a:p>
      </dgm:t>
    </dgm:pt>
    <dgm:pt modelId="{75BB0D1F-00AA-B64E-A5DD-23ECAB0C28D5}" type="sibTrans" cxnId="{7D75B9EF-9E7F-D14A-9CC0-19E6591E8019}">
      <dgm:prSet/>
      <dgm:spPr/>
      <dgm:t>
        <a:bodyPr/>
        <a:lstStyle/>
        <a:p>
          <a:endParaRPr lang="en-US"/>
        </a:p>
      </dgm:t>
    </dgm:pt>
    <dgm:pt modelId="{0972C39D-E390-0E44-9CC7-8C77403C9D19}">
      <dgm:prSet phldrT="[Text]" custT="1"/>
      <dgm:spPr/>
      <dgm:t>
        <a:bodyPr/>
        <a:lstStyle/>
        <a:p>
          <a:r>
            <a:rPr lang="en-US" sz="2200" dirty="0" err="1">
              <a:solidFill>
                <a:schemeClr val="tx1"/>
              </a:solidFill>
              <a:latin typeface="Arial" panose="020B0604020202020204" pitchFamily="34" charset="0"/>
              <a:cs typeface="Arial" panose="020B0604020202020204" pitchFamily="34" charset="0"/>
            </a:rPr>
            <a:t>Dữ</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liệu</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và</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cấu</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trúc</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dữ</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liệu</a:t>
          </a:r>
          <a:endParaRPr lang="en-US" sz="2200" dirty="0">
            <a:solidFill>
              <a:schemeClr val="tx1"/>
            </a:solidFill>
            <a:latin typeface="Arial" panose="020B0604020202020204" pitchFamily="34" charset="0"/>
            <a:cs typeface="Arial" panose="020B0604020202020204" pitchFamily="34" charset="0"/>
          </a:endParaRPr>
        </a:p>
      </dgm:t>
    </dgm:pt>
    <dgm:pt modelId="{DFBD0836-4BFC-EF49-AB8B-7818AB4D7E1D}" type="parTrans" cxnId="{11400515-3D5C-1341-B62C-C457F2811220}">
      <dgm:prSet/>
      <dgm:spPr/>
      <dgm:t>
        <a:bodyPr/>
        <a:lstStyle/>
        <a:p>
          <a:endParaRPr lang="en-US"/>
        </a:p>
      </dgm:t>
    </dgm:pt>
    <dgm:pt modelId="{3244B26D-D780-F548-AF59-5167F0815B7E}" type="sibTrans" cxnId="{11400515-3D5C-1341-B62C-C457F2811220}">
      <dgm:prSet/>
      <dgm:spPr/>
      <dgm:t>
        <a:bodyPr/>
        <a:lstStyle/>
        <a:p>
          <a:endParaRPr lang="en-US"/>
        </a:p>
      </dgm:t>
    </dgm:pt>
    <dgm:pt modelId="{3744C92C-1242-214D-8401-EB9EA9FAC0CD}">
      <dgm:prSet phldrT="[Text]" custT="1"/>
      <dgm:spPr/>
      <dgm:t>
        <a:bodyPr/>
        <a:lstStyle/>
        <a:p>
          <a:r>
            <a:rPr lang="en-US" sz="2200" dirty="0" err="1">
              <a:solidFill>
                <a:schemeClr val="tx1"/>
              </a:solidFill>
              <a:latin typeface="Arial" panose="020B0604020202020204" pitchFamily="34" charset="0"/>
              <a:cs typeface="Arial" panose="020B0604020202020204" pitchFamily="34" charset="0"/>
            </a:rPr>
            <a:t>Các</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phương</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tiện</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thiết</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bị</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sản</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phẩm</a:t>
          </a:r>
          <a:endParaRPr lang="en-US" sz="2200" dirty="0">
            <a:solidFill>
              <a:schemeClr val="tx1"/>
            </a:solidFill>
            <a:latin typeface="Arial" panose="020B0604020202020204" pitchFamily="34" charset="0"/>
            <a:cs typeface="Arial" panose="020B0604020202020204" pitchFamily="34" charset="0"/>
          </a:endParaRPr>
        </a:p>
      </dgm:t>
    </dgm:pt>
    <dgm:pt modelId="{AD1C9398-14A8-A644-870D-344189EEB7D9}" type="parTrans" cxnId="{F3DF8A4B-7997-AC47-AB81-C918A7EDC629}">
      <dgm:prSet/>
      <dgm:spPr/>
      <dgm:t>
        <a:bodyPr/>
        <a:lstStyle/>
        <a:p>
          <a:endParaRPr lang="en-US"/>
        </a:p>
      </dgm:t>
    </dgm:pt>
    <dgm:pt modelId="{5499721B-7FBB-A742-9376-E49DC4D3B73B}" type="sibTrans" cxnId="{F3DF8A4B-7997-AC47-AB81-C918A7EDC629}">
      <dgm:prSet/>
      <dgm:spPr/>
      <dgm:t>
        <a:bodyPr/>
        <a:lstStyle/>
        <a:p>
          <a:endParaRPr lang="en-US"/>
        </a:p>
      </dgm:t>
    </dgm:pt>
    <dgm:pt modelId="{380EFD15-59F0-ED47-BFAA-122906C57A86}">
      <dgm:prSet phldrT="[Text]" custT="1"/>
      <dgm:spPr/>
      <dgm:t>
        <a:bodyPr/>
        <a:lstStyle/>
        <a:p>
          <a:r>
            <a:rPr lang="en-US" sz="2200" dirty="0" err="1">
              <a:solidFill>
                <a:schemeClr val="tx1"/>
              </a:solidFill>
              <a:latin typeface="Arial" panose="020B0604020202020204" pitchFamily="34" charset="0"/>
              <a:cs typeface="Arial" panose="020B0604020202020204" pitchFamily="34" charset="0"/>
            </a:rPr>
            <a:t>Tổ</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chức</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hoạt</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động</a:t>
          </a:r>
          <a:endParaRPr lang="en-US" sz="2200" dirty="0">
            <a:solidFill>
              <a:schemeClr val="tx1"/>
            </a:solidFill>
            <a:latin typeface="Arial" panose="020B0604020202020204" pitchFamily="34" charset="0"/>
            <a:cs typeface="Arial" panose="020B0604020202020204" pitchFamily="34" charset="0"/>
          </a:endParaRPr>
        </a:p>
      </dgm:t>
    </dgm:pt>
    <dgm:pt modelId="{E862D888-E828-2F44-B3C4-118E4084AFCC}" type="parTrans" cxnId="{627546EA-DE7B-6B49-A5EB-A5C4DC4E2CE5}">
      <dgm:prSet/>
      <dgm:spPr/>
      <dgm:t>
        <a:bodyPr/>
        <a:lstStyle/>
        <a:p>
          <a:endParaRPr lang="en-US"/>
        </a:p>
      </dgm:t>
    </dgm:pt>
    <dgm:pt modelId="{82F0B378-D869-CE4B-AA67-7E5A915DF310}" type="sibTrans" cxnId="{627546EA-DE7B-6B49-A5EB-A5C4DC4E2CE5}">
      <dgm:prSet/>
      <dgm:spPr/>
      <dgm:t>
        <a:bodyPr/>
        <a:lstStyle/>
        <a:p>
          <a:endParaRPr lang="en-US"/>
        </a:p>
      </dgm:t>
    </dgm:pt>
    <dgm:pt modelId="{67B623F7-5E65-054F-9951-9A66B59A079C}">
      <dgm:prSet phldrT="[Text]" custT="1"/>
      <dgm:spPr/>
      <dgm:t>
        <a:bodyPr/>
        <a:lstStyle/>
        <a:p>
          <a:r>
            <a:rPr lang="en-US" sz="2200" dirty="0" err="1">
              <a:solidFill>
                <a:schemeClr val="tx1"/>
              </a:solidFill>
              <a:latin typeface="Arial" panose="020B0604020202020204" pitchFamily="34" charset="0"/>
              <a:cs typeface="Arial" panose="020B0604020202020204" pitchFamily="34" charset="0"/>
            </a:rPr>
            <a:t>Các</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quy</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trình</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xử</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lý</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nghiệp</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vụ</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công</a:t>
          </a:r>
          <a:r>
            <a:rPr lang="en-US" sz="2200" dirty="0">
              <a:solidFill>
                <a:schemeClr val="tx1"/>
              </a:solidFill>
              <a:latin typeface="Arial" panose="020B0604020202020204" pitchFamily="34" charset="0"/>
              <a:cs typeface="Arial" panose="020B0604020202020204" pitchFamily="34" charset="0"/>
            </a:rPr>
            <a:t> </a:t>
          </a:r>
          <a:r>
            <a:rPr lang="en-US" sz="2200" dirty="0" err="1">
              <a:solidFill>
                <a:schemeClr val="tx1"/>
              </a:solidFill>
              <a:latin typeface="Arial" panose="020B0604020202020204" pitchFamily="34" charset="0"/>
              <a:cs typeface="Arial" panose="020B0604020202020204" pitchFamily="34" charset="0"/>
            </a:rPr>
            <a:t>nghệ</a:t>
          </a:r>
          <a:r>
            <a:rPr lang="en-US" sz="2200" dirty="0">
              <a:solidFill>
                <a:schemeClr val="tx1"/>
              </a:solidFill>
              <a:latin typeface="Arial" panose="020B0604020202020204" pitchFamily="34" charset="0"/>
              <a:cs typeface="Arial" panose="020B0604020202020204" pitchFamily="34" charset="0"/>
            </a:rPr>
            <a:t> </a:t>
          </a:r>
        </a:p>
      </dgm:t>
    </dgm:pt>
    <dgm:pt modelId="{41BD36CC-7C7B-9A4C-A6B3-840345472EF9}" type="parTrans" cxnId="{06FCF3DB-689C-D64C-9F27-67452A9B961D}">
      <dgm:prSet/>
      <dgm:spPr/>
      <dgm:t>
        <a:bodyPr/>
        <a:lstStyle/>
        <a:p>
          <a:endParaRPr lang="en-US"/>
        </a:p>
      </dgm:t>
    </dgm:pt>
    <dgm:pt modelId="{3D5BD257-6ACD-EB48-A54F-38ED79A43DD9}" type="sibTrans" cxnId="{06FCF3DB-689C-D64C-9F27-67452A9B961D}">
      <dgm:prSet/>
      <dgm:spPr/>
      <dgm:t>
        <a:bodyPr/>
        <a:lstStyle/>
        <a:p>
          <a:endParaRPr lang="en-US"/>
        </a:p>
      </dgm:t>
    </dgm:pt>
    <dgm:pt modelId="{C735E584-739E-C148-9F79-E33ECA943015}" type="pres">
      <dgm:prSet presAssocID="{020CF270-39C6-7E41-9064-9C5AA91A3F28}" presName="linearFlow" presStyleCnt="0">
        <dgm:presLayoutVars>
          <dgm:dir/>
          <dgm:resizeHandles val="exact"/>
        </dgm:presLayoutVars>
      </dgm:prSet>
      <dgm:spPr/>
    </dgm:pt>
    <dgm:pt modelId="{DF9CF532-9242-FE4C-96EF-0EB3E7A1A964}" type="pres">
      <dgm:prSet presAssocID="{1186B408-8D5A-C042-925D-CFFCDC266957}" presName="composite" presStyleCnt="0"/>
      <dgm:spPr/>
    </dgm:pt>
    <dgm:pt modelId="{CFC62C3C-FAEF-FF4C-9217-F4069D171B40}" type="pres">
      <dgm:prSet presAssocID="{1186B408-8D5A-C042-925D-CFFCDC266957}" presName="imgShp" presStyleLbl="fgImgPlace1" presStyleIdx="0" presStyleCnt="5"/>
      <dgm:spPr/>
    </dgm:pt>
    <dgm:pt modelId="{167AF62C-9CC2-3F4E-9CB5-6565721B0659}" type="pres">
      <dgm:prSet presAssocID="{1186B408-8D5A-C042-925D-CFFCDC266957}" presName="txShp" presStyleLbl="node1" presStyleIdx="0" presStyleCnt="5">
        <dgm:presLayoutVars>
          <dgm:bulletEnabled val="1"/>
        </dgm:presLayoutVars>
      </dgm:prSet>
      <dgm:spPr/>
    </dgm:pt>
    <dgm:pt modelId="{40F55F77-1FB9-5144-A9E7-4A6E17453692}" type="pres">
      <dgm:prSet presAssocID="{75BB0D1F-00AA-B64E-A5DD-23ECAB0C28D5}" presName="spacing" presStyleCnt="0"/>
      <dgm:spPr/>
    </dgm:pt>
    <dgm:pt modelId="{7D970854-9A5E-EA4F-AB1D-61CC72BC3243}" type="pres">
      <dgm:prSet presAssocID="{0972C39D-E390-0E44-9CC7-8C77403C9D19}" presName="composite" presStyleCnt="0"/>
      <dgm:spPr/>
    </dgm:pt>
    <dgm:pt modelId="{5DD98678-A93B-0D42-B0E9-88CDCA492EC1}" type="pres">
      <dgm:prSet presAssocID="{0972C39D-E390-0E44-9CC7-8C77403C9D19}" presName="imgShp" presStyleLbl="fgImgPlace1" presStyleIdx="1" presStyleCnt="5"/>
      <dgm:spPr/>
    </dgm:pt>
    <dgm:pt modelId="{BB0AAD73-755A-F842-9186-1FDC8FD8F135}" type="pres">
      <dgm:prSet presAssocID="{0972C39D-E390-0E44-9CC7-8C77403C9D19}" presName="txShp" presStyleLbl="node1" presStyleIdx="1" presStyleCnt="5">
        <dgm:presLayoutVars>
          <dgm:bulletEnabled val="1"/>
        </dgm:presLayoutVars>
      </dgm:prSet>
      <dgm:spPr/>
    </dgm:pt>
    <dgm:pt modelId="{A967CD26-6AFF-0D46-A804-5CB70E05D93B}" type="pres">
      <dgm:prSet presAssocID="{3244B26D-D780-F548-AF59-5167F0815B7E}" presName="spacing" presStyleCnt="0"/>
      <dgm:spPr/>
    </dgm:pt>
    <dgm:pt modelId="{3AD4E966-9A2C-2D47-8689-1405132699AA}" type="pres">
      <dgm:prSet presAssocID="{3744C92C-1242-214D-8401-EB9EA9FAC0CD}" presName="composite" presStyleCnt="0"/>
      <dgm:spPr/>
    </dgm:pt>
    <dgm:pt modelId="{8695724B-0DE1-254F-89B5-C1D2DFBB77CD}" type="pres">
      <dgm:prSet presAssocID="{3744C92C-1242-214D-8401-EB9EA9FAC0CD}" presName="imgShp" presStyleLbl="fgImgPlace1" presStyleIdx="2" presStyleCnt="5"/>
      <dgm:spPr/>
    </dgm:pt>
    <dgm:pt modelId="{18D72CF5-064B-A14D-8C87-19C805AEA762}" type="pres">
      <dgm:prSet presAssocID="{3744C92C-1242-214D-8401-EB9EA9FAC0CD}" presName="txShp" presStyleLbl="node1" presStyleIdx="2" presStyleCnt="5">
        <dgm:presLayoutVars>
          <dgm:bulletEnabled val="1"/>
        </dgm:presLayoutVars>
      </dgm:prSet>
      <dgm:spPr/>
    </dgm:pt>
    <dgm:pt modelId="{B3725F0E-5271-7840-BA26-BA781C3A01E7}" type="pres">
      <dgm:prSet presAssocID="{5499721B-7FBB-A742-9376-E49DC4D3B73B}" presName="spacing" presStyleCnt="0"/>
      <dgm:spPr/>
    </dgm:pt>
    <dgm:pt modelId="{BA026A8A-3D0A-D540-884E-0E89FA2D642C}" type="pres">
      <dgm:prSet presAssocID="{67B623F7-5E65-054F-9951-9A66B59A079C}" presName="composite" presStyleCnt="0"/>
      <dgm:spPr/>
    </dgm:pt>
    <dgm:pt modelId="{C004C0BB-DE74-2F49-B2F4-0B81E12C4737}" type="pres">
      <dgm:prSet presAssocID="{67B623F7-5E65-054F-9951-9A66B59A079C}" presName="imgShp" presStyleLbl="fgImgPlace1" presStyleIdx="3" presStyleCnt="5"/>
      <dgm:spPr/>
    </dgm:pt>
    <dgm:pt modelId="{F9F4D4AC-5BA3-0E40-84AD-FDCF377D2B42}" type="pres">
      <dgm:prSet presAssocID="{67B623F7-5E65-054F-9951-9A66B59A079C}" presName="txShp" presStyleLbl="node1" presStyleIdx="3" presStyleCnt="5">
        <dgm:presLayoutVars>
          <dgm:bulletEnabled val="1"/>
        </dgm:presLayoutVars>
      </dgm:prSet>
      <dgm:spPr/>
    </dgm:pt>
    <dgm:pt modelId="{67BB7C38-B8FC-DA46-981D-E8B9E8B61252}" type="pres">
      <dgm:prSet presAssocID="{3D5BD257-6ACD-EB48-A54F-38ED79A43DD9}" presName="spacing" presStyleCnt="0"/>
      <dgm:spPr/>
    </dgm:pt>
    <dgm:pt modelId="{29214FA4-390B-3D47-9120-0492D7AFF4D7}" type="pres">
      <dgm:prSet presAssocID="{380EFD15-59F0-ED47-BFAA-122906C57A86}" presName="composite" presStyleCnt="0"/>
      <dgm:spPr/>
    </dgm:pt>
    <dgm:pt modelId="{87AED96F-20C1-B846-BAB0-1D7F9F26D9C5}" type="pres">
      <dgm:prSet presAssocID="{380EFD15-59F0-ED47-BFAA-122906C57A86}" presName="imgShp" presStyleLbl="fgImgPlace1" presStyleIdx="4" presStyleCnt="5"/>
      <dgm:spPr/>
    </dgm:pt>
    <dgm:pt modelId="{5CE1ED33-4FEE-6B4B-8224-B9DAA0E7765C}" type="pres">
      <dgm:prSet presAssocID="{380EFD15-59F0-ED47-BFAA-122906C57A86}" presName="txShp" presStyleLbl="node1" presStyleIdx="4" presStyleCnt="5">
        <dgm:presLayoutVars>
          <dgm:bulletEnabled val="1"/>
        </dgm:presLayoutVars>
      </dgm:prSet>
      <dgm:spPr/>
    </dgm:pt>
  </dgm:ptLst>
  <dgm:cxnLst>
    <dgm:cxn modelId="{DCF0050A-3488-AC49-B71F-F9D27DE04D0F}" type="presOf" srcId="{020CF270-39C6-7E41-9064-9C5AA91A3F28}" destId="{C735E584-739E-C148-9F79-E33ECA943015}" srcOrd="0" destOrd="0" presId="urn:microsoft.com/office/officeart/2005/8/layout/vList3"/>
    <dgm:cxn modelId="{11400515-3D5C-1341-B62C-C457F2811220}" srcId="{020CF270-39C6-7E41-9064-9C5AA91A3F28}" destId="{0972C39D-E390-0E44-9CC7-8C77403C9D19}" srcOrd="1" destOrd="0" parTransId="{DFBD0836-4BFC-EF49-AB8B-7818AB4D7E1D}" sibTransId="{3244B26D-D780-F548-AF59-5167F0815B7E}"/>
    <dgm:cxn modelId="{6E889E1A-F646-E64A-90EC-B06EEBEEFE5F}" type="presOf" srcId="{0972C39D-E390-0E44-9CC7-8C77403C9D19}" destId="{BB0AAD73-755A-F842-9186-1FDC8FD8F135}" srcOrd="0" destOrd="0" presId="urn:microsoft.com/office/officeart/2005/8/layout/vList3"/>
    <dgm:cxn modelId="{6521831D-F522-0949-A782-555E76B4495E}" type="presOf" srcId="{380EFD15-59F0-ED47-BFAA-122906C57A86}" destId="{5CE1ED33-4FEE-6B4B-8224-B9DAA0E7765C}" srcOrd="0" destOrd="0" presId="urn:microsoft.com/office/officeart/2005/8/layout/vList3"/>
    <dgm:cxn modelId="{C0C5D242-2604-4B44-A583-1073AB5C58CF}" type="presOf" srcId="{67B623F7-5E65-054F-9951-9A66B59A079C}" destId="{F9F4D4AC-5BA3-0E40-84AD-FDCF377D2B42}" srcOrd="0" destOrd="0" presId="urn:microsoft.com/office/officeart/2005/8/layout/vList3"/>
    <dgm:cxn modelId="{F3DF8A4B-7997-AC47-AB81-C918A7EDC629}" srcId="{020CF270-39C6-7E41-9064-9C5AA91A3F28}" destId="{3744C92C-1242-214D-8401-EB9EA9FAC0CD}" srcOrd="2" destOrd="0" parTransId="{AD1C9398-14A8-A644-870D-344189EEB7D9}" sibTransId="{5499721B-7FBB-A742-9376-E49DC4D3B73B}"/>
    <dgm:cxn modelId="{B14E55C5-236A-4F4A-99F3-2F855AA06EFF}" type="presOf" srcId="{3744C92C-1242-214D-8401-EB9EA9FAC0CD}" destId="{18D72CF5-064B-A14D-8C87-19C805AEA762}" srcOrd="0" destOrd="0" presId="urn:microsoft.com/office/officeart/2005/8/layout/vList3"/>
    <dgm:cxn modelId="{06FCF3DB-689C-D64C-9F27-67452A9B961D}" srcId="{020CF270-39C6-7E41-9064-9C5AA91A3F28}" destId="{67B623F7-5E65-054F-9951-9A66B59A079C}" srcOrd="3" destOrd="0" parTransId="{41BD36CC-7C7B-9A4C-A6B3-840345472EF9}" sibTransId="{3D5BD257-6ACD-EB48-A54F-38ED79A43DD9}"/>
    <dgm:cxn modelId="{627546EA-DE7B-6B49-A5EB-A5C4DC4E2CE5}" srcId="{020CF270-39C6-7E41-9064-9C5AA91A3F28}" destId="{380EFD15-59F0-ED47-BFAA-122906C57A86}" srcOrd="4" destOrd="0" parTransId="{E862D888-E828-2F44-B3C4-118E4084AFCC}" sibTransId="{82F0B378-D869-CE4B-AA67-7E5A915DF310}"/>
    <dgm:cxn modelId="{C9FA83ED-F326-7540-9939-605395220121}" type="presOf" srcId="{1186B408-8D5A-C042-925D-CFFCDC266957}" destId="{167AF62C-9CC2-3F4E-9CB5-6565721B0659}" srcOrd="0" destOrd="0" presId="urn:microsoft.com/office/officeart/2005/8/layout/vList3"/>
    <dgm:cxn modelId="{7D75B9EF-9E7F-D14A-9CC0-19E6591E8019}" srcId="{020CF270-39C6-7E41-9064-9C5AA91A3F28}" destId="{1186B408-8D5A-C042-925D-CFFCDC266957}" srcOrd="0" destOrd="0" parTransId="{BC83ECC5-C598-1242-AF89-D59C59B7910C}" sibTransId="{75BB0D1F-00AA-B64E-A5DD-23ECAB0C28D5}"/>
    <dgm:cxn modelId="{31CD22B6-7F8B-A84A-BA9A-329CF13C9E5C}" type="presParOf" srcId="{C735E584-739E-C148-9F79-E33ECA943015}" destId="{DF9CF532-9242-FE4C-96EF-0EB3E7A1A964}" srcOrd="0" destOrd="0" presId="urn:microsoft.com/office/officeart/2005/8/layout/vList3"/>
    <dgm:cxn modelId="{81EBD270-E0F3-E946-A040-AD2EB16BB49D}" type="presParOf" srcId="{DF9CF532-9242-FE4C-96EF-0EB3E7A1A964}" destId="{CFC62C3C-FAEF-FF4C-9217-F4069D171B40}" srcOrd="0" destOrd="0" presId="urn:microsoft.com/office/officeart/2005/8/layout/vList3"/>
    <dgm:cxn modelId="{815E424F-09B3-B245-A3CE-4D646C6AB413}" type="presParOf" srcId="{DF9CF532-9242-FE4C-96EF-0EB3E7A1A964}" destId="{167AF62C-9CC2-3F4E-9CB5-6565721B0659}" srcOrd="1" destOrd="0" presId="urn:microsoft.com/office/officeart/2005/8/layout/vList3"/>
    <dgm:cxn modelId="{4F47EBDB-BC4D-7C40-8ACE-E2B95B46E8E4}" type="presParOf" srcId="{C735E584-739E-C148-9F79-E33ECA943015}" destId="{40F55F77-1FB9-5144-A9E7-4A6E17453692}" srcOrd="1" destOrd="0" presId="urn:microsoft.com/office/officeart/2005/8/layout/vList3"/>
    <dgm:cxn modelId="{41465F76-4F3F-A54A-954A-0F0F1589BE2E}" type="presParOf" srcId="{C735E584-739E-C148-9F79-E33ECA943015}" destId="{7D970854-9A5E-EA4F-AB1D-61CC72BC3243}" srcOrd="2" destOrd="0" presId="urn:microsoft.com/office/officeart/2005/8/layout/vList3"/>
    <dgm:cxn modelId="{EA952F87-4F63-D34E-A0B5-358A662D682B}" type="presParOf" srcId="{7D970854-9A5E-EA4F-AB1D-61CC72BC3243}" destId="{5DD98678-A93B-0D42-B0E9-88CDCA492EC1}" srcOrd="0" destOrd="0" presId="urn:microsoft.com/office/officeart/2005/8/layout/vList3"/>
    <dgm:cxn modelId="{B2BCEB11-5714-2742-8C1D-A815A0AD6A8D}" type="presParOf" srcId="{7D970854-9A5E-EA4F-AB1D-61CC72BC3243}" destId="{BB0AAD73-755A-F842-9186-1FDC8FD8F135}" srcOrd="1" destOrd="0" presId="urn:microsoft.com/office/officeart/2005/8/layout/vList3"/>
    <dgm:cxn modelId="{761CD45B-F20F-5D41-90F3-E148581FE28A}" type="presParOf" srcId="{C735E584-739E-C148-9F79-E33ECA943015}" destId="{A967CD26-6AFF-0D46-A804-5CB70E05D93B}" srcOrd="3" destOrd="0" presId="urn:microsoft.com/office/officeart/2005/8/layout/vList3"/>
    <dgm:cxn modelId="{3B992821-6007-D24A-8DD1-DB6A1F7A6158}" type="presParOf" srcId="{C735E584-739E-C148-9F79-E33ECA943015}" destId="{3AD4E966-9A2C-2D47-8689-1405132699AA}" srcOrd="4" destOrd="0" presId="urn:microsoft.com/office/officeart/2005/8/layout/vList3"/>
    <dgm:cxn modelId="{4AA620DD-7F1B-C047-AFDE-680470790C11}" type="presParOf" srcId="{3AD4E966-9A2C-2D47-8689-1405132699AA}" destId="{8695724B-0DE1-254F-89B5-C1D2DFBB77CD}" srcOrd="0" destOrd="0" presId="urn:microsoft.com/office/officeart/2005/8/layout/vList3"/>
    <dgm:cxn modelId="{270552DF-15E1-3340-8813-4E916BF4FE4E}" type="presParOf" srcId="{3AD4E966-9A2C-2D47-8689-1405132699AA}" destId="{18D72CF5-064B-A14D-8C87-19C805AEA762}" srcOrd="1" destOrd="0" presId="urn:microsoft.com/office/officeart/2005/8/layout/vList3"/>
    <dgm:cxn modelId="{11B0601D-03BE-F743-BF1A-A03512C1494B}" type="presParOf" srcId="{C735E584-739E-C148-9F79-E33ECA943015}" destId="{B3725F0E-5271-7840-BA26-BA781C3A01E7}" srcOrd="5" destOrd="0" presId="urn:microsoft.com/office/officeart/2005/8/layout/vList3"/>
    <dgm:cxn modelId="{5C87E529-E53A-E047-B804-A732B82D44F7}" type="presParOf" srcId="{C735E584-739E-C148-9F79-E33ECA943015}" destId="{BA026A8A-3D0A-D540-884E-0E89FA2D642C}" srcOrd="6" destOrd="0" presId="urn:microsoft.com/office/officeart/2005/8/layout/vList3"/>
    <dgm:cxn modelId="{970E2531-80AB-AE49-8A06-4E233308877A}" type="presParOf" srcId="{BA026A8A-3D0A-D540-884E-0E89FA2D642C}" destId="{C004C0BB-DE74-2F49-B2F4-0B81E12C4737}" srcOrd="0" destOrd="0" presId="urn:microsoft.com/office/officeart/2005/8/layout/vList3"/>
    <dgm:cxn modelId="{76C0FC53-E901-9C4D-9FA8-749A9F3AEA06}" type="presParOf" srcId="{BA026A8A-3D0A-D540-884E-0E89FA2D642C}" destId="{F9F4D4AC-5BA3-0E40-84AD-FDCF377D2B42}" srcOrd="1" destOrd="0" presId="urn:microsoft.com/office/officeart/2005/8/layout/vList3"/>
    <dgm:cxn modelId="{7C10FA10-27A4-2A40-94F2-9DDE02502D00}" type="presParOf" srcId="{C735E584-739E-C148-9F79-E33ECA943015}" destId="{67BB7C38-B8FC-DA46-981D-E8B9E8B61252}" srcOrd="7" destOrd="0" presId="urn:microsoft.com/office/officeart/2005/8/layout/vList3"/>
    <dgm:cxn modelId="{9E87BF0A-B538-A440-B62F-C5E623927550}" type="presParOf" srcId="{C735E584-739E-C148-9F79-E33ECA943015}" destId="{29214FA4-390B-3D47-9120-0492D7AFF4D7}" srcOrd="8" destOrd="0" presId="urn:microsoft.com/office/officeart/2005/8/layout/vList3"/>
    <dgm:cxn modelId="{CACDA54A-B44B-2B40-9A6C-FC6A78F0FF2F}" type="presParOf" srcId="{29214FA4-390B-3D47-9120-0492D7AFF4D7}" destId="{87AED96F-20C1-B846-BAB0-1D7F9F26D9C5}" srcOrd="0" destOrd="0" presId="urn:microsoft.com/office/officeart/2005/8/layout/vList3"/>
    <dgm:cxn modelId="{F7B160B2-AD87-1546-B615-09E7AB76D186}" type="presParOf" srcId="{29214FA4-390B-3D47-9120-0492D7AFF4D7}" destId="{5CE1ED33-4FEE-6B4B-8224-B9DAA0E7765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7B7678-B1E5-B344-818A-05D8EFFC2B1C}" type="doc">
      <dgm:prSet loTypeId="urn:microsoft.com/office/officeart/2009/3/layout/HorizontalOrganizationChart" loCatId="" qsTypeId="urn:microsoft.com/office/officeart/2005/8/quickstyle/3d1" qsCatId="3D" csTypeId="urn:microsoft.com/office/officeart/2005/8/colors/colorful5" csCatId="colorful" phldr="1"/>
      <dgm:spPr/>
      <dgm:t>
        <a:bodyPr/>
        <a:lstStyle/>
        <a:p>
          <a:endParaRPr lang="en-US"/>
        </a:p>
      </dgm:t>
    </dgm:pt>
    <dgm:pt modelId="{4D2B95B0-4E17-4B4B-9C16-62DDF4ADF782}">
      <dgm:prSet phldrT="[Text]" custT="1"/>
      <dgm:spPr/>
      <dgm:t>
        <a:bodyPr/>
        <a:lstStyle/>
        <a:p>
          <a:r>
            <a:rPr lang="en-US" sz="2000" dirty="0" err="1">
              <a:latin typeface="Arial" panose="020B0604020202020204" pitchFamily="34" charset="0"/>
              <a:cs typeface="Arial" panose="020B0604020202020204" pitchFamily="34" charset="0"/>
            </a:rPr>
            <a:t>Sản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phẩm</a:t>
          </a:r>
          <a:r>
            <a:rPr lang="en-US" sz="2000" dirty="0">
              <a:latin typeface="Arial" panose="020B0604020202020204" pitchFamily="34" charset="0"/>
              <a:cs typeface="Arial" panose="020B0604020202020204" pitchFamily="34" charset="0"/>
            </a:rPr>
            <a:t>, </a:t>
          </a:r>
        </a:p>
        <a:p>
          <a:r>
            <a:rPr lang="en-US" sz="2000" dirty="0" err="1">
              <a:latin typeface="Arial" panose="020B0604020202020204" pitchFamily="34" charset="0"/>
              <a:cs typeface="Arial" panose="020B0604020202020204" pitchFamily="34" charset="0"/>
            </a:rPr>
            <a:t>quá</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trình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dịch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vụ</a:t>
          </a:r>
          <a:endParaRPr lang="en-US" sz="2000" dirty="0">
            <a:latin typeface="Arial" panose="020B0604020202020204" pitchFamily="34" charset="0"/>
            <a:cs typeface="Arial" panose="020B0604020202020204" pitchFamily="34" charset="0"/>
          </a:endParaRPr>
        </a:p>
      </dgm:t>
    </dgm:pt>
    <dgm:pt modelId="{5E61866F-AEAD-4E49-9439-283253A6626D}" type="parTrans" cxnId="{0B80CE9F-F813-A74A-AD9E-E8951A433731}">
      <dgm:prSet/>
      <dgm:spPr/>
      <dgm:t>
        <a:bodyPr/>
        <a:lstStyle/>
        <a:p>
          <a:endParaRPr lang="en-US"/>
        </a:p>
      </dgm:t>
    </dgm:pt>
    <dgm:pt modelId="{26A33707-83E5-624F-967D-53D754C82842}" type="sibTrans" cxnId="{0B80CE9F-F813-A74A-AD9E-E8951A433731}">
      <dgm:prSet/>
      <dgm:spPr/>
      <dgm:t>
        <a:bodyPr/>
        <a:lstStyle/>
        <a:p>
          <a:endParaRPr lang="en-US"/>
        </a:p>
      </dgm:t>
    </dgm:pt>
    <dgm:pt modelId="{09DCAE00-5B80-FD47-A681-AA1DE6D39EC1}" type="asst">
      <dgm:prSet phldrT="[Text]" custT="1"/>
      <dgm:spPr/>
      <dgm:t>
        <a:bodyPr/>
        <a:lstStyle/>
        <a:p>
          <a:r>
            <a:rPr lang="en-US" sz="1600" dirty="0" err="1">
              <a:solidFill>
                <a:schemeClr val="tx1"/>
              </a:solidFill>
              <a:latin typeface="Arial" panose="020B0604020202020204" pitchFamily="34" charset="0"/>
              <a:cs typeface="Arial" panose="020B0604020202020204" pitchFamily="34" charset="0"/>
            </a:rPr>
            <a:t>Phù</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hợp</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với</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mục</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đích</a:t>
          </a:r>
          <a:endParaRPr lang="en-US" sz="1600" dirty="0">
            <a:solidFill>
              <a:schemeClr val="tx1"/>
            </a:solidFill>
            <a:latin typeface="Arial" panose="020B0604020202020204" pitchFamily="34" charset="0"/>
            <a:cs typeface="Arial" panose="020B0604020202020204" pitchFamily="34" charset="0"/>
          </a:endParaRPr>
        </a:p>
      </dgm:t>
    </dgm:pt>
    <dgm:pt modelId="{D92DB0DD-CD67-8B4C-B447-05EB59D53637}" type="parTrans" cxnId="{93A2EA6A-B73D-CC48-A88A-ABE3BA704DEF}">
      <dgm:prSet/>
      <dgm:spPr/>
      <dgm:t>
        <a:bodyPr/>
        <a:lstStyle/>
        <a:p>
          <a:endParaRPr lang="en-US"/>
        </a:p>
      </dgm:t>
    </dgm:pt>
    <dgm:pt modelId="{27EC613C-7889-9E48-9BAC-73C5F18ED7B6}" type="sibTrans" cxnId="{93A2EA6A-B73D-CC48-A88A-ABE3BA704DEF}">
      <dgm:prSet/>
      <dgm:spPr/>
      <dgm:t>
        <a:bodyPr/>
        <a:lstStyle/>
        <a:p>
          <a:endParaRPr lang="en-US"/>
        </a:p>
      </dgm:t>
    </dgm:pt>
    <dgm:pt modelId="{924C51B1-3D40-4041-89BE-BE5B94E827A9}">
      <dgm:prSet phldrT="[Text]" custT="1"/>
      <dgm:spPr/>
      <dgm:t>
        <a:bodyPr/>
        <a:lstStyle/>
        <a:p>
          <a:r>
            <a:rPr lang="en-US" sz="1800" dirty="0" err="1">
              <a:solidFill>
                <a:schemeClr val="tx1"/>
              </a:solidFill>
              <a:latin typeface="Arial" panose="020B0604020202020204" pitchFamily="34" charset="0"/>
              <a:cs typeface="Arial" panose="020B0604020202020204" pitchFamily="34" charset="0"/>
            </a:rPr>
            <a:t>Tính</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thoả</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dụng</a:t>
          </a:r>
          <a:endParaRPr lang="en-US" sz="1800" dirty="0">
            <a:solidFill>
              <a:schemeClr val="tx1"/>
            </a:solidFill>
            <a:latin typeface="Arial" panose="020B0604020202020204" pitchFamily="34" charset="0"/>
            <a:cs typeface="Arial" panose="020B0604020202020204" pitchFamily="34" charset="0"/>
          </a:endParaRPr>
        </a:p>
      </dgm:t>
    </dgm:pt>
    <dgm:pt modelId="{B3BDA2B1-0F0D-AF4C-9534-5C5CA3F53AEC}" type="parTrans" cxnId="{9FA0E426-3AC5-A049-A6C4-812629713566}">
      <dgm:prSet/>
      <dgm:spPr/>
      <dgm:t>
        <a:bodyPr/>
        <a:lstStyle/>
        <a:p>
          <a:endParaRPr lang="en-US"/>
        </a:p>
      </dgm:t>
    </dgm:pt>
    <dgm:pt modelId="{0511B8DE-59C7-9E44-AA3B-FB11CB9A9405}" type="sibTrans" cxnId="{9FA0E426-3AC5-A049-A6C4-812629713566}">
      <dgm:prSet/>
      <dgm:spPr/>
      <dgm:t>
        <a:bodyPr/>
        <a:lstStyle/>
        <a:p>
          <a:endParaRPr lang="en-US"/>
        </a:p>
      </dgm:t>
    </dgm:pt>
    <dgm:pt modelId="{BDEFDA65-1DA9-D742-B4C5-B40F7122573F}">
      <dgm:prSet phldrT="[Text]" custT="1"/>
      <dgm:spPr/>
      <dgm:t>
        <a:bodyPr/>
        <a:lstStyle/>
        <a:p>
          <a:r>
            <a:rPr lang="en-US" sz="1800" dirty="0" err="1">
              <a:solidFill>
                <a:schemeClr val="tx1"/>
              </a:solidFill>
              <a:latin typeface="Arial" panose="020B0604020202020204" pitchFamily="34" charset="0"/>
              <a:cs typeface="Arial" panose="020B0604020202020204" pitchFamily="34" charset="0"/>
            </a:rPr>
            <a:t>Tính</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tương</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thích</a:t>
          </a:r>
          <a:endParaRPr lang="en-US" sz="1800" dirty="0">
            <a:solidFill>
              <a:schemeClr val="tx1"/>
            </a:solidFill>
            <a:latin typeface="Arial" panose="020B0604020202020204" pitchFamily="34" charset="0"/>
            <a:cs typeface="Arial" panose="020B0604020202020204" pitchFamily="34" charset="0"/>
          </a:endParaRPr>
        </a:p>
      </dgm:t>
    </dgm:pt>
    <dgm:pt modelId="{D4D7832D-DC59-4349-B00C-E4474C71D1F0}" type="parTrans" cxnId="{5BF41555-A35C-A24A-A419-E005224617CA}">
      <dgm:prSet/>
      <dgm:spPr/>
      <dgm:t>
        <a:bodyPr/>
        <a:lstStyle/>
        <a:p>
          <a:endParaRPr lang="en-US"/>
        </a:p>
      </dgm:t>
    </dgm:pt>
    <dgm:pt modelId="{BBEFCA3E-DC2B-9246-8F52-22BEB7C577C7}" type="sibTrans" cxnId="{5BF41555-A35C-A24A-A419-E005224617CA}">
      <dgm:prSet/>
      <dgm:spPr/>
      <dgm:t>
        <a:bodyPr/>
        <a:lstStyle/>
        <a:p>
          <a:endParaRPr lang="en-US"/>
        </a:p>
      </dgm:t>
    </dgm:pt>
    <dgm:pt modelId="{E5958ED3-2C0B-104F-96AA-76F9F348B32D}">
      <dgm:prSet phldrT="[Text]" custT="1"/>
      <dgm:spPr/>
      <dgm:t>
        <a:bodyPr/>
        <a:lstStyle/>
        <a:p>
          <a:r>
            <a:rPr lang="en-US" sz="1800" dirty="0" err="1">
              <a:solidFill>
                <a:schemeClr val="tx1"/>
              </a:solidFill>
              <a:latin typeface="Arial" panose="020B0604020202020204" pitchFamily="34" charset="0"/>
              <a:cs typeface="Arial" panose="020B0604020202020204" pitchFamily="34" charset="0"/>
            </a:rPr>
            <a:t>Tính</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đổi</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lẫn</a:t>
          </a:r>
          <a:endParaRPr lang="en-US" sz="1800" dirty="0">
            <a:solidFill>
              <a:schemeClr val="tx1"/>
            </a:solidFill>
            <a:latin typeface="Arial" panose="020B0604020202020204" pitchFamily="34" charset="0"/>
            <a:cs typeface="Arial" panose="020B0604020202020204" pitchFamily="34" charset="0"/>
          </a:endParaRPr>
        </a:p>
      </dgm:t>
    </dgm:pt>
    <dgm:pt modelId="{73DF90F8-0C81-D741-ACA9-D2807774224E}" type="parTrans" cxnId="{0AF82646-8565-FA40-A32B-ED2F82DB1A95}">
      <dgm:prSet/>
      <dgm:spPr/>
      <dgm:t>
        <a:bodyPr/>
        <a:lstStyle/>
        <a:p>
          <a:endParaRPr lang="en-US"/>
        </a:p>
      </dgm:t>
    </dgm:pt>
    <dgm:pt modelId="{D864CD0E-26DD-B245-9BB5-4D1062054056}" type="sibTrans" cxnId="{0AF82646-8565-FA40-A32B-ED2F82DB1A95}">
      <dgm:prSet/>
      <dgm:spPr/>
      <dgm:t>
        <a:bodyPr/>
        <a:lstStyle/>
        <a:p>
          <a:endParaRPr lang="en-US"/>
        </a:p>
      </dgm:t>
    </dgm:pt>
    <dgm:pt modelId="{5A6B0ADC-CD66-8D48-A8C7-18F5338B8802}">
      <dgm:prSet phldrT="[Text]" custT="1"/>
      <dgm:spPr/>
      <dgm:t>
        <a:bodyPr/>
        <a:lstStyle/>
        <a:p>
          <a:r>
            <a:rPr lang="en-US" sz="1800" dirty="0" err="1">
              <a:solidFill>
                <a:schemeClr val="tx1"/>
              </a:solidFill>
              <a:latin typeface="Arial" panose="020B0604020202020204" pitchFamily="34" charset="0"/>
              <a:cs typeface="Arial" panose="020B0604020202020204" pitchFamily="34" charset="0"/>
            </a:rPr>
            <a:t>Kiểm</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soát</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sự</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đa</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dạng</a:t>
          </a:r>
          <a:endParaRPr lang="en-US" sz="1800" dirty="0">
            <a:solidFill>
              <a:schemeClr val="tx1"/>
            </a:solidFill>
            <a:latin typeface="Arial" panose="020B0604020202020204" pitchFamily="34" charset="0"/>
            <a:cs typeface="Arial" panose="020B0604020202020204" pitchFamily="34" charset="0"/>
          </a:endParaRPr>
        </a:p>
      </dgm:t>
    </dgm:pt>
    <dgm:pt modelId="{569673ED-45AB-E248-B034-CF172A0CBD58}" type="parTrans" cxnId="{3A8DF1E0-B8F8-FD47-ADA6-4CC977625D0E}">
      <dgm:prSet/>
      <dgm:spPr/>
      <dgm:t>
        <a:bodyPr/>
        <a:lstStyle/>
        <a:p>
          <a:endParaRPr lang="en-US"/>
        </a:p>
      </dgm:t>
    </dgm:pt>
    <dgm:pt modelId="{2213911E-8D17-7F4F-A835-6815F4C7291C}" type="sibTrans" cxnId="{3A8DF1E0-B8F8-FD47-ADA6-4CC977625D0E}">
      <dgm:prSet/>
      <dgm:spPr/>
      <dgm:t>
        <a:bodyPr/>
        <a:lstStyle/>
        <a:p>
          <a:endParaRPr lang="en-US"/>
        </a:p>
      </dgm:t>
    </dgm:pt>
    <dgm:pt modelId="{014413C1-AAE0-4A48-817F-F0E0B5BA5046}">
      <dgm:prSet phldrT="[Text]" custT="1"/>
      <dgm:spPr/>
      <dgm:t>
        <a:bodyPr/>
        <a:lstStyle/>
        <a:p>
          <a:r>
            <a:rPr lang="en-US" sz="1800" dirty="0" err="1">
              <a:solidFill>
                <a:schemeClr val="tx1"/>
              </a:solidFill>
              <a:latin typeface="Arial" panose="020B0604020202020204" pitchFamily="34" charset="0"/>
              <a:cs typeface="Arial" panose="020B0604020202020204" pitchFamily="34" charset="0"/>
            </a:rPr>
            <a:t>Tính</a:t>
          </a:r>
          <a:r>
            <a:rPr lang="en-US" sz="1800" dirty="0">
              <a:solidFill>
                <a:schemeClr val="tx1"/>
              </a:solidFill>
              <a:latin typeface="Arial" panose="020B0604020202020204" pitchFamily="34" charset="0"/>
              <a:cs typeface="Arial" panose="020B0604020202020204" pitchFamily="34" charset="0"/>
            </a:rPr>
            <a:t> an </a:t>
          </a:r>
          <a:r>
            <a:rPr lang="en-US" sz="1800" dirty="0" err="1">
              <a:solidFill>
                <a:schemeClr val="tx1"/>
              </a:solidFill>
              <a:latin typeface="Arial" panose="020B0604020202020204" pitchFamily="34" charset="0"/>
              <a:cs typeface="Arial" panose="020B0604020202020204" pitchFamily="34" charset="0"/>
            </a:rPr>
            <a:t>toàn</a:t>
          </a:r>
          <a:endParaRPr lang="en-US" sz="1800" dirty="0">
            <a:solidFill>
              <a:schemeClr val="tx1"/>
            </a:solidFill>
            <a:latin typeface="Arial" panose="020B0604020202020204" pitchFamily="34" charset="0"/>
            <a:cs typeface="Arial" panose="020B0604020202020204" pitchFamily="34" charset="0"/>
          </a:endParaRPr>
        </a:p>
      </dgm:t>
    </dgm:pt>
    <dgm:pt modelId="{800F5E0D-A757-1948-9429-266D0E0731B0}" type="parTrans" cxnId="{BC784C1E-E72C-0D43-BC93-039E11529469}">
      <dgm:prSet/>
      <dgm:spPr/>
      <dgm:t>
        <a:bodyPr/>
        <a:lstStyle/>
        <a:p>
          <a:endParaRPr lang="en-US"/>
        </a:p>
      </dgm:t>
    </dgm:pt>
    <dgm:pt modelId="{0F2E1A92-CE64-284C-A9BC-904C3D121103}" type="sibTrans" cxnId="{BC784C1E-E72C-0D43-BC93-039E11529469}">
      <dgm:prSet/>
      <dgm:spPr/>
      <dgm:t>
        <a:bodyPr/>
        <a:lstStyle/>
        <a:p>
          <a:endParaRPr lang="en-US"/>
        </a:p>
      </dgm:t>
    </dgm:pt>
    <dgm:pt modelId="{E0B8AE50-242E-7340-88A0-698C59D69075}">
      <dgm:prSet phldrT="[Text]" custT="1"/>
      <dgm:spPr/>
      <dgm:t>
        <a:bodyPr/>
        <a:lstStyle/>
        <a:p>
          <a:r>
            <a:rPr lang="en-US" sz="1800" dirty="0" err="1">
              <a:solidFill>
                <a:schemeClr val="tx1"/>
              </a:solidFill>
              <a:latin typeface="Arial" panose="020B0604020202020204" pitchFamily="34" charset="0"/>
              <a:cs typeface="Arial" panose="020B0604020202020204" pitchFamily="34" charset="0"/>
            </a:rPr>
            <a:t>Bảo</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vệ</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môi</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trường</a:t>
          </a:r>
          <a:endParaRPr lang="en-US" sz="1800" dirty="0">
            <a:solidFill>
              <a:schemeClr val="tx1"/>
            </a:solidFill>
            <a:latin typeface="Arial" panose="020B0604020202020204" pitchFamily="34" charset="0"/>
            <a:cs typeface="Arial" panose="020B0604020202020204" pitchFamily="34" charset="0"/>
          </a:endParaRPr>
        </a:p>
      </dgm:t>
    </dgm:pt>
    <dgm:pt modelId="{3F8FC6B0-4ECD-5E48-A64D-FD4CA9A069CA}" type="parTrans" cxnId="{340F6C94-EC46-824D-A205-97C463DF9DF5}">
      <dgm:prSet/>
      <dgm:spPr/>
      <dgm:t>
        <a:bodyPr/>
        <a:lstStyle/>
        <a:p>
          <a:endParaRPr lang="en-US"/>
        </a:p>
      </dgm:t>
    </dgm:pt>
    <dgm:pt modelId="{F70BB4D8-222C-3D46-B201-C5079521C898}" type="sibTrans" cxnId="{340F6C94-EC46-824D-A205-97C463DF9DF5}">
      <dgm:prSet/>
      <dgm:spPr/>
      <dgm:t>
        <a:bodyPr/>
        <a:lstStyle/>
        <a:p>
          <a:endParaRPr lang="en-US"/>
        </a:p>
      </dgm:t>
    </dgm:pt>
    <dgm:pt modelId="{46573A47-BDB7-8D47-AD8E-21374DFFC0EA}">
      <dgm:prSet phldrT="[Text]" custT="1"/>
      <dgm:spPr/>
      <dgm:t>
        <a:bodyPr/>
        <a:lstStyle/>
        <a:p>
          <a:r>
            <a:rPr lang="en-US" sz="1800" dirty="0" err="1">
              <a:solidFill>
                <a:schemeClr val="tx1"/>
              </a:solidFill>
              <a:latin typeface="Arial" panose="020B0604020202020204" pitchFamily="34" charset="0"/>
              <a:cs typeface="Arial" panose="020B0604020202020204" pitchFamily="34" charset="0"/>
            </a:rPr>
            <a:t>Bảo</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vệ</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sản</a:t>
          </a:r>
          <a:r>
            <a:rPr lang="en-US" sz="1800" dirty="0">
              <a:solidFill>
                <a:schemeClr val="tx1"/>
              </a:solidFill>
              <a:latin typeface="Arial" panose="020B0604020202020204" pitchFamily="34" charset="0"/>
              <a:cs typeface="Arial" panose="020B0604020202020204" pitchFamily="34" charset="0"/>
            </a:rPr>
            <a:t> </a:t>
          </a:r>
          <a:r>
            <a:rPr lang="en-US" sz="1800" dirty="0" err="1">
              <a:solidFill>
                <a:schemeClr val="tx1"/>
              </a:solidFill>
              <a:latin typeface="Arial" panose="020B0604020202020204" pitchFamily="34" charset="0"/>
              <a:cs typeface="Arial" panose="020B0604020202020204" pitchFamily="34" charset="0"/>
            </a:rPr>
            <a:t>phẩm</a:t>
          </a:r>
          <a:endParaRPr lang="en-US" sz="1800" dirty="0">
            <a:solidFill>
              <a:schemeClr val="tx1"/>
            </a:solidFill>
            <a:latin typeface="Arial" panose="020B0604020202020204" pitchFamily="34" charset="0"/>
            <a:cs typeface="Arial" panose="020B0604020202020204" pitchFamily="34" charset="0"/>
          </a:endParaRPr>
        </a:p>
      </dgm:t>
    </dgm:pt>
    <dgm:pt modelId="{B56E0026-A2DA-CD4D-B07D-53BC12A47E7F}" type="parTrans" cxnId="{1F68E77F-F67C-2540-80F6-947CA0B87039}">
      <dgm:prSet/>
      <dgm:spPr/>
      <dgm:t>
        <a:bodyPr/>
        <a:lstStyle/>
        <a:p>
          <a:endParaRPr lang="en-US"/>
        </a:p>
      </dgm:t>
    </dgm:pt>
    <dgm:pt modelId="{811E895B-5E3B-4547-8126-F40420D7F8EA}" type="sibTrans" cxnId="{1F68E77F-F67C-2540-80F6-947CA0B87039}">
      <dgm:prSet/>
      <dgm:spPr/>
      <dgm:t>
        <a:bodyPr/>
        <a:lstStyle/>
        <a:p>
          <a:endParaRPr lang="en-US"/>
        </a:p>
      </dgm:t>
    </dgm:pt>
    <dgm:pt modelId="{AD806B9B-5E29-A24B-80AE-FE03717C2C81}" type="pres">
      <dgm:prSet presAssocID="{647B7678-B1E5-B344-818A-05D8EFFC2B1C}" presName="hierChild1" presStyleCnt="0">
        <dgm:presLayoutVars>
          <dgm:orgChart val="1"/>
          <dgm:chPref val="1"/>
          <dgm:dir/>
          <dgm:animOne val="branch"/>
          <dgm:animLvl val="lvl"/>
          <dgm:resizeHandles/>
        </dgm:presLayoutVars>
      </dgm:prSet>
      <dgm:spPr/>
    </dgm:pt>
    <dgm:pt modelId="{5448D1CC-08AB-044F-B558-023DAEC14B95}" type="pres">
      <dgm:prSet presAssocID="{4D2B95B0-4E17-4B4B-9C16-62DDF4ADF782}" presName="hierRoot1" presStyleCnt="0">
        <dgm:presLayoutVars>
          <dgm:hierBranch val="init"/>
        </dgm:presLayoutVars>
      </dgm:prSet>
      <dgm:spPr/>
    </dgm:pt>
    <dgm:pt modelId="{B4CB89BD-CA0B-FA4E-B848-0F81F4816785}" type="pres">
      <dgm:prSet presAssocID="{4D2B95B0-4E17-4B4B-9C16-62DDF4ADF782}" presName="rootComposite1" presStyleCnt="0"/>
      <dgm:spPr/>
    </dgm:pt>
    <dgm:pt modelId="{427F9F60-1B69-4946-BE2F-750CCC011E9A}" type="pres">
      <dgm:prSet presAssocID="{4D2B95B0-4E17-4B4B-9C16-62DDF4ADF782}" presName="rootText1" presStyleLbl="node0" presStyleIdx="0" presStyleCnt="1" custScaleX="150464" custScaleY="274820" custLinFactNeighborX="-79472" custLinFactNeighborY="-4307">
        <dgm:presLayoutVars>
          <dgm:chPref val="3"/>
        </dgm:presLayoutVars>
      </dgm:prSet>
      <dgm:spPr/>
    </dgm:pt>
    <dgm:pt modelId="{DA7B2C68-079F-F648-BDD5-F0ED354726EE}" type="pres">
      <dgm:prSet presAssocID="{4D2B95B0-4E17-4B4B-9C16-62DDF4ADF782}" presName="rootConnector1" presStyleLbl="node1" presStyleIdx="0" presStyleCnt="0"/>
      <dgm:spPr/>
    </dgm:pt>
    <dgm:pt modelId="{7C04BE39-FAD1-C34B-A52A-0B134AF64B8B}" type="pres">
      <dgm:prSet presAssocID="{4D2B95B0-4E17-4B4B-9C16-62DDF4ADF782}" presName="hierChild2" presStyleCnt="0"/>
      <dgm:spPr/>
    </dgm:pt>
    <dgm:pt modelId="{D10B6CBF-ECFD-F14A-9D10-306D40DC3A50}" type="pres">
      <dgm:prSet presAssocID="{B3BDA2B1-0F0D-AF4C-9534-5C5CA3F53AEC}" presName="Name64" presStyleLbl="parChTrans1D2" presStyleIdx="0" presStyleCnt="8"/>
      <dgm:spPr/>
    </dgm:pt>
    <dgm:pt modelId="{6D9B3981-246B-4D4B-81F6-482ACFBECCA5}" type="pres">
      <dgm:prSet presAssocID="{924C51B1-3D40-4041-89BE-BE5B94E827A9}" presName="hierRoot2" presStyleCnt="0">
        <dgm:presLayoutVars>
          <dgm:hierBranch val="init"/>
        </dgm:presLayoutVars>
      </dgm:prSet>
      <dgm:spPr/>
    </dgm:pt>
    <dgm:pt modelId="{CEE86CA2-316C-A542-B3D1-F6F3F17B96AE}" type="pres">
      <dgm:prSet presAssocID="{924C51B1-3D40-4041-89BE-BE5B94E827A9}" presName="rootComposite" presStyleCnt="0"/>
      <dgm:spPr/>
    </dgm:pt>
    <dgm:pt modelId="{6F76C1A9-85C1-B541-A9FB-00012D84B372}" type="pres">
      <dgm:prSet presAssocID="{924C51B1-3D40-4041-89BE-BE5B94E827A9}" presName="rootText" presStyleLbl="node2" presStyleIdx="0" presStyleCnt="7" custScaleX="230515">
        <dgm:presLayoutVars>
          <dgm:chPref val="3"/>
        </dgm:presLayoutVars>
      </dgm:prSet>
      <dgm:spPr/>
    </dgm:pt>
    <dgm:pt modelId="{447571D5-3A28-7847-B4D4-B80CA79139F4}" type="pres">
      <dgm:prSet presAssocID="{924C51B1-3D40-4041-89BE-BE5B94E827A9}" presName="rootConnector" presStyleLbl="node2" presStyleIdx="0" presStyleCnt="7"/>
      <dgm:spPr/>
    </dgm:pt>
    <dgm:pt modelId="{53D35DA7-99A4-DF4D-A7BE-5CB252BB6077}" type="pres">
      <dgm:prSet presAssocID="{924C51B1-3D40-4041-89BE-BE5B94E827A9}" presName="hierChild4" presStyleCnt="0"/>
      <dgm:spPr/>
    </dgm:pt>
    <dgm:pt modelId="{EB425755-C449-9247-A841-472F400BA3A8}" type="pres">
      <dgm:prSet presAssocID="{924C51B1-3D40-4041-89BE-BE5B94E827A9}" presName="hierChild5" presStyleCnt="0"/>
      <dgm:spPr/>
    </dgm:pt>
    <dgm:pt modelId="{95CF2CA5-FDD3-2D49-9C9D-175F3AB37D5A}" type="pres">
      <dgm:prSet presAssocID="{D4D7832D-DC59-4349-B00C-E4474C71D1F0}" presName="Name64" presStyleLbl="parChTrans1D2" presStyleIdx="1" presStyleCnt="8"/>
      <dgm:spPr/>
    </dgm:pt>
    <dgm:pt modelId="{A5D3ACED-BE42-B347-AA7F-556E0FE08660}" type="pres">
      <dgm:prSet presAssocID="{BDEFDA65-1DA9-D742-B4C5-B40F7122573F}" presName="hierRoot2" presStyleCnt="0">
        <dgm:presLayoutVars>
          <dgm:hierBranch val="init"/>
        </dgm:presLayoutVars>
      </dgm:prSet>
      <dgm:spPr/>
    </dgm:pt>
    <dgm:pt modelId="{84F837E9-AA6B-A34B-BC25-79AEBC03D585}" type="pres">
      <dgm:prSet presAssocID="{BDEFDA65-1DA9-D742-B4C5-B40F7122573F}" presName="rootComposite" presStyleCnt="0"/>
      <dgm:spPr/>
    </dgm:pt>
    <dgm:pt modelId="{F81CA023-33E0-C24D-92C2-436635FB3256}" type="pres">
      <dgm:prSet presAssocID="{BDEFDA65-1DA9-D742-B4C5-B40F7122573F}" presName="rootText" presStyleLbl="node2" presStyleIdx="1" presStyleCnt="7" custScaleX="233049">
        <dgm:presLayoutVars>
          <dgm:chPref val="3"/>
        </dgm:presLayoutVars>
      </dgm:prSet>
      <dgm:spPr/>
    </dgm:pt>
    <dgm:pt modelId="{8EC8813B-C1A0-6849-82F2-99C3B87FD8BE}" type="pres">
      <dgm:prSet presAssocID="{BDEFDA65-1DA9-D742-B4C5-B40F7122573F}" presName="rootConnector" presStyleLbl="node2" presStyleIdx="1" presStyleCnt="7"/>
      <dgm:spPr/>
    </dgm:pt>
    <dgm:pt modelId="{74DCFDBE-44AE-4C49-B0BC-9831C29057CE}" type="pres">
      <dgm:prSet presAssocID="{BDEFDA65-1DA9-D742-B4C5-B40F7122573F}" presName="hierChild4" presStyleCnt="0"/>
      <dgm:spPr/>
    </dgm:pt>
    <dgm:pt modelId="{B37DB556-327D-9F42-9BE4-890604F95B75}" type="pres">
      <dgm:prSet presAssocID="{BDEFDA65-1DA9-D742-B4C5-B40F7122573F}" presName="hierChild5" presStyleCnt="0"/>
      <dgm:spPr/>
    </dgm:pt>
    <dgm:pt modelId="{13FDB3B3-73C6-2747-9252-CF3857C721DF}" type="pres">
      <dgm:prSet presAssocID="{73DF90F8-0C81-D741-ACA9-D2807774224E}" presName="Name64" presStyleLbl="parChTrans1D2" presStyleIdx="2" presStyleCnt="8"/>
      <dgm:spPr/>
    </dgm:pt>
    <dgm:pt modelId="{5C19E59F-63DA-354B-91A5-F021F01228FA}" type="pres">
      <dgm:prSet presAssocID="{E5958ED3-2C0B-104F-96AA-76F9F348B32D}" presName="hierRoot2" presStyleCnt="0">
        <dgm:presLayoutVars>
          <dgm:hierBranch val="init"/>
        </dgm:presLayoutVars>
      </dgm:prSet>
      <dgm:spPr/>
    </dgm:pt>
    <dgm:pt modelId="{F11B40AC-2F6F-B842-9BCF-849E7BCA69CA}" type="pres">
      <dgm:prSet presAssocID="{E5958ED3-2C0B-104F-96AA-76F9F348B32D}" presName="rootComposite" presStyleCnt="0"/>
      <dgm:spPr/>
    </dgm:pt>
    <dgm:pt modelId="{5ACDDA9D-AA7B-A742-82A4-CBD4900F3D15}" type="pres">
      <dgm:prSet presAssocID="{E5958ED3-2C0B-104F-96AA-76F9F348B32D}" presName="rootText" presStyleLbl="node2" presStyleIdx="2" presStyleCnt="7" custScaleX="233665">
        <dgm:presLayoutVars>
          <dgm:chPref val="3"/>
        </dgm:presLayoutVars>
      </dgm:prSet>
      <dgm:spPr/>
    </dgm:pt>
    <dgm:pt modelId="{1D14988A-6565-584A-A6C6-553EB15E270E}" type="pres">
      <dgm:prSet presAssocID="{E5958ED3-2C0B-104F-96AA-76F9F348B32D}" presName="rootConnector" presStyleLbl="node2" presStyleIdx="2" presStyleCnt="7"/>
      <dgm:spPr/>
    </dgm:pt>
    <dgm:pt modelId="{5A640D89-1B17-174D-BBFD-C8A2CBB14873}" type="pres">
      <dgm:prSet presAssocID="{E5958ED3-2C0B-104F-96AA-76F9F348B32D}" presName="hierChild4" presStyleCnt="0"/>
      <dgm:spPr/>
    </dgm:pt>
    <dgm:pt modelId="{2C0C0B04-BCF5-6E4C-B8B5-EC3A477AD5C0}" type="pres">
      <dgm:prSet presAssocID="{E5958ED3-2C0B-104F-96AA-76F9F348B32D}" presName="hierChild5" presStyleCnt="0"/>
      <dgm:spPr/>
    </dgm:pt>
    <dgm:pt modelId="{31300681-2B56-3847-B4CC-D1C754AD90E9}" type="pres">
      <dgm:prSet presAssocID="{569673ED-45AB-E248-B034-CF172A0CBD58}" presName="Name64" presStyleLbl="parChTrans1D2" presStyleIdx="3" presStyleCnt="8"/>
      <dgm:spPr/>
    </dgm:pt>
    <dgm:pt modelId="{378D96D4-318B-DB44-9839-1732C6B918CA}" type="pres">
      <dgm:prSet presAssocID="{5A6B0ADC-CD66-8D48-A8C7-18F5338B8802}" presName="hierRoot2" presStyleCnt="0">
        <dgm:presLayoutVars>
          <dgm:hierBranch val="init"/>
        </dgm:presLayoutVars>
      </dgm:prSet>
      <dgm:spPr/>
    </dgm:pt>
    <dgm:pt modelId="{0DC8E0F0-007C-4E4D-8BF7-9C41FFC94204}" type="pres">
      <dgm:prSet presAssocID="{5A6B0ADC-CD66-8D48-A8C7-18F5338B8802}" presName="rootComposite" presStyleCnt="0"/>
      <dgm:spPr/>
    </dgm:pt>
    <dgm:pt modelId="{3179D95B-6247-3C46-BFA1-DDA09FB134A8}" type="pres">
      <dgm:prSet presAssocID="{5A6B0ADC-CD66-8D48-A8C7-18F5338B8802}" presName="rootText" presStyleLbl="node2" presStyleIdx="3" presStyleCnt="7" custScaleX="232353">
        <dgm:presLayoutVars>
          <dgm:chPref val="3"/>
        </dgm:presLayoutVars>
      </dgm:prSet>
      <dgm:spPr/>
    </dgm:pt>
    <dgm:pt modelId="{0AE511D5-9E51-C04D-83B0-6065D2C46BAD}" type="pres">
      <dgm:prSet presAssocID="{5A6B0ADC-CD66-8D48-A8C7-18F5338B8802}" presName="rootConnector" presStyleLbl="node2" presStyleIdx="3" presStyleCnt="7"/>
      <dgm:spPr/>
    </dgm:pt>
    <dgm:pt modelId="{A6DF9208-A888-6A44-A946-33DB2F5B4E08}" type="pres">
      <dgm:prSet presAssocID="{5A6B0ADC-CD66-8D48-A8C7-18F5338B8802}" presName="hierChild4" presStyleCnt="0"/>
      <dgm:spPr/>
    </dgm:pt>
    <dgm:pt modelId="{C504F1A1-2BB0-9445-B74A-33C3805BA2E7}" type="pres">
      <dgm:prSet presAssocID="{5A6B0ADC-CD66-8D48-A8C7-18F5338B8802}" presName="hierChild5" presStyleCnt="0"/>
      <dgm:spPr/>
    </dgm:pt>
    <dgm:pt modelId="{1738BA7D-3C6B-204E-827D-672022A3C839}" type="pres">
      <dgm:prSet presAssocID="{800F5E0D-A757-1948-9429-266D0E0731B0}" presName="Name64" presStyleLbl="parChTrans1D2" presStyleIdx="4" presStyleCnt="8"/>
      <dgm:spPr/>
    </dgm:pt>
    <dgm:pt modelId="{8C5E5DBD-8F39-5146-BF2E-3A5C2D12DF34}" type="pres">
      <dgm:prSet presAssocID="{014413C1-AAE0-4A48-817F-F0E0B5BA5046}" presName="hierRoot2" presStyleCnt="0">
        <dgm:presLayoutVars>
          <dgm:hierBranch val="init"/>
        </dgm:presLayoutVars>
      </dgm:prSet>
      <dgm:spPr/>
    </dgm:pt>
    <dgm:pt modelId="{300F768F-0227-5848-8721-F4EE1F523974}" type="pres">
      <dgm:prSet presAssocID="{014413C1-AAE0-4A48-817F-F0E0B5BA5046}" presName="rootComposite" presStyleCnt="0"/>
      <dgm:spPr/>
    </dgm:pt>
    <dgm:pt modelId="{4125D62D-4435-B545-B1D8-18CF673A7F31}" type="pres">
      <dgm:prSet presAssocID="{014413C1-AAE0-4A48-817F-F0E0B5BA5046}" presName="rootText" presStyleLbl="node2" presStyleIdx="4" presStyleCnt="7" custScaleX="232099">
        <dgm:presLayoutVars>
          <dgm:chPref val="3"/>
        </dgm:presLayoutVars>
      </dgm:prSet>
      <dgm:spPr/>
    </dgm:pt>
    <dgm:pt modelId="{0472A5FF-48FD-6543-8B8C-439718590096}" type="pres">
      <dgm:prSet presAssocID="{014413C1-AAE0-4A48-817F-F0E0B5BA5046}" presName="rootConnector" presStyleLbl="node2" presStyleIdx="4" presStyleCnt="7"/>
      <dgm:spPr/>
    </dgm:pt>
    <dgm:pt modelId="{686B12C7-E718-3C41-A120-5C3E1C323A76}" type="pres">
      <dgm:prSet presAssocID="{014413C1-AAE0-4A48-817F-F0E0B5BA5046}" presName="hierChild4" presStyleCnt="0"/>
      <dgm:spPr/>
    </dgm:pt>
    <dgm:pt modelId="{5C938A54-C491-964A-9387-D1E92B17CEAC}" type="pres">
      <dgm:prSet presAssocID="{014413C1-AAE0-4A48-817F-F0E0B5BA5046}" presName="hierChild5" presStyleCnt="0"/>
      <dgm:spPr/>
    </dgm:pt>
    <dgm:pt modelId="{3A6718DA-41D0-DC4D-8DE8-689E71C102AC}" type="pres">
      <dgm:prSet presAssocID="{3F8FC6B0-4ECD-5E48-A64D-FD4CA9A069CA}" presName="Name64" presStyleLbl="parChTrans1D2" presStyleIdx="5" presStyleCnt="8"/>
      <dgm:spPr/>
    </dgm:pt>
    <dgm:pt modelId="{2C798B48-BBDB-8A40-AB67-30C2A83E936A}" type="pres">
      <dgm:prSet presAssocID="{E0B8AE50-242E-7340-88A0-698C59D69075}" presName="hierRoot2" presStyleCnt="0">
        <dgm:presLayoutVars>
          <dgm:hierBranch val="init"/>
        </dgm:presLayoutVars>
      </dgm:prSet>
      <dgm:spPr/>
    </dgm:pt>
    <dgm:pt modelId="{F5575F07-6E4D-4E47-BCB2-5BAAC9D78016}" type="pres">
      <dgm:prSet presAssocID="{E0B8AE50-242E-7340-88A0-698C59D69075}" presName="rootComposite" presStyleCnt="0"/>
      <dgm:spPr/>
    </dgm:pt>
    <dgm:pt modelId="{F4307DC2-3D20-234C-BEE8-32AD4981B582}" type="pres">
      <dgm:prSet presAssocID="{E0B8AE50-242E-7340-88A0-698C59D69075}" presName="rootText" presStyleLbl="node2" presStyleIdx="5" presStyleCnt="7" custScaleX="232039">
        <dgm:presLayoutVars>
          <dgm:chPref val="3"/>
        </dgm:presLayoutVars>
      </dgm:prSet>
      <dgm:spPr/>
    </dgm:pt>
    <dgm:pt modelId="{5895CD2A-F82B-0044-A094-01852B1D87E9}" type="pres">
      <dgm:prSet presAssocID="{E0B8AE50-242E-7340-88A0-698C59D69075}" presName="rootConnector" presStyleLbl="node2" presStyleIdx="5" presStyleCnt="7"/>
      <dgm:spPr/>
    </dgm:pt>
    <dgm:pt modelId="{92636516-31E1-0247-B240-8EF04716A2B2}" type="pres">
      <dgm:prSet presAssocID="{E0B8AE50-242E-7340-88A0-698C59D69075}" presName="hierChild4" presStyleCnt="0"/>
      <dgm:spPr/>
    </dgm:pt>
    <dgm:pt modelId="{78139ABF-8703-C243-8F54-44C5C565DD52}" type="pres">
      <dgm:prSet presAssocID="{E0B8AE50-242E-7340-88A0-698C59D69075}" presName="hierChild5" presStyleCnt="0"/>
      <dgm:spPr/>
    </dgm:pt>
    <dgm:pt modelId="{9740E73D-F525-3D44-ABE1-F9272DE2CBFB}" type="pres">
      <dgm:prSet presAssocID="{B56E0026-A2DA-CD4D-B07D-53BC12A47E7F}" presName="Name64" presStyleLbl="parChTrans1D2" presStyleIdx="6" presStyleCnt="8"/>
      <dgm:spPr/>
    </dgm:pt>
    <dgm:pt modelId="{92BB0EFB-C3F1-B346-9CE6-EBD01DB404E2}" type="pres">
      <dgm:prSet presAssocID="{46573A47-BDB7-8D47-AD8E-21374DFFC0EA}" presName="hierRoot2" presStyleCnt="0">
        <dgm:presLayoutVars>
          <dgm:hierBranch val="init"/>
        </dgm:presLayoutVars>
      </dgm:prSet>
      <dgm:spPr/>
    </dgm:pt>
    <dgm:pt modelId="{D48F867D-5BAD-8C43-AC0D-1C8A4C242793}" type="pres">
      <dgm:prSet presAssocID="{46573A47-BDB7-8D47-AD8E-21374DFFC0EA}" presName="rootComposite" presStyleCnt="0"/>
      <dgm:spPr/>
    </dgm:pt>
    <dgm:pt modelId="{FCA2E4F4-6BE7-1745-AAF5-52AC146410AC}" type="pres">
      <dgm:prSet presAssocID="{46573A47-BDB7-8D47-AD8E-21374DFFC0EA}" presName="rootText" presStyleLbl="node2" presStyleIdx="6" presStyleCnt="7" custScaleX="233623">
        <dgm:presLayoutVars>
          <dgm:chPref val="3"/>
        </dgm:presLayoutVars>
      </dgm:prSet>
      <dgm:spPr/>
    </dgm:pt>
    <dgm:pt modelId="{4240A4AA-833A-164B-AE45-E6E620E8E7F8}" type="pres">
      <dgm:prSet presAssocID="{46573A47-BDB7-8D47-AD8E-21374DFFC0EA}" presName="rootConnector" presStyleLbl="node2" presStyleIdx="6" presStyleCnt="7"/>
      <dgm:spPr/>
    </dgm:pt>
    <dgm:pt modelId="{4916D69B-ECA1-1444-A9BC-7E5AAACCA7CB}" type="pres">
      <dgm:prSet presAssocID="{46573A47-BDB7-8D47-AD8E-21374DFFC0EA}" presName="hierChild4" presStyleCnt="0"/>
      <dgm:spPr/>
    </dgm:pt>
    <dgm:pt modelId="{00F01B6F-D854-1C46-9001-74E9F7D3A748}" type="pres">
      <dgm:prSet presAssocID="{46573A47-BDB7-8D47-AD8E-21374DFFC0EA}" presName="hierChild5" presStyleCnt="0"/>
      <dgm:spPr/>
    </dgm:pt>
    <dgm:pt modelId="{2D237A19-5813-4A4D-B12D-2A7501FA0FE1}" type="pres">
      <dgm:prSet presAssocID="{4D2B95B0-4E17-4B4B-9C16-62DDF4ADF782}" presName="hierChild3" presStyleCnt="0"/>
      <dgm:spPr/>
    </dgm:pt>
    <dgm:pt modelId="{0CCC1C8C-4B6F-4046-B3E5-8E4E0CD57CE9}" type="pres">
      <dgm:prSet presAssocID="{D92DB0DD-CD67-8B4C-B447-05EB59D53637}" presName="Name115" presStyleLbl="parChTrans1D2" presStyleIdx="7" presStyleCnt="8"/>
      <dgm:spPr/>
    </dgm:pt>
    <dgm:pt modelId="{93E864EF-93E9-384A-A486-1089BADA84E2}" type="pres">
      <dgm:prSet presAssocID="{09DCAE00-5B80-FD47-A681-AA1DE6D39EC1}" presName="hierRoot3" presStyleCnt="0">
        <dgm:presLayoutVars>
          <dgm:hierBranch val="init"/>
        </dgm:presLayoutVars>
      </dgm:prSet>
      <dgm:spPr/>
    </dgm:pt>
    <dgm:pt modelId="{093AB155-25E5-FB4A-A70E-2E2B32ED0700}" type="pres">
      <dgm:prSet presAssocID="{09DCAE00-5B80-FD47-A681-AA1DE6D39EC1}" presName="rootComposite3" presStyleCnt="0"/>
      <dgm:spPr/>
    </dgm:pt>
    <dgm:pt modelId="{336F9820-CB65-164A-9124-535B034EF399}" type="pres">
      <dgm:prSet presAssocID="{09DCAE00-5B80-FD47-A681-AA1DE6D39EC1}" presName="rootText3" presStyleLbl="asst1" presStyleIdx="0" presStyleCnt="1" custScaleX="163779" custScaleY="244149" custLinFactNeighborX="-47946" custLinFactNeighborY="-66756">
        <dgm:presLayoutVars>
          <dgm:chPref val="3"/>
        </dgm:presLayoutVars>
      </dgm:prSet>
      <dgm:spPr/>
    </dgm:pt>
    <dgm:pt modelId="{3F8D3011-4409-4C49-8AEA-FC14F4A2F4C0}" type="pres">
      <dgm:prSet presAssocID="{09DCAE00-5B80-FD47-A681-AA1DE6D39EC1}" presName="rootConnector3" presStyleLbl="asst1" presStyleIdx="0" presStyleCnt="1"/>
      <dgm:spPr/>
    </dgm:pt>
    <dgm:pt modelId="{15CFFF81-1772-EE4D-8614-5657F4038D8C}" type="pres">
      <dgm:prSet presAssocID="{09DCAE00-5B80-FD47-A681-AA1DE6D39EC1}" presName="hierChild6" presStyleCnt="0"/>
      <dgm:spPr/>
    </dgm:pt>
    <dgm:pt modelId="{6C9A675B-9704-9A4B-ABAD-2080ADC6F447}" type="pres">
      <dgm:prSet presAssocID="{09DCAE00-5B80-FD47-A681-AA1DE6D39EC1}" presName="hierChild7" presStyleCnt="0"/>
      <dgm:spPr/>
    </dgm:pt>
  </dgm:ptLst>
  <dgm:cxnLst>
    <dgm:cxn modelId="{D03CB404-B1EF-FE4D-ACFD-0F81C94692DE}" type="presOf" srcId="{BDEFDA65-1DA9-D742-B4C5-B40F7122573F}" destId="{F81CA023-33E0-C24D-92C2-436635FB3256}" srcOrd="0" destOrd="0" presId="urn:microsoft.com/office/officeart/2009/3/layout/HorizontalOrganizationChart"/>
    <dgm:cxn modelId="{97652706-55DC-C943-A925-FBEE42EA2AFE}" type="presOf" srcId="{46573A47-BDB7-8D47-AD8E-21374DFFC0EA}" destId="{FCA2E4F4-6BE7-1745-AAF5-52AC146410AC}" srcOrd="0" destOrd="0" presId="urn:microsoft.com/office/officeart/2009/3/layout/HorizontalOrganizationChart"/>
    <dgm:cxn modelId="{AA123111-9DC0-6A40-BAAA-8CBEC80EBDC4}" type="presOf" srcId="{014413C1-AAE0-4A48-817F-F0E0B5BA5046}" destId="{4125D62D-4435-B545-B1D8-18CF673A7F31}" srcOrd="0" destOrd="0" presId="urn:microsoft.com/office/officeart/2009/3/layout/HorizontalOrganizationChart"/>
    <dgm:cxn modelId="{BE608512-6FF1-254B-96B5-DB1BB1AEFBDF}" type="presOf" srcId="{E5958ED3-2C0B-104F-96AA-76F9F348B32D}" destId="{1D14988A-6565-584A-A6C6-553EB15E270E}" srcOrd="1" destOrd="0" presId="urn:microsoft.com/office/officeart/2009/3/layout/HorizontalOrganizationChart"/>
    <dgm:cxn modelId="{BC784C1E-E72C-0D43-BC93-039E11529469}" srcId="{4D2B95B0-4E17-4B4B-9C16-62DDF4ADF782}" destId="{014413C1-AAE0-4A48-817F-F0E0B5BA5046}" srcOrd="5" destOrd="0" parTransId="{800F5E0D-A757-1948-9429-266D0E0731B0}" sibTransId="{0F2E1A92-CE64-284C-A9BC-904C3D121103}"/>
    <dgm:cxn modelId="{9FA0E426-3AC5-A049-A6C4-812629713566}" srcId="{4D2B95B0-4E17-4B4B-9C16-62DDF4ADF782}" destId="{924C51B1-3D40-4041-89BE-BE5B94E827A9}" srcOrd="1" destOrd="0" parTransId="{B3BDA2B1-0F0D-AF4C-9534-5C5CA3F53AEC}" sibTransId="{0511B8DE-59C7-9E44-AA3B-FB11CB9A9405}"/>
    <dgm:cxn modelId="{935C4B28-3288-AE4B-B73B-20D2BFE3F9A3}" type="presOf" srcId="{B56E0026-A2DA-CD4D-B07D-53BC12A47E7F}" destId="{9740E73D-F525-3D44-ABE1-F9272DE2CBFB}" srcOrd="0" destOrd="0" presId="urn:microsoft.com/office/officeart/2009/3/layout/HorizontalOrganizationChart"/>
    <dgm:cxn modelId="{08EC602B-EF58-4646-9A43-8CD45ECEE6D4}" type="presOf" srcId="{73DF90F8-0C81-D741-ACA9-D2807774224E}" destId="{13FDB3B3-73C6-2747-9252-CF3857C721DF}" srcOrd="0" destOrd="0" presId="urn:microsoft.com/office/officeart/2009/3/layout/HorizontalOrganizationChart"/>
    <dgm:cxn modelId="{B2F7B22E-8C74-FC4E-9F84-58CBBA6B6321}" type="presOf" srcId="{5A6B0ADC-CD66-8D48-A8C7-18F5338B8802}" destId="{0AE511D5-9E51-C04D-83B0-6065D2C46BAD}" srcOrd="1" destOrd="0" presId="urn:microsoft.com/office/officeart/2009/3/layout/HorizontalOrganizationChart"/>
    <dgm:cxn modelId="{4C7C2937-833C-834E-8779-EAB1EE281145}" type="presOf" srcId="{E0B8AE50-242E-7340-88A0-698C59D69075}" destId="{5895CD2A-F82B-0044-A094-01852B1D87E9}" srcOrd="1" destOrd="0" presId="urn:microsoft.com/office/officeart/2009/3/layout/HorizontalOrganizationChart"/>
    <dgm:cxn modelId="{2457AA38-2689-E049-9596-B9A2129ABCC4}" type="presOf" srcId="{4D2B95B0-4E17-4B4B-9C16-62DDF4ADF782}" destId="{427F9F60-1B69-4946-BE2F-750CCC011E9A}" srcOrd="0" destOrd="0" presId="urn:microsoft.com/office/officeart/2009/3/layout/HorizontalOrganizationChart"/>
    <dgm:cxn modelId="{80242A5B-4EAB-D144-BDCE-80603650CEE8}" type="presOf" srcId="{E5958ED3-2C0B-104F-96AA-76F9F348B32D}" destId="{5ACDDA9D-AA7B-A742-82A4-CBD4900F3D15}" srcOrd="0" destOrd="0" presId="urn:microsoft.com/office/officeart/2009/3/layout/HorizontalOrganizationChart"/>
    <dgm:cxn modelId="{0AF82646-8565-FA40-A32B-ED2F82DB1A95}" srcId="{4D2B95B0-4E17-4B4B-9C16-62DDF4ADF782}" destId="{E5958ED3-2C0B-104F-96AA-76F9F348B32D}" srcOrd="3" destOrd="0" parTransId="{73DF90F8-0C81-D741-ACA9-D2807774224E}" sibTransId="{D864CD0E-26DD-B245-9BB5-4D1062054056}"/>
    <dgm:cxn modelId="{89BF4B4A-6A8D-F24C-957F-D1B04801CF09}" type="presOf" srcId="{3F8FC6B0-4ECD-5E48-A64D-FD4CA9A069CA}" destId="{3A6718DA-41D0-DC4D-8DE8-689E71C102AC}" srcOrd="0" destOrd="0" presId="urn:microsoft.com/office/officeart/2009/3/layout/HorizontalOrganizationChart"/>
    <dgm:cxn modelId="{93A2EA6A-B73D-CC48-A88A-ABE3BA704DEF}" srcId="{4D2B95B0-4E17-4B4B-9C16-62DDF4ADF782}" destId="{09DCAE00-5B80-FD47-A681-AA1DE6D39EC1}" srcOrd="0" destOrd="0" parTransId="{D92DB0DD-CD67-8B4C-B447-05EB59D53637}" sibTransId="{27EC613C-7889-9E48-9BAC-73C5F18ED7B6}"/>
    <dgm:cxn modelId="{66344450-9644-784F-A474-3DB7977AFEB0}" type="presOf" srcId="{924C51B1-3D40-4041-89BE-BE5B94E827A9}" destId="{447571D5-3A28-7847-B4D4-B80CA79139F4}" srcOrd="1" destOrd="0" presId="urn:microsoft.com/office/officeart/2009/3/layout/HorizontalOrganizationChart"/>
    <dgm:cxn modelId="{3470EE54-7785-744D-93C2-9772808C4D5D}" type="presOf" srcId="{5A6B0ADC-CD66-8D48-A8C7-18F5338B8802}" destId="{3179D95B-6247-3C46-BFA1-DDA09FB134A8}" srcOrd="0" destOrd="0" presId="urn:microsoft.com/office/officeart/2009/3/layout/HorizontalOrganizationChart"/>
    <dgm:cxn modelId="{5BF41555-A35C-A24A-A419-E005224617CA}" srcId="{4D2B95B0-4E17-4B4B-9C16-62DDF4ADF782}" destId="{BDEFDA65-1DA9-D742-B4C5-B40F7122573F}" srcOrd="2" destOrd="0" parTransId="{D4D7832D-DC59-4349-B00C-E4474C71D1F0}" sibTransId="{BBEFCA3E-DC2B-9246-8F52-22BEB7C577C7}"/>
    <dgm:cxn modelId="{9DEAB057-6182-3D41-9834-9F801C5168CD}" type="presOf" srcId="{4D2B95B0-4E17-4B4B-9C16-62DDF4ADF782}" destId="{DA7B2C68-079F-F648-BDD5-F0ED354726EE}" srcOrd="1" destOrd="0" presId="urn:microsoft.com/office/officeart/2009/3/layout/HorizontalOrganizationChart"/>
    <dgm:cxn modelId="{1F68E77F-F67C-2540-80F6-947CA0B87039}" srcId="{4D2B95B0-4E17-4B4B-9C16-62DDF4ADF782}" destId="{46573A47-BDB7-8D47-AD8E-21374DFFC0EA}" srcOrd="7" destOrd="0" parTransId="{B56E0026-A2DA-CD4D-B07D-53BC12A47E7F}" sibTransId="{811E895B-5E3B-4547-8126-F40420D7F8EA}"/>
    <dgm:cxn modelId="{D41D6F87-CB75-0B42-A464-9BF9C0A8F549}" type="presOf" srcId="{800F5E0D-A757-1948-9429-266D0E0731B0}" destId="{1738BA7D-3C6B-204E-827D-672022A3C839}" srcOrd="0" destOrd="0" presId="urn:microsoft.com/office/officeart/2009/3/layout/HorizontalOrganizationChart"/>
    <dgm:cxn modelId="{0F4E1889-E531-D04A-BC1F-C1BA539658F9}" type="presOf" srcId="{647B7678-B1E5-B344-818A-05D8EFFC2B1C}" destId="{AD806B9B-5E29-A24B-80AE-FE03717C2C81}" srcOrd="0" destOrd="0" presId="urn:microsoft.com/office/officeart/2009/3/layout/HorizontalOrganizationChart"/>
    <dgm:cxn modelId="{15F05E8A-90F3-C94D-8968-C18C8C7239BC}" type="presOf" srcId="{E0B8AE50-242E-7340-88A0-698C59D69075}" destId="{F4307DC2-3D20-234C-BEE8-32AD4981B582}" srcOrd="0" destOrd="0" presId="urn:microsoft.com/office/officeart/2009/3/layout/HorizontalOrganizationChart"/>
    <dgm:cxn modelId="{340F6C94-EC46-824D-A205-97C463DF9DF5}" srcId="{4D2B95B0-4E17-4B4B-9C16-62DDF4ADF782}" destId="{E0B8AE50-242E-7340-88A0-698C59D69075}" srcOrd="6" destOrd="0" parTransId="{3F8FC6B0-4ECD-5E48-A64D-FD4CA9A069CA}" sibTransId="{F70BB4D8-222C-3D46-B201-C5079521C898}"/>
    <dgm:cxn modelId="{0A168D96-A5EF-3046-A4FF-6BAA5BD92552}" type="presOf" srcId="{09DCAE00-5B80-FD47-A681-AA1DE6D39EC1}" destId="{3F8D3011-4409-4C49-8AEA-FC14F4A2F4C0}" srcOrd="1" destOrd="0" presId="urn:microsoft.com/office/officeart/2009/3/layout/HorizontalOrganizationChart"/>
    <dgm:cxn modelId="{0B80CE9F-F813-A74A-AD9E-E8951A433731}" srcId="{647B7678-B1E5-B344-818A-05D8EFFC2B1C}" destId="{4D2B95B0-4E17-4B4B-9C16-62DDF4ADF782}" srcOrd="0" destOrd="0" parTransId="{5E61866F-AEAD-4E49-9439-283253A6626D}" sibTransId="{26A33707-83E5-624F-967D-53D754C82842}"/>
    <dgm:cxn modelId="{944E29B2-7FFB-4A4E-8B31-2A257D79D8D4}" type="presOf" srcId="{924C51B1-3D40-4041-89BE-BE5B94E827A9}" destId="{6F76C1A9-85C1-B541-A9FB-00012D84B372}" srcOrd="0" destOrd="0" presId="urn:microsoft.com/office/officeart/2009/3/layout/HorizontalOrganizationChart"/>
    <dgm:cxn modelId="{43108BB9-4715-3B4C-A54E-64CC6B62C129}" type="presOf" srcId="{D92DB0DD-CD67-8B4C-B447-05EB59D53637}" destId="{0CCC1C8C-4B6F-4046-B3E5-8E4E0CD57CE9}" srcOrd="0" destOrd="0" presId="urn:microsoft.com/office/officeart/2009/3/layout/HorizontalOrganizationChart"/>
    <dgm:cxn modelId="{68B971C0-A7F8-BD49-AD62-7E520257EC11}" type="presOf" srcId="{569673ED-45AB-E248-B034-CF172A0CBD58}" destId="{31300681-2B56-3847-B4CC-D1C754AD90E9}" srcOrd="0" destOrd="0" presId="urn:microsoft.com/office/officeart/2009/3/layout/HorizontalOrganizationChart"/>
    <dgm:cxn modelId="{BF0E04CA-DB46-F142-AC66-C0E45D4D73A5}" type="presOf" srcId="{014413C1-AAE0-4A48-817F-F0E0B5BA5046}" destId="{0472A5FF-48FD-6543-8B8C-439718590096}" srcOrd="1" destOrd="0" presId="urn:microsoft.com/office/officeart/2009/3/layout/HorizontalOrganizationChart"/>
    <dgm:cxn modelId="{D3BA04D8-2414-5047-9398-7E12A3DD8FE5}" type="presOf" srcId="{BDEFDA65-1DA9-D742-B4C5-B40F7122573F}" destId="{8EC8813B-C1A0-6849-82F2-99C3B87FD8BE}" srcOrd="1" destOrd="0" presId="urn:microsoft.com/office/officeart/2009/3/layout/HorizontalOrganizationChart"/>
    <dgm:cxn modelId="{3A8DF1E0-B8F8-FD47-ADA6-4CC977625D0E}" srcId="{4D2B95B0-4E17-4B4B-9C16-62DDF4ADF782}" destId="{5A6B0ADC-CD66-8D48-A8C7-18F5338B8802}" srcOrd="4" destOrd="0" parTransId="{569673ED-45AB-E248-B034-CF172A0CBD58}" sibTransId="{2213911E-8D17-7F4F-A835-6815F4C7291C}"/>
    <dgm:cxn modelId="{D59518E2-2AC6-0B48-B70F-4676563D639B}" type="presOf" srcId="{D4D7832D-DC59-4349-B00C-E4474C71D1F0}" destId="{95CF2CA5-FDD3-2D49-9C9D-175F3AB37D5A}" srcOrd="0" destOrd="0" presId="urn:microsoft.com/office/officeart/2009/3/layout/HorizontalOrganizationChart"/>
    <dgm:cxn modelId="{BD0855EA-3E7F-F84F-A1DF-CACB8229F73A}" type="presOf" srcId="{46573A47-BDB7-8D47-AD8E-21374DFFC0EA}" destId="{4240A4AA-833A-164B-AE45-E6E620E8E7F8}" srcOrd="1" destOrd="0" presId="urn:microsoft.com/office/officeart/2009/3/layout/HorizontalOrganizationChart"/>
    <dgm:cxn modelId="{382E72FB-4169-4745-840F-9B662736CD0F}" type="presOf" srcId="{09DCAE00-5B80-FD47-A681-AA1DE6D39EC1}" destId="{336F9820-CB65-164A-9124-535B034EF399}" srcOrd="0" destOrd="0" presId="urn:microsoft.com/office/officeart/2009/3/layout/HorizontalOrganizationChart"/>
    <dgm:cxn modelId="{5E9807FC-C980-B74B-93B0-4AE95731C69E}" type="presOf" srcId="{B3BDA2B1-0F0D-AF4C-9534-5C5CA3F53AEC}" destId="{D10B6CBF-ECFD-F14A-9D10-306D40DC3A50}" srcOrd="0" destOrd="0" presId="urn:microsoft.com/office/officeart/2009/3/layout/HorizontalOrganizationChart"/>
    <dgm:cxn modelId="{ADF48D2C-3900-7445-AA96-3099096767A3}" type="presParOf" srcId="{AD806B9B-5E29-A24B-80AE-FE03717C2C81}" destId="{5448D1CC-08AB-044F-B558-023DAEC14B95}" srcOrd="0" destOrd="0" presId="urn:microsoft.com/office/officeart/2009/3/layout/HorizontalOrganizationChart"/>
    <dgm:cxn modelId="{DA132513-6FE6-AF47-99C4-E4C117279792}" type="presParOf" srcId="{5448D1CC-08AB-044F-B558-023DAEC14B95}" destId="{B4CB89BD-CA0B-FA4E-B848-0F81F4816785}" srcOrd="0" destOrd="0" presId="urn:microsoft.com/office/officeart/2009/3/layout/HorizontalOrganizationChart"/>
    <dgm:cxn modelId="{9A8CDB3F-0C42-6E43-B14D-9D8F10917CB3}" type="presParOf" srcId="{B4CB89BD-CA0B-FA4E-B848-0F81F4816785}" destId="{427F9F60-1B69-4946-BE2F-750CCC011E9A}" srcOrd="0" destOrd="0" presId="urn:microsoft.com/office/officeart/2009/3/layout/HorizontalOrganizationChart"/>
    <dgm:cxn modelId="{33C14A1D-898D-A74A-84DA-1DDF39D2DC9C}" type="presParOf" srcId="{B4CB89BD-CA0B-FA4E-B848-0F81F4816785}" destId="{DA7B2C68-079F-F648-BDD5-F0ED354726EE}" srcOrd="1" destOrd="0" presId="urn:microsoft.com/office/officeart/2009/3/layout/HorizontalOrganizationChart"/>
    <dgm:cxn modelId="{4093F997-7D1E-A449-9172-E71154E2D9B9}" type="presParOf" srcId="{5448D1CC-08AB-044F-B558-023DAEC14B95}" destId="{7C04BE39-FAD1-C34B-A52A-0B134AF64B8B}" srcOrd="1" destOrd="0" presId="urn:microsoft.com/office/officeart/2009/3/layout/HorizontalOrganizationChart"/>
    <dgm:cxn modelId="{7A7E339C-AA2A-2148-9D49-CA4572A1B578}" type="presParOf" srcId="{7C04BE39-FAD1-C34B-A52A-0B134AF64B8B}" destId="{D10B6CBF-ECFD-F14A-9D10-306D40DC3A50}" srcOrd="0" destOrd="0" presId="urn:microsoft.com/office/officeart/2009/3/layout/HorizontalOrganizationChart"/>
    <dgm:cxn modelId="{20D6045B-01F6-874D-85D2-D00A579142A3}" type="presParOf" srcId="{7C04BE39-FAD1-C34B-A52A-0B134AF64B8B}" destId="{6D9B3981-246B-4D4B-81F6-482ACFBECCA5}" srcOrd="1" destOrd="0" presId="urn:microsoft.com/office/officeart/2009/3/layout/HorizontalOrganizationChart"/>
    <dgm:cxn modelId="{C9E3028E-A0E3-FB4E-B12A-50CB339B8089}" type="presParOf" srcId="{6D9B3981-246B-4D4B-81F6-482ACFBECCA5}" destId="{CEE86CA2-316C-A542-B3D1-F6F3F17B96AE}" srcOrd="0" destOrd="0" presId="urn:microsoft.com/office/officeart/2009/3/layout/HorizontalOrganizationChart"/>
    <dgm:cxn modelId="{6C511824-68A4-E241-A6E5-1380FF8FEE04}" type="presParOf" srcId="{CEE86CA2-316C-A542-B3D1-F6F3F17B96AE}" destId="{6F76C1A9-85C1-B541-A9FB-00012D84B372}" srcOrd="0" destOrd="0" presId="urn:microsoft.com/office/officeart/2009/3/layout/HorizontalOrganizationChart"/>
    <dgm:cxn modelId="{0DD554A3-307E-404A-A43A-2894803A16B7}" type="presParOf" srcId="{CEE86CA2-316C-A542-B3D1-F6F3F17B96AE}" destId="{447571D5-3A28-7847-B4D4-B80CA79139F4}" srcOrd="1" destOrd="0" presId="urn:microsoft.com/office/officeart/2009/3/layout/HorizontalOrganizationChart"/>
    <dgm:cxn modelId="{FAC0817F-7736-FA4A-8435-90152726C43F}" type="presParOf" srcId="{6D9B3981-246B-4D4B-81F6-482ACFBECCA5}" destId="{53D35DA7-99A4-DF4D-A7BE-5CB252BB6077}" srcOrd="1" destOrd="0" presId="urn:microsoft.com/office/officeart/2009/3/layout/HorizontalOrganizationChart"/>
    <dgm:cxn modelId="{95227695-5414-944C-9911-F092694E7B08}" type="presParOf" srcId="{6D9B3981-246B-4D4B-81F6-482ACFBECCA5}" destId="{EB425755-C449-9247-A841-472F400BA3A8}" srcOrd="2" destOrd="0" presId="urn:microsoft.com/office/officeart/2009/3/layout/HorizontalOrganizationChart"/>
    <dgm:cxn modelId="{3CCB0AD6-510C-444E-A308-FF09C7FD2275}" type="presParOf" srcId="{7C04BE39-FAD1-C34B-A52A-0B134AF64B8B}" destId="{95CF2CA5-FDD3-2D49-9C9D-175F3AB37D5A}" srcOrd="2" destOrd="0" presId="urn:microsoft.com/office/officeart/2009/3/layout/HorizontalOrganizationChart"/>
    <dgm:cxn modelId="{014FF8E1-F1A2-7647-8E58-B8BB31631A5B}" type="presParOf" srcId="{7C04BE39-FAD1-C34B-A52A-0B134AF64B8B}" destId="{A5D3ACED-BE42-B347-AA7F-556E0FE08660}" srcOrd="3" destOrd="0" presId="urn:microsoft.com/office/officeart/2009/3/layout/HorizontalOrganizationChart"/>
    <dgm:cxn modelId="{FDB8E421-327E-2648-85C8-821AB92C307A}" type="presParOf" srcId="{A5D3ACED-BE42-B347-AA7F-556E0FE08660}" destId="{84F837E9-AA6B-A34B-BC25-79AEBC03D585}" srcOrd="0" destOrd="0" presId="urn:microsoft.com/office/officeart/2009/3/layout/HorizontalOrganizationChart"/>
    <dgm:cxn modelId="{80FF5564-4FFB-5344-9FB7-6AFCC0C1155A}" type="presParOf" srcId="{84F837E9-AA6B-A34B-BC25-79AEBC03D585}" destId="{F81CA023-33E0-C24D-92C2-436635FB3256}" srcOrd="0" destOrd="0" presId="urn:microsoft.com/office/officeart/2009/3/layout/HorizontalOrganizationChart"/>
    <dgm:cxn modelId="{5F2DA8D2-BE18-724B-9C59-1213530AB899}" type="presParOf" srcId="{84F837E9-AA6B-A34B-BC25-79AEBC03D585}" destId="{8EC8813B-C1A0-6849-82F2-99C3B87FD8BE}" srcOrd="1" destOrd="0" presId="urn:microsoft.com/office/officeart/2009/3/layout/HorizontalOrganizationChart"/>
    <dgm:cxn modelId="{29A44CB7-8389-3849-B16B-8F67BBF0BCC7}" type="presParOf" srcId="{A5D3ACED-BE42-B347-AA7F-556E0FE08660}" destId="{74DCFDBE-44AE-4C49-B0BC-9831C29057CE}" srcOrd="1" destOrd="0" presId="urn:microsoft.com/office/officeart/2009/3/layout/HorizontalOrganizationChart"/>
    <dgm:cxn modelId="{9F1C27DA-3A5F-0545-9A82-E9718B508186}" type="presParOf" srcId="{A5D3ACED-BE42-B347-AA7F-556E0FE08660}" destId="{B37DB556-327D-9F42-9BE4-890604F95B75}" srcOrd="2" destOrd="0" presId="urn:microsoft.com/office/officeart/2009/3/layout/HorizontalOrganizationChart"/>
    <dgm:cxn modelId="{575DCF91-9EE5-634C-8E88-5523F3E87D2B}" type="presParOf" srcId="{7C04BE39-FAD1-C34B-A52A-0B134AF64B8B}" destId="{13FDB3B3-73C6-2747-9252-CF3857C721DF}" srcOrd="4" destOrd="0" presId="urn:microsoft.com/office/officeart/2009/3/layout/HorizontalOrganizationChart"/>
    <dgm:cxn modelId="{148E73FF-220F-8B45-A84F-DCC30F019DA9}" type="presParOf" srcId="{7C04BE39-FAD1-C34B-A52A-0B134AF64B8B}" destId="{5C19E59F-63DA-354B-91A5-F021F01228FA}" srcOrd="5" destOrd="0" presId="urn:microsoft.com/office/officeart/2009/3/layout/HorizontalOrganizationChart"/>
    <dgm:cxn modelId="{A44AF646-919B-9749-AB77-E4FE0916738F}" type="presParOf" srcId="{5C19E59F-63DA-354B-91A5-F021F01228FA}" destId="{F11B40AC-2F6F-B842-9BCF-849E7BCA69CA}" srcOrd="0" destOrd="0" presId="urn:microsoft.com/office/officeart/2009/3/layout/HorizontalOrganizationChart"/>
    <dgm:cxn modelId="{17004076-5476-E742-9C02-9868112C99B8}" type="presParOf" srcId="{F11B40AC-2F6F-B842-9BCF-849E7BCA69CA}" destId="{5ACDDA9D-AA7B-A742-82A4-CBD4900F3D15}" srcOrd="0" destOrd="0" presId="urn:microsoft.com/office/officeart/2009/3/layout/HorizontalOrganizationChart"/>
    <dgm:cxn modelId="{1AF40706-9717-2F41-B72E-709F90CC4246}" type="presParOf" srcId="{F11B40AC-2F6F-B842-9BCF-849E7BCA69CA}" destId="{1D14988A-6565-584A-A6C6-553EB15E270E}" srcOrd="1" destOrd="0" presId="urn:microsoft.com/office/officeart/2009/3/layout/HorizontalOrganizationChart"/>
    <dgm:cxn modelId="{5029C460-A0D9-C549-9076-C9DF87987299}" type="presParOf" srcId="{5C19E59F-63DA-354B-91A5-F021F01228FA}" destId="{5A640D89-1B17-174D-BBFD-C8A2CBB14873}" srcOrd="1" destOrd="0" presId="urn:microsoft.com/office/officeart/2009/3/layout/HorizontalOrganizationChart"/>
    <dgm:cxn modelId="{CABB8EC4-3AD9-8143-86C6-6FCA590F7237}" type="presParOf" srcId="{5C19E59F-63DA-354B-91A5-F021F01228FA}" destId="{2C0C0B04-BCF5-6E4C-B8B5-EC3A477AD5C0}" srcOrd="2" destOrd="0" presId="urn:microsoft.com/office/officeart/2009/3/layout/HorizontalOrganizationChart"/>
    <dgm:cxn modelId="{D02ACB10-BB60-AC40-A34B-791F12400094}" type="presParOf" srcId="{7C04BE39-FAD1-C34B-A52A-0B134AF64B8B}" destId="{31300681-2B56-3847-B4CC-D1C754AD90E9}" srcOrd="6" destOrd="0" presId="urn:microsoft.com/office/officeart/2009/3/layout/HorizontalOrganizationChart"/>
    <dgm:cxn modelId="{8EE5C274-4946-3C48-AF30-F7353ECD683D}" type="presParOf" srcId="{7C04BE39-FAD1-C34B-A52A-0B134AF64B8B}" destId="{378D96D4-318B-DB44-9839-1732C6B918CA}" srcOrd="7" destOrd="0" presId="urn:microsoft.com/office/officeart/2009/3/layout/HorizontalOrganizationChart"/>
    <dgm:cxn modelId="{4975C227-D824-2C41-BD82-9E200250EC4B}" type="presParOf" srcId="{378D96D4-318B-DB44-9839-1732C6B918CA}" destId="{0DC8E0F0-007C-4E4D-8BF7-9C41FFC94204}" srcOrd="0" destOrd="0" presId="urn:microsoft.com/office/officeart/2009/3/layout/HorizontalOrganizationChart"/>
    <dgm:cxn modelId="{8554C0C8-F4C3-284E-85FC-CB39A11DB7A2}" type="presParOf" srcId="{0DC8E0F0-007C-4E4D-8BF7-9C41FFC94204}" destId="{3179D95B-6247-3C46-BFA1-DDA09FB134A8}" srcOrd="0" destOrd="0" presId="urn:microsoft.com/office/officeart/2009/3/layout/HorizontalOrganizationChart"/>
    <dgm:cxn modelId="{543D609E-3EEF-444F-9C1A-F986B55DBC6E}" type="presParOf" srcId="{0DC8E0F0-007C-4E4D-8BF7-9C41FFC94204}" destId="{0AE511D5-9E51-C04D-83B0-6065D2C46BAD}" srcOrd="1" destOrd="0" presId="urn:microsoft.com/office/officeart/2009/3/layout/HorizontalOrganizationChart"/>
    <dgm:cxn modelId="{05A9E5B6-C213-EA43-AE7E-E841AD4C71DE}" type="presParOf" srcId="{378D96D4-318B-DB44-9839-1732C6B918CA}" destId="{A6DF9208-A888-6A44-A946-33DB2F5B4E08}" srcOrd="1" destOrd="0" presId="urn:microsoft.com/office/officeart/2009/3/layout/HorizontalOrganizationChart"/>
    <dgm:cxn modelId="{43CA611A-8DF2-7747-8551-B27F7CE98665}" type="presParOf" srcId="{378D96D4-318B-DB44-9839-1732C6B918CA}" destId="{C504F1A1-2BB0-9445-B74A-33C3805BA2E7}" srcOrd="2" destOrd="0" presId="urn:microsoft.com/office/officeart/2009/3/layout/HorizontalOrganizationChart"/>
    <dgm:cxn modelId="{9BAC8813-147F-6C44-B7D9-C09A536C2390}" type="presParOf" srcId="{7C04BE39-FAD1-C34B-A52A-0B134AF64B8B}" destId="{1738BA7D-3C6B-204E-827D-672022A3C839}" srcOrd="8" destOrd="0" presId="urn:microsoft.com/office/officeart/2009/3/layout/HorizontalOrganizationChart"/>
    <dgm:cxn modelId="{D8E0B4CB-B41D-AF47-BC74-4FF81B461684}" type="presParOf" srcId="{7C04BE39-FAD1-C34B-A52A-0B134AF64B8B}" destId="{8C5E5DBD-8F39-5146-BF2E-3A5C2D12DF34}" srcOrd="9" destOrd="0" presId="urn:microsoft.com/office/officeart/2009/3/layout/HorizontalOrganizationChart"/>
    <dgm:cxn modelId="{DF82F445-C1D3-5643-8359-1EE66DA0AE0F}" type="presParOf" srcId="{8C5E5DBD-8F39-5146-BF2E-3A5C2D12DF34}" destId="{300F768F-0227-5848-8721-F4EE1F523974}" srcOrd="0" destOrd="0" presId="urn:microsoft.com/office/officeart/2009/3/layout/HorizontalOrganizationChart"/>
    <dgm:cxn modelId="{5D5D4DAE-C256-9B47-8BFE-0CB88AED3533}" type="presParOf" srcId="{300F768F-0227-5848-8721-F4EE1F523974}" destId="{4125D62D-4435-B545-B1D8-18CF673A7F31}" srcOrd="0" destOrd="0" presId="urn:microsoft.com/office/officeart/2009/3/layout/HorizontalOrganizationChart"/>
    <dgm:cxn modelId="{99C56A38-F8EB-4049-A9FA-8BAB3FC917D7}" type="presParOf" srcId="{300F768F-0227-5848-8721-F4EE1F523974}" destId="{0472A5FF-48FD-6543-8B8C-439718590096}" srcOrd="1" destOrd="0" presId="urn:microsoft.com/office/officeart/2009/3/layout/HorizontalOrganizationChart"/>
    <dgm:cxn modelId="{3DE1BD2F-A830-D043-97FF-88637B9E9F4D}" type="presParOf" srcId="{8C5E5DBD-8F39-5146-BF2E-3A5C2D12DF34}" destId="{686B12C7-E718-3C41-A120-5C3E1C323A76}" srcOrd="1" destOrd="0" presId="urn:microsoft.com/office/officeart/2009/3/layout/HorizontalOrganizationChart"/>
    <dgm:cxn modelId="{D7489249-8D51-BF4B-B068-5E920D3BBB62}" type="presParOf" srcId="{8C5E5DBD-8F39-5146-BF2E-3A5C2D12DF34}" destId="{5C938A54-C491-964A-9387-D1E92B17CEAC}" srcOrd="2" destOrd="0" presId="urn:microsoft.com/office/officeart/2009/3/layout/HorizontalOrganizationChart"/>
    <dgm:cxn modelId="{282FFFDA-3D34-E54D-811D-32C80EB96C24}" type="presParOf" srcId="{7C04BE39-FAD1-C34B-A52A-0B134AF64B8B}" destId="{3A6718DA-41D0-DC4D-8DE8-689E71C102AC}" srcOrd="10" destOrd="0" presId="urn:microsoft.com/office/officeart/2009/3/layout/HorizontalOrganizationChart"/>
    <dgm:cxn modelId="{45E1E794-C2B2-A641-9A7B-88CE639F853C}" type="presParOf" srcId="{7C04BE39-FAD1-C34B-A52A-0B134AF64B8B}" destId="{2C798B48-BBDB-8A40-AB67-30C2A83E936A}" srcOrd="11" destOrd="0" presId="urn:microsoft.com/office/officeart/2009/3/layout/HorizontalOrganizationChart"/>
    <dgm:cxn modelId="{30908674-528A-6F4F-9535-3B4E3267FC17}" type="presParOf" srcId="{2C798B48-BBDB-8A40-AB67-30C2A83E936A}" destId="{F5575F07-6E4D-4E47-BCB2-5BAAC9D78016}" srcOrd="0" destOrd="0" presId="urn:microsoft.com/office/officeart/2009/3/layout/HorizontalOrganizationChart"/>
    <dgm:cxn modelId="{98D52252-BFAB-AC4D-9412-8BA357E3DDAE}" type="presParOf" srcId="{F5575F07-6E4D-4E47-BCB2-5BAAC9D78016}" destId="{F4307DC2-3D20-234C-BEE8-32AD4981B582}" srcOrd="0" destOrd="0" presId="urn:microsoft.com/office/officeart/2009/3/layout/HorizontalOrganizationChart"/>
    <dgm:cxn modelId="{A226904D-B581-574E-AB9D-26A02C881E3F}" type="presParOf" srcId="{F5575F07-6E4D-4E47-BCB2-5BAAC9D78016}" destId="{5895CD2A-F82B-0044-A094-01852B1D87E9}" srcOrd="1" destOrd="0" presId="urn:microsoft.com/office/officeart/2009/3/layout/HorizontalOrganizationChart"/>
    <dgm:cxn modelId="{28BCC0EA-1C3D-AE42-BB71-5B0087C72A28}" type="presParOf" srcId="{2C798B48-BBDB-8A40-AB67-30C2A83E936A}" destId="{92636516-31E1-0247-B240-8EF04716A2B2}" srcOrd="1" destOrd="0" presId="urn:microsoft.com/office/officeart/2009/3/layout/HorizontalOrganizationChart"/>
    <dgm:cxn modelId="{B1B01EDE-A827-7243-81A6-A253BF64F7DC}" type="presParOf" srcId="{2C798B48-BBDB-8A40-AB67-30C2A83E936A}" destId="{78139ABF-8703-C243-8F54-44C5C565DD52}" srcOrd="2" destOrd="0" presId="urn:microsoft.com/office/officeart/2009/3/layout/HorizontalOrganizationChart"/>
    <dgm:cxn modelId="{17662E54-D530-A542-B4EE-CE1E1F0898AB}" type="presParOf" srcId="{7C04BE39-FAD1-C34B-A52A-0B134AF64B8B}" destId="{9740E73D-F525-3D44-ABE1-F9272DE2CBFB}" srcOrd="12" destOrd="0" presId="urn:microsoft.com/office/officeart/2009/3/layout/HorizontalOrganizationChart"/>
    <dgm:cxn modelId="{87F9BD08-0EF7-EC4D-B0E1-D91F45F7ACAC}" type="presParOf" srcId="{7C04BE39-FAD1-C34B-A52A-0B134AF64B8B}" destId="{92BB0EFB-C3F1-B346-9CE6-EBD01DB404E2}" srcOrd="13" destOrd="0" presId="urn:microsoft.com/office/officeart/2009/3/layout/HorizontalOrganizationChart"/>
    <dgm:cxn modelId="{7A6E510A-E94C-DA4A-AAA3-08B739E30733}" type="presParOf" srcId="{92BB0EFB-C3F1-B346-9CE6-EBD01DB404E2}" destId="{D48F867D-5BAD-8C43-AC0D-1C8A4C242793}" srcOrd="0" destOrd="0" presId="urn:microsoft.com/office/officeart/2009/3/layout/HorizontalOrganizationChart"/>
    <dgm:cxn modelId="{AB0AB4F1-A812-1149-8FC0-5F442E226FEA}" type="presParOf" srcId="{D48F867D-5BAD-8C43-AC0D-1C8A4C242793}" destId="{FCA2E4F4-6BE7-1745-AAF5-52AC146410AC}" srcOrd="0" destOrd="0" presId="urn:microsoft.com/office/officeart/2009/3/layout/HorizontalOrganizationChart"/>
    <dgm:cxn modelId="{55C45EAB-D7D1-E64B-A731-D5EBF58F2E4D}" type="presParOf" srcId="{D48F867D-5BAD-8C43-AC0D-1C8A4C242793}" destId="{4240A4AA-833A-164B-AE45-E6E620E8E7F8}" srcOrd="1" destOrd="0" presId="urn:microsoft.com/office/officeart/2009/3/layout/HorizontalOrganizationChart"/>
    <dgm:cxn modelId="{DAB0ABA2-3119-0A4E-A3F2-A2DAEA6A0C47}" type="presParOf" srcId="{92BB0EFB-C3F1-B346-9CE6-EBD01DB404E2}" destId="{4916D69B-ECA1-1444-A9BC-7E5AAACCA7CB}" srcOrd="1" destOrd="0" presId="urn:microsoft.com/office/officeart/2009/3/layout/HorizontalOrganizationChart"/>
    <dgm:cxn modelId="{71C4AEFE-35B0-724A-A2DD-BF7F6ACAB4EF}" type="presParOf" srcId="{92BB0EFB-C3F1-B346-9CE6-EBD01DB404E2}" destId="{00F01B6F-D854-1C46-9001-74E9F7D3A748}" srcOrd="2" destOrd="0" presId="urn:microsoft.com/office/officeart/2009/3/layout/HorizontalOrganizationChart"/>
    <dgm:cxn modelId="{97FD2E21-422B-6A46-BD38-BF1B5C6AFB4A}" type="presParOf" srcId="{5448D1CC-08AB-044F-B558-023DAEC14B95}" destId="{2D237A19-5813-4A4D-B12D-2A7501FA0FE1}" srcOrd="2" destOrd="0" presId="urn:microsoft.com/office/officeart/2009/3/layout/HorizontalOrganizationChart"/>
    <dgm:cxn modelId="{2A2F94E7-F9AC-BD49-BDB3-D0B8F74983C0}" type="presParOf" srcId="{2D237A19-5813-4A4D-B12D-2A7501FA0FE1}" destId="{0CCC1C8C-4B6F-4046-B3E5-8E4E0CD57CE9}" srcOrd="0" destOrd="0" presId="urn:microsoft.com/office/officeart/2009/3/layout/HorizontalOrganizationChart"/>
    <dgm:cxn modelId="{A8B5BF6C-F8B6-9A46-B876-9B2D18FF446A}" type="presParOf" srcId="{2D237A19-5813-4A4D-B12D-2A7501FA0FE1}" destId="{93E864EF-93E9-384A-A486-1089BADA84E2}" srcOrd="1" destOrd="0" presId="urn:microsoft.com/office/officeart/2009/3/layout/HorizontalOrganizationChart"/>
    <dgm:cxn modelId="{BD42C7B1-72DD-3440-998B-A3EE1E76088C}" type="presParOf" srcId="{93E864EF-93E9-384A-A486-1089BADA84E2}" destId="{093AB155-25E5-FB4A-A70E-2E2B32ED0700}" srcOrd="0" destOrd="0" presId="urn:microsoft.com/office/officeart/2009/3/layout/HorizontalOrganizationChart"/>
    <dgm:cxn modelId="{7057A87C-8F5D-724D-A6F5-D264CBECB355}" type="presParOf" srcId="{093AB155-25E5-FB4A-A70E-2E2B32ED0700}" destId="{336F9820-CB65-164A-9124-535B034EF399}" srcOrd="0" destOrd="0" presId="urn:microsoft.com/office/officeart/2009/3/layout/HorizontalOrganizationChart"/>
    <dgm:cxn modelId="{9A399277-CF5D-9047-AA72-A07DE161FEB0}" type="presParOf" srcId="{093AB155-25E5-FB4A-A70E-2E2B32ED0700}" destId="{3F8D3011-4409-4C49-8AEA-FC14F4A2F4C0}" srcOrd="1" destOrd="0" presId="urn:microsoft.com/office/officeart/2009/3/layout/HorizontalOrganizationChart"/>
    <dgm:cxn modelId="{6751B2F4-151C-714C-B57A-736F978E689F}" type="presParOf" srcId="{93E864EF-93E9-384A-A486-1089BADA84E2}" destId="{15CFFF81-1772-EE4D-8614-5657F4038D8C}" srcOrd="1" destOrd="0" presId="urn:microsoft.com/office/officeart/2009/3/layout/HorizontalOrganizationChart"/>
    <dgm:cxn modelId="{7E3113CD-059C-C742-A64C-D2E8E9E5C3F6}" type="presParOf" srcId="{93E864EF-93E9-384A-A486-1089BADA84E2}" destId="{6C9A675B-9704-9A4B-ABAD-2080ADC6F447}"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8418D3-833A-474D-ABBA-2D2C323A3F22}" type="doc">
      <dgm:prSet loTypeId="urn:microsoft.com/office/officeart/2005/8/layout/hierarchy2" loCatId="" qsTypeId="urn:microsoft.com/office/officeart/2005/8/quickstyle/3d1" qsCatId="3D" csTypeId="urn:microsoft.com/office/officeart/2005/8/colors/colorful3" csCatId="colorful" phldr="1"/>
      <dgm:spPr/>
      <dgm:t>
        <a:bodyPr/>
        <a:lstStyle/>
        <a:p>
          <a:endParaRPr lang="en-US"/>
        </a:p>
      </dgm:t>
    </dgm:pt>
    <dgm:pt modelId="{E4B833BC-2C66-AB41-A818-34CDF22F6F15}">
      <dgm:prSet phldrT="[Text]"/>
      <dgm:spPr/>
      <dgm:t>
        <a:bodyPr/>
        <a:lstStyle/>
        <a:p>
          <a:r>
            <a:rPr lang="en-US" dirty="0" err="1">
              <a:latin typeface="Arial" panose="020B0604020202020204" pitchFamily="34" charset="0"/>
              <a:cs typeface="Arial" panose="020B0604020202020204" pitchFamily="34" charset="0"/>
            </a:rPr>
            <a:t>Tài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liệu</a:t>
          </a:r>
          <a:r>
            <a:rPr lang="en-US" dirty="0">
              <a:latin typeface="Arial" panose="020B0604020202020204" pitchFamily="34" charset="0"/>
              <a:cs typeface="Arial" panose="020B0604020202020204" pitchFamily="34" charset="0"/>
            </a:rPr>
            <a:t> TCH</a:t>
          </a:r>
        </a:p>
      </dgm:t>
    </dgm:pt>
    <dgm:pt modelId="{46763661-7231-9942-8209-2F15AAD1262D}" type="parTrans" cxnId="{754D7F22-DAEC-5749-80F9-4EE04B7DAB56}">
      <dgm:prSet/>
      <dgm:spPr/>
      <dgm:t>
        <a:bodyPr/>
        <a:lstStyle/>
        <a:p>
          <a:endParaRPr lang="en-US"/>
        </a:p>
      </dgm:t>
    </dgm:pt>
    <dgm:pt modelId="{BC8D01DB-5366-164F-81C3-52471378711B}" type="sibTrans" cxnId="{754D7F22-DAEC-5749-80F9-4EE04B7DAB56}">
      <dgm:prSet/>
      <dgm:spPr/>
      <dgm:t>
        <a:bodyPr/>
        <a:lstStyle/>
        <a:p>
          <a:endParaRPr lang="en-US"/>
        </a:p>
      </dgm:t>
    </dgm:pt>
    <dgm:pt modelId="{3274E6EC-3855-9C48-A424-9CD691D1CE14}">
      <dgm:prSet phldrT="[Text]" custT="1"/>
      <dgm:spPr/>
      <dgm:t>
        <a:bodyPr/>
        <a:lstStyle/>
        <a:p>
          <a:r>
            <a:rPr lang="en-US" sz="2100" dirty="0" err="1">
              <a:latin typeface="Arial" panose="020B0604020202020204" pitchFamily="34" charset="0"/>
              <a:cs typeface="Arial" panose="020B0604020202020204" pitchFamily="34" charset="0"/>
            </a:rPr>
            <a:t>Tài</a:t>
          </a:r>
          <a:r>
            <a:rPr lang="en-US" sz="2100" dirty="0">
              <a:latin typeface="Arial" panose="020B0604020202020204" pitchFamily="34" charset="0"/>
              <a:cs typeface="Arial" panose="020B0604020202020204" pitchFamily="34" charset="0"/>
            </a:rPr>
            <a:t> </a:t>
          </a:r>
          <a:r>
            <a:rPr lang="en-US" sz="2100" dirty="0" err="1">
              <a:latin typeface="Arial" panose="020B0604020202020204" pitchFamily="34" charset="0"/>
              <a:cs typeface="Arial" panose="020B0604020202020204" pitchFamily="34" charset="0"/>
            </a:rPr>
            <a:t>liệu</a:t>
          </a:r>
          <a:r>
            <a:rPr lang="en-US" sz="2100" dirty="0">
              <a:latin typeface="Arial" panose="020B0604020202020204" pitchFamily="34" charset="0"/>
              <a:cs typeface="Arial" panose="020B0604020202020204" pitchFamily="34" charset="0"/>
            </a:rPr>
            <a:t> </a:t>
          </a:r>
          <a:r>
            <a:rPr lang="en-US" sz="2100" dirty="0" err="1">
              <a:latin typeface="Arial" panose="020B0604020202020204" pitchFamily="34" charset="0"/>
              <a:cs typeface="Arial" panose="020B0604020202020204" pitchFamily="34" charset="0"/>
            </a:rPr>
            <a:t>quy</a:t>
          </a:r>
          <a:r>
            <a:rPr lang="en-US" sz="2100" dirty="0">
              <a:latin typeface="Arial" panose="020B0604020202020204" pitchFamily="34" charset="0"/>
              <a:cs typeface="Arial" panose="020B0604020202020204" pitchFamily="34" charset="0"/>
            </a:rPr>
            <a:t> </a:t>
          </a:r>
          <a:r>
            <a:rPr lang="en-US" sz="2100" dirty="0" err="1">
              <a:latin typeface="Arial" panose="020B0604020202020204" pitchFamily="34" charset="0"/>
              <a:cs typeface="Arial" panose="020B0604020202020204" pitchFamily="34" charset="0"/>
            </a:rPr>
            <a:t>chuẩn</a:t>
          </a:r>
          <a:endParaRPr lang="en-US" sz="2100" dirty="0">
            <a:latin typeface="Arial" panose="020B0604020202020204" pitchFamily="34" charset="0"/>
            <a:cs typeface="Arial" panose="020B0604020202020204" pitchFamily="34" charset="0"/>
          </a:endParaRPr>
        </a:p>
      </dgm:t>
    </dgm:pt>
    <dgm:pt modelId="{69F60E97-CF54-7343-92B4-CE8214998690}" type="parTrans" cxnId="{549E2B57-75CE-8D4B-9B04-FCBABEDAA8F2}">
      <dgm:prSet/>
      <dgm:spPr/>
      <dgm:t>
        <a:bodyPr/>
        <a:lstStyle/>
        <a:p>
          <a:endParaRPr lang="en-US"/>
        </a:p>
      </dgm:t>
    </dgm:pt>
    <dgm:pt modelId="{327FB711-D6AA-0346-A1D9-CE9C07FF8752}" type="sibTrans" cxnId="{549E2B57-75CE-8D4B-9B04-FCBABEDAA8F2}">
      <dgm:prSet/>
      <dgm:spPr/>
      <dgm:t>
        <a:bodyPr/>
        <a:lstStyle/>
        <a:p>
          <a:endParaRPr lang="en-US"/>
        </a:p>
      </dgm:t>
    </dgm:pt>
    <dgm:pt modelId="{DB900C56-54E5-F74D-9B54-C1FF5BB012F3}">
      <dgm:prSet phldrT="[Text]" custT="1"/>
      <dgm:spPr/>
      <dgm:t>
        <a:bodyPr/>
        <a:lstStyle/>
        <a:p>
          <a:r>
            <a:rPr lang="en-US" sz="2200" dirty="0" err="1">
              <a:latin typeface="Arial" panose="020B0604020202020204" pitchFamily="34" charset="0"/>
              <a:cs typeface="Arial" panose="020B0604020202020204" pitchFamily="34" charset="0"/>
            </a:rPr>
            <a:t>Tiêu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chuẩn</a:t>
          </a:r>
          <a:endParaRPr lang="en-US" sz="2200" dirty="0">
            <a:latin typeface="Arial" panose="020B0604020202020204" pitchFamily="34" charset="0"/>
            <a:cs typeface="Arial" panose="020B0604020202020204" pitchFamily="34" charset="0"/>
          </a:endParaRPr>
        </a:p>
      </dgm:t>
    </dgm:pt>
    <dgm:pt modelId="{2CC8E452-F862-3440-AD81-9ACF75A294A6}" type="parTrans" cxnId="{590BF7D5-816F-4445-BD77-A33F5ABEEB74}">
      <dgm:prSet/>
      <dgm:spPr/>
      <dgm:t>
        <a:bodyPr/>
        <a:lstStyle/>
        <a:p>
          <a:endParaRPr lang="en-US"/>
        </a:p>
      </dgm:t>
    </dgm:pt>
    <dgm:pt modelId="{E55ACE90-56E4-094E-9DDD-9B18731E9049}" type="sibTrans" cxnId="{590BF7D5-816F-4445-BD77-A33F5ABEEB74}">
      <dgm:prSet/>
      <dgm:spPr/>
      <dgm:t>
        <a:bodyPr/>
        <a:lstStyle/>
        <a:p>
          <a:endParaRPr lang="en-US"/>
        </a:p>
      </dgm:t>
    </dgm:pt>
    <dgm:pt modelId="{73A9A542-DF68-064D-905E-83BE6A2C40F0}">
      <dgm:prSet phldrT="[Text]" custT="1"/>
      <dgm:spPr/>
      <dgm:t>
        <a:bodyPr/>
        <a:lstStyle/>
        <a:p>
          <a:r>
            <a:rPr lang="en-US" sz="2200" dirty="0" err="1">
              <a:latin typeface="Arial" panose="020B0604020202020204" pitchFamily="34" charset="0"/>
              <a:cs typeface="Arial" panose="020B0604020202020204" pitchFamily="34" charset="0"/>
            </a:rPr>
            <a:t>Quy</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định</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kỹ</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thuật</a:t>
          </a:r>
          <a:endParaRPr lang="en-US" sz="2200" dirty="0">
            <a:latin typeface="Arial" panose="020B0604020202020204" pitchFamily="34" charset="0"/>
            <a:cs typeface="Arial" panose="020B0604020202020204" pitchFamily="34" charset="0"/>
          </a:endParaRPr>
        </a:p>
      </dgm:t>
    </dgm:pt>
    <dgm:pt modelId="{ADA0CF5A-FB67-BD4E-88BD-0521C481B10F}" type="parTrans" cxnId="{A0D3652F-7C7D-864A-8BA1-3784F6B43DA3}">
      <dgm:prSet/>
      <dgm:spPr/>
      <dgm:t>
        <a:bodyPr/>
        <a:lstStyle/>
        <a:p>
          <a:endParaRPr lang="en-US"/>
        </a:p>
      </dgm:t>
    </dgm:pt>
    <dgm:pt modelId="{3C17D4F2-5ACB-BF4F-900D-6368E2DA4F07}" type="sibTrans" cxnId="{A0D3652F-7C7D-864A-8BA1-3784F6B43DA3}">
      <dgm:prSet/>
      <dgm:spPr/>
      <dgm:t>
        <a:bodyPr/>
        <a:lstStyle/>
        <a:p>
          <a:endParaRPr lang="en-US"/>
        </a:p>
      </dgm:t>
    </dgm:pt>
    <dgm:pt modelId="{87162BBC-7A20-2C47-95C9-1BC601FBF7E5}">
      <dgm:prSet phldrT="[Text]" custT="1"/>
      <dgm:spPr/>
      <dgm:t>
        <a:bodyPr/>
        <a:lstStyle/>
        <a:p>
          <a:r>
            <a:rPr lang="en-US" sz="2000" dirty="0" err="1">
              <a:latin typeface="Arial" panose="020B0604020202020204" pitchFamily="34" charset="0"/>
              <a:cs typeface="Arial" panose="020B0604020202020204" pitchFamily="34" charset="0"/>
            </a:rPr>
            <a:t>Quy</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phạm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thực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hành</a:t>
          </a:r>
          <a:endParaRPr lang="en-US" sz="2000" dirty="0">
            <a:latin typeface="Arial" panose="020B0604020202020204" pitchFamily="34" charset="0"/>
            <a:cs typeface="Arial" panose="020B0604020202020204" pitchFamily="34" charset="0"/>
          </a:endParaRPr>
        </a:p>
      </dgm:t>
    </dgm:pt>
    <dgm:pt modelId="{1A6C6E57-4605-E847-B890-B6EC6A1C9A9F}" type="parTrans" cxnId="{7E6CF056-C4DE-1F44-81E5-0870756FE2AF}">
      <dgm:prSet/>
      <dgm:spPr/>
      <dgm:t>
        <a:bodyPr/>
        <a:lstStyle/>
        <a:p>
          <a:endParaRPr lang="en-US"/>
        </a:p>
      </dgm:t>
    </dgm:pt>
    <dgm:pt modelId="{D21A9DA5-5127-DC4A-BCEA-C1BAF5A3F358}" type="sibTrans" cxnId="{7E6CF056-C4DE-1F44-81E5-0870756FE2AF}">
      <dgm:prSet/>
      <dgm:spPr/>
      <dgm:t>
        <a:bodyPr/>
        <a:lstStyle/>
        <a:p>
          <a:endParaRPr lang="en-US"/>
        </a:p>
      </dgm:t>
    </dgm:pt>
    <dgm:pt modelId="{A64A465F-861B-044D-A7CE-BEC62069A929}">
      <dgm:prSet phldrT="[Text]" custT="1"/>
      <dgm:spPr/>
      <dgm:t>
        <a:bodyPr/>
        <a:lstStyle/>
        <a:p>
          <a:r>
            <a:rPr lang="en-US" sz="2200" dirty="0" err="1">
              <a:latin typeface="Arial" panose="020B0604020202020204" pitchFamily="34" charset="0"/>
              <a:cs typeface="Arial" panose="020B0604020202020204" pitchFamily="34" charset="0"/>
            </a:rPr>
            <a:t>Văn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bản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pháp</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quy</a:t>
          </a:r>
          <a:endParaRPr lang="en-US" sz="2200" dirty="0">
            <a:latin typeface="Arial" panose="020B0604020202020204" pitchFamily="34" charset="0"/>
            <a:cs typeface="Arial" panose="020B0604020202020204" pitchFamily="34" charset="0"/>
          </a:endParaRPr>
        </a:p>
      </dgm:t>
    </dgm:pt>
    <dgm:pt modelId="{DEF7F11C-7283-A745-9C43-76A2827C1863}" type="parTrans" cxnId="{7C73348A-EB0C-4447-BED1-D0B949B3C92A}">
      <dgm:prSet/>
      <dgm:spPr/>
      <dgm:t>
        <a:bodyPr/>
        <a:lstStyle/>
        <a:p>
          <a:endParaRPr lang="en-US"/>
        </a:p>
      </dgm:t>
    </dgm:pt>
    <dgm:pt modelId="{999682B3-BF7E-8946-BD43-D2CD3B1060AF}" type="sibTrans" cxnId="{7C73348A-EB0C-4447-BED1-D0B949B3C92A}">
      <dgm:prSet/>
      <dgm:spPr/>
      <dgm:t>
        <a:bodyPr/>
        <a:lstStyle/>
        <a:p>
          <a:endParaRPr lang="en-US"/>
        </a:p>
      </dgm:t>
    </dgm:pt>
    <dgm:pt modelId="{B4D05843-8AD9-5545-86FE-120EB4E73CFB}" type="pres">
      <dgm:prSet presAssocID="{9A8418D3-833A-474D-ABBA-2D2C323A3F22}" presName="diagram" presStyleCnt="0">
        <dgm:presLayoutVars>
          <dgm:chPref val="1"/>
          <dgm:dir/>
          <dgm:animOne val="branch"/>
          <dgm:animLvl val="lvl"/>
          <dgm:resizeHandles val="exact"/>
        </dgm:presLayoutVars>
      </dgm:prSet>
      <dgm:spPr/>
    </dgm:pt>
    <dgm:pt modelId="{D7441735-3D41-4345-867C-B8131E7CB4E3}" type="pres">
      <dgm:prSet presAssocID="{E4B833BC-2C66-AB41-A818-34CDF22F6F15}" presName="root1" presStyleCnt="0"/>
      <dgm:spPr/>
    </dgm:pt>
    <dgm:pt modelId="{834C77AA-F592-7748-9618-B57BDF16F9D5}" type="pres">
      <dgm:prSet presAssocID="{E4B833BC-2C66-AB41-A818-34CDF22F6F15}" presName="LevelOneTextNode" presStyleLbl="node0" presStyleIdx="0" presStyleCnt="1" custScaleX="187841" custScaleY="196412" custLinFactX="-21247" custLinFactNeighborX="-100000" custLinFactNeighborY="-17530">
        <dgm:presLayoutVars>
          <dgm:chPref val="3"/>
        </dgm:presLayoutVars>
      </dgm:prSet>
      <dgm:spPr/>
    </dgm:pt>
    <dgm:pt modelId="{ECE46225-EE0C-584E-9EC0-250422B981F1}" type="pres">
      <dgm:prSet presAssocID="{E4B833BC-2C66-AB41-A818-34CDF22F6F15}" presName="level2hierChild" presStyleCnt="0"/>
      <dgm:spPr/>
    </dgm:pt>
    <dgm:pt modelId="{6C7DC453-B825-2247-B4F0-6211089EB169}" type="pres">
      <dgm:prSet presAssocID="{69F60E97-CF54-7343-92B4-CE8214998690}" presName="conn2-1" presStyleLbl="parChTrans1D2" presStyleIdx="0" presStyleCnt="5"/>
      <dgm:spPr/>
    </dgm:pt>
    <dgm:pt modelId="{06C03578-E5F1-2D40-9AE9-957C9DF309A5}" type="pres">
      <dgm:prSet presAssocID="{69F60E97-CF54-7343-92B4-CE8214998690}" presName="connTx" presStyleLbl="parChTrans1D2" presStyleIdx="0" presStyleCnt="5"/>
      <dgm:spPr/>
    </dgm:pt>
    <dgm:pt modelId="{9F22EBE4-559F-904C-BA28-AE8A67F287DA}" type="pres">
      <dgm:prSet presAssocID="{3274E6EC-3855-9C48-A424-9CD691D1CE14}" presName="root2" presStyleCnt="0"/>
      <dgm:spPr/>
    </dgm:pt>
    <dgm:pt modelId="{2ADCC949-451A-7F4B-8BE2-152BF8BE9100}" type="pres">
      <dgm:prSet presAssocID="{3274E6EC-3855-9C48-A424-9CD691D1CE14}" presName="LevelTwoTextNode" presStyleLbl="node2" presStyleIdx="0" presStyleCnt="5" custScaleX="214240">
        <dgm:presLayoutVars>
          <dgm:chPref val="3"/>
        </dgm:presLayoutVars>
      </dgm:prSet>
      <dgm:spPr/>
    </dgm:pt>
    <dgm:pt modelId="{90846535-AE09-A74E-9F92-CBC6B2A2F2E2}" type="pres">
      <dgm:prSet presAssocID="{3274E6EC-3855-9C48-A424-9CD691D1CE14}" presName="level3hierChild" presStyleCnt="0"/>
      <dgm:spPr/>
    </dgm:pt>
    <dgm:pt modelId="{FFB759B8-7BBC-F346-A053-F92BA0BC17FF}" type="pres">
      <dgm:prSet presAssocID="{2CC8E452-F862-3440-AD81-9ACF75A294A6}" presName="conn2-1" presStyleLbl="parChTrans1D2" presStyleIdx="1" presStyleCnt="5"/>
      <dgm:spPr/>
    </dgm:pt>
    <dgm:pt modelId="{04014A42-32E7-2041-BDCA-26B39CB35125}" type="pres">
      <dgm:prSet presAssocID="{2CC8E452-F862-3440-AD81-9ACF75A294A6}" presName="connTx" presStyleLbl="parChTrans1D2" presStyleIdx="1" presStyleCnt="5"/>
      <dgm:spPr/>
    </dgm:pt>
    <dgm:pt modelId="{ADA908A2-EE4D-EA42-8CC5-56A582243931}" type="pres">
      <dgm:prSet presAssocID="{DB900C56-54E5-F74D-9B54-C1FF5BB012F3}" presName="root2" presStyleCnt="0"/>
      <dgm:spPr/>
    </dgm:pt>
    <dgm:pt modelId="{3561C967-7C86-4D45-B45E-7368C5161DBA}" type="pres">
      <dgm:prSet presAssocID="{DB900C56-54E5-F74D-9B54-C1FF5BB012F3}" presName="LevelTwoTextNode" presStyleLbl="node2" presStyleIdx="1" presStyleCnt="5" custScaleX="214240">
        <dgm:presLayoutVars>
          <dgm:chPref val="3"/>
        </dgm:presLayoutVars>
      </dgm:prSet>
      <dgm:spPr/>
    </dgm:pt>
    <dgm:pt modelId="{2DC63FD0-4134-974A-9FE3-68904DD60DBC}" type="pres">
      <dgm:prSet presAssocID="{DB900C56-54E5-F74D-9B54-C1FF5BB012F3}" presName="level3hierChild" presStyleCnt="0"/>
      <dgm:spPr/>
    </dgm:pt>
    <dgm:pt modelId="{4BC3AB8D-0596-064F-BCC6-EC57BB8279D1}" type="pres">
      <dgm:prSet presAssocID="{ADA0CF5A-FB67-BD4E-88BD-0521C481B10F}" presName="conn2-1" presStyleLbl="parChTrans1D2" presStyleIdx="2" presStyleCnt="5"/>
      <dgm:spPr/>
    </dgm:pt>
    <dgm:pt modelId="{B153CDC4-63B1-2C44-B592-FA4960186F5C}" type="pres">
      <dgm:prSet presAssocID="{ADA0CF5A-FB67-BD4E-88BD-0521C481B10F}" presName="connTx" presStyleLbl="parChTrans1D2" presStyleIdx="2" presStyleCnt="5"/>
      <dgm:spPr/>
    </dgm:pt>
    <dgm:pt modelId="{1EAAA8D8-8BFE-324B-9F93-0A18BD90E7C0}" type="pres">
      <dgm:prSet presAssocID="{73A9A542-DF68-064D-905E-83BE6A2C40F0}" presName="root2" presStyleCnt="0"/>
      <dgm:spPr/>
    </dgm:pt>
    <dgm:pt modelId="{631DDAB8-B8F8-0C47-A0B7-D235C2046A26}" type="pres">
      <dgm:prSet presAssocID="{73A9A542-DF68-064D-905E-83BE6A2C40F0}" presName="LevelTwoTextNode" presStyleLbl="node2" presStyleIdx="2" presStyleCnt="5" custScaleX="214240">
        <dgm:presLayoutVars>
          <dgm:chPref val="3"/>
        </dgm:presLayoutVars>
      </dgm:prSet>
      <dgm:spPr/>
    </dgm:pt>
    <dgm:pt modelId="{412F8EA8-F2EA-D947-8F6D-A8885359F5C0}" type="pres">
      <dgm:prSet presAssocID="{73A9A542-DF68-064D-905E-83BE6A2C40F0}" presName="level3hierChild" presStyleCnt="0"/>
      <dgm:spPr/>
    </dgm:pt>
    <dgm:pt modelId="{08AD748D-9381-124F-BC71-75DBFCB80EF4}" type="pres">
      <dgm:prSet presAssocID="{1A6C6E57-4605-E847-B890-B6EC6A1C9A9F}" presName="conn2-1" presStyleLbl="parChTrans1D2" presStyleIdx="3" presStyleCnt="5"/>
      <dgm:spPr/>
    </dgm:pt>
    <dgm:pt modelId="{C7CD090F-5667-1B4F-A944-1DC7B5D4EDC3}" type="pres">
      <dgm:prSet presAssocID="{1A6C6E57-4605-E847-B890-B6EC6A1C9A9F}" presName="connTx" presStyleLbl="parChTrans1D2" presStyleIdx="3" presStyleCnt="5"/>
      <dgm:spPr/>
    </dgm:pt>
    <dgm:pt modelId="{93A1E898-308E-5A49-942E-E495F6DF5569}" type="pres">
      <dgm:prSet presAssocID="{87162BBC-7A20-2C47-95C9-1BC601FBF7E5}" presName="root2" presStyleCnt="0"/>
      <dgm:spPr/>
    </dgm:pt>
    <dgm:pt modelId="{29A90C74-3264-924E-9585-CDA8DA1318D1}" type="pres">
      <dgm:prSet presAssocID="{87162BBC-7A20-2C47-95C9-1BC601FBF7E5}" presName="LevelTwoTextNode" presStyleLbl="node2" presStyleIdx="3" presStyleCnt="5" custScaleX="216057">
        <dgm:presLayoutVars>
          <dgm:chPref val="3"/>
        </dgm:presLayoutVars>
      </dgm:prSet>
      <dgm:spPr/>
    </dgm:pt>
    <dgm:pt modelId="{BF7079AB-6911-2C44-B4A0-FD7B3F9153CC}" type="pres">
      <dgm:prSet presAssocID="{87162BBC-7A20-2C47-95C9-1BC601FBF7E5}" presName="level3hierChild" presStyleCnt="0"/>
      <dgm:spPr/>
    </dgm:pt>
    <dgm:pt modelId="{B5DB065F-66B4-184D-97CA-A45D6D11D508}" type="pres">
      <dgm:prSet presAssocID="{DEF7F11C-7283-A745-9C43-76A2827C1863}" presName="conn2-1" presStyleLbl="parChTrans1D2" presStyleIdx="4" presStyleCnt="5"/>
      <dgm:spPr/>
    </dgm:pt>
    <dgm:pt modelId="{C4F25D6C-9893-3348-9B06-33C7FCC2CCC6}" type="pres">
      <dgm:prSet presAssocID="{DEF7F11C-7283-A745-9C43-76A2827C1863}" presName="connTx" presStyleLbl="parChTrans1D2" presStyleIdx="4" presStyleCnt="5"/>
      <dgm:spPr/>
    </dgm:pt>
    <dgm:pt modelId="{DE4DFAF1-ED39-8848-B507-3969A9A47963}" type="pres">
      <dgm:prSet presAssocID="{A64A465F-861B-044D-A7CE-BEC62069A929}" presName="root2" presStyleCnt="0"/>
      <dgm:spPr/>
    </dgm:pt>
    <dgm:pt modelId="{B05DD2D1-E6A8-AF4B-A266-53160CE84A22}" type="pres">
      <dgm:prSet presAssocID="{A64A465F-861B-044D-A7CE-BEC62069A929}" presName="LevelTwoTextNode" presStyleLbl="node2" presStyleIdx="4" presStyleCnt="5" custScaleX="216057">
        <dgm:presLayoutVars>
          <dgm:chPref val="3"/>
        </dgm:presLayoutVars>
      </dgm:prSet>
      <dgm:spPr/>
    </dgm:pt>
    <dgm:pt modelId="{CCCDCD1F-B549-1246-8EC7-D70273CC66AB}" type="pres">
      <dgm:prSet presAssocID="{A64A465F-861B-044D-A7CE-BEC62069A929}" presName="level3hierChild" presStyleCnt="0"/>
      <dgm:spPr/>
    </dgm:pt>
  </dgm:ptLst>
  <dgm:cxnLst>
    <dgm:cxn modelId="{DBCDF406-4D84-8A44-A90A-5289128BACF2}" type="presOf" srcId="{1A6C6E57-4605-E847-B890-B6EC6A1C9A9F}" destId="{08AD748D-9381-124F-BC71-75DBFCB80EF4}" srcOrd="0" destOrd="0" presId="urn:microsoft.com/office/officeart/2005/8/layout/hierarchy2"/>
    <dgm:cxn modelId="{A678BB08-91CB-DD42-8F4E-60D4705057D0}" type="presOf" srcId="{DEF7F11C-7283-A745-9C43-76A2827C1863}" destId="{B5DB065F-66B4-184D-97CA-A45D6D11D508}" srcOrd="0" destOrd="0" presId="urn:microsoft.com/office/officeart/2005/8/layout/hierarchy2"/>
    <dgm:cxn modelId="{9BB4570F-8988-F14D-98C3-746F7B78D8EE}" type="presOf" srcId="{A64A465F-861B-044D-A7CE-BEC62069A929}" destId="{B05DD2D1-E6A8-AF4B-A266-53160CE84A22}" srcOrd="0" destOrd="0" presId="urn:microsoft.com/office/officeart/2005/8/layout/hierarchy2"/>
    <dgm:cxn modelId="{754D7F22-DAEC-5749-80F9-4EE04B7DAB56}" srcId="{9A8418D3-833A-474D-ABBA-2D2C323A3F22}" destId="{E4B833BC-2C66-AB41-A818-34CDF22F6F15}" srcOrd="0" destOrd="0" parTransId="{46763661-7231-9942-8209-2F15AAD1262D}" sibTransId="{BC8D01DB-5366-164F-81C3-52471378711B}"/>
    <dgm:cxn modelId="{A0D3652F-7C7D-864A-8BA1-3784F6B43DA3}" srcId="{E4B833BC-2C66-AB41-A818-34CDF22F6F15}" destId="{73A9A542-DF68-064D-905E-83BE6A2C40F0}" srcOrd="2" destOrd="0" parTransId="{ADA0CF5A-FB67-BD4E-88BD-0521C481B10F}" sibTransId="{3C17D4F2-5ACB-BF4F-900D-6368E2DA4F07}"/>
    <dgm:cxn modelId="{67436A3E-5641-E74C-966F-925A41431FB5}" type="presOf" srcId="{3274E6EC-3855-9C48-A424-9CD691D1CE14}" destId="{2ADCC949-451A-7F4B-8BE2-152BF8BE9100}" srcOrd="0" destOrd="0" presId="urn:microsoft.com/office/officeart/2005/8/layout/hierarchy2"/>
    <dgm:cxn modelId="{E752C45D-3F45-5A4E-89C3-0D1B6679ED9B}" type="presOf" srcId="{DEF7F11C-7283-A745-9C43-76A2827C1863}" destId="{C4F25D6C-9893-3348-9B06-33C7FCC2CCC6}" srcOrd="1" destOrd="0" presId="urn:microsoft.com/office/officeart/2005/8/layout/hierarchy2"/>
    <dgm:cxn modelId="{17B8FA60-D01B-E84E-BAE0-26F0273C6EB2}" type="presOf" srcId="{2CC8E452-F862-3440-AD81-9ACF75A294A6}" destId="{04014A42-32E7-2041-BDCA-26B39CB35125}" srcOrd="1" destOrd="0" presId="urn:microsoft.com/office/officeart/2005/8/layout/hierarchy2"/>
    <dgm:cxn modelId="{E9495F4C-6B4C-F648-BC94-BA98EA9A39ED}" type="presOf" srcId="{ADA0CF5A-FB67-BD4E-88BD-0521C481B10F}" destId="{B153CDC4-63B1-2C44-B592-FA4960186F5C}" srcOrd="1" destOrd="0" presId="urn:microsoft.com/office/officeart/2005/8/layout/hierarchy2"/>
    <dgm:cxn modelId="{63740E76-5B66-B04E-BF13-4F960EC535FB}" type="presOf" srcId="{2CC8E452-F862-3440-AD81-9ACF75A294A6}" destId="{FFB759B8-7BBC-F346-A053-F92BA0BC17FF}" srcOrd="0" destOrd="0" presId="urn:microsoft.com/office/officeart/2005/8/layout/hierarchy2"/>
    <dgm:cxn modelId="{7E6CF056-C4DE-1F44-81E5-0870756FE2AF}" srcId="{E4B833BC-2C66-AB41-A818-34CDF22F6F15}" destId="{87162BBC-7A20-2C47-95C9-1BC601FBF7E5}" srcOrd="3" destOrd="0" parTransId="{1A6C6E57-4605-E847-B890-B6EC6A1C9A9F}" sibTransId="{D21A9DA5-5127-DC4A-BCEA-C1BAF5A3F358}"/>
    <dgm:cxn modelId="{549E2B57-75CE-8D4B-9B04-FCBABEDAA8F2}" srcId="{E4B833BC-2C66-AB41-A818-34CDF22F6F15}" destId="{3274E6EC-3855-9C48-A424-9CD691D1CE14}" srcOrd="0" destOrd="0" parTransId="{69F60E97-CF54-7343-92B4-CE8214998690}" sibTransId="{327FB711-D6AA-0346-A1D9-CE9C07FF8752}"/>
    <dgm:cxn modelId="{0D81E97F-642B-D441-8C30-1257C2DFD4DD}" type="presOf" srcId="{69F60E97-CF54-7343-92B4-CE8214998690}" destId="{06C03578-E5F1-2D40-9AE9-957C9DF309A5}" srcOrd="1" destOrd="0" presId="urn:microsoft.com/office/officeart/2005/8/layout/hierarchy2"/>
    <dgm:cxn modelId="{7C73348A-EB0C-4447-BED1-D0B949B3C92A}" srcId="{E4B833BC-2C66-AB41-A818-34CDF22F6F15}" destId="{A64A465F-861B-044D-A7CE-BEC62069A929}" srcOrd="4" destOrd="0" parTransId="{DEF7F11C-7283-A745-9C43-76A2827C1863}" sibTransId="{999682B3-BF7E-8946-BD43-D2CD3B1060AF}"/>
    <dgm:cxn modelId="{3D676E93-FDA5-454D-A211-8E91C1C790F8}" type="presOf" srcId="{1A6C6E57-4605-E847-B890-B6EC6A1C9A9F}" destId="{C7CD090F-5667-1B4F-A944-1DC7B5D4EDC3}" srcOrd="1" destOrd="0" presId="urn:microsoft.com/office/officeart/2005/8/layout/hierarchy2"/>
    <dgm:cxn modelId="{20E62F9E-FEEB-2742-BB42-A35904E3895A}" type="presOf" srcId="{69F60E97-CF54-7343-92B4-CE8214998690}" destId="{6C7DC453-B825-2247-B4F0-6211089EB169}" srcOrd="0" destOrd="0" presId="urn:microsoft.com/office/officeart/2005/8/layout/hierarchy2"/>
    <dgm:cxn modelId="{20BB45A2-B6AE-7E45-AA9D-3BF67183B439}" type="presOf" srcId="{E4B833BC-2C66-AB41-A818-34CDF22F6F15}" destId="{834C77AA-F592-7748-9618-B57BDF16F9D5}" srcOrd="0" destOrd="0" presId="urn:microsoft.com/office/officeart/2005/8/layout/hierarchy2"/>
    <dgm:cxn modelId="{89928EA9-E82F-0E41-B7E4-DCCBCE0A4373}" type="presOf" srcId="{DB900C56-54E5-F74D-9B54-C1FF5BB012F3}" destId="{3561C967-7C86-4D45-B45E-7368C5161DBA}" srcOrd="0" destOrd="0" presId="urn:microsoft.com/office/officeart/2005/8/layout/hierarchy2"/>
    <dgm:cxn modelId="{07CA5AB5-BBE8-C94D-ABDD-6DE74DAB25B3}" type="presOf" srcId="{87162BBC-7A20-2C47-95C9-1BC601FBF7E5}" destId="{29A90C74-3264-924E-9585-CDA8DA1318D1}" srcOrd="0" destOrd="0" presId="urn:microsoft.com/office/officeart/2005/8/layout/hierarchy2"/>
    <dgm:cxn modelId="{6BFD0DC0-AF49-CC4D-86CB-2D2CA224F835}" type="presOf" srcId="{73A9A542-DF68-064D-905E-83BE6A2C40F0}" destId="{631DDAB8-B8F8-0C47-A0B7-D235C2046A26}" srcOrd="0" destOrd="0" presId="urn:microsoft.com/office/officeart/2005/8/layout/hierarchy2"/>
    <dgm:cxn modelId="{46F3B1D3-F617-EA4F-BB43-4E0853D35980}" type="presOf" srcId="{9A8418D3-833A-474D-ABBA-2D2C323A3F22}" destId="{B4D05843-8AD9-5545-86FE-120EB4E73CFB}" srcOrd="0" destOrd="0" presId="urn:microsoft.com/office/officeart/2005/8/layout/hierarchy2"/>
    <dgm:cxn modelId="{590BF7D5-816F-4445-BD77-A33F5ABEEB74}" srcId="{E4B833BC-2C66-AB41-A818-34CDF22F6F15}" destId="{DB900C56-54E5-F74D-9B54-C1FF5BB012F3}" srcOrd="1" destOrd="0" parTransId="{2CC8E452-F862-3440-AD81-9ACF75A294A6}" sibTransId="{E55ACE90-56E4-094E-9DDD-9B18731E9049}"/>
    <dgm:cxn modelId="{8DAF32EC-7751-3C45-94FB-8B1DF5E36928}" type="presOf" srcId="{ADA0CF5A-FB67-BD4E-88BD-0521C481B10F}" destId="{4BC3AB8D-0596-064F-BCC6-EC57BB8279D1}" srcOrd="0" destOrd="0" presId="urn:microsoft.com/office/officeart/2005/8/layout/hierarchy2"/>
    <dgm:cxn modelId="{DE1B7EFF-FCA1-0147-B0E5-21BC5F11B318}" type="presParOf" srcId="{B4D05843-8AD9-5545-86FE-120EB4E73CFB}" destId="{D7441735-3D41-4345-867C-B8131E7CB4E3}" srcOrd="0" destOrd="0" presId="urn:microsoft.com/office/officeart/2005/8/layout/hierarchy2"/>
    <dgm:cxn modelId="{BBF4C6E9-A2EE-CA4A-B19D-5F878CC17826}" type="presParOf" srcId="{D7441735-3D41-4345-867C-B8131E7CB4E3}" destId="{834C77AA-F592-7748-9618-B57BDF16F9D5}" srcOrd="0" destOrd="0" presId="urn:microsoft.com/office/officeart/2005/8/layout/hierarchy2"/>
    <dgm:cxn modelId="{383CE56A-8DD8-394A-B4E9-620CD53D2E64}" type="presParOf" srcId="{D7441735-3D41-4345-867C-B8131E7CB4E3}" destId="{ECE46225-EE0C-584E-9EC0-250422B981F1}" srcOrd="1" destOrd="0" presId="urn:microsoft.com/office/officeart/2005/8/layout/hierarchy2"/>
    <dgm:cxn modelId="{853FC2A0-9807-1745-9107-0B9622C49514}" type="presParOf" srcId="{ECE46225-EE0C-584E-9EC0-250422B981F1}" destId="{6C7DC453-B825-2247-B4F0-6211089EB169}" srcOrd="0" destOrd="0" presId="urn:microsoft.com/office/officeart/2005/8/layout/hierarchy2"/>
    <dgm:cxn modelId="{0CC377B5-A1B6-C642-A56F-C95790FB7300}" type="presParOf" srcId="{6C7DC453-B825-2247-B4F0-6211089EB169}" destId="{06C03578-E5F1-2D40-9AE9-957C9DF309A5}" srcOrd="0" destOrd="0" presId="urn:microsoft.com/office/officeart/2005/8/layout/hierarchy2"/>
    <dgm:cxn modelId="{6D3AC640-4994-C34F-9D5E-4805B3682E09}" type="presParOf" srcId="{ECE46225-EE0C-584E-9EC0-250422B981F1}" destId="{9F22EBE4-559F-904C-BA28-AE8A67F287DA}" srcOrd="1" destOrd="0" presId="urn:microsoft.com/office/officeart/2005/8/layout/hierarchy2"/>
    <dgm:cxn modelId="{2EFA22C6-C290-1C40-A069-BEBA9189CEF2}" type="presParOf" srcId="{9F22EBE4-559F-904C-BA28-AE8A67F287DA}" destId="{2ADCC949-451A-7F4B-8BE2-152BF8BE9100}" srcOrd="0" destOrd="0" presId="urn:microsoft.com/office/officeart/2005/8/layout/hierarchy2"/>
    <dgm:cxn modelId="{38A807E7-DE5A-1B44-9504-0ABB9B1DD524}" type="presParOf" srcId="{9F22EBE4-559F-904C-BA28-AE8A67F287DA}" destId="{90846535-AE09-A74E-9F92-CBC6B2A2F2E2}" srcOrd="1" destOrd="0" presId="urn:microsoft.com/office/officeart/2005/8/layout/hierarchy2"/>
    <dgm:cxn modelId="{4051E2D8-5F2F-D04A-8AB6-8F2082510AD2}" type="presParOf" srcId="{ECE46225-EE0C-584E-9EC0-250422B981F1}" destId="{FFB759B8-7BBC-F346-A053-F92BA0BC17FF}" srcOrd="2" destOrd="0" presId="urn:microsoft.com/office/officeart/2005/8/layout/hierarchy2"/>
    <dgm:cxn modelId="{CB860859-71DA-FA4D-B483-07DF7A340B9A}" type="presParOf" srcId="{FFB759B8-7BBC-F346-A053-F92BA0BC17FF}" destId="{04014A42-32E7-2041-BDCA-26B39CB35125}" srcOrd="0" destOrd="0" presId="urn:microsoft.com/office/officeart/2005/8/layout/hierarchy2"/>
    <dgm:cxn modelId="{0CD651B2-0E68-EB4C-A405-4742CE796400}" type="presParOf" srcId="{ECE46225-EE0C-584E-9EC0-250422B981F1}" destId="{ADA908A2-EE4D-EA42-8CC5-56A582243931}" srcOrd="3" destOrd="0" presId="urn:microsoft.com/office/officeart/2005/8/layout/hierarchy2"/>
    <dgm:cxn modelId="{7DE4C2F2-32FD-464A-9CF4-326739EA5B9A}" type="presParOf" srcId="{ADA908A2-EE4D-EA42-8CC5-56A582243931}" destId="{3561C967-7C86-4D45-B45E-7368C5161DBA}" srcOrd="0" destOrd="0" presId="urn:microsoft.com/office/officeart/2005/8/layout/hierarchy2"/>
    <dgm:cxn modelId="{B3C0A7D5-16D3-1C4D-BD06-98345A0FB82C}" type="presParOf" srcId="{ADA908A2-EE4D-EA42-8CC5-56A582243931}" destId="{2DC63FD0-4134-974A-9FE3-68904DD60DBC}" srcOrd="1" destOrd="0" presId="urn:microsoft.com/office/officeart/2005/8/layout/hierarchy2"/>
    <dgm:cxn modelId="{2308D332-9236-F247-88CD-018FAAD861C5}" type="presParOf" srcId="{ECE46225-EE0C-584E-9EC0-250422B981F1}" destId="{4BC3AB8D-0596-064F-BCC6-EC57BB8279D1}" srcOrd="4" destOrd="0" presId="urn:microsoft.com/office/officeart/2005/8/layout/hierarchy2"/>
    <dgm:cxn modelId="{37550AC8-448D-5742-82A0-FB63623EEE2D}" type="presParOf" srcId="{4BC3AB8D-0596-064F-BCC6-EC57BB8279D1}" destId="{B153CDC4-63B1-2C44-B592-FA4960186F5C}" srcOrd="0" destOrd="0" presId="urn:microsoft.com/office/officeart/2005/8/layout/hierarchy2"/>
    <dgm:cxn modelId="{9F86639A-49E7-7B49-9873-AE26885952D1}" type="presParOf" srcId="{ECE46225-EE0C-584E-9EC0-250422B981F1}" destId="{1EAAA8D8-8BFE-324B-9F93-0A18BD90E7C0}" srcOrd="5" destOrd="0" presId="urn:microsoft.com/office/officeart/2005/8/layout/hierarchy2"/>
    <dgm:cxn modelId="{1C497963-5CE6-4741-BCC3-01CDF41BBB24}" type="presParOf" srcId="{1EAAA8D8-8BFE-324B-9F93-0A18BD90E7C0}" destId="{631DDAB8-B8F8-0C47-A0B7-D235C2046A26}" srcOrd="0" destOrd="0" presId="urn:microsoft.com/office/officeart/2005/8/layout/hierarchy2"/>
    <dgm:cxn modelId="{AE39CDA5-E53A-7045-8349-71DC86EEF4FA}" type="presParOf" srcId="{1EAAA8D8-8BFE-324B-9F93-0A18BD90E7C0}" destId="{412F8EA8-F2EA-D947-8F6D-A8885359F5C0}" srcOrd="1" destOrd="0" presId="urn:microsoft.com/office/officeart/2005/8/layout/hierarchy2"/>
    <dgm:cxn modelId="{58118F6D-8034-F74C-A548-F43DBC87DB2C}" type="presParOf" srcId="{ECE46225-EE0C-584E-9EC0-250422B981F1}" destId="{08AD748D-9381-124F-BC71-75DBFCB80EF4}" srcOrd="6" destOrd="0" presId="urn:microsoft.com/office/officeart/2005/8/layout/hierarchy2"/>
    <dgm:cxn modelId="{47C69F82-DFC6-CC45-8154-CC99ACFE4287}" type="presParOf" srcId="{08AD748D-9381-124F-BC71-75DBFCB80EF4}" destId="{C7CD090F-5667-1B4F-A944-1DC7B5D4EDC3}" srcOrd="0" destOrd="0" presId="urn:microsoft.com/office/officeart/2005/8/layout/hierarchy2"/>
    <dgm:cxn modelId="{DA4F0186-F8A5-484C-B62F-3312070A69B5}" type="presParOf" srcId="{ECE46225-EE0C-584E-9EC0-250422B981F1}" destId="{93A1E898-308E-5A49-942E-E495F6DF5569}" srcOrd="7" destOrd="0" presId="urn:microsoft.com/office/officeart/2005/8/layout/hierarchy2"/>
    <dgm:cxn modelId="{630F0392-F616-6847-B34D-C65B6FDA5AEE}" type="presParOf" srcId="{93A1E898-308E-5A49-942E-E495F6DF5569}" destId="{29A90C74-3264-924E-9585-CDA8DA1318D1}" srcOrd="0" destOrd="0" presId="urn:microsoft.com/office/officeart/2005/8/layout/hierarchy2"/>
    <dgm:cxn modelId="{52BDE199-3FCE-7E4F-8245-833AD4A26D92}" type="presParOf" srcId="{93A1E898-308E-5A49-942E-E495F6DF5569}" destId="{BF7079AB-6911-2C44-B4A0-FD7B3F9153CC}" srcOrd="1" destOrd="0" presId="urn:microsoft.com/office/officeart/2005/8/layout/hierarchy2"/>
    <dgm:cxn modelId="{550AA555-9488-3E4F-B537-EB428674097D}" type="presParOf" srcId="{ECE46225-EE0C-584E-9EC0-250422B981F1}" destId="{B5DB065F-66B4-184D-97CA-A45D6D11D508}" srcOrd="8" destOrd="0" presId="urn:microsoft.com/office/officeart/2005/8/layout/hierarchy2"/>
    <dgm:cxn modelId="{2C73B4BB-3BFA-C84F-92FC-EF8C84E3B44F}" type="presParOf" srcId="{B5DB065F-66B4-184D-97CA-A45D6D11D508}" destId="{C4F25D6C-9893-3348-9B06-33C7FCC2CCC6}" srcOrd="0" destOrd="0" presId="urn:microsoft.com/office/officeart/2005/8/layout/hierarchy2"/>
    <dgm:cxn modelId="{5CA9D711-2963-CF4A-9F73-B9AD2A51E7EB}" type="presParOf" srcId="{ECE46225-EE0C-584E-9EC0-250422B981F1}" destId="{DE4DFAF1-ED39-8848-B507-3969A9A47963}" srcOrd="9" destOrd="0" presId="urn:microsoft.com/office/officeart/2005/8/layout/hierarchy2"/>
    <dgm:cxn modelId="{4BC04B91-29E8-C140-B9D6-E25D4C9425D4}" type="presParOf" srcId="{DE4DFAF1-ED39-8848-B507-3969A9A47963}" destId="{B05DD2D1-E6A8-AF4B-A266-53160CE84A22}" srcOrd="0" destOrd="0" presId="urn:microsoft.com/office/officeart/2005/8/layout/hierarchy2"/>
    <dgm:cxn modelId="{86F780EA-AD14-1349-9D33-AB960BC8AA8A}" type="presParOf" srcId="{DE4DFAF1-ED39-8848-B507-3969A9A47963}" destId="{CCCDCD1F-B549-1246-8EC7-D70273CC66A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8418D3-833A-474D-ABBA-2D2C323A3F22}" type="doc">
      <dgm:prSet loTypeId="urn:microsoft.com/office/officeart/2005/8/layout/hierarchy2" loCatId="" qsTypeId="urn:microsoft.com/office/officeart/2005/8/quickstyle/3d1" qsCatId="3D" csTypeId="urn:microsoft.com/office/officeart/2005/8/colors/colorful3" csCatId="colorful" phldr="1"/>
      <dgm:spPr/>
      <dgm:t>
        <a:bodyPr/>
        <a:lstStyle/>
        <a:p>
          <a:endParaRPr lang="en-US"/>
        </a:p>
      </dgm:t>
    </dgm:pt>
    <dgm:pt modelId="{E4B833BC-2C66-AB41-A818-34CDF22F6F15}">
      <dgm:prSet phldrT="[Text]" custT="1"/>
      <dgm:spPr/>
      <dgm:t>
        <a:bodyPr/>
        <a:lstStyle/>
        <a:p>
          <a:r>
            <a:rPr lang="en-US" sz="4000" dirty="0" err="1">
              <a:latin typeface="Arial" panose="020B0604020202020204" pitchFamily="34" charset="0"/>
              <a:cs typeface="Arial" panose="020B0604020202020204" pitchFamily="34" charset="0"/>
            </a:rPr>
            <a:t>Tài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TCH</a:t>
          </a:r>
        </a:p>
      </dgm:t>
    </dgm:pt>
    <dgm:pt modelId="{46763661-7231-9942-8209-2F15AAD1262D}" type="parTrans" cxnId="{754D7F22-DAEC-5749-80F9-4EE04B7DAB56}">
      <dgm:prSet/>
      <dgm:spPr/>
      <dgm:t>
        <a:bodyPr/>
        <a:lstStyle/>
        <a:p>
          <a:endParaRPr lang="en-US"/>
        </a:p>
      </dgm:t>
    </dgm:pt>
    <dgm:pt modelId="{BC8D01DB-5366-164F-81C3-52471378711B}" type="sibTrans" cxnId="{754D7F22-DAEC-5749-80F9-4EE04B7DAB56}">
      <dgm:prSet/>
      <dgm:spPr/>
      <dgm:t>
        <a:bodyPr/>
        <a:lstStyle/>
        <a:p>
          <a:endParaRPr lang="en-US"/>
        </a:p>
      </dgm:t>
    </dgm:pt>
    <dgm:pt modelId="{3274E6EC-3855-9C48-A424-9CD691D1CE14}">
      <dgm:prSet phldrT="[Text]" custT="1"/>
      <dgm:spPr/>
      <dgm:t>
        <a:bodyPr/>
        <a:lstStyle/>
        <a:p>
          <a:r>
            <a:rPr lang="en-US" sz="2200" dirty="0" err="1">
              <a:latin typeface="Arial" panose="020B0604020202020204" pitchFamily="34" charset="0"/>
              <a:cs typeface="Arial" panose="020B0604020202020204" pitchFamily="34" charset="0"/>
            </a:rPr>
            <a:t>Tiêu</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chuẩn</a:t>
          </a:r>
          <a:endParaRPr lang="en-US" sz="2200" dirty="0">
            <a:latin typeface="Arial" panose="020B0604020202020204" pitchFamily="34" charset="0"/>
            <a:cs typeface="Arial" panose="020B0604020202020204" pitchFamily="34" charset="0"/>
          </a:endParaRPr>
        </a:p>
      </dgm:t>
    </dgm:pt>
    <dgm:pt modelId="{69F60E97-CF54-7343-92B4-CE8214998690}" type="parTrans" cxnId="{549E2B57-75CE-8D4B-9B04-FCBABEDAA8F2}">
      <dgm:prSet/>
      <dgm:spPr/>
      <dgm:t>
        <a:bodyPr/>
        <a:lstStyle/>
        <a:p>
          <a:endParaRPr lang="en-US"/>
        </a:p>
      </dgm:t>
    </dgm:pt>
    <dgm:pt modelId="{327FB711-D6AA-0346-A1D9-CE9C07FF8752}" type="sibTrans" cxnId="{549E2B57-75CE-8D4B-9B04-FCBABEDAA8F2}">
      <dgm:prSet/>
      <dgm:spPr/>
      <dgm:t>
        <a:bodyPr/>
        <a:lstStyle/>
        <a:p>
          <a:endParaRPr lang="en-US"/>
        </a:p>
      </dgm:t>
    </dgm:pt>
    <dgm:pt modelId="{DB900C56-54E5-F74D-9B54-C1FF5BB012F3}">
      <dgm:prSet phldrT="[Text]" custT="1"/>
      <dgm:spPr/>
      <dgm:t>
        <a:bodyPr/>
        <a:lstStyle/>
        <a:p>
          <a:r>
            <a:rPr lang="en-US" sz="2200" dirty="0" err="1">
              <a:latin typeface="Arial" panose="020B0604020202020204" pitchFamily="34" charset="0"/>
              <a:cs typeface="Arial" panose="020B0604020202020204" pitchFamily="34" charset="0"/>
            </a:rPr>
            <a:t>Quy</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chuẩn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kỹ</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thuật</a:t>
          </a:r>
          <a:endParaRPr lang="en-US" sz="2200" dirty="0">
            <a:latin typeface="Arial" panose="020B0604020202020204" pitchFamily="34" charset="0"/>
            <a:cs typeface="Arial" panose="020B0604020202020204" pitchFamily="34" charset="0"/>
          </a:endParaRPr>
        </a:p>
      </dgm:t>
    </dgm:pt>
    <dgm:pt modelId="{2CC8E452-F862-3440-AD81-9ACF75A294A6}" type="parTrans" cxnId="{590BF7D5-816F-4445-BD77-A33F5ABEEB74}">
      <dgm:prSet/>
      <dgm:spPr/>
      <dgm:t>
        <a:bodyPr/>
        <a:lstStyle/>
        <a:p>
          <a:endParaRPr lang="en-US"/>
        </a:p>
      </dgm:t>
    </dgm:pt>
    <dgm:pt modelId="{E55ACE90-56E4-094E-9DDD-9B18731E9049}" type="sibTrans" cxnId="{590BF7D5-816F-4445-BD77-A33F5ABEEB74}">
      <dgm:prSet/>
      <dgm:spPr/>
      <dgm:t>
        <a:bodyPr/>
        <a:lstStyle/>
        <a:p>
          <a:endParaRPr lang="en-US"/>
        </a:p>
      </dgm:t>
    </dgm:pt>
    <dgm:pt modelId="{B4D05843-8AD9-5545-86FE-120EB4E73CFB}" type="pres">
      <dgm:prSet presAssocID="{9A8418D3-833A-474D-ABBA-2D2C323A3F22}" presName="diagram" presStyleCnt="0">
        <dgm:presLayoutVars>
          <dgm:chPref val="1"/>
          <dgm:dir/>
          <dgm:animOne val="branch"/>
          <dgm:animLvl val="lvl"/>
          <dgm:resizeHandles val="exact"/>
        </dgm:presLayoutVars>
      </dgm:prSet>
      <dgm:spPr/>
    </dgm:pt>
    <dgm:pt modelId="{D7441735-3D41-4345-867C-B8131E7CB4E3}" type="pres">
      <dgm:prSet presAssocID="{E4B833BC-2C66-AB41-A818-34CDF22F6F15}" presName="root1" presStyleCnt="0"/>
      <dgm:spPr/>
    </dgm:pt>
    <dgm:pt modelId="{834C77AA-F592-7748-9618-B57BDF16F9D5}" type="pres">
      <dgm:prSet presAssocID="{E4B833BC-2C66-AB41-A818-34CDF22F6F15}" presName="LevelOneTextNode" presStyleLbl="node0" presStyleIdx="0" presStyleCnt="1" custScaleX="102242" custScaleY="102240" custLinFactX="-21247" custLinFactNeighborX="-100000" custLinFactNeighborY="-17530">
        <dgm:presLayoutVars>
          <dgm:chPref val="3"/>
        </dgm:presLayoutVars>
      </dgm:prSet>
      <dgm:spPr/>
    </dgm:pt>
    <dgm:pt modelId="{ECE46225-EE0C-584E-9EC0-250422B981F1}" type="pres">
      <dgm:prSet presAssocID="{E4B833BC-2C66-AB41-A818-34CDF22F6F15}" presName="level2hierChild" presStyleCnt="0"/>
      <dgm:spPr/>
    </dgm:pt>
    <dgm:pt modelId="{6C7DC453-B825-2247-B4F0-6211089EB169}" type="pres">
      <dgm:prSet presAssocID="{69F60E97-CF54-7343-92B4-CE8214998690}" presName="conn2-1" presStyleLbl="parChTrans1D2" presStyleIdx="0" presStyleCnt="2"/>
      <dgm:spPr/>
    </dgm:pt>
    <dgm:pt modelId="{06C03578-E5F1-2D40-9AE9-957C9DF309A5}" type="pres">
      <dgm:prSet presAssocID="{69F60E97-CF54-7343-92B4-CE8214998690}" presName="connTx" presStyleLbl="parChTrans1D2" presStyleIdx="0" presStyleCnt="2"/>
      <dgm:spPr/>
    </dgm:pt>
    <dgm:pt modelId="{9F22EBE4-559F-904C-BA28-AE8A67F287DA}" type="pres">
      <dgm:prSet presAssocID="{3274E6EC-3855-9C48-A424-9CD691D1CE14}" presName="root2" presStyleCnt="0"/>
      <dgm:spPr/>
    </dgm:pt>
    <dgm:pt modelId="{2ADCC949-451A-7F4B-8BE2-152BF8BE9100}" type="pres">
      <dgm:prSet presAssocID="{3274E6EC-3855-9C48-A424-9CD691D1CE14}" presName="LevelTwoTextNode" presStyleLbl="node2" presStyleIdx="0" presStyleCnt="2" custScaleX="107396">
        <dgm:presLayoutVars>
          <dgm:chPref val="3"/>
        </dgm:presLayoutVars>
      </dgm:prSet>
      <dgm:spPr/>
    </dgm:pt>
    <dgm:pt modelId="{90846535-AE09-A74E-9F92-CBC6B2A2F2E2}" type="pres">
      <dgm:prSet presAssocID="{3274E6EC-3855-9C48-A424-9CD691D1CE14}" presName="level3hierChild" presStyleCnt="0"/>
      <dgm:spPr/>
    </dgm:pt>
    <dgm:pt modelId="{FFB759B8-7BBC-F346-A053-F92BA0BC17FF}" type="pres">
      <dgm:prSet presAssocID="{2CC8E452-F862-3440-AD81-9ACF75A294A6}" presName="conn2-1" presStyleLbl="parChTrans1D2" presStyleIdx="1" presStyleCnt="2"/>
      <dgm:spPr/>
    </dgm:pt>
    <dgm:pt modelId="{04014A42-32E7-2041-BDCA-26B39CB35125}" type="pres">
      <dgm:prSet presAssocID="{2CC8E452-F862-3440-AD81-9ACF75A294A6}" presName="connTx" presStyleLbl="parChTrans1D2" presStyleIdx="1" presStyleCnt="2"/>
      <dgm:spPr/>
    </dgm:pt>
    <dgm:pt modelId="{ADA908A2-EE4D-EA42-8CC5-56A582243931}" type="pres">
      <dgm:prSet presAssocID="{DB900C56-54E5-F74D-9B54-C1FF5BB012F3}" presName="root2" presStyleCnt="0"/>
      <dgm:spPr/>
    </dgm:pt>
    <dgm:pt modelId="{3561C967-7C86-4D45-B45E-7368C5161DBA}" type="pres">
      <dgm:prSet presAssocID="{DB900C56-54E5-F74D-9B54-C1FF5BB012F3}" presName="LevelTwoTextNode" presStyleLbl="node2" presStyleIdx="1" presStyleCnt="2" custScaleX="107396" custScaleY="94572">
        <dgm:presLayoutVars>
          <dgm:chPref val="3"/>
        </dgm:presLayoutVars>
      </dgm:prSet>
      <dgm:spPr/>
    </dgm:pt>
    <dgm:pt modelId="{2DC63FD0-4134-974A-9FE3-68904DD60DBC}" type="pres">
      <dgm:prSet presAssocID="{DB900C56-54E5-F74D-9B54-C1FF5BB012F3}" presName="level3hierChild" presStyleCnt="0"/>
      <dgm:spPr/>
    </dgm:pt>
  </dgm:ptLst>
  <dgm:cxnLst>
    <dgm:cxn modelId="{754D7F22-DAEC-5749-80F9-4EE04B7DAB56}" srcId="{9A8418D3-833A-474D-ABBA-2D2C323A3F22}" destId="{E4B833BC-2C66-AB41-A818-34CDF22F6F15}" srcOrd="0" destOrd="0" parTransId="{46763661-7231-9942-8209-2F15AAD1262D}" sibTransId="{BC8D01DB-5366-164F-81C3-52471378711B}"/>
    <dgm:cxn modelId="{67436A3E-5641-E74C-966F-925A41431FB5}" type="presOf" srcId="{3274E6EC-3855-9C48-A424-9CD691D1CE14}" destId="{2ADCC949-451A-7F4B-8BE2-152BF8BE9100}" srcOrd="0" destOrd="0" presId="urn:microsoft.com/office/officeart/2005/8/layout/hierarchy2"/>
    <dgm:cxn modelId="{17B8FA60-D01B-E84E-BAE0-26F0273C6EB2}" type="presOf" srcId="{2CC8E452-F862-3440-AD81-9ACF75A294A6}" destId="{04014A42-32E7-2041-BDCA-26B39CB35125}" srcOrd="1" destOrd="0" presId="urn:microsoft.com/office/officeart/2005/8/layout/hierarchy2"/>
    <dgm:cxn modelId="{63740E76-5B66-B04E-BF13-4F960EC535FB}" type="presOf" srcId="{2CC8E452-F862-3440-AD81-9ACF75A294A6}" destId="{FFB759B8-7BBC-F346-A053-F92BA0BC17FF}" srcOrd="0" destOrd="0" presId="urn:microsoft.com/office/officeart/2005/8/layout/hierarchy2"/>
    <dgm:cxn modelId="{549E2B57-75CE-8D4B-9B04-FCBABEDAA8F2}" srcId="{E4B833BC-2C66-AB41-A818-34CDF22F6F15}" destId="{3274E6EC-3855-9C48-A424-9CD691D1CE14}" srcOrd="0" destOrd="0" parTransId="{69F60E97-CF54-7343-92B4-CE8214998690}" sibTransId="{327FB711-D6AA-0346-A1D9-CE9C07FF8752}"/>
    <dgm:cxn modelId="{0D81E97F-642B-D441-8C30-1257C2DFD4DD}" type="presOf" srcId="{69F60E97-CF54-7343-92B4-CE8214998690}" destId="{06C03578-E5F1-2D40-9AE9-957C9DF309A5}" srcOrd="1" destOrd="0" presId="urn:microsoft.com/office/officeart/2005/8/layout/hierarchy2"/>
    <dgm:cxn modelId="{20E62F9E-FEEB-2742-BB42-A35904E3895A}" type="presOf" srcId="{69F60E97-CF54-7343-92B4-CE8214998690}" destId="{6C7DC453-B825-2247-B4F0-6211089EB169}" srcOrd="0" destOrd="0" presId="urn:microsoft.com/office/officeart/2005/8/layout/hierarchy2"/>
    <dgm:cxn modelId="{20BB45A2-B6AE-7E45-AA9D-3BF67183B439}" type="presOf" srcId="{E4B833BC-2C66-AB41-A818-34CDF22F6F15}" destId="{834C77AA-F592-7748-9618-B57BDF16F9D5}" srcOrd="0" destOrd="0" presId="urn:microsoft.com/office/officeart/2005/8/layout/hierarchy2"/>
    <dgm:cxn modelId="{89928EA9-E82F-0E41-B7E4-DCCBCE0A4373}" type="presOf" srcId="{DB900C56-54E5-F74D-9B54-C1FF5BB012F3}" destId="{3561C967-7C86-4D45-B45E-7368C5161DBA}" srcOrd="0" destOrd="0" presId="urn:microsoft.com/office/officeart/2005/8/layout/hierarchy2"/>
    <dgm:cxn modelId="{46F3B1D3-F617-EA4F-BB43-4E0853D35980}" type="presOf" srcId="{9A8418D3-833A-474D-ABBA-2D2C323A3F22}" destId="{B4D05843-8AD9-5545-86FE-120EB4E73CFB}" srcOrd="0" destOrd="0" presId="urn:microsoft.com/office/officeart/2005/8/layout/hierarchy2"/>
    <dgm:cxn modelId="{590BF7D5-816F-4445-BD77-A33F5ABEEB74}" srcId="{E4B833BC-2C66-AB41-A818-34CDF22F6F15}" destId="{DB900C56-54E5-F74D-9B54-C1FF5BB012F3}" srcOrd="1" destOrd="0" parTransId="{2CC8E452-F862-3440-AD81-9ACF75A294A6}" sibTransId="{E55ACE90-56E4-094E-9DDD-9B18731E9049}"/>
    <dgm:cxn modelId="{DE1B7EFF-FCA1-0147-B0E5-21BC5F11B318}" type="presParOf" srcId="{B4D05843-8AD9-5545-86FE-120EB4E73CFB}" destId="{D7441735-3D41-4345-867C-B8131E7CB4E3}" srcOrd="0" destOrd="0" presId="urn:microsoft.com/office/officeart/2005/8/layout/hierarchy2"/>
    <dgm:cxn modelId="{BBF4C6E9-A2EE-CA4A-B19D-5F878CC17826}" type="presParOf" srcId="{D7441735-3D41-4345-867C-B8131E7CB4E3}" destId="{834C77AA-F592-7748-9618-B57BDF16F9D5}" srcOrd="0" destOrd="0" presId="urn:microsoft.com/office/officeart/2005/8/layout/hierarchy2"/>
    <dgm:cxn modelId="{383CE56A-8DD8-394A-B4E9-620CD53D2E64}" type="presParOf" srcId="{D7441735-3D41-4345-867C-B8131E7CB4E3}" destId="{ECE46225-EE0C-584E-9EC0-250422B981F1}" srcOrd="1" destOrd="0" presId="urn:microsoft.com/office/officeart/2005/8/layout/hierarchy2"/>
    <dgm:cxn modelId="{853FC2A0-9807-1745-9107-0B9622C49514}" type="presParOf" srcId="{ECE46225-EE0C-584E-9EC0-250422B981F1}" destId="{6C7DC453-B825-2247-B4F0-6211089EB169}" srcOrd="0" destOrd="0" presId="urn:microsoft.com/office/officeart/2005/8/layout/hierarchy2"/>
    <dgm:cxn modelId="{0CC377B5-A1B6-C642-A56F-C95790FB7300}" type="presParOf" srcId="{6C7DC453-B825-2247-B4F0-6211089EB169}" destId="{06C03578-E5F1-2D40-9AE9-957C9DF309A5}" srcOrd="0" destOrd="0" presId="urn:microsoft.com/office/officeart/2005/8/layout/hierarchy2"/>
    <dgm:cxn modelId="{6D3AC640-4994-C34F-9D5E-4805B3682E09}" type="presParOf" srcId="{ECE46225-EE0C-584E-9EC0-250422B981F1}" destId="{9F22EBE4-559F-904C-BA28-AE8A67F287DA}" srcOrd="1" destOrd="0" presId="urn:microsoft.com/office/officeart/2005/8/layout/hierarchy2"/>
    <dgm:cxn modelId="{2EFA22C6-C290-1C40-A069-BEBA9189CEF2}" type="presParOf" srcId="{9F22EBE4-559F-904C-BA28-AE8A67F287DA}" destId="{2ADCC949-451A-7F4B-8BE2-152BF8BE9100}" srcOrd="0" destOrd="0" presId="urn:microsoft.com/office/officeart/2005/8/layout/hierarchy2"/>
    <dgm:cxn modelId="{38A807E7-DE5A-1B44-9504-0ABB9B1DD524}" type="presParOf" srcId="{9F22EBE4-559F-904C-BA28-AE8A67F287DA}" destId="{90846535-AE09-A74E-9F92-CBC6B2A2F2E2}" srcOrd="1" destOrd="0" presId="urn:microsoft.com/office/officeart/2005/8/layout/hierarchy2"/>
    <dgm:cxn modelId="{4051E2D8-5F2F-D04A-8AB6-8F2082510AD2}" type="presParOf" srcId="{ECE46225-EE0C-584E-9EC0-250422B981F1}" destId="{FFB759B8-7BBC-F346-A053-F92BA0BC17FF}" srcOrd="2" destOrd="0" presId="urn:microsoft.com/office/officeart/2005/8/layout/hierarchy2"/>
    <dgm:cxn modelId="{CB860859-71DA-FA4D-B483-07DF7A340B9A}" type="presParOf" srcId="{FFB759B8-7BBC-F346-A053-F92BA0BC17FF}" destId="{04014A42-32E7-2041-BDCA-26B39CB35125}" srcOrd="0" destOrd="0" presId="urn:microsoft.com/office/officeart/2005/8/layout/hierarchy2"/>
    <dgm:cxn modelId="{0CD651B2-0E68-EB4C-A405-4742CE796400}" type="presParOf" srcId="{ECE46225-EE0C-584E-9EC0-250422B981F1}" destId="{ADA908A2-EE4D-EA42-8CC5-56A582243931}" srcOrd="3" destOrd="0" presId="urn:microsoft.com/office/officeart/2005/8/layout/hierarchy2"/>
    <dgm:cxn modelId="{7DE4C2F2-32FD-464A-9CF4-326739EA5B9A}" type="presParOf" srcId="{ADA908A2-EE4D-EA42-8CC5-56A582243931}" destId="{3561C967-7C86-4D45-B45E-7368C5161DBA}" srcOrd="0" destOrd="0" presId="urn:microsoft.com/office/officeart/2005/8/layout/hierarchy2"/>
    <dgm:cxn modelId="{B3C0A7D5-16D3-1C4D-BD06-98345A0FB82C}" type="presParOf" srcId="{ADA908A2-EE4D-EA42-8CC5-56A582243931}" destId="{2DC63FD0-4134-974A-9FE3-68904DD60DB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65BA4D-1A44-2049-8897-B5679255645E}" type="doc">
      <dgm:prSet loTypeId="urn:microsoft.com/office/officeart/2008/layout/VerticalCurvedList" loCatId="" qsTypeId="urn:microsoft.com/office/officeart/2005/8/quickstyle/3d1" qsCatId="3D" csTypeId="urn:microsoft.com/office/officeart/2005/8/colors/colorful3" csCatId="colorful" phldr="1"/>
      <dgm:spPr/>
      <dgm:t>
        <a:bodyPr/>
        <a:lstStyle/>
        <a:p>
          <a:endParaRPr lang="en-US"/>
        </a:p>
      </dgm:t>
    </dgm:pt>
    <dgm:pt modelId="{3B4FD4C3-2F74-BB4B-AE21-5D1EA8B1088D}">
      <dgm:prSet phldrT="[Text]"/>
      <dgm:spPr/>
      <dgm:t>
        <a:bodyPr/>
        <a:lstStyle/>
        <a:p>
          <a:pPr algn="ctr"/>
          <a:r>
            <a:rPr lang="en-US" dirty="0" err="1">
              <a:solidFill>
                <a:schemeClr val="bg1"/>
              </a:solidFill>
              <a:latin typeface="Arial" panose="020B0604020202020204" pitchFamily="34" charset="0"/>
              <a:cs typeface="Arial" panose="020B0604020202020204" pitchFamily="34" charset="0"/>
            </a:rPr>
            <a:t>Đơn</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giản</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hoá</a:t>
          </a:r>
          <a:endParaRPr lang="en-US" dirty="0">
            <a:solidFill>
              <a:schemeClr val="bg1"/>
            </a:solidFill>
            <a:latin typeface="Arial" panose="020B0604020202020204" pitchFamily="34" charset="0"/>
            <a:cs typeface="Arial" panose="020B0604020202020204" pitchFamily="34" charset="0"/>
          </a:endParaRPr>
        </a:p>
      </dgm:t>
    </dgm:pt>
    <dgm:pt modelId="{97B603E2-349C-454C-AE1E-F31EA0E7DE5F}" type="parTrans" cxnId="{69F4DD75-EB7C-8147-821D-4E516A2547FA}">
      <dgm:prSet/>
      <dgm:spPr/>
      <dgm:t>
        <a:bodyPr/>
        <a:lstStyle/>
        <a:p>
          <a:endParaRPr lang="en-US"/>
        </a:p>
      </dgm:t>
    </dgm:pt>
    <dgm:pt modelId="{5DFB3D51-DE6A-2445-B827-1538147A6A63}" type="sibTrans" cxnId="{69F4DD75-EB7C-8147-821D-4E516A2547FA}">
      <dgm:prSet/>
      <dgm:spPr/>
      <dgm:t>
        <a:bodyPr/>
        <a:lstStyle/>
        <a:p>
          <a:endParaRPr lang="en-US"/>
        </a:p>
      </dgm:t>
    </dgm:pt>
    <dgm:pt modelId="{BC3E29F7-31F2-DE4D-9585-F0F4C9829AF3}">
      <dgm:prSet phldrT="[Text]"/>
      <dgm:spPr/>
      <dgm:t>
        <a:bodyPr/>
        <a:lstStyle/>
        <a:p>
          <a:pPr algn="ctr"/>
          <a:r>
            <a:rPr lang="en-US" dirty="0" err="1">
              <a:latin typeface="Arial" panose="020B0604020202020204" pitchFamily="34" charset="0"/>
              <a:cs typeface="Arial" panose="020B0604020202020204" pitchFamily="34" charset="0"/>
            </a:rPr>
            <a:t>Đồng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thuận</a:t>
          </a:r>
          <a:endParaRPr lang="en-US" dirty="0">
            <a:latin typeface="Arial" panose="020B0604020202020204" pitchFamily="34" charset="0"/>
            <a:cs typeface="Arial" panose="020B0604020202020204" pitchFamily="34" charset="0"/>
          </a:endParaRPr>
        </a:p>
      </dgm:t>
    </dgm:pt>
    <dgm:pt modelId="{7F87ED27-A3A8-1747-977D-DBFFF9EF00DD}" type="parTrans" cxnId="{A624E908-A748-984D-802B-A7415E6E124F}">
      <dgm:prSet/>
      <dgm:spPr/>
      <dgm:t>
        <a:bodyPr/>
        <a:lstStyle/>
        <a:p>
          <a:endParaRPr lang="en-US"/>
        </a:p>
      </dgm:t>
    </dgm:pt>
    <dgm:pt modelId="{508ABE37-8AEF-244E-B7AF-042C3AFFF7D0}" type="sibTrans" cxnId="{A624E908-A748-984D-802B-A7415E6E124F}">
      <dgm:prSet/>
      <dgm:spPr/>
      <dgm:t>
        <a:bodyPr/>
        <a:lstStyle/>
        <a:p>
          <a:endParaRPr lang="en-US"/>
        </a:p>
      </dgm:t>
    </dgm:pt>
    <dgm:pt modelId="{B0C21DF1-1A34-E649-B495-71C4FA4691FE}">
      <dgm:prSet phldrT="[Text]"/>
      <dgm:spPr/>
      <dgm:t>
        <a:bodyPr/>
        <a:lstStyle/>
        <a:p>
          <a:pPr algn="ctr"/>
          <a:r>
            <a:rPr lang="en-US" dirty="0" err="1">
              <a:latin typeface="Arial" panose="020B0604020202020204" pitchFamily="34" charset="0"/>
              <a:cs typeface="Arial" panose="020B0604020202020204" pitchFamily="34" charset="0"/>
            </a:rPr>
            <a:t>Áp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dụng</a:t>
          </a:r>
          <a:endParaRPr lang="en-US" dirty="0">
            <a:latin typeface="Arial" panose="020B0604020202020204" pitchFamily="34" charset="0"/>
            <a:cs typeface="Arial" panose="020B0604020202020204" pitchFamily="34" charset="0"/>
          </a:endParaRPr>
        </a:p>
      </dgm:t>
    </dgm:pt>
    <dgm:pt modelId="{0CA0B4DB-E97A-D94C-ACAB-6795F38C331D}" type="parTrans" cxnId="{82E484BD-7220-594E-9220-6CBF5D28EE6C}">
      <dgm:prSet/>
      <dgm:spPr/>
      <dgm:t>
        <a:bodyPr/>
        <a:lstStyle/>
        <a:p>
          <a:endParaRPr lang="en-US"/>
        </a:p>
      </dgm:t>
    </dgm:pt>
    <dgm:pt modelId="{5372E011-49F0-7A45-8286-070C4D201426}" type="sibTrans" cxnId="{82E484BD-7220-594E-9220-6CBF5D28EE6C}">
      <dgm:prSet/>
      <dgm:spPr/>
      <dgm:t>
        <a:bodyPr/>
        <a:lstStyle/>
        <a:p>
          <a:endParaRPr lang="en-US"/>
        </a:p>
      </dgm:t>
    </dgm:pt>
    <dgm:pt modelId="{453A2489-DB53-314A-A7FC-6622981C7C2F}">
      <dgm:prSet phldrT="[Text]"/>
      <dgm:spPr/>
      <dgm:t>
        <a:bodyPr/>
        <a:lstStyle/>
        <a:p>
          <a:pPr algn="ctr"/>
          <a:r>
            <a:rPr lang="en-US" dirty="0" err="1">
              <a:latin typeface="Arial" panose="020B0604020202020204" pitchFamily="34" charset="0"/>
              <a:cs typeface="Arial" panose="020B0604020202020204" pitchFamily="34" charset="0"/>
            </a:rPr>
            <a:t>Pháp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lý</a:t>
          </a:r>
          <a:endParaRPr lang="en-US" dirty="0">
            <a:latin typeface="Arial" panose="020B0604020202020204" pitchFamily="34" charset="0"/>
            <a:cs typeface="Arial" panose="020B0604020202020204" pitchFamily="34" charset="0"/>
          </a:endParaRPr>
        </a:p>
      </dgm:t>
    </dgm:pt>
    <dgm:pt modelId="{6F36573C-8E59-8E4B-A346-73E07E916CCA}" type="parTrans" cxnId="{0A6775CC-9EFB-8649-A464-4719DCED6E56}">
      <dgm:prSet/>
      <dgm:spPr/>
      <dgm:t>
        <a:bodyPr/>
        <a:lstStyle/>
        <a:p>
          <a:endParaRPr lang="en-US"/>
        </a:p>
      </dgm:t>
    </dgm:pt>
    <dgm:pt modelId="{7D44AF2E-FF2A-C143-A283-A41FB764F517}" type="sibTrans" cxnId="{0A6775CC-9EFB-8649-A464-4719DCED6E56}">
      <dgm:prSet/>
      <dgm:spPr/>
      <dgm:t>
        <a:bodyPr/>
        <a:lstStyle/>
        <a:p>
          <a:endParaRPr lang="en-US"/>
        </a:p>
      </dgm:t>
    </dgm:pt>
    <dgm:pt modelId="{C5673A6D-9F88-D746-8561-539EDC904D20}">
      <dgm:prSet phldrT="[Text]"/>
      <dgm:spPr/>
      <dgm:t>
        <a:bodyPr/>
        <a:lstStyle/>
        <a:p>
          <a:pPr algn="ctr"/>
          <a:r>
            <a:rPr lang="en-US" dirty="0" err="1">
              <a:latin typeface="Arial" panose="020B0604020202020204" pitchFamily="34" charset="0"/>
              <a:cs typeface="Arial" panose="020B0604020202020204" pitchFamily="34" charset="0"/>
            </a:rPr>
            <a:t>Thống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nhất</a:t>
          </a:r>
          <a:endParaRPr lang="en-US" dirty="0">
            <a:latin typeface="Arial" panose="020B0604020202020204" pitchFamily="34" charset="0"/>
            <a:cs typeface="Arial" panose="020B0604020202020204" pitchFamily="34" charset="0"/>
          </a:endParaRPr>
        </a:p>
      </dgm:t>
    </dgm:pt>
    <dgm:pt modelId="{09E49720-1A70-F34D-BF4D-8F7F591AE481}" type="parTrans" cxnId="{5A7630C8-B3A7-1444-B4BE-91B09D41B14E}">
      <dgm:prSet/>
      <dgm:spPr/>
      <dgm:t>
        <a:bodyPr/>
        <a:lstStyle/>
        <a:p>
          <a:endParaRPr lang="en-US"/>
        </a:p>
      </dgm:t>
    </dgm:pt>
    <dgm:pt modelId="{B8F40200-AF0C-DA4B-B6B0-6045AD5D3971}" type="sibTrans" cxnId="{5A7630C8-B3A7-1444-B4BE-91B09D41B14E}">
      <dgm:prSet/>
      <dgm:spPr/>
      <dgm:t>
        <a:bodyPr/>
        <a:lstStyle/>
        <a:p>
          <a:endParaRPr lang="en-US"/>
        </a:p>
      </dgm:t>
    </dgm:pt>
    <dgm:pt modelId="{0A105042-B705-934F-8115-CB45E3C81413}">
      <dgm:prSet phldrT="[Text]"/>
      <dgm:spPr/>
      <dgm:t>
        <a:bodyPr/>
        <a:lstStyle/>
        <a:p>
          <a:pPr algn="ctr"/>
          <a:r>
            <a:rPr lang="en-US" dirty="0" err="1">
              <a:latin typeface="Arial" panose="020B0604020202020204" pitchFamily="34" charset="0"/>
              <a:cs typeface="Arial" panose="020B0604020202020204" pitchFamily="34" charset="0"/>
            </a:rPr>
            <a:t>Đổi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mới</a:t>
          </a:r>
          <a:endParaRPr lang="en-US" dirty="0">
            <a:latin typeface="Arial" panose="020B0604020202020204" pitchFamily="34" charset="0"/>
            <a:cs typeface="Arial" panose="020B0604020202020204" pitchFamily="34" charset="0"/>
          </a:endParaRPr>
        </a:p>
      </dgm:t>
    </dgm:pt>
    <dgm:pt modelId="{F0AED568-82E8-DA4D-93D1-4DC338550019}" type="parTrans" cxnId="{F9CABD53-2424-E541-B8AB-2D197B830C42}">
      <dgm:prSet/>
      <dgm:spPr/>
      <dgm:t>
        <a:bodyPr/>
        <a:lstStyle/>
        <a:p>
          <a:endParaRPr lang="en-US"/>
        </a:p>
      </dgm:t>
    </dgm:pt>
    <dgm:pt modelId="{1B1A7149-19ED-ED4F-B1E3-BE7DA8B46D58}" type="sibTrans" cxnId="{F9CABD53-2424-E541-B8AB-2D197B830C42}">
      <dgm:prSet/>
      <dgm:spPr/>
      <dgm:t>
        <a:bodyPr/>
        <a:lstStyle/>
        <a:p>
          <a:endParaRPr lang="en-US"/>
        </a:p>
      </dgm:t>
    </dgm:pt>
    <dgm:pt modelId="{C9ADC776-380B-5940-90DE-2BDE3E05F8F1}">
      <dgm:prSet phldrT="[Text]"/>
      <dgm:spPr/>
      <dgm:t>
        <a:bodyPr/>
        <a:lstStyle/>
        <a:p>
          <a:pPr algn="ctr"/>
          <a:r>
            <a:rPr lang="en-US" dirty="0" err="1">
              <a:latin typeface="Arial" panose="020B0604020202020204" pitchFamily="34" charset="0"/>
              <a:cs typeface="Arial" panose="020B0604020202020204" pitchFamily="34" charset="0"/>
            </a:rPr>
            <a:t>Đồng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bộ</a:t>
          </a:r>
          <a:endParaRPr lang="en-US" dirty="0">
            <a:latin typeface="Arial" panose="020B0604020202020204" pitchFamily="34" charset="0"/>
            <a:cs typeface="Arial" panose="020B0604020202020204" pitchFamily="34" charset="0"/>
          </a:endParaRPr>
        </a:p>
      </dgm:t>
    </dgm:pt>
    <dgm:pt modelId="{D62855B4-4096-8244-A462-DDF158115DA4}" type="parTrans" cxnId="{B5D08F9C-2A17-1142-8910-8E55BB1F4450}">
      <dgm:prSet/>
      <dgm:spPr/>
      <dgm:t>
        <a:bodyPr/>
        <a:lstStyle/>
        <a:p>
          <a:endParaRPr lang="en-US"/>
        </a:p>
      </dgm:t>
    </dgm:pt>
    <dgm:pt modelId="{0ECD83D0-C6EA-F04F-8041-506AECCA5F62}" type="sibTrans" cxnId="{B5D08F9C-2A17-1142-8910-8E55BB1F4450}">
      <dgm:prSet/>
      <dgm:spPr/>
      <dgm:t>
        <a:bodyPr/>
        <a:lstStyle/>
        <a:p>
          <a:endParaRPr lang="en-US"/>
        </a:p>
      </dgm:t>
    </dgm:pt>
    <dgm:pt modelId="{B16039B7-8803-5548-BC1E-C1AEA0D94B5E}" type="pres">
      <dgm:prSet presAssocID="{2065BA4D-1A44-2049-8897-B5679255645E}" presName="Name0" presStyleCnt="0">
        <dgm:presLayoutVars>
          <dgm:chMax val="7"/>
          <dgm:chPref val="7"/>
          <dgm:dir/>
        </dgm:presLayoutVars>
      </dgm:prSet>
      <dgm:spPr/>
    </dgm:pt>
    <dgm:pt modelId="{76487524-3B62-6148-8A7D-1A8232305B38}" type="pres">
      <dgm:prSet presAssocID="{2065BA4D-1A44-2049-8897-B5679255645E}" presName="Name1" presStyleCnt="0"/>
      <dgm:spPr/>
    </dgm:pt>
    <dgm:pt modelId="{59A188C8-4776-6B42-A2EF-6FFEEB2B51F8}" type="pres">
      <dgm:prSet presAssocID="{2065BA4D-1A44-2049-8897-B5679255645E}" presName="cycle" presStyleCnt="0"/>
      <dgm:spPr/>
    </dgm:pt>
    <dgm:pt modelId="{A0FE0FCF-2777-9E46-9651-6075F3687897}" type="pres">
      <dgm:prSet presAssocID="{2065BA4D-1A44-2049-8897-B5679255645E}" presName="srcNode" presStyleLbl="node1" presStyleIdx="0" presStyleCnt="7"/>
      <dgm:spPr/>
    </dgm:pt>
    <dgm:pt modelId="{92E519CD-EE41-AD4D-B487-3B728C8C8F9C}" type="pres">
      <dgm:prSet presAssocID="{2065BA4D-1A44-2049-8897-B5679255645E}" presName="conn" presStyleLbl="parChTrans1D2" presStyleIdx="0" presStyleCnt="1"/>
      <dgm:spPr/>
    </dgm:pt>
    <dgm:pt modelId="{31091022-4B9A-4643-84C1-2C5D29ED1619}" type="pres">
      <dgm:prSet presAssocID="{2065BA4D-1A44-2049-8897-B5679255645E}" presName="extraNode" presStyleLbl="node1" presStyleIdx="0" presStyleCnt="7"/>
      <dgm:spPr/>
    </dgm:pt>
    <dgm:pt modelId="{F4C3DFEF-D5FE-F443-8A30-802E6DEEC01B}" type="pres">
      <dgm:prSet presAssocID="{2065BA4D-1A44-2049-8897-B5679255645E}" presName="dstNode" presStyleLbl="node1" presStyleIdx="0" presStyleCnt="7"/>
      <dgm:spPr/>
    </dgm:pt>
    <dgm:pt modelId="{D82494D4-2D76-F243-A74A-1ED2872F72D7}" type="pres">
      <dgm:prSet presAssocID="{3B4FD4C3-2F74-BB4B-AE21-5D1EA8B1088D}" presName="text_1" presStyleLbl="node1" presStyleIdx="0" presStyleCnt="7">
        <dgm:presLayoutVars>
          <dgm:bulletEnabled val="1"/>
        </dgm:presLayoutVars>
      </dgm:prSet>
      <dgm:spPr/>
    </dgm:pt>
    <dgm:pt modelId="{DB402023-9651-6644-8CCE-C3CBE28DDEF4}" type="pres">
      <dgm:prSet presAssocID="{3B4FD4C3-2F74-BB4B-AE21-5D1EA8B1088D}" presName="accent_1" presStyleCnt="0"/>
      <dgm:spPr/>
    </dgm:pt>
    <dgm:pt modelId="{4B9956E8-6406-1A47-A69B-91219C21E92C}" type="pres">
      <dgm:prSet presAssocID="{3B4FD4C3-2F74-BB4B-AE21-5D1EA8B1088D}" presName="accentRepeatNode" presStyleLbl="solidFgAcc1" presStyleIdx="0" presStyleCnt="7"/>
      <dgm:spPr/>
    </dgm:pt>
    <dgm:pt modelId="{A68E6EA6-64D4-CE45-96CC-8812BAAA39F5}" type="pres">
      <dgm:prSet presAssocID="{BC3E29F7-31F2-DE4D-9585-F0F4C9829AF3}" presName="text_2" presStyleLbl="node1" presStyleIdx="1" presStyleCnt="7">
        <dgm:presLayoutVars>
          <dgm:bulletEnabled val="1"/>
        </dgm:presLayoutVars>
      </dgm:prSet>
      <dgm:spPr/>
    </dgm:pt>
    <dgm:pt modelId="{B062963E-2928-154F-A20F-A71D8F3EE338}" type="pres">
      <dgm:prSet presAssocID="{BC3E29F7-31F2-DE4D-9585-F0F4C9829AF3}" presName="accent_2" presStyleCnt="0"/>
      <dgm:spPr/>
    </dgm:pt>
    <dgm:pt modelId="{1BE53B74-DF94-3E4C-8B6D-32FE3BB3F810}" type="pres">
      <dgm:prSet presAssocID="{BC3E29F7-31F2-DE4D-9585-F0F4C9829AF3}" presName="accentRepeatNode" presStyleLbl="solidFgAcc1" presStyleIdx="1" presStyleCnt="7"/>
      <dgm:spPr/>
    </dgm:pt>
    <dgm:pt modelId="{7733FD3A-5F57-B247-9DF9-869FFEFDFC7B}" type="pres">
      <dgm:prSet presAssocID="{B0C21DF1-1A34-E649-B495-71C4FA4691FE}" presName="text_3" presStyleLbl="node1" presStyleIdx="2" presStyleCnt="7">
        <dgm:presLayoutVars>
          <dgm:bulletEnabled val="1"/>
        </dgm:presLayoutVars>
      </dgm:prSet>
      <dgm:spPr/>
    </dgm:pt>
    <dgm:pt modelId="{69F6A82A-2CB1-A442-9E5C-8AB3503D161C}" type="pres">
      <dgm:prSet presAssocID="{B0C21DF1-1A34-E649-B495-71C4FA4691FE}" presName="accent_3" presStyleCnt="0"/>
      <dgm:spPr/>
    </dgm:pt>
    <dgm:pt modelId="{65E2E797-A56B-BB4D-A159-993F0E854D65}" type="pres">
      <dgm:prSet presAssocID="{B0C21DF1-1A34-E649-B495-71C4FA4691FE}" presName="accentRepeatNode" presStyleLbl="solidFgAcc1" presStyleIdx="2" presStyleCnt="7"/>
      <dgm:spPr/>
    </dgm:pt>
    <dgm:pt modelId="{D029DE0A-A865-D042-8262-C875F78C7B18}" type="pres">
      <dgm:prSet presAssocID="{C5673A6D-9F88-D746-8561-539EDC904D20}" presName="text_4" presStyleLbl="node1" presStyleIdx="3" presStyleCnt="7">
        <dgm:presLayoutVars>
          <dgm:bulletEnabled val="1"/>
        </dgm:presLayoutVars>
      </dgm:prSet>
      <dgm:spPr/>
    </dgm:pt>
    <dgm:pt modelId="{CB780C87-5FFD-5B43-B2E8-3BBEE416A635}" type="pres">
      <dgm:prSet presAssocID="{C5673A6D-9F88-D746-8561-539EDC904D20}" presName="accent_4" presStyleCnt="0"/>
      <dgm:spPr/>
    </dgm:pt>
    <dgm:pt modelId="{14143947-28C3-CB4C-AAC8-63535BC3CE4B}" type="pres">
      <dgm:prSet presAssocID="{C5673A6D-9F88-D746-8561-539EDC904D20}" presName="accentRepeatNode" presStyleLbl="solidFgAcc1" presStyleIdx="3" presStyleCnt="7"/>
      <dgm:spPr/>
    </dgm:pt>
    <dgm:pt modelId="{912C8249-2E85-674D-8834-133CB87F5EB2}" type="pres">
      <dgm:prSet presAssocID="{0A105042-B705-934F-8115-CB45E3C81413}" presName="text_5" presStyleLbl="node1" presStyleIdx="4" presStyleCnt="7">
        <dgm:presLayoutVars>
          <dgm:bulletEnabled val="1"/>
        </dgm:presLayoutVars>
      </dgm:prSet>
      <dgm:spPr/>
    </dgm:pt>
    <dgm:pt modelId="{D8EF4CEC-A284-D34C-B5D2-1498F04761F4}" type="pres">
      <dgm:prSet presAssocID="{0A105042-B705-934F-8115-CB45E3C81413}" presName="accent_5" presStyleCnt="0"/>
      <dgm:spPr/>
    </dgm:pt>
    <dgm:pt modelId="{E43E2DA9-D261-6E4E-85EC-FDDA04960027}" type="pres">
      <dgm:prSet presAssocID="{0A105042-B705-934F-8115-CB45E3C81413}" presName="accentRepeatNode" presStyleLbl="solidFgAcc1" presStyleIdx="4" presStyleCnt="7"/>
      <dgm:spPr/>
    </dgm:pt>
    <dgm:pt modelId="{3B426D89-1823-B445-B33F-E0B9229E41AA}" type="pres">
      <dgm:prSet presAssocID="{C9ADC776-380B-5940-90DE-2BDE3E05F8F1}" presName="text_6" presStyleLbl="node1" presStyleIdx="5" presStyleCnt="7">
        <dgm:presLayoutVars>
          <dgm:bulletEnabled val="1"/>
        </dgm:presLayoutVars>
      </dgm:prSet>
      <dgm:spPr/>
    </dgm:pt>
    <dgm:pt modelId="{082E6241-B4CB-244E-BA87-5C01707BF8D1}" type="pres">
      <dgm:prSet presAssocID="{C9ADC776-380B-5940-90DE-2BDE3E05F8F1}" presName="accent_6" presStyleCnt="0"/>
      <dgm:spPr/>
    </dgm:pt>
    <dgm:pt modelId="{A0F11870-B3EF-354D-9B91-AB98D140AE60}" type="pres">
      <dgm:prSet presAssocID="{C9ADC776-380B-5940-90DE-2BDE3E05F8F1}" presName="accentRepeatNode" presStyleLbl="solidFgAcc1" presStyleIdx="5" presStyleCnt="7"/>
      <dgm:spPr/>
    </dgm:pt>
    <dgm:pt modelId="{6C42A02E-BADB-084D-A4FA-79F18B855656}" type="pres">
      <dgm:prSet presAssocID="{453A2489-DB53-314A-A7FC-6622981C7C2F}" presName="text_7" presStyleLbl="node1" presStyleIdx="6" presStyleCnt="7">
        <dgm:presLayoutVars>
          <dgm:bulletEnabled val="1"/>
        </dgm:presLayoutVars>
      </dgm:prSet>
      <dgm:spPr/>
    </dgm:pt>
    <dgm:pt modelId="{D27C157A-71E9-5F48-ADEA-F1CB4E11A9D0}" type="pres">
      <dgm:prSet presAssocID="{453A2489-DB53-314A-A7FC-6622981C7C2F}" presName="accent_7" presStyleCnt="0"/>
      <dgm:spPr/>
    </dgm:pt>
    <dgm:pt modelId="{24285569-0CF4-0343-B318-FF2073844750}" type="pres">
      <dgm:prSet presAssocID="{453A2489-DB53-314A-A7FC-6622981C7C2F}" presName="accentRepeatNode" presStyleLbl="solidFgAcc1" presStyleIdx="6" presStyleCnt="7"/>
      <dgm:spPr/>
    </dgm:pt>
  </dgm:ptLst>
  <dgm:cxnLst>
    <dgm:cxn modelId="{A624E908-A748-984D-802B-A7415E6E124F}" srcId="{2065BA4D-1A44-2049-8897-B5679255645E}" destId="{BC3E29F7-31F2-DE4D-9585-F0F4C9829AF3}" srcOrd="1" destOrd="0" parTransId="{7F87ED27-A3A8-1747-977D-DBFFF9EF00DD}" sibTransId="{508ABE37-8AEF-244E-B7AF-042C3AFFF7D0}"/>
    <dgm:cxn modelId="{EB2BED16-9615-914D-B4E7-764B7B976663}" type="presOf" srcId="{0A105042-B705-934F-8115-CB45E3C81413}" destId="{912C8249-2E85-674D-8834-133CB87F5EB2}" srcOrd="0" destOrd="0" presId="urn:microsoft.com/office/officeart/2008/layout/VerticalCurvedList"/>
    <dgm:cxn modelId="{99910B21-1EDD-7A48-9A24-40248A0BF290}" type="presOf" srcId="{3B4FD4C3-2F74-BB4B-AE21-5D1EA8B1088D}" destId="{D82494D4-2D76-F243-A74A-1ED2872F72D7}" srcOrd="0" destOrd="0" presId="urn:microsoft.com/office/officeart/2008/layout/VerticalCurvedList"/>
    <dgm:cxn modelId="{F9CABD53-2424-E541-B8AB-2D197B830C42}" srcId="{2065BA4D-1A44-2049-8897-B5679255645E}" destId="{0A105042-B705-934F-8115-CB45E3C81413}" srcOrd="4" destOrd="0" parTransId="{F0AED568-82E8-DA4D-93D1-4DC338550019}" sibTransId="{1B1A7149-19ED-ED4F-B1E3-BE7DA8B46D58}"/>
    <dgm:cxn modelId="{69F4DD75-EB7C-8147-821D-4E516A2547FA}" srcId="{2065BA4D-1A44-2049-8897-B5679255645E}" destId="{3B4FD4C3-2F74-BB4B-AE21-5D1EA8B1088D}" srcOrd="0" destOrd="0" parTransId="{97B603E2-349C-454C-AE1E-F31EA0E7DE5F}" sibTransId="{5DFB3D51-DE6A-2445-B827-1538147A6A63}"/>
    <dgm:cxn modelId="{DC7F187D-44FD-D347-AAB1-6527C3579384}" type="presOf" srcId="{5DFB3D51-DE6A-2445-B827-1538147A6A63}" destId="{92E519CD-EE41-AD4D-B487-3B728C8C8F9C}" srcOrd="0" destOrd="0" presId="urn:microsoft.com/office/officeart/2008/layout/VerticalCurvedList"/>
    <dgm:cxn modelId="{B5D08F9C-2A17-1142-8910-8E55BB1F4450}" srcId="{2065BA4D-1A44-2049-8897-B5679255645E}" destId="{C9ADC776-380B-5940-90DE-2BDE3E05F8F1}" srcOrd="5" destOrd="0" parTransId="{D62855B4-4096-8244-A462-DDF158115DA4}" sibTransId="{0ECD83D0-C6EA-F04F-8041-506AECCA5F62}"/>
    <dgm:cxn modelId="{61D8999F-A33A-BB49-82DA-8B6DFABF1314}" type="presOf" srcId="{C9ADC776-380B-5940-90DE-2BDE3E05F8F1}" destId="{3B426D89-1823-B445-B33F-E0B9229E41AA}" srcOrd="0" destOrd="0" presId="urn:microsoft.com/office/officeart/2008/layout/VerticalCurvedList"/>
    <dgm:cxn modelId="{CFA294A1-52F3-894A-B977-EFAFBE77F1EB}" type="presOf" srcId="{B0C21DF1-1A34-E649-B495-71C4FA4691FE}" destId="{7733FD3A-5F57-B247-9DF9-869FFEFDFC7B}" srcOrd="0" destOrd="0" presId="urn:microsoft.com/office/officeart/2008/layout/VerticalCurvedList"/>
    <dgm:cxn modelId="{06A3DEB7-FB96-BA47-B1EB-B59CACF566B3}" type="presOf" srcId="{453A2489-DB53-314A-A7FC-6622981C7C2F}" destId="{6C42A02E-BADB-084D-A4FA-79F18B855656}" srcOrd="0" destOrd="0" presId="urn:microsoft.com/office/officeart/2008/layout/VerticalCurvedList"/>
    <dgm:cxn modelId="{82E484BD-7220-594E-9220-6CBF5D28EE6C}" srcId="{2065BA4D-1A44-2049-8897-B5679255645E}" destId="{B0C21DF1-1A34-E649-B495-71C4FA4691FE}" srcOrd="2" destOrd="0" parTransId="{0CA0B4DB-E97A-D94C-ACAB-6795F38C331D}" sibTransId="{5372E011-49F0-7A45-8286-070C4D201426}"/>
    <dgm:cxn modelId="{5A7630C8-B3A7-1444-B4BE-91B09D41B14E}" srcId="{2065BA4D-1A44-2049-8897-B5679255645E}" destId="{C5673A6D-9F88-D746-8561-539EDC904D20}" srcOrd="3" destOrd="0" parTransId="{09E49720-1A70-F34D-BF4D-8F7F591AE481}" sibTransId="{B8F40200-AF0C-DA4B-B6B0-6045AD5D3971}"/>
    <dgm:cxn modelId="{0A6775CC-9EFB-8649-A464-4719DCED6E56}" srcId="{2065BA4D-1A44-2049-8897-B5679255645E}" destId="{453A2489-DB53-314A-A7FC-6622981C7C2F}" srcOrd="6" destOrd="0" parTransId="{6F36573C-8E59-8E4B-A346-73E07E916CCA}" sibTransId="{7D44AF2E-FF2A-C143-A283-A41FB764F517}"/>
    <dgm:cxn modelId="{55B37DE6-61C5-7642-96CB-DA11357FE139}" type="presOf" srcId="{BC3E29F7-31F2-DE4D-9585-F0F4C9829AF3}" destId="{A68E6EA6-64D4-CE45-96CC-8812BAAA39F5}" srcOrd="0" destOrd="0" presId="urn:microsoft.com/office/officeart/2008/layout/VerticalCurvedList"/>
    <dgm:cxn modelId="{074693E7-B3E3-964C-94C1-864E85EE56F2}" type="presOf" srcId="{2065BA4D-1A44-2049-8897-B5679255645E}" destId="{B16039B7-8803-5548-BC1E-C1AEA0D94B5E}" srcOrd="0" destOrd="0" presId="urn:microsoft.com/office/officeart/2008/layout/VerticalCurvedList"/>
    <dgm:cxn modelId="{27A3ECF8-23A2-CA41-9528-298333400ECD}" type="presOf" srcId="{C5673A6D-9F88-D746-8561-539EDC904D20}" destId="{D029DE0A-A865-D042-8262-C875F78C7B18}" srcOrd="0" destOrd="0" presId="urn:microsoft.com/office/officeart/2008/layout/VerticalCurvedList"/>
    <dgm:cxn modelId="{AE177742-0A98-BC4C-81E9-27D0DA1EAB57}" type="presParOf" srcId="{B16039B7-8803-5548-BC1E-C1AEA0D94B5E}" destId="{76487524-3B62-6148-8A7D-1A8232305B38}" srcOrd="0" destOrd="0" presId="urn:microsoft.com/office/officeart/2008/layout/VerticalCurvedList"/>
    <dgm:cxn modelId="{7A37AD88-64FA-594C-9C3E-52F3DCFA8D12}" type="presParOf" srcId="{76487524-3B62-6148-8A7D-1A8232305B38}" destId="{59A188C8-4776-6B42-A2EF-6FFEEB2B51F8}" srcOrd="0" destOrd="0" presId="urn:microsoft.com/office/officeart/2008/layout/VerticalCurvedList"/>
    <dgm:cxn modelId="{5B3B9094-01A0-F742-90C8-6F939D464729}" type="presParOf" srcId="{59A188C8-4776-6B42-A2EF-6FFEEB2B51F8}" destId="{A0FE0FCF-2777-9E46-9651-6075F3687897}" srcOrd="0" destOrd="0" presId="urn:microsoft.com/office/officeart/2008/layout/VerticalCurvedList"/>
    <dgm:cxn modelId="{2B83B46D-3640-6A41-ADE3-A341F35B75E9}" type="presParOf" srcId="{59A188C8-4776-6B42-A2EF-6FFEEB2B51F8}" destId="{92E519CD-EE41-AD4D-B487-3B728C8C8F9C}" srcOrd="1" destOrd="0" presId="urn:microsoft.com/office/officeart/2008/layout/VerticalCurvedList"/>
    <dgm:cxn modelId="{1DACC2D7-0A32-324D-8E5B-C13DB4DA6158}" type="presParOf" srcId="{59A188C8-4776-6B42-A2EF-6FFEEB2B51F8}" destId="{31091022-4B9A-4643-84C1-2C5D29ED1619}" srcOrd="2" destOrd="0" presId="urn:microsoft.com/office/officeart/2008/layout/VerticalCurvedList"/>
    <dgm:cxn modelId="{C7996A3E-C497-194A-BCB0-4FB6604965BA}" type="presParOf" srcId="{59A188C8-4776-6B42-A2EF-6FFEEB2B51F8}" destId="{F4C3DFEF-D5FE-F443-8A30-802E6DEEC01B}" srcOrd="3" destOrd="0" presId="urn:microsoft.com/office/officeart/2008/layout/VerticalCurvedList"/>
    <dgm:cxn modelId="{740A227A-6A56-104F-8B12-DA10578FF2BC}" type="presParOf" srcId="{76487524-3B62-6148-8A7D-1A8232305B38}" destId="{D82494D4-2D76-F243-A74A-1ED2872F72D7}" srcOrd="1" destOrd="0" presId="urn:microsoft.com/office/officeart/2008/layout/VerticalCurvedList"/>
    <dgm:cxn modelId="{4D15649B-C2A8-E14A-A4B9-A1ADC7E1AD5B}" type="presParOf" srcId="{76487524-3B62-6148-8A7D-1A8232305B38}" destId="{DB402023-9651-6644-8CCE-C3CBE28DDEF4}" srcOrd="2" destOrd="0" presId="urn:microsoft.com/office/officeart/2008/layout/VerticalCurvedList"/>
    <dgm:cxn modelId="{F8A75E71-2AD5-0441-80C8-2946C4A6AE0C}" type="presParOf" srcId="{DB402023-9651-6644-8CCE-C3CBE28DDEF4}" destId="{4B9956E8-6406-1A47-A69B-91219C21E92C}" srcOrd="0" destOrd="0" presId="urn:microsoft.com/office/officeart/2008/layout/VerticalCurvedList"/>
    <dgm:cxn modelId="{3F3D425D-CC60-F544-A330-0CBA3520F698}" type="presParOf" srcId="{76487524-3B62-6148-8A7D-1A8232305B38}" destId="{A68E6EA6-64D4-CE45-96CC-8812BAAA39F5}" srcOrd="3" destOrd="0" presId="urn:microsoft.com/office/officeart/2008/layout/VerticalCurvedList"/>
    <dgm:cxn modelId="{9FBEA2DB-4CD3-B644-A557-A3867F2BB0EC}" type="presParOf" srcId="{76487524-3B62-6148-8A7D-1A8232305B38}" destId="{B062963E-2928-154F-A20F-A71D8F3EE338}" srcOrd="4" destOrd="0" presId="urn:microsoft.com/office/officeart/2008/layout/VerticalCurvedList"/>
    <dgm:cxn modelId="{16DD9C5F-D36A-944E-92E0-3C14CD54D9B8}" type="presParOf" srcId="{B062963E-2928-154F-A20F-A71D8F3EE338}" destId="{1BE53B74-DF94-3E4C-8B6D-32FE3BB3F810}" srcOrd="0" destOrd="0" presId="urn:microsoft.com/office/officeart/2008/layout/VerticalCurvedList"/>
    <dgm:cxn modelId="{64C761C2-0C88-DD43-93E3-1A30471C2AE7}" type="presParOf" srcId="{76487524-3B62-6148-8A7D-1A8232305B38}" destId="{7733FD3A-5F57-B247-9DF9-869FFEFDFC7B}" srcOrd="5" destOrd="0" presId="urn:microsoft.com/office/officeart/2008/layout/VerticalCurvedList"/>
    <dgm:cxn modelId="{A8D75D60-67EE-C34E-8E26-988242416E93}" type="presParOf" srcId="{76487524-3B62-6148-8A7D-1A8232305B38}" destId="{69F6A82A-2CB1-A442-9E5C-8AB3503D161C}" srcOrd="6" destOrd="0" presId="urn:microsoft.com/office/officeart/2008/layout/VerticalCurvedList"/>
    <dgm:cxn modelId="{A7FDF597-1059-4846-923F-0758D8F6D639}" type="presParOf" srcId="{69F6A82A-2CB1-A442-9E5C-8AB3503D161C}" destId="{65E2E797-A56B-BB4D-A159-993F0E854D65}" srcOrd="0" destOrd="0" presId="urn:microsoft.com/office/officeart/2008/layout/VerticalCurvedList"/>
    <dgm:cxn modelId="{F9596BA9-B655-CF43-995E-F629185AAEE8}" type="presParOf" srcId="{76487524-3B62-6148-8A7D-1A8232305B38}" destId="{D029DE0A-A865-D042-8262-C875F78C7B18}" srcOrd="7" destOrd="0" presId="urn:microsoft.com/office/officeart/2008/layout/VerticalCurvedList"/>
    <dgm:cxn modelId="{88205CDD-8F29-264B-8D54-CDBF76299E3B}" type="presParOf" srcId="{76487524-3B62-6148-8A7D-1A8232305B38}" destId="{CB780C87-5FFD-5B43-B2E8-3BBEE416A635}" srcOrd="8" destOrd="0" presId="urn:microsoft.com/office/officeart/2008/layout/VerticalCurvedList"/>
    <dgm:cxn modelId="{ABA90B15-9773-5E48-A736-BD8F0F6E18A5}" type="presParOf" srcId="{CB780C87-5FFD-5B43-B2E8-3BBEE416A635}" destId="{14143947-28C3-CB4C-AAC8-63535BC3CE4B}" srcOrd="0" destOrd="0" presId="urn:microsoft.com/office/officeart/2008/layout/VerticalCurvedList"/>
    <dgm:cxn modelId="{7786580E-0CB0-354F-967C-3055EB56B509}" type="presParOf" srcId="{76487524-3B62-6148-8A7D-1A8232305B38}" destId="{912C8249-2E85-674D-8834-133CB87F5EB2}" srcOrd="9" destOrd="0" presId="urn:microsoft.com/office/officeart/2008/layout/VerticalCurvedList"/>
    <dgm:cxn modelId="{62897D5F-C0D8-2A40-A017-90F6C7338ABB}" type="presParOf" srcId="{76487524-3B62-6148-8A7D-1A8232305B38}" destId="{D8EF4CEC-A284-D34C-B5D2-1498F04761F4}" srcOrd="10" destOrd="0" presId="urn:microsoft.com/office/officeart/2008/layout/VerticalCurvedList"/>
    <dgm:cxn modelId="{107A8533-1982-754E-AE23-16AA7CA34FEB}" type="presParOf" srcId="{D8EF4CEC-A284-D34C-B5D2-1498F04761F4}" destId="{E43E2DA9-D261-6E4E-85EC-FDDA04960027}" srcOrd="0" destOrd="0" presId="urn:microsoft.com/office/officeart/2008/layout/VerticalCurvedList"/>
    <dgm:cxn modelId="{ED022C1E-F8C0-8544-B94E-3F938690679E}" type="presParOf" srcId="{76487524-3B62-6148-8A7D-1A8232305B38}" destId="{3B426D89-1823-B445-B33F-E0B9229E41AA}" srcOrd="11" destOrd="0" presId="urn:microsoft.com/office/officeart/2008/layout/VerticalCurvedList"/>
    <dgm:cxn modelId="{BB631406-32B3-FD4D-81C3-3645E4135D23}" type="presParOf" srcId="{76487524-3B62-6148-8A7D-1A8232305B38}" destId="{082E6241-B4CB-244E-BA87-5C01707BF8D1}" srcOrd="12" destOrd="0" presId="urn:microsoft.com/office/officeart/2008/layout/VerticalCurvedList"/>
    <dgm:cxn modelId="{FC09013A-CE8A-184B-809B-29C0B03F6554}" type="presParOf" srcId="{082E6241-B4CB-244E-BA87-5C01707BF8D1}" destId="{A0F11870-B3EF-354D-9B91-AB98D140AE60}" srcOrd="0" destOrd="0" presId="urn:microsoft.com/office/officeart/2008/layout/VerticalCurvedList"/>
    <dgm:cxn modelId="{30C1EC4D-FCFF-D449-8D34-65EA7C41F100}" type="presParOf" srcId="{76487524-3B62-6148-8A7D-1A8232305B38}" destId="{6C42A02E-BADB-084D-A4FA-79F18B855656}" srcOrd="13" destOrd="0" presId="urn:microsoft.com/office/officeart/2008/layout/VerticalCurvedList"/>
    <dgm:cxn modelId="{13247864-4E61-6E49-9028-13F6189DDEB2}" type="presParOf" srcId="{76487524-3B62-6148-8A7D-1A8232305B38}" destId="{D27C157A-71E9-5F48-ADEA-F1CB4E11A9D0}" srcOrd="14" destOrd="0" presId="urn:microsoft.com/office/officeart/2008/layout/VerticalCurvedList"/>
    <dgm:cxn modelId="{0AB8402E-A3F5-A246-B32C-FF7594354787}" type="presParOf" srcId="{D27C157A-71E9-5F48-ADEA-F1CB4E11A9D0}" destId="{24285569-0CF4-0343-B318-FF207384475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A1227B5-61E3-BF4E-99B4-C64F27B3A03A}" type="doc">
      <dgm:prSet loTypeId="urn:microsoft.com/office/officeart/2005/8/layout/hierarchy2" loCatId="" qsTypeId="urn:microsoft.com/office/officeart/2005/8/quickstyle/3d1" qsCatId="3D" csTypeId="urn:microsoft.com/office/officeart/2005/8/colors/colorful5" csCatId="colorful" phldr="1"/>
      <dgm:spPr/>
      <dgm:t>
        <a:bodyPr/>
        <a:lstStyle/>
        <a:p>
          <a:endParaRPr lang="en-US"/>
        </a:p>
      </dgm:t>
    </dgm:pt>
    <dgm:pt modelId="{DA0F56F6-EA65-3149-A091-54817F837D39}">
      <dgm:prSet phldrT="[Text]" custT="1"/>
      <dgm:spPr/>
      <dgm:t>
        <a:bodyPr/>
        <a:lstStyle/>
        <a:p>
          <a:r>
            <a:rPr lang="en-US" sz="2000" dirty="0" err="1">
              <a:solidFill>
                <a:schemeClr val="tx1"/>
              </a:solidFill>
              <a:latin typeface="Arial" panose="020B0604020202020204" pitchFamily="34" charset="0"/>
              <a:cs typeface="Arial" panose="020B0604020202020204" pitchFamily="34" charset="0"/>
            </a:rPr>
            <a:t>Cơ</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quan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tiêu</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chuẩn</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hoá</a:t>
          </a:r>
          <a:r>
            <a:rPr lang="en-US" sz="2000" dirty="0">
              <a:solidFill>
                <a:schemeClr val="tx1"/>
              </a:solidFill>
              <a:latin typeface="Arial" panose="020B0604020202020204" pitchFamily="34" charset="0"/>
              <a:cs typeface="Arial" panose="020B0604020202020204" pitchFamily="34" charset="0"/>
            </a:rPr>
            <a:t> </a:t>
          </a:r>
        </a:p>
      </dgm:t>
    </dgm:pt>
    <dgm:pt modelId="{684D226D-FC6E-3749-A3F8-618141024A08}" type="parTrans" cxnId="{C8A80F54-4A25-9B48-9F36-2438589EB6A2}">
      <dgm:prSet/>
      <dgm:spPr/>
      <dgm:t>
        <a:bodyPr/>
        <a:lstStyle/>
        <a:p>
          <a:endParaRPr lang="en-US"/>
        </a:p>
      </dgm:t>
    </dgm:pt>
    <dgm:pt modelId="{E905986A-0460-A54C-A72B-14F024F5BD77}" type="sibTrans" cxnId="{C8A80F54-4A25-9B48-9F36-2438589EB6A2}">
      <dgm:prSet/>
      <dgm:spPr/>
      <dgm:t>
        <a:bodyPr/>
        <a:lstStyle/>
        <a:p>
          <a:endParaRPr lang="en-US"/>
        </a:p>
      </dgm:t>
    </dgm:pt>
    <dgm:pt modelId="{9031CF73-1432-5E47-8A22-D4C5829CF795}">
      <dgm:prSet phldrT="[Text]" custT="1"/>
      <dgm:spPr/>
      <dgm:t>
        <a:bodyPr/>
        <a:lstStyle/>
        <a:p>
          <a:r>
            <a:rPr lang="en-US" sz="2000" dirty="0" err="1">
              <a:solidFill>
                <a:schemeClr val="tx1"/>
              </a:solidFill>
              <a:latin typeface="Arial" panose="020B0604020202020204" pitchFamily="34" charset="0"/>
              <a:cs typeface="Arial" panose="020B0604020202020204" pitchFamily="34" charset="0"/>
            </a:rPr>
            <a:t>Quốc</a:t>
          </a:r>
          <a:r>
            <a:rPr lang="en-US" sz="2000" dirty="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tế</a:t>
          </a:r>
          <a:endParaRPr lang="en-US" sz="2000" dirty="0">
            <a:solidFill>
              <a:schemeClr val="tx1"/>
            </a:solidFill>
            <a:latin typeface="Arial" panose="020B0604020202020204" pitchFamily="34" charset="0"/>
            <a:cs typeface="Arial" panose="020B0604020202020204" pitchFamily="34" charset="0"/>
          </a:endParaRPr>
        </a:p>
      </dgm:t>
    </dgm:pt>
    <dgm:pt modelId="{AFE92FAA-F4C6-E84D-9EFC-20D42CEC702B}" type="parTrans" cxnId="{0B8E3CD7-325A-F449-B0BB-BAE47BDB6E60}">
      <dgm:prSet/>
      <dgm:spPr/>
      <dgm:t>
        <a:bodyPr/>
        <a:lstStyle/>
        <a:p>
          <a:endParaRPr lang="en-US"/>
        </a:p>
      </dgm:t>
    </dgm:pt>
    <dgm:pt modelId="{726DD0C1-2BD0-524E-94B9-B8622918D6D2}" type="sibTrans" cxnId="{0B8E3CD7-325A-F449-B0BB-BAE47BDB6E60}">
      <dgm:prSet/>
      <dgm:spPr/>
      <dgm:t>
        <a:bodyPr/>
        <a:lstStyle/>
        <a:p>
          <a:endParaRPr lang="en-US"/>
        </a:p>
      </dgm:t>
    </dgm:pt>
    <dgm:pt modelId="{929853FE-D3DB-4444-91E7-7A32E525673C}">
      <dgm:prSet phldrT="[Text]" custT="1"/>
      <dgm:spPr/>
      <dgm:t>
        <a:bodyPr/>
        <a:lstStyle/>
        <a:p>
          <a:r>
            <a:rPr lang="en-US" sz="1600" dirty="0" err="1">
              <a:solidFill>
                <a:schemeClr val="tx1"/>
              </a:solidFill>
              <a:latin typeface="Arial" panose="020B0604020202020204" pitchFamily="34" charset="0"/>
              <a:cs typeface="Arial" panose="020B0604020202020204" pitchFamily="34" charset="0"/>
            </a:rPr>
            <a:t>Tổ</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chức</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tiêu</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chuẩn</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hoá</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quốc</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tế</a:t>
          </a:r>
          <a:r>
            <a:rPr lang="en-US" sz="1600" dirty="0">
              <a:solidFill>
                <a:schemeClr val="tx1"/>
              </a:solidFill>
              <a:latin typeface="Arial" panose="020B0604020202020204" pitchFamily="34" charset="0"/>
              <a:cs typeface="Arial" panose="020B0604020202020204" pitchFamily="34" charset="0"/>
            </a:rPr>
            <a:t> ISO</a:t>
          </a:r>
        </a:p>
      </dgm:t>
    </dgm:pt>
    <dgm:pt modelId="{F40DCABE-4B00-C647-816C-9CDB47C88DB4}" type="parTrans" cxnId="{E6C670A0-12E0-9243-A446-9BE825E20BDF}">
      <dgm:prSet/>
      <dgm:spPr/>
      <dgm:t>
        <a:bodyPr/>
        <a:lstStyle/>
        <a:p>
          <a:endParaRPr lang="en-US"/>
        </a:p>
      </dgm:t>
    </dgm:pt>
    <dgm:pt modelId="{0DF20DCD-3A76-9044-8EBA-8708754B1E0F}" type="sibTrans" cxnId="{E6C670A0-12E0-9243-A446-9BE825E20BDF}">
      <dgm:prSet/>
      <dgm:spPr/>
      <dgm:t>
        <a:bodyPr/>
        <a:lstStyle/>
        <a:p>
          <a:endParaRPr lang="en-US"/>
        </a:p>
      </dgm:t>
    </dgm:pt>
    <dgm:pt modelId="{AFDCA49B-38F8-9142-B0AC-AE440A3CE167}">
      <dgm:prSet phldrT="[Text]" custT="1"/>
      <dgm:spPr/>
      <dgm:t>
        <a:bodyPr/>
        <a:lstStyle/>
        <a:p>
          <a:r>
            <a:rPr lang="en-US" sz="1600" dirty="0" err="1">
              <a:solidFill>
                <a:schemeClr val="tx1"/>
              </a:solidFill>
              <a:latin typeface="Arial" panose="020B0604020202020204" pitchFamily="34" charset="0"/>
              <a:cs typeface="Arial" panose="020B0604020202020204" pitchFamily="34" charset="0"/>
            </a:rPr>
            <a:t>Uỷ</a:t>
          </a:r>
          <a:r>
            <a:rPr lang="en-US" sz="1600" dirty="0">
              <a:solidFill>
                <a:schemeClr val="tx1"/>
              </a:solidFill>
              <a:latin typeface="Arial" panose="020B0604020202020204" pitchFamily="34" charset="0"/>
              <a:cs typeface="Arial" panose="020B0604020202020204" pitchFamily="34" charset="0"/>
            </a:rPr>
            <a:t> ban </a:t>
          </a:r>
          <a:r>
            <a:rPr lang="en-US" sz="1600" dirty="0" err="1">
              <a:solidFill>
                <a:schemeClr val="tx1"/>
              </a:solidFill>
              <a:latin typeface="Arial" panose="020B0604020202020204" pitchFamily="34" charset="0"/>
              <a:cs typeface="Arial" panose="020B0604020202020204" pitchFamily="34" charset="0"/>
            </a:rPr>
            <a:t>tiêu</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chuẩn</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hoá</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về</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thực</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phẩm</a:t>
          </a:r>
          <a:r>
            <a:rPr lang="en-US" sz="1600" dirty="0">
              <a:solidFill>
                <a:schemeClr val="tx1"/>
              </a:solidFill>
              <a:latin typeface="Arial" panose="020B0604020202020204" pitchFamily="34" charset="0"/>
              <a:cs typeface="Arial" panose="020B0604020202020204" pitchFamily="34" charset="0"/>
            </a:rPr>
            <a:t> CAC</a:t>
          </a:r>
        </a:p>
      </dgm:t>
    </dgm:pt>
    <dgm:pt modelId="{03AECEA7-1650-1447-BB5C-D391EFC45902}" type="parTrans" cxnId="{8D097DBB-B909-0A4E-A6AA-3482A538F750}">
      <dgm:prSet/>
      <dgm:spPr/>
      <dgm:t>
        <a:bodyPr/>
        <a:lstStyle/>
        <a:p>
          <a:endParaRPr lang="en-US"/>
        </a:p>
      </dgm:t>
    </dgm:pt>
    <dgm:pt modelId="{EBBCCFBA-4F83-354D-81E0-1F529BDE8176}" type="sibTrans" cxnId="{8D097DBB-B909-0A4E-A6AA-3482A538F750}">
      <dgm:prSet/>
      <dgm:spPr/>
      <dgm:t>
        <a:bodyPr/>
        <a:lstStyle/>
        <a:p>
          <a:endParaRPr lang="en-US"/>
        </a:p>
      </dgm:t>
    </dgm:pt>
    <dgm:pt modelId="{B4DE7EDD-8EB4-814A-BFF9-8F8CFF78416E}">
      <dgm:prSet phldrT="[Text]" custT="1"/>
      <dgm:spPr/>
      <dgm:t>
        <a:bodyPr/>
        <a:lstStyle/>
        <a:p>
          <a:r>
            <a:rPr lang="en-US" sz="2000" dirty="0" err="1">
              <a:solidFill>
                <a:schemeClr val="tx1"/>
              </a:solidFill>
              <a:latin typeface="Arial" panose="020B0604020202020204" pitchFamily="34" charset="0"/>
              <a:cs typeface="Arial" panose="020B0604020202020204" pitchFamily="34" charset="0"/>
            </a:rPr>
            <a:t>Việt</a:t>
          </a:r>
          <a:r>
            <a:rPr lang="en-US" sz="2000" dirty="0">
              <a:solidFill>
                <a:schemeClr val="tx1"/>
              </a:solidFill>
              <a:latin typeface="Arial" panose="020B0604020202020204" pitchFamily="34" charset="0"/>
              <a:cs typeface="Arial" panose="020B0604020202020204" pitchFamily="34" charset="0"/>
            </a:rPr>
            <a:t> Nam</a:t>
          </a:r>
        </a:p>
      </dgm:t>
    </dgm:pt>
    <dgm:pt modelId="{4E82AE84-5FDA-6F4A-AD4D-C17741677C45}" type="parTrans" cxnId="{F88A2619-3DA9-F44A-9819-B50E36D8B17B}">
      <dgm:prSet/>
      <dgm:spPr/>
      <dgm:t>
        <a:bodyPr/>
        <a:lstStyle/>
        <a:p>
          <a:endParaRPr lang="en-US"/>
        </a:p>
      </dgm:t>
    </dgm:pt>
    <dgm:pt modelId="{9E281AF1-F4D2-DA46-9881-4EC5ECE10753}" type="sibTrans" cxnId="{F88A2619-3DA9-F44A-9819-B50E36D8B17B}">
      <dgm:prSet/>
      <dgm:spPr/>
      <dgm:t>
        <a:bodyPr/>
        <a:lstStyle/>
        <a:p>
          <a:endParaRPr lang="en-US"/>
        </a:p>
      </dgm:t>
    </dgm:pt>
    <dgm:pt modelId="{2706C2B9-5D2D-3A44-94A6-B2CC0989528D}">
      <dgm:prSet phldrT="[Text]" custT="1"/>
      <dgm:spPr/>
      <dgm:t>
        <a:bodyPr/>
        <a:lstStyle/>
        <a:p>
          <a:pPr>
            <a:lnSpc>
              <a:spcPct val="80000"/>
            </a:lnSpc>
            <a:spcAft>
              <a:spcPts val="30"/>
            </a:spcAft>
          </a:pPr>
          <a:r>
            <a:rPr lang="en-US" sz="1600" dirty="0" err="1">
              <a:solidFill>
                <a:schemeClr val="tx1"/>
              </a:solidFill>
              <a:latin typeface="Arial" panose="020B0604020202020204" pitchFamily="34" charset="0"/>
              <a:cs typeface="Arial" panose="020B0604020202020204" pitchFamily="34" charset="0"/>
            </a:rPr>
            <a:t>Tổng</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cuc</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Tiêu</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chuẩn</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Đo</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lường</a:t>
          </a:r>
          <a:r>
            <a:rPr lang="en-US" sz="1600" dirty="0">
              <a:solidFill>
                <a:schemeClr val="tx1"/>
              </a:solidFill>
              <a:latin typeface="Arial" panose="020B0604020202020204" pitchFamily="34" charset="0"/>
              <a:cs typeface="Arial" panose="020B0604020202020204" pitchFamily="34" charset="0"/>
            </a:rPr>
            <a:t> – </a:t>
          </a:r>
        </a:p>
        <a:p>
          <a:pPr>
            <a:lnSpc>
              <a:spcPct val="80000"/>
            </a:lnSpc>
            <a:spcAft>
              <a:spcPts val="30"/>
            </a:spcAft>
          </a:pPr>
          <a:r>
            <a:rPr lang="en-US" sz="1600" dirty="0" err="1">
              <a:solidFill>
                <a:schemeClr val="tx1"/>
              </a:solidFill>
              <a:latin typeface="Arial" panose="020B0604020202020204" pitchFamily="34" charset="0"/>
              <a:cs typeface="Arial" panose="020B0604020202020204" pitchFamily="34" charset="0"/>
            </a:rPr>
            <a:t>Chất</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lượng</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Việt</a:t>
          </a:r>
          <a:r>
            <a:rPr lang="en-US" sz="1600" dirty="0">
              <a:solidFill>
                <a:schemeClr val="tx1"/>
              </a:solidFill>
              <a:latin typeface="Arial" panose="020B0604020202020204" pitchFamily="34" charset="0"/>
              <a:cs typeface="Arial" panose="020B0604020202020204" pitchFamily="34" charset="0"/>
            </a:rPr>
            <a:t> Nam</a:t>
          </a:r>
        </a:p>
      </dgm:t>
    </dgm:pt>
    <dgm:pt modelId="{EBE4AE3B-6F2E-5342-9417-9D0BF6DEEBD2}" type="parTrans" cxnId="{C8C4C719-E79D-F84F-8017-2C44409B9F52}">
      <dgm:prSet/>
      <dgm:spPr/>
      <dgm:t>
        <a:bodyPr/>
        <a:lstStyle/>
        <a:p>
          <a:endParaRPr lang="en-US"/>
        </a:p>
      </dgm:t>
    </dgm:pt>
    <dgm:pt modelId="{8A1A618E-3FCC-244B-A3BF-85130B1D4BBF}" type="sibTrans" cxnId="{C8C4C719-E79D-F84F-8017-2C44409B9F52}">
      <dgm:prSet/>
      <dgm:spPr/>
      <dgm:t>
        <a:bodyPr/>
        <a:lstStyle/>
        <a:p>
          <a:endParaRPr lang="en-US"/>
        </a:p>
      </dgm:t>
    </dgm:pt>
    <dgm:pt modelId="{A9010E5F-06C5-7C4F-8A8E-53A370E62D0D}">
      <dgm:prSet phldrT="[Text]" custT="1"/>
      <dgm:spPr/>
      <dgm:t>
        <a:bodyPr/>
        <a:lstStyle/>
        <a:p>
          <a:r>
            <a:rPr lang="en-US" sz="1600" dirty="0">
              <a:solidFill>
                <a:schemeClr val="tx1"/>
              </a:solidFill>
              <a:latin typeface="Arial" panose="020B0604020202020204" pitchFamily="34" charset="0"/>
              <a:cs typeface="Arial" panose="020B0604020202020204" pitchFamily="34" charset="0"/>
            </a:rPr>
            <a:t>.....</a:t>
          </a:r>
        </a:p>
      </dgm:t>
    </dgm:pt>
    <dgm:pt modelId="{BD058FBC-DD21-554E-8F76-A0424A2149AB}" type="parTrans" cxnId="{072DB05C-D33B-8540-BAFE-DBA1DCA8F722}">
      <dgm:prSet/>
      <dgm:spPr/>
      <dgm:t>
        <a:bodyPr/>
        <a:lstStyle/>
        <a:p>
          <a:endParaRPr lang="en-US"/>
        </a:p>
      </dgm:t>
    </dgm:pt>
    <dgm:pt modelId="{875AB414-7167-A04B-B120-1E425E2AC166}" type="sibTrans" cxnId="{072DB05C-D33B-8540-BAFE-DBA1DCA8F722}">
      <dgm:prSet/>
      <dgm:spPr/>
      <dgm:t>
        <a:bodyPr/>
        <a:lstStyle/>
        <a:p>
          <a:endParaRPr lang="en-US"/>
        </a:p>
      </dgm:t>
    </dgm:pt>
    <dgm:pt modelId="{1BFD9623-ECF0-C941-A8E5-DEAA7DBE2714}">
      <dgm:prSet phldrT="[Text]" custT="1"/>
      <dgm:spPr/>
      <dgm:t>
        <a:bodyPr/>
        <a:lstStyle/>
        <a:p>
          <a:r>
            <a:rPr lang="en-US" sz="1600" dirty="0">
              <a:solidFill>
                <a:schemeClr val="tx1"/>
              </a:solidFill>
              <a:latin typeface="Arial" panose="020B0604020202020204" pitchFamily="34" charset="0"/>
              <a:cs typeface="Arial" panose="020B0604020202020204" pitchFamily="34" charset="0"/>
            </a:rPr>
            <a:t>…..</a:t>
          </a:r>
        </a:p>
      </dgm:t>
    </dgm:pt>
    <dgm:pt modelId="{64BFFCFF-594E-AF45-B077-82FC17077F8A}" type="parTrans" cxnId="{E2DD67B3-8DFE-0B44-8817-47AF0D190DFD}">
      <dgm:prSet/>
      <dgm:spPr/>
      <dgm:t>
        <a:bodyPr/>
        <a:lstStyle/>
        <a:p>
          <a:endParaRPr lang="en-US"/>
        </a:p>
      </dgm:t>
    </dgm:pt>
    <dgm:pt modelId="{44C7ED07-4459-DD41-A8B8-791260475058}" type="sibTrans" cxnId="{E2DD67B3-8DFE-0B44-8817-47AF0D190DFD}">
      <dgm:prSet/>
      <dgm:spPr/>
      <dgm:t>
        <a:bodyPr/>
        <a:lstStyle/>
        <a:p>
          <a:endParaRPr lang="en-US"/>
        </a:p>
      </dgm:t>
    </dgm:pt>
    <dgm:pt modelId="{7680C198-7715-2444-AD9B-94D14897D596}">
      <dgm:prSet phldrT="[Text]" custT="1"/>
      <dgm:spPr/>
      <dgm:t>
        <a:bodyPr/>
        <a:lstStyle/>
        <a:p>
          <a:r>
            <a:rPr lang="en-US" sz="1600" dirty="0" err="1">
              <a:solidFill>
                <a:schemeClr val="tx1"/>
              </a:solidFill>
              <a:latin typeface="Arial" panose="020B0604020202020204" pitchFamily="34" charset="0"/>
              <a:cs typeface="Arial" panose="020B0604020202020204" pitchFamily="34" charset="0"/>
            </a:rPr>
            <a:t>Viện</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Đo</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lường</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và</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Tiêu</a:t>
          </a:r>
          <a:r>
            <a:rPr lang="en-US" sz="1600" dirty="0">
              <a:solidFill>
                <a:schemeClr val="tx1"/>
              </a:solidFill>
              <a:latin typeface="Arial" panose="020B0604020202020204" pitchFamily="34" charset="0"/>
              <a:cs typeface="Arial" panose="020B0604020202020204" pitchFamily="34" charset="0"/>
            </a:rPr>
            <a:t> </a:t>
          </a:r>
          <a:r>
            <a:rPr lang="en-US" sz="1600" dirty="0" err="1">
              <a:solidFill>
                <a:schemeClr val="tx1"/>
              </a:solidFill>
              <a:latin typeface="Arial" panose="020B0604020202020204" pitchFamily="34" charset="0"/>
              <a:cs typeface="Arial" panose="020B0604020202020204" pitchFamily="34" charset="0"/>
            </a:rPr>
            <a:t>chuẩn</a:t>
          </a:r>
          <a:endParaRPr lang="en-US" sz="1600" dirty="0">
            <a:solidFill>
              <a:schemeClr val="tx1"/>
            </a:solidFill>
            <a:latin typeface="Arial" panose="020B0604020202020204" pitchFamily="34" charset="0"/>
            <a:cs typeface="Arial" panose="020B0604020202020204" pitchFamily="34" charset="0"/>
          </a:endParaRPr>
        </a:p>
      </dgm:t>
    </dgm:pt>
    <dgm:pt modelId="{A78644B4-6A9C-B645-AB0A-73760731D742}" type="parTrans" cxnId="{6C201968-A3AC-4B4B-AE83-559184B4677D}">
      <dgm:prSet/>
      <dgm:spPr/>
      <dgm:t>
        <a:bodyPr/>
        <a:lstStyle/>
        <a:p>
          <a:endParaRPr lang="en-US"/>
        </a:p>
      </dgm:t>
    </dgm:pt>
    <dgm:pt modelId="{EB896CC7-37AE-6C46-B124-0AB314B86347}" type="sibTrans" cxnId="{6C201968-A3AC-4B4B-AE83-559184B4677D}">
      <dgm:prSet/>
      <dgm:spPr/>
      <dgm:t>
        <a:bodyPr/>
        <a:lstStyle/>
        <a:p>
          <a:endParaRPr lang="en-US"/>
        </a:p>
      </dgm:t>
    </dgm:pt>
    <dgm:pt modelId="{465A6C72-A5A1-2C42-89F8-E85E43F78734}" type="pres">
      <dgm:prSet presAssocID="{BA1227B5-61E3-BF4E-99B4-C64F27B3A03A}" presName="diagram" presStyleCnt="0">
        <dgm:presLayoutVars>
          <dgm:chPref val="1"/>
          <dgm:dir/>
          <dgm:animOne val="branch"/>
          <dgm:animLvl val="lvl"/>
          <dgm:resizeHandles val="exact"/>
        </dgm:presLayoutVars>
      </dgm:prSet>
      <dgm:spPr/>
    </dgm:pt>
    <dgm:pt modelId="{11E72930-44A0-FB4C-8887-BC3E0B5478D2}" type="pres">
      <dgm:prSet presAssocID="{DA0F56F6-EA65-3149-A091-54817F837D39}" presName="root1" presStyleCnt="0"/>
      <dgm:spPr/>
    </dgm:pt>
    <dgm:pt modelId="{FF38F9FB-799C-3241-BE48-3F9787635B9B}" type="pres">
      <dgm:prSet presAssocID="{DA0F56F6-EA65-3149-A091-54817F837D39}" presName="LevelOneTextNode" presStyleLbl="node0" presStyleIdx="0" presStyleCnt="1" custScaleX="288213" custScaleY="165139" custLinFactNeighborX="-3680" custLinFactNeighborY="2454">
        <dgm:presLayoutVars>
          <dgm:chPref val="3"/>
        </dgm:presLayoutVars>
      </dgm:prSet>
      <dgm:spPr/>
    </dgm:pt>
    <dgm:pt modelId="{512FF9EA-91D0-2745-B9E3-F3B7C7433FFE}" type="pres">
      <dgm:prSet presAssocID="{DA0F56F6-EA65-3149-A091-54817F837D39}" presName="level2hierChild" presStyleCnt="0"/>
      <dgm:spPr/>
    </dgm:pt>
    <dgm:pt modelId="{5ACAFB2C-9981-6A4A-A199-6F20A1A8ACC7}" type="pres">
      <dgm:prSet presAssocID="{AFE92FAA-F4C6-E84D-9EFC-20D42CEC702B}" presName="conn2-1" presStyleLbl="parChTrans1D2" presStyleIdx="0" presStyleCnt="2"/>
      <dgm:spPr/>
    </dgm:pt>
    <dgm:pt modelId="{9CE74321-029A-9F4C-AEB3-0004AFA0D552}" type="pres">
      <dgm:prSet presAssocID="{AFE92FAA-F4C6-E84D-9EFC-20D42CEC702B}" presName="connTx" presStyleLbl="parChTrans1D2" presStyleIdx="0" presStyleCnt="2"/>
      <dgm:spPr/>
    </dgm:pt>
    <dgm:pt modelId="{2F2D155A-056C-B740-9A51-35D45926784F}" type="pres">
      <dgm:prSet presAssocID="{9031CF73-1432-5E47-8A22-D4C5829CF795}" presName="root2" presStyleCnt="0"/>
      <dgm:spPr/>
    </dgm:pt>
    <dgm:pt modelId="{6FACD684-0032-B747-812C-944384DD06F7}" type="pres">
      <dgm:prSet presAssocID="{9031CF73-1432-5E47-8A22-D4C5829CF795}" presName="LevelTwoTextNode" presStyleLbl="node2" presStyleIdx="0" presStyleCnt="2" custScaleX="186367" custScaleY="151215">
        <dgm:presLayoutVars>
          <dgm:chPref val="3"/>
        </dgm:presLayoutVars>
      </dgm:prSet>
      <dgm:spPr/>
    </dgm:pt>
    <dgm:pt modelId="{31D380DD-3354-2349-A0B7-BE35022BBDE9}" type="pres">
      <dgm:prSet presAssocID="{9031CF73-1432-5E47-8A22-D4C5829CF795}" presName="level3hierChild" presStyleCnt="0"/>
      <dgm:spPr/>
    </dgm:pt>
    <dgm:pt modelId="{6E794D07-588D-AB4B-98D2-6F7974DE772E}" type="pres">
      <dgm:prSet presAssocID="{F40DCABE-4B00-C647-816C-9CDB47C88DB4}" presName="conn2-1" presStyleLbl="parChTrans1D3" presStyleIdx="0" presStyleCnt="6"/>
      <dgm:spPr/>
    </dgm:pt>
    <dgm:pt modelId="{492C0A61-FC53-3A40-AA80-D8FA327D6AAD}" type="pres">
      <dgm:prSet presAssocID="{F40DCABE-4B00-C647-816C-9CDB47C88DB4}" presName="connTx" presStyleLbl="parChTrans1D3" presStyleIdx="0" presStyleCnt="6"/>
      <dgm:spPr/>
    </dgm:pt>
    <dgm:pt modelId="{BE77C2F8-A9E9-0944-AFA3-8C4830D08F3A}" type="pres">
      <dgm:prSet presAssocID="{929853FE-D3DB-4444-91E7-7A32E525673C}" presName="root2" presStyleCnt="0"/>
      <dgm:spPr/>
    </dgm:pt>
    <dgm:pt modelId="{9B369F08-4D81-E94F-9A02-92A9B23F91A8}" type="pres">
      <dgm:prSet presAssocID="{929853FE-D3DB-4444-91E7-7A32E525673C}" presName="LevelTwoTextNode" presStyleLbl="node3" presStyleIdx="0" presStyleCnt="6" custScaleX="349200" custLinFactNeighborX="39956" custLinFactNeighborY="-17758">
        <dgm:presLayoutVars>
          <dgm:chPref val="3"/>
        </dgm:presLayoutVars>
      </dgm:prSet>
      <dgm:spPr/>
    </dgm:pt>
    <dgm:pt modelId="{3F55A7E6-53FF-AB48-B934-94E0FB426770}" type="pres">
      <dgm:prSet presAssocID="{929853FE-D3DB-4444-91E7-7A32E525673C}" presName="level3hierChild" presStyleCnt="0"/>
      <dgm:spPr/>
    </dgm:pt>
    <dgm:pt modelId="{2C874965-2A3E-9E41-B1C9-2D683821C4AF}" type="pres">
      <dgm:prSet presAssocID="{03AECEA7-1650-1447-BB5C-D391EFC45902}" presName="conn2-1" presStyleLbl="parChTrans1D3" presStyleIdx="1" presStyleCnt="6"/>
      <dgm:spPr/>
    </dgm:pt>
    <dgm:pt modelId="{C285A199-4DF5-DA47-B633-373F2D044C19}" type="pres">
      <dgm:prSet presAssocID="{03AECEA7-1650-1447-BB5C-D391EFC45902}" presName="connTx" presStyleLbl="parChTrans1D3" presStyleIdx="1" presStyleCnt="6"/>
      <dgm:spPr/>
    </dgm:pt>
    <dgm:pt modelId="{4A03D825-EA7B-F840-AA1F-53D301D3C751}" type="pres">
      <dgm:prSet presAssocID="{AFDCA49B-38F8-9142-B0AC-AE440A3CE167}" presName="root2" presStyleCnt="0"/>
      <dgm:spPr/>
    </dgm:pt>
    <dgm:pt modelId="{581AD784-AA61-5A4A-A484-C767C4016403}" type="pres">
      <dgm:prSet presAssocID="{AFDCA49B-38F8-9142-B0AC-AE440A3CE167}" presName="LevelTwoTextNode" presStyleLbl="node3" presStyleIdx="1" presStyleCnt="6" custScaleX="345563" custLinFactNeighborX="32628" custLinFactNeighborY="-502">
        <dgm:presLayoutVars>
          <dgm:chPref val="3"/>
        </dgm:presLayoutVars>
      </dgm:prSet>
      <dgm:spPr/>
    </dgm:pt>
    <dgm:pt modelId="{F6DD0F19-3D7B-014A-9B2E-BEF4AE88CCF4}" type="pres">
      <dgm:prSet presAssocID="{AFDCA49B-38F8-9142-B0AC-AE440A3CE167}" presName="level3hierChild" presStyleCnt="0"/>
      <dgm:spPr/>
    </dgm:pt>
    <dgm:pt modelId="{2E86289E-7CCB-F54E-8DC6-374D3CBAB159}" type="pres">
      <dgm:prSet presAssocID="{BD058FBC-DD21-554E-8F76-A0424A2149AB}" presName="conn2-1" presStyleLbl="parChTrans1D3" presStyleIdx="2" presStyleCnt="6"/>
      <dgm:spPr/>
    </dgm:pt>
    <dgm:pt modelId="{C742FF2D-D266-1649-848D-9A4566EC6F6E}" type="pres">
      <dgm:prSet presAssocID="{BD058FBC-DD21-554E-8F76-A0424A2149AB}" presName="connTx" presStyleLbl="parChTrans1D3" presStyleIdx="2" presStyleCnt="6"/>
      <dgm:spPr/>
    </dgm:pt>
    <dgm:pt modelId="{B8144AF7-C5BB-964A-80A7-FF670480153F}" type="pres">
      <dgm:prSet presAssocID="{A9010E5F-06C5-7C4F-8A8E-53A370E62D0D}" presName="root2" presStyleCnt="0"/>
      <dgm:spPr/>
    </dgm:pt>
    <dgm:pt modelId="{6D421F5C-D76A-9840-AB57-AB35D5B2612D}" type="pres">
      <dgm:prSet presAssocID="{A9010E5F-06C5-7C4F-8A8E-53A370E62D0D}" presName="LevelTwoTextNode" presStyleLbl="node3" presStyleIdx="2" presStyleCnt="6" custScaleX="344086" custLinFactNeighborX="30278">
        <dgm:presLayoutVars>
          <dgm:chPref val="3"/>
        </dgm:presLayoutVars>
      </dgm:prSet>
      <dgm:spPr/>
    </dgm:pt>
    <dgm:pt modelId="{A3E5CC93-37E4-394B-BB6F-752D9DEF5007}" type="pres">
      <dgm:prSet presAssocID="{A9010E5F-06C5-7C4F-8A8E-53A370E62D0D}" presName="level3hierChild" presStyleCnt="0"/>
      <dgm:spPr/>
    </dgm:pt>
    <dgm:pt modelId="{B469B6B5-EE97-6143-B5E1-1F3FFA653292}" type="pres">
      <dgm:prSet presAssocID="{4E82AE84-5FDA-6F4A-AD4D-C17741677C45}" presName="conn2-1" presStyleLbl="parChTrans1D2" presStyleIdx="1" presStyleCnt="2"/>
      <dgm:spPr/>
    </dgm:pt>
    <dgm:pt modelId="{8E2C3F4D-EEA4-354D-AE7A-9718F5FA8094}" type="pres">
      <dgm:prSet presAssocID="{4E82AE84-5FDA-6F4A-AD4D-C17741677C45}" presName="connTx" presStyleLbl="parChTrans1D2" presStyleIdx="1" presStyleCnt="2"/>
      <dgm:spPr/>
    </dgm:pt>
    <dgm:pt modelId="{5857FE26-B9D6-3C42-9731-69E7035A7CF4}" type="pres">
      <dgm:prSet presAssocID="{B4DE7EDD-8EB4-814A-BFF9-8F8CFF78416E}" presName="root2" presStyleCnt="0"/>
      <dgm:spPr/>
    </dgm:pt>
    <dgm:pt modelId="{DC1D27A2-096C-B34E-BC02-AD375EDB361B}" type="pres">
      <dgm:prSet presAssocID="{B4DE7EDD-8EB4-814A-BFF9-8F8CFF78416E}" presName="LevelTwoTextNode" presStyleLbl="node2" presStyleIdx="1" presStyleCnt="2" custScaleX="178984" custScaleY="167852">
        <dgm:presLayoutVars>
          <dgm:chPref val="3"/>
        </dgm:presLayoutVars>
      </dgm:prSet>
      <dgm:spPr/>
    </dgm:pt>
    <dgm:pt modelId="{9EE33328-4444-0640-8529-DB53D8D19C07}" type="pres">
      <dgm:prSet presAssocID="{B4DE7EDD-8EB4-814A-BFF9-8F8CFF78416E}" presName="level3hierChild" presStyleCnt="0"/>
      <dgm:spPr/>
    </dgm:pt>
    <dgm:pt modelId="{7E883B68-FC3D-1F43-942C-ABE20E06DA2E}" type="pres">
      <dgm:prSet presAssocID="{EBE4AE3B-6F2E-5342-9417-9D0BF6DEEBD2}" presName="conn2-1" presStyleLbl="parChTrans1D3" presStyleIdx="3" presStyleCnt="6"/>
      <dgm:spPr/>
    </dgm:pt>
    <dgm:pt modelId="{3CBA0BA2-2A54-EE41-84B7-A9B072A0E814}" type="pres">
      <dgm:prSet presAssocID="{EBE4AE3B-6F2E-5342-9417-9D0BF6DEEBD2}" presName="connTx" presStyleLbl="parChTrans1D3" presStyleIdx="3" presStyleCnt="6"/>
      <dgm:spPr/>
    </dgm:pt>
    <dgm:pt modelId="{DC517B7B-DF0D-6C45-ABB1-5DFB2E949AA1}" type="pres">
      <dgm:prSet presAssocID="{2706C2B9-5D2D-3A44-94A6-B2CC0989528D}" presName="root2" presStyleCnt="0"/>
      <dgm:spPr/>
    </dgm:pt>
    <dgm:pt modelId="{8302E5D7-45AE-8442-8BEB-F559CFF9582D}" type="pres">
      <dgm:prSet presAssocID="{2706C2B9-5D2D-3A44-94A6-B2CC0989528D}" presName="LevelTwoTextNode" presStyleLbl="node3" presStyleIdx="3" presStyleCnt="6" custScaleX="350622" custLinFactNeighborX="34032" custLinFactNeighborY="3995">
        <dgm:presLayoutVars>
          <dgm:chPref val="3"/>
        </dgm:presLayoutVars>
      </dgm:prSet>
      <dgm:spPr/>
    </dgm:pt>
    <dgm:pt modelId="{EDB1C84C-4A68-2645-8CB4-1EFE6B2CF0DC}" type="pres">
      <dgm:prSet presAssocID="{2706C2B9-5D2D-3A44-94A6-B2CC0989528D}" presName="level3hierChild" presStyleCnt="0"/>
      <dgm:spPr/>
    </dgm:pt>
    <dgm:pt modelId="{F2D42752-2D45-9345-88DC-08BF12960E59}" type="pres">
      <dgm:prSet presAssocID="{A78644B4-6A9C-B645-AB0A-73760731D742}" presName="conn2-1" presStyleLbl="parChTrans1D3" presStyleIdx="4" presStyleCnt="6"/>
      <dgm:spPr/>
    </dgm:pt>
    <dgm:pt modelId="{D834138C-DA40-2A45-9EF1-13E372D1D95A}" type="pres">
      <dgm:prSet presAssocID="{A78644B4-6A9C-B645-AB0A-73760731D742}" presName="connTx" presStyleLbl="parChTrans1D3" presStyleIdx="4" presStyleCnt="6"/>
      <dgm:spPr/>
    </dgm:pt>
    <dgm:pt modelId="{5F3D8C5B-7CED-AF4E-AC8B-1C831C113C63}" type="pres">
      <dgm:prSet presAssocID="{7680C198-7715-2444-AD9B-94D14897D596}" presName="root2" presStyleCnt="0"/>
      <dgm:spPr/>
    </dgm:pt>
    <dgm:pt modelId="{BB3285DC-56F9-9D4F-BD90-99F2CB2894EF}" type="pres">
      <dgm:prSet presAssocID="{7680C198-7715-2444-AD9B-94D14897D596}" presName="LevelTwoTextNode" presStyleLbl="node3" presStyleIdx="4" presStyleCnt="6" custScaleX="352798" custLinFactNeighborX="38237" custLinFactNeighborY="5505">
        <dgm:presLayoutVars>
          <dgm:chPref val="3"/>
        </dgm:presLayoutVars>
      </dgm:prSet>
      <dgm:spPr/>
    </dgm:pt>
    <dgm:pt modelId="{B5D12B46-4647-734A-B2EB-3FFDBA5DC79E}" type="pres">
      <dgm:prSet presAssocID="{7680C198-7715-2444-AD9B-94D14897D596}" presName="level3hierChild" presStyleCnt="0"/>
      <dgm:spPr/>
    </dgm:pt>
    <dgm:pt modelId="{75E4360A-AF3A-8248-B44F-D3AA30DC2061}" type="pres">
      <dgm:prSet presAssocID="{64BFFCFF-594E-AF45-B077-82FC17077F8A}" presName="conn2-1" presStyleLbl="parChTrans1D3" presStyleIdx="5" presStyleCnt="6"/>
      <dgm:spPr/>
    </dgm:pt>
    <dgm:pt modelId="{B6965D9C-C851-944D-A751-20BBA3F5FC97}" type="pres">
      <dgm:prSet presAssocID="{64BFFCFF-594E-AF45-B077-82FC17077F8A}" presName="connTx" presStyleLbl="parChTrans1D3" presStyleIdx="5" presStyleCnt="6"/>
      <dgm:spPr/>
    </dgm:pt>
    <dgm:pt modelId="{50C0DEFA-AC45-CE40-86D8-CEC1CF4AB846}" type="pres">
      <dgm:prSet presAssocID="{1BFD9623-ECF0-C941-A8E5-DEAA7DBE2714}" presName="root2" presStyleCnt="0"/>
      <dgm:spPr/>
    </dgm:pt>
    <dgm:pt modelId="{CDAA77DE-F88C-E747-ACD3-F95EA337D824}" type="pres">
      <dgm:prSet presAssocID="{1BFD9623-ECF0-C941-A8E5-DEAA7DBE2714}" presName="LevelTwoTextNode" presStyleLbl="node3" presStyleIdx="5" presStyleCnt="6" custScaleX="354400" custLinFactNeighborX="45876" custLinFactNeighborY="27421">
        <dgm:presLayoutVars>
          <dgm:chPref val="3"/>
        </dgm:presLayoutVars>
      </dgm:prSet>
      <dgm:spPr/>
    </dgm:pt>
    <dgm:pt modelId="{0ED961D6-894E-BA4A-92D2-A04F40076F29}" type="pres">
      <dgm:prSet presAssocID="{1BFD9623-ECF0-C941-A8E5-DEAA7DBE2714}" presName="level3hierChild" presStyleCnt="0"/>
      <dgm:spPr/>
    </dgm:pt>
  </dgm:ptLst>
  <dgm:cxnLst>
    <dgm:cxn modelId="{7D6A2902-96EF-774B-A37F-CBA1737FE867}" type="presOf" srcId="{1BFD9623-ECF0-C941-A8E5-DEAA7DBE2714}" destId="{CDAA77DE-F88C-E747-ACD3-F95EA337D824}" srcOrd="0" destOrd="0" presId="urn:microsoft.com/office/officeart/2005/8/layout/hierarchy2"/>
    <dgm:cxn modelId="{B3697005-D8C6-784F-89C9-6EB5EE9587F2}" type="presOf" srcId="{AFE92FAA-F4C6-E84D-9EFC-20D42CEC702B}" destId="{9CE74321-029A-9F4C-AEB3-0004AFA0D552}" srcOrd="1" destOrd="0" presId="urn:microsoft.com/office/officeart/2005/8/layout/hierarchy2"/>
    <dgm:cxn modelId="{4F3AEB06-85EF-EA4B-ACF1-99406A7D74F7}" type="presOf" srcId="{7680C198-7715-2444-AD9B-94D14897D596}" destId="{BB3285DC-56F9-9D4F-BD90-99F2CB2894EF}" srcOrd="0" destOrd="0" presId="urn:microsoft.com/office/officeart/2005/8/layout/hierarchy2"/>
    <dgm:cxn modelId="{15DBDE09-B1C5-0644-B597-956A2AB7239A}" type="presOf" srcId="{03AECEA7-1650-1447-BB5C-D391EFC45902}" destId="{C285A199-4DF5-DA47-B633-373F2D044C19}" srcOrd="1" destOrd="0" presId="urn:microsoft.com/office/officeart/2005/8/layout/hierarchy2"/>
    <dgm:cxn modelId="{8AE60413-30C0-3B4E-BE9B-EA8D42F5706B}" type="presOf" srcId="{EBE4AE3B-6F2E-5342-9417-9D0BF6DEEBD2}" destId="{3CBA0BA2-2A54-EE41-84B7-A9B072A0E814}" srcOrd="1" destOrd="0" presId="urn:microsoft.com/office/officeart/2005/8/layout/hierarchy2"/>
    <dgm:cxn modelId="{AD7B1916-E0ED-2145-A81A-641890F00AD5}" type="presOf" srcId="{B4DE7EDD-8EB4-814A-BFF9-8F8CFF78416E}" destId="{DC1D27A2-096C-B34E-BC02-AD375EDB361B}" srcOrd="0" destOrd="0" presId="urn:microsoft.com/office/officeart/2005/8/layout/hierarchy2"/>
    <dgm:cxn modelId="{F88A2619-3DA9-F44A-9819-B50E36D8B17B}" srcId="{DA0F56F6-EA65-3149-A091-54817F837D39}" destId="{B4DE7EDD-8EB4-814A-BFF9-8F8CFF78416E}" srcOrd="1" destOrd="0" parTransId="{4E82AE84-5FDA-6F4A-AD4D-C17741677C45}" sibTransId="{9E281AF1-F4D2-DA46-9881-4EC5ECE10753}"/>
    <dgm:cxn modelId="{C8C4C719-E79D-F84F-8017-2C44409B9F52}" srcId="{B4DE7EDD-8EB4-814A-BFF9-8F8CFF78416E}" destId="{2706C2B9-5D2D-3A44-94A6-B2CC0989528D}" srcOrd="0" destOrd="0" parTransId="{EBE4AE3B-6F2E-5342-9417-9D0BF6DEEBD2}" sibTransId="{8A1A618E-3FCC-244B-A3BF-85130B1D4BBF}"/>
    <dgm:cxn modelId="{2E191934-AFFD-A247-81C0-0DC7A4A55F63}" type="presOf" srcId="{BD058FBC-DD21-554E-8F76-A0424A2149AB}" destId="{C742FF2D-D266-1649-848D-9A4566EC6F6E}" srcOrd="1" destOrd="0" presId="urn:microsoft.com/office/officeart/2005/8/layout/hierarchy2"/>
    <dgm:cxn modelId="{3604D136-FEE5-7141-934F-0A8AB79E9D40}" type="presOf" srcId="{9031CF73-1432-5E47-8A22-D4C5829CF795}" destId="{6FACD684-0032-B747-812C-944384DD06F7}" srcOrd="0" destOrd="0" presId="urn:microsoft.com/office/officeart/2005/8/layout/hierarchy2"/>
    <dgm:cxn modelId="{072DB05C-D33B-8540-BAFE-DBA1DCA8F722}" srcId="{9031CF73-1432-5E47-8A22-D4C5829CF795}" destId="{A9010E5F-06C5-7C4F-8A8E-53A370E62D0D}" srcOrd="2" destOrd="0" parTransId="{BD058FBC-DD21-554E-8F76-A0424A2149AB}" sibTransId="{875AB414-7167-A04B-B120-1E425E2AC166}"/>
    <dgm:cxn modelId="{232FAF62-C24E-2F43-AC66-035979D4E277}" type="presOf" srcId="{EBE4AE3B-6F2E-5342-9417-9D0BF6DEEBD2}" destId="{7E883B68-FC3D-1F43-942C-ABE20E06DA2E}" srcOrd="0" destOrd="0" presId="urn:microsoft.com/office/officeart/2005/8/layout/hierarchy2"/>
    <dgm:cxn modelId="{C2FCEE42-A91C-0C40-822E-89ACF12E4216}" type="presOf" srcId="{BD058FBC-DD21-554E-8F76-A0424A2149AB}" destId="{2E86289E-7CCB-F54E-8DC6-374D3CBAB159}" srcOrd="0" destOrd="0" presId="urn:microsoft.com/office/officeart/2005/8/layout/hierarchy2"/>
    <dgm:cxn modelId="{6C201968-A3AC-4B4B-AE83-559184B4677D}" srcId="{B4DE7EDD-8EB4-814A-BFF9-8F8CFF78416E}" destId="{7680C198-7715-2444-AD9B-94D14897D596}" srcOrd="1" destOrd="0" parTransId="{A78644B4-6A9C-B645-AB0A-73760731D742}" sibTransId="{EB896CC7-37AE-6C46-B124-0AB314B86347}"/>
    <dgm:cxn modelId="{C8A80F54-4A25-9B48-9F36-2438589EB6A2}" srcId="{BA1227B5-61E3-BF4E-99B4-C64F27B3A03A}" destId="{DA0F56F6-EA65-3149-A091-54817F837D39}" srcOrd="0" destOrd="0" parTransId="{684D226D-FC6E-3749-A3F8-618141024A08}" sibTransId="{E905986A-0460-A54C-A72B-14F024F5BD77}"/>
    <dgm:cxn modelId="{8904FF56-6A4C-7742-BB62-1DDD23DE73CB}" type="presOf" srcId="{929853FE-D3DB-4444-91E7-7A32E525673C}" destId="{9B369F08-4D81-E94F-9A02-92A9B23F91A8}" srcOrd="0" destOrd="0" presId="urn:microsoft.com/office/officeart/2005/8/layout/hierarchy2"/>
    <dgm:cxn modelId="{1A549F59-63BD-A34D-9ED3-DB7AB6E2D4C0}" type="presOf" srcId="{DA0F56F6-EA65-3149-A091-54817F837D39}" destId="{FF38F9FB-799C-3241-BE48-3F9787635B9B}" srcOrd="0" destOrd="0" presId="urn:microsoft.com/office/officeart/2005/8/layout/hierarchy2"/>
    <dgm:cxn modelId="{0413727A-D1FF-9D43-A331-CFDB485F1445}" type="presOf" srcId="{64BFFCFF-594E-AF45-B077-82FC17077F8A}" destId="{B6965D9C-C851-944D-A751-20BBA3F5FC97}" srcOrd="1" destOrd="0" presId="urn:microsoft.com/office/officeart/2005/8/layout/hierarchy2"/>
    <dgm:cxn modelId="{2D1B2E88-A5D1-0F40-A504-EDAEFA22024C}" type="presOf" srcId="{AFDCA49B-38F8-9142-B0AC-AE440A3CE167}" destId="{581AD784-AA61-5A4A-A484-C767C4016403}" srcOrd="0" destOrd="0" presId="urn:microsoft.com/office/officeart/2005/8/layout/hierarchy2"/>
    <dgm:cxn modelId="{E6C670A0-12E0-9243-A446-9BE825E20BDF}" srcId="{9031CF73-1432-5E47-8A22-D4C5829CF795}" destId="{929853FE-D3DB-4444-91E7-7A32E525673C}" srcOrd="0" destOrd="0" parTransId="{F40DCABE-4B00-C647-816C-9CDB47C88DB4}" sibTransId="{0DF20DCD-3A76-9044-8EBA-8708754B1E0F}"/>
    <dgm:cxn modelId="{2D68F5A5-4FAD-BA4F-A1B9-A2F27A3CE2E7}" type="presOf" srcId="{2706C2B9-5D2D-3A44-94A6-B2CC0989528D}" destId="{8302E5D7-45AE-8442-8BEB-F559CFF9582D}" srcOrd="0" destOrd="0" presId="urn:microsoft.com/office/officeart/2005/8/layout/hierarchy2"/>
    <dgm:cxn modelId="{091DE7A6-0B7C-B044-A0AD-AF8B13D6C0F1}" type="presOf" srcId="{A9010E5F-06C5-7C4F-8A8E-53A370E62D0D}" destId="{6D421F5C-D76A-9840-AB57-AB35D5B2612D}" srcOrd="0" destOrd="0" presId="urn:microsoft.com/office/officeart/2005/8/layout/hierarchy2"/>
    <dgm:cxn modelId="{7B3CF2A7-4796-D041-815C-2FB8CE667423}" type="presOf" srcId="{03AECEA7-1650-1447-BB5C-D391EFC45902}" destId="{2C874965-2A3E-9E41-B1C9-2D683821C4AF}" srcOrd="0" destOrd="0" presId="urn:microsoft.com/office/officeart/2005/8/layout/hierarchy2"/>
    <dgm:cxn modelId="{E2DD67B3-8DFE-0B44-8817-47AF0D190DFD}" srcId="{B4DE7EDD-8EB4-814A-BFF9-8F8CFF78416E}" destId="{1BFD9623-ECF0-C941-A8E5-DEAA7DBE2714}" srcOrd="2" destOrd="0" parTransId="{64BFFCFF-594E-AF45-B077-82FC17077F8A}" sibTransId="{44C7ED07-4459-DD41-A8B8-791260475058}"/>
    <dgm:cxn modelId="{8D097DBB-B909-0A4E-A6AA-3482A538F750}" srcId="{9031CF73-1432-5E47-8A22-D4C5829CF795}" destId="{AFDCA49B-38F8-9142-B0AC-AE440A3CE167}" srcOrd="1" destOrd="0" parTransId="{03AECEA7-1650-1447-BB5C-D391EFC45902}" sibTransId="{EBBCCFBA-4F83-354D-81E0-1F529BDE8176}"/>
    <dgm:cxn modelId="{F7BDB0C0-3034-7147-8F57-51E0276996DD}" type="presOf" srcId="{AFE92FAA-F4C6-E84D-9EFC-20D42CEC702B}" destId="{5ACAFB2C-9981-6A4A-A199-6F20A1A8ACC7}" srcOrd="0" destOrd="0" presId="urn:microsoft.com/office/officeart/2005/8/layout/hierarchy2"/>
    <dgm:cxn modelId="{B21647C3-E75C-3A42-95E0-C7A38E8A185E}" type="presOf" srcId="{F40DCABE-4B00-C647-816C-9CDB47C88DB4}" destId="{492C0A61-FC53-3A40-AA80-D8FA327D6AAD}" srcOrd="1" destOrd="0" presId="urn:microsoft.com/office/officeart/2005/8/layout/hierarchy2"/>
    <dgm:cxn modelId="{E1DF9BCD-2A64-7B43-8605-DCD98F2A97EB}" type="presOf" srcId="{A78644B4-6A9C-B645-AB0A-73760731D742}" destId="{D834138C-DA40-2A45-9EF1-13E372D1D95A}" srcOrd="1" destOrd="0" presId="urn:microsoft.com/office/officeart/2005/8/layout/hierarchy2"/>
    <dgm:cxn modelId="{0B8E3CD7-325A-F449-B0BB-BAE47BDB6E60}" srcId="{DA0F56F6-EA65-3149-A091-54817F837D39}" destId="{9031CF73-1432-5E47-8A22-D4C5829CF795}" srcOrd="0" destOrd="0" parTransId="{AFE92FAA-F4C6-E84D-9EFC-20D42CEC702B}" sibTransId="{726DD0C1-2BD0-524E-94B9-B8622918D6D2}"/>
    <dgm:cxn modelId="{B9E0E3DC-F6BA-8941-971A-CE5225444072}" type="presOf" srcId="{BA1227B5-61E3-BF4E-99B4-C64F27B3A03A}" destId="{465A6C72-A5A1-2C42-89F8-E85E43F78734}" srcOrd="0" destOrd="0" presId="urn:microsoft.com/office/officeart/2005/8/layout/hierarchy2"/>
    <dgm:cxn modelId="{2016D8DD-6BFC-9D4D-BB2F-0BD2DA020B06}" type="presOf" srcId="{64BFFCFF-594E-AF45-B077-82FC17077F8A}" destId="{75E4360A-AF3A-8248-B44F-D3AA30DC2061}" srcOrd="0" destOrd="0" presId="urn:microsoft.com/office/officeart/2005/8/layout/hierarchy2"/>
    <dgm:cxn modelId="{1331A1E8-5F4B-B241-BBF9-3C80F550A1A8}" type="presOf" srcId="{4E82AE84-5FDA-6F4A-AD4D-C17741677C45}" destId="{B469B6B5-EE97-6143-B5E1-1F3FFA653292}" srcOrd="0" destOrd="0" presId="urn:microsoft.com/office/officeart/2005/8/layout/hierarchy2"/>
    <dgm:cxn modelId="{E55ACAF4-07AB-7746-96D8-107C982D190F}" type="presOf" srcId="{4E82AE84-5FDA-6F4A-AD4D-C17741677C45}" destId="{8E2C3F4D-EEA4-354D-AE7A-9718F5FA8094}" srcOrd="1" destOrd="0" presId="urn:microsoft.com/office/officeart/2005/8/layout/hierarchy2"/>
    <dgm:cxn modelId="{048B88F5-A55E-124C-B678-16AFD067BE72}" type="presOf" srcId="{F40DCABE-4B00-C647-816C-9CDB47C88DB4}" destId="{6E794D07-588D-AB4B-98D2-6F7974DE772E}" srcOrd="0" destOrd="0" presId="urn:microsoft.com/office/officeart/2005/8/layout/hierarchy2"/>
    <dgm:cxn modelId="{2B1B2EF9-0522-8542-AAFF-4884FDFBCB72}" type="presOf" srcId="{A78644B4-6A9C-B645-AB0A-73760731D742}" destId="{F2D42752-2D45-9345-88DC-08BF12960E59}" srcOrd="0" destOrd="0" presId="urn:microsoft.com/office/officeart/2005/8/layout/hierarchy2"/>
    <dgm:cxn modelId="{1279E8F5-FB34-0842-A7B9-94902CED7035}" type="presParOf" srcId="{465A6C72-A5A1-2C42-89F8-E85E43F78734}" destId="{11E72930-44A0-FB4C-8887-BC3E0B5478D2}" srcOrd="0" destOrd="0" presId="urn:microsoft.com/office/officeart/2005/8/layout/hierarchy2"/>
    <dgm:cxn modelId="{DD651C60-A22D-EF48-BC23-D6C713EFDE2B}" type="presParOf" srcId="{11E72930-44A0-FB4C-8887-BC3E0B5478D2}" destId="{FF38F9FB-799C-3241-BE48-3F9787635B9B}" srcOrd="0" destOrd="0" presId="urn:microsoft.com/office/officeart/2005/8/layout/hierarchy2"/>
    <dgm:cxn modelId="{F7B948A8-E8FB-1A45-9FE8-7379A8BF4A9A}" type="presParOf" srcId="{11E72930-44A0-FB4C-8887-BC3E0B5478D2}" destId="{512FF9EA-91D0-2745-B9E3-F3B7C7433FFE}" srcOrd="1" destOrd="0" presId="urn:microsoft.com/office/officeart/2005/8/layout/hierarchy2"/>
    <dgm:cxn modelId="{2F3139AC-4970-9C47-B6BB-BBDA5C0FC693}" type="presParOf" srcId="{512FF9EA-91D0-2745-B9E3-F3B7C7433FFE}" destId="{5ACAFB2C-9981-6A4A-A199-6F20A1A8ACC7}" srcOrd="0" destOrd="0" presId="urn:microsoft.com/office/officeart/2005/8/layout/hierarchy2"/>
    <dgm:cxn modelId="{9A94A74B-1872-AE45-AF04-6280FBF6829F}" type="presParOf" srcId="{5ACAFB2C-9981-6A4A-A199-6F20A1A8ACC7}" destId="{9CE74321-029A-9F4C-AEB3-0004AFA0D552}" srcOrd="0" destOrd="0" presId="urn:microsoft.com/office/officeart/2005/8/layout/hierarchy2"/>
    <dgm:cxn modelId="{05C47FCA-F6AC-A84E-86E4-791E02992F2B}" type="presParOf" srcId="{512FF9EA-91D0-2745-B9E3-F3B7C7433FFE}" destId="{2F2D155A-056C-B740-9A51-35D45926784F}" srcOrd="1" destOrd="0" presId="urn:microsoft.com/office/officeart/2005/8/layout/hierarchy2"/>
    <dgm:cxn modelId="{92C11B08-4F1D-EE4D-B731-90888B9380ED}" type="presParOf" srcId="{2F2D155A-056C-B740-9A51-35D45926784F}" destId="{6FACD684-0032-B747-812C-944384DD06F7}" srcOrd="0" destOrd="0" presId="urn:microsoft.com/office/officeart/2005/8/layout/hierarchy2"/>
    <dgm:cxn modelId="{40B8F7B1-73CF-A64A-BA85-399CFDF4EC7F}" type="presParOf" srcId="{2F2D155A-056C-B740-9A51-35D45926784F}" destId="{31D380DD-3354-2349-A0B7-BE35022BBDE9}" srcOrd="1" destOrd="0" presId="urn:microsoft.com/office/officeart/2005/8/layout/hierarchy2"/>
    <dgm:cxn modelId="{E88D201A-2C52-2846-88B5-52B8BF58F088}" type="presParOf" srcId="{31D380DD-3354-2349-A0B7-BE35022BBDE9}" destId="{6E794D07-588D-AB4B-98D2-6F7974DE772E}" srcOrd="0" destOrd="0" presId="urn:microsoft.com/office/officeart/2005/8/layout/hierarchy2"/>
    <dgm:cxn modelId="{F8D02520-8DE2-E44C-BDCB-63A08C7FA8B5}" type="presParOf" srcId="{6E794D07-588D-AB4B-98D2-6F7974DE772E}" destId="{492C0A61-FC53-3A40-AA80-D8FA327D6AAD}" srcOrd="0" destOrd="0" presId="urn:microsoft.com/office/officeart/2005/8/layout/hierarchy2"/>
    <dgm:cxn modelId="{B15B0A35-731A-894F-8714-86139D49BB2E}" type="presParOf" srcId="{31D380DD-3354-2349-A0B7-BE35022BBDE9}" destId="{BE77C2F8-A9E9-0944-AFA3-8C4830D08F3A}" srcOrd="1" destOrd="0" presId="urn:microsoft.com/office/officeart/2005/8/layout/hierarchy2"/>
    <dgm:cxn modelId="{05867F90-C36B-E441-B71F-9938C7A86C2E}" type="presParOf" srcId="{BE77C2F8-A9E9-0944-AFA3-8C4830D08F3A}" destId="{9B369F08-4D81-E94F-9A02-92A9B23F91A8}" srcOrd="0" destOrd="0" presId="urn:microsoft.com/office/officeart/2005/8/layout/hierarchy2"/>
    <dgm:cxn modelId="{FFC79F75-7D3C-8543-98C5-F65363779747}" type="presParOf" srcId="{BE77C2F8-A9E9-0944-AFA3-8C4830D08F3A}" destId="{3F55A7E6-53FF-AB48-B934-94E0FB426770}" srcOrd="1" destOrd="0" presId="urn:microsoft.com/office/officeart/2005/8/layout/hierarchy2"/>
    <dgm:cxn modelId="{C7AB0F42-6267-074B-B39C-0EA626706C2C}" type="presParOf" srcId="{31D380DD-3354-2349-A0B7-BE35022BBDE9}" destId="{2C874965-2A3E-9E41-B1C9-2D683821C4AF}" srcOrd="2" destOrd="0" presId="urn:microsoft.com/office/officeart/2005/8/layout/hierarchy2"/>
    <dgm:cxn modelId="{EC27A8AB-7B48-4D44-A48A-88CC8563359A}" type="presParOf" srcId="{2C874965-2A3E-9E41-B1C9-2D683821C4AF}" destId="{C285A199-4DF5-DA47-B633-373F2D044C19}" srcOrd="0" destOrd="0" presId="urn:microsoft.com/office/officeart/2005/8/layout/hierarchy2"/>
    <dgm:cxn modelId="{D6517C61-5ED1-3B4C-8F0D-42C9CBD96E58}" type="presParOf" srcId="{31D380DD-3354-2349-A0B7-BE35022BBDE9}" destId="{4A03D825-EA7B-F840-AA1F-53D301D3C751}" srcOrd="3" destOrd="0" presId="urn:microsoft.com/office/officeart/2005/8/layout/hierarchy2"/>
    <dgm:cxn modelId="{611311D2-1C8A-CC43-AC05-DB6A20D0F9D7}" type="presParOf" srcId="{4A03D825-EA7B-F840-AA1F-53D301D3C751}" destId="{581AD784-AA61-5A4A-A484-C767C4016403}" srcOrd="0" destOrd="0" presId="urn:microsoft.com/office/officeart/2005/8/layout/hierarchy2"/>
    <dgm:cxn modelId="{7E836809-4C5C-DB42-8579-0C570466AA1F}" type="presParOf" srcId="{4A03D825-EA7B-F840-AA1F-53D301D3C751}" destId="{F6DD0F19-3D7B-014A-9B2E-BEF4AE88CCF4}" srcOrd="1" destOrd="0" presId="urn:microsoft.com/office/officeart/2005/8/layout/hierarchy2"/>
    <dgm:cxn modelId="{2B30FD9C-ABE1-5446-8DD1-F9B1CE1B0D65}" type="presParOf" srcId="{31D380DD-3354-2349-A0B7-BE35022BBDE9}" destId="{2E86289E-7CCB-F54E-8DC6-374D3CBAB159}" srcOrd="4" destOrd="0" presId="urn:microsoft.com/office/officeart/2005/8/layout/hierarchy2"/>
    <dgm:cxn modelId="{9B699FE0-2376-F848-B6E3-A3BAF25266E8}" type="presParOf" srcId="{2E86289E-7CCB-F54E-8DC6-374D3CBAB159}" destId="{C742FF2D-D266-1649-848D-9A4566EC6F6E}" srcOrd="0" destOrd="0" presId="urn:microsoft.com/office/officeart/2005/8/layout/hierarchy2"/>
    <dgm:cxn modelId="{9418DAF5-8B60-B34B-BB94-07C24AE5A9D8}" type="presParOf" srcId="{31D380DD-3354-2349-A0B7-BE35022BBDE9}" destId="{B8144AF7-C5BB-964A-80A7-FF670480153F}" srcOrd="5" destOrd="0" presId="urn:microsoft.com/office/officeart/2005/8/layout/hierarchy2"/>
    <dgm:cxn modelId="{E02B0618-3DF1-784A-B9EA-5996FA8B5FCE}" type="presParOf" srcId="{B8144AF7-C5BB-964A-80A7-FF670480153F}" destId="{6D421F5C-D76A-9840-AB57-AB35D5B2612D}" srcOrd="0" destOrd="0" presId="urn:microsoft.com/office/officeart/2005/8/layout/hierarchy2"/>
    <dgm:cxn modelId="{F510547B-C021-2340-8D56-A587F27C839B}" type="presParOf" srcId="{B8144AF7-C5BB-964A-80A7-FF670480153F}" destId="{A3E5CC93-37E4-394B-BB6F-752D9DEF5007}" srcOrd="1" destOrd="0" presId="urn:microsoft.com/office/officeart/2005/8/layout/hierarchy2"/>
    <dgm:cxn modelId="{ADE7E109-697A-3540-89F5-B3F1772790A6}" type="presParOf" srcId="{512FF9EA-91D0-2745-B9E3-F3B7C7433FFE}" destId="{B469B6B5-EE97-6143-B5E1-1F3FFA653292}" srcOrd="2" destOrd="0" presId="urn:microsoft.com/office/officeart/2005/8/layout/hierarchy2"/>
    <dgm:cxn modelId="{ABFBCFAD-6A1B-F04A-86A8-F14A15F4F30A}" type="presParOf" srcId="{B469B6B5-EE97-6143-B5E1-1F3FFA653292}" destId="{8E2C3F4D-EEA4-354D-AE7A-9718F5FA8094}" srcOrd="0" destOrd="0" presId="urn:microsoft.com/office/officeart/2005/8/layout/hierarchy2"/>
    <dgm:cxn modelId="{F29E2CEA-5DD5-C747-9495-64CC35306C2D}" type="presParOf" srcId="{512FF9EA-91D0-2745-B9E3-F3B7C7433FFE}" destId="{5857FE26-B9D6-3C42-9731-69E7035A7CF4}" srcOrd="3" destOrd="0" presId="urn:microsoft.com/office/officeart/2005/8/layout/hierarchy2"/>
    <dgm:cxn modelId="{F488E78E-D959-874F-8AE8-585F017EA9C3}" type="presParOf" srcId="{5857FE26-B9D6-3C42-9731-69E7035A7CF4}" destId="{DC1D27A2-096C-B34E-BC02-AD375EDB361B}" srcOrd="0" destOrd="0" presId="urn:microsoft.com/office/officeart/2005/8/layout/hierarchy2"/>
    <dgm:cxn modelId="{7E8F1D78-AA69-7D43-8260-0F3EB79E9476}" type="presParOf" srcId="{5857FE26-B9D6-3C42-9731-69E7035A7CF4}" destId="{9EE33328-4444-0640-8529-DB53D8D19C07}" srcOrd="1" destOrd="0" presId="urn:microsoft.com/office/officeart/2005/8/layout/hierarchy2"/>
    <dgm:cxn modelId="{E48205D2-70B5-CC4F-A86E-49B26C4E7DBD}" type="presParOf" srcId="{9EE33328-4444-0640-8529-DB53D8D19C07}" destId="{7E883B68-FC3D-1F43-942C-ABE20E06DA2E}" srcOrd="0" destOrd="0" presId="urn:microsoft.com/office/officeart/2005/8/layout/hierarchy2"/>
    <dgm:cxn modelId="{0B7BEAD3-FD6C-0B42-AD4F-F6CA9471553E}" type="presParOf" srcId="{7E883B68-FC3D-1F43-942C-ABE20E06DA2E}" destId="{3CBA0BA2-2A54-EE41-84B7-A9B072A0E814}" srcOrd="0" destOrd="0" presId="urn:microsoft.com/office/officeart/2005/8/layout/hierarchy2"/>
    <dgm:cxn modelId="{EE1EE1F9-FEF2-7240-924D-60FBC8448725}" type="presParOf" srcId="{9EE33328-4444-0640-8529-DB53D8D19C07}" destId="{DC517B7B-DF0D-6C45-ABB1-5DFB2E949AA1}" srcOrd="1" destOrd="0" presId="urn:microsoft.com/office/officeart/2005/8/layout/hierarchy2"/>
    <dgm:cxn modelId="{435485DD-4FAA-004F-AA46-CA41DB7B048D}" type="presParOf" srcId="{DC517B7B-DF0D-6C45-ABB1-5DFB2E949AA1}" destId="{8302E5D7-45AE-8442-8BEB-F559CFF9582D}" srcOrd="0" destOrd="0" presId="urn:microsoft.com/office/officeart/2005/8/layout/hierarchy2"/>
    <dgm:cxn modelId="{274B354C-C469-6A47-B9AC-AA84F9926B8C}" type="presParOf" srcId="{DC517B7B-DF0D-6C45-ABB1-5DFB2E949AA1}" destId="{EDB1C84C-4A68-2645-8CB4-1EFE6B2CF0DC}" srcOrd="1" destOrd="0" presId="urn:microsoft.com/office/officeart/2005/8/layout/hierarchy2"/>
    <dgm:cxn modelId="{916ADA41-7D27-274C-BD0F-607AE0324E82}" type="presParOf" srcId="{9EE33328-4444-0640-8529-DB53D8D19C07}" destId="{F2D42752-2D45-9345-88DC-08BF12960E59}" srcOrd="2" destOrd="0" presId="urn:microsoft.com/office/officeart/2005/8/layout/hierarchy2"/>
    <dgm:cxn modelId="{7AA7FAD0-CB50-F842-A94F-2EB48F8C29AE}" type="presParOf" srcId="{F2D42752-2D45-9345-88DC-08BF12960E59}" destId="{D834138C-DA40-2A45-9EF1-13E372D1D95A}" srcOrd="0" destOrd="0" presId="urn:microsoft.com/office/officeart/2005/8/layout/hierarchy2"/>
    <dgm:cxn modelId="{E6DBA107-CA93-3049-8A60-C499886FC65F}" type="presParOf" srcId="{9EE33328-4444-0640-8529-DB53D8D19C07}" destId="{5F3D8C5B-7CED-AF4E-AC8B-1C831C113C63}" srcOrd="3" destOrd="0" presId="urn:microsoft.com/office/officeart/2005/8/layout/hierarchy2"/>
    <dgm:cxn modelId="{6448C783-833A-9A4A-9863-B797DEABAE34}" type="presParOf" srcId="{5F3D8C5B-7CED-AF4E-AC8B-1C831C113C63}" destId="{BB3285DC-56F9-9D4F-BD90-99F2CB2894EF}" srcOrd="0" destOrd="0" presId="urn:microsoft.com/office/officeart/2005/8/layout/hierarchy2"/>
    <dgm:cxn modelId="{F4D0D939-F683-144F-B365-00452CC726A0}" type="presParOf" srcId="{5F3D8C5B-7CED-AF4E-AC8B-1C831C113C63}" destId="{B5D12B46-4647-734A-B2EB-3FFDBA5DC79E}" srcOrd="1" destOrd="0" presId="urn:microsoft.com/office/officeart/2005/8/layout/hierarchy2"/>
    <dgm:cxn modelId="{5A012745-F0A1-A244-9B8E-30655ECF4B56}" type="presParOf" srcId="{9EE33328-4444-0640-8529-DB53D8D19C07}" destId="{75E4360A-AF3A-8248-B44F-D3AA30DC2061}" srcOrd="4" destOrd="0" presId="urn:microsoft.com/office/officeart/2005/8/layout/hierarchy2"/>
    <dgm:cxn modelId="{485930AC-97DF-A54D-A749-82AB2FBAB01E}" type="presParOf" srcId="{75E4360A-AF3A-8248-B44F-D3AA30DC2061}" destId="{B6965D9C-C851-944D-A751-20BBA3F5FC97}" srcOrd="0" destOrd="0" presId="urn:microsoft.com/office/officeart/2005/8/layout/hierarchy2"/>
    <dgm:cxn modelId="{4B75FA89-86DA-504D-8C52-839CA450BA1C}" type="presParOf" srcId="{9EE33328-4444-0640-8529-DB53D8D19C07}" destId="{50C0DEFA-AC45-CE40-86D8-CEC1CF4AB846}" srcOrd="5" destOrd="0" presId="urn:microsoft.com/office/officeart/2005/8/layout/hierarchy2"/>
    <dgm:cxn modelId="{5C68FBD0-DF83-6E4D-A8DF-8589174E612B}" type="presParOf" srcId="{50C0DEFA-AC45-CE40-86D8-CEC1CF4AB846}" destId="{CDAA77DE-F88C-E747-ACD3-F95EA337D824}" srcOrd="0" destOrd="0" presId="urn:microsoft.com/office/officeart/2005/8/layout/hierarchy2"/>
    <dgm:cxn modelId="{FBD1E946-A3A7-5A49-8741-47783A150CD8}" type="presParOf" srcId="{50C0DEFA-AC45-CE40-86D8-CEC1CF4AB846}" destId="{0ED961D6-894E-BA4A-92D2-A04F40076F2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AB370-BCDA-E546-A8D0-533FCF6AF804}">
      <dsp:nvSpPr>
        <dsp:cNvPr id="0" name=""/>
        <dsp:cNvSpPr/>
      </dsp:nvSpPr>
      <dsp:spPr>
        <a:xfrm>
          <a:off x="4266158" y="1498635"/>
          <a:ext cx="1068883" cy="1068883"/>
        </a:xfrm>
        <a:prstGeom prst="ellipse">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tx1"/>
              </a:solidFill>
              <a:latin typeface="Arial" panose="020B0604020202020204" pitchFamily="34" charset="0"/>
              <a:cs typeface="Arial" panose="020B0604020202020204" pitchFamily="34" charset="0"/>
            </a:rPr>
            <a:t>Đối</a:t>
          </a:r>
          <a:r>
            <a:rPr lang="en-US" sz="2000" kern="1200" dirty="0">
              <a:solidFill>
                <a:schemeClr val="tx1"/>
              </a:solidFill>
              <a:latin typeface="Arial" panose="020B0604020202020204" pitchFamily="34" charset="0"/>
              <a:cs typeface="Arial" panose="020B0604020202020204" pitchFamily="34" charset="0"/>
            </a:rPr>
            <a:t> </a:t>
          </a:r>
          <a:r>
            <a:rPr lang="en-US" sz="2000" kern="1200" dirty="0" err="1">
              <a:solidFill>
                <a:schemeClr val="tx1"/>
              </a:solidFill>
              <a:latin typeface="Arial" panose="020B0604020202020204" pitchFamily="34" charset="0"/>
              <a:cs typeface="Arial" panose="020B0604020202020204" pitchFamily="34" charset="0"/>
            </a:rPr>
            <a:t>tượng</a:t>
          </a:r>
          <a:endParaRPr lang="en-US" sz="2000" kern="1200" dirty="0">
            <a:solidFill>
              <a:schemeClr val="tx1"/>
            </a:solidFill>
            <a:latin typeface="Arial" panose="020B0604020202020204" pitchFamily="34" charset="0"/>
            <a:cs typeface="Arial" panose="020B0604020202020204" pitchFamily="34" charset="0"/>
          </a:endParaRPr>
        </a:p>
      </dsp:txBody>
      <dsp:txXfrm>
        <a:off x="4422692" y="1655169"/>
        <a:ext cx="755815" cy="755815"/>
      </dsp:txXfrm>
    </dsp:sp>
    <dsp:sp modelId="{F932FE73-00B2-D940-ABAF-36DB93379AF7}">
      <dsp:nvSpPr>
        <dsp:cNvPr id="0" name=""/>
        <dsp:cNvSpPr/>
      </dsp:nvSpPr>
      <dsp:spPr>
        <a:xfrm rot="16200000">
          <a:off x="4687265" y="1109502"/>
          <a:ext cx="226668" cy="363420"/>
        </a:xfrm>
        <a:prstGeom prst="rightArrow">
          <a:avLst>
            <a:gd name="adj1" fmla="val 60000"/>
            <a:gd name="adj2" fmla="val 50000"/>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721265" y="1216186"/>
        <a:ext cx="158668" cy="218052"/>
      </dsp:txXfrm>
    </dsp:sp>
    <dsp:sp modelId="{81A6ABCA-81EC-FD45-9450-894A75EBACBF}">
      <dsp:nvSpPr>
        <dsp:cNvPr id="0" name=""/>
        <dsp:cNvSpPr/>
      </dsp:nvSpPr>
      <dsp:spPr>
        <a:xfrm>
          <a:off x="4266158" y="2075"/>
          <a:ext cx="1068883" cy="1068883"/>
        </a:xfrm>
        <a:prstGeom prst="ellipse">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Arial" panose="020B0604020202020204" pitchFamily="34" charset="0"/>
              <a:cs typeface="Arial" panose="020B0604020202020204" pitchFamily="34" charset="0"/>
            </a:rPr>
            <a:t>Sản</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phẩm</a:t>
          </a:r>
          <a:endParaRPr lang="en-US" sz="1600" kern="1200" dirty="0">
            <a:solidFill>
              <a:schemeClr val="tx1"/>
            </a:solidFill>
            <a:latin typeface="Arial" panose="020B0604020202020204" pitchFamily="34" charset="0"/>
            <a:cs typeface="Arial" panose="020B0604020202020204" pitchFamily="34" charset="0"/>
          </a:endParaRPr>
        </a:p>
      </dsp:txBody>
      <dsp:txXfrm>
        <a:off x="4422692" y="158609"/>
        <a:ext cx="755815" cy="755815"/>
      </dsp:txXfrm>
    </dsp:sp>
    <dsp:sp modelId="{DE325503-B18D-DC4B-834A-72D043A427C4}">
      <dsp:nvSpPr>
        <dsp:cNvPr id="0" name=""/>
        <dsp:cNvSpPr/>
      </dsp:nvSpPr>
      <dsp:spPr>
        <a:xfrm rot="1800000">
          <a:off x="5329739" y="2222299"/>
          <a:ext cx="226668" cy="363420"/>
        </a:xfrm>
        <a:prstGeom prst="rightArrow">
          <a:avLst>
            <a:gd name="adj1" fmla="val 60000"/>
            <a:gd name="adj2" fmla="val 50000"/>
          </a:avLst>
        </a:prstGeom>
        <a:blipFill>
          <a:blip xmlns:r="http://schemas.openxmlformats.org/officeDocument/2006/relationships" r:embed="rId1">
            <a:duotone>
              <a:schemeClr val="accent3">
                <a:hueOff val="-6164083"/>
                <a:satOff val="6281"/>
                <a:lumOff val="-1177"/>
                <a:alphaOff val="0"/>
                <a:shade val="74000"/>
                <a:satMod val="130000"/>
                <a:lumMod val="90000"/>
              </a:schemeClr>
              <a:schemeClr val="accent3">
                <a:hueOff val="-6164083"/>
                <a:satOff val="6281"/>
                <a:lumOff val="-117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334294" y="2277983"/>
        <a:ext cx="158668" cy="218052"/>
      </dsp:txXfrm>
    </dsp:sp>
    <dsp:sp modelId="{2A7C9EE1-412D-A14F-8178-AE8795CC0D1A}">
      <dsp:nvSpPr>
        <dsp:cNvPr id="0" name=""/>
        <dsp:cNvSpPr/>
      </dsp:nvSpPr>
      <dsp:spPr>
        <a:xfrm>
          <a:off x="5562216" y="2246915"/>
          <a:ext cx="1068883" cy="1068883"/>
        </a:xfrm>
        <a:prstGeom prst="ellipse">
          <a:avLst/>
        </a:prstGeom>
        <a:blipFill>
          <a:blip xmlns:r="http://schemas.openxmlformats.org/officeDocument/2006/relationships" r:embed="rId1">
            <a:duotone>
              <a:schemeClr val="accent3">
                <a:hueOff val="-6164083"/>
                <a:satOff val="6281"/>
                <a:lumOff val="-1177"/>
                <a:alphaOff val="0"/>
                <a:shade val="74000"/>
                <a:satMod val="130000"/>
                <a:lumMod val="90000"/>
              </a:schemeClr>
              <a:schemeClr val="accent3">
                <a:hueOff val="-6164083"/>
                <a:satOff val="6281"/>
                <a:lumOff val="-117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Arial" panose="020B0604020202020204" pitchFamily="34" charset="0"/>
              <a:cs typeface="Arial" panose="020B0604020202020204" pitchFamily="34" charset="0"/>
            </a:rPr>
            <a:t>Quá</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trình</a:t>
          </a:r>
          <a:endParaRPr lang="en-US" sz="1600" kern="1200" dirty="0">
            <a:solidFill>
              <a:schemeClr val="tx1"/>
            </a:solidFill>
            <a:latin typeface="Arial" panose="020B0604020202020204" pitchFamily="34" charset="0"/>
            <a:cs typeface="Arial" panose="020B0604020202020204" pitchFamily="34" charset="0"/>
          </a:endParaRPr>
        </a:p>
      </dsp:txBody>
      <dsp:txXfrm>
        <a:off x="5718750" y="2403449"/>
        <a:ext cx="755815" cy="755815"/>
      </dsp:txXfrm>
    </dsp:sp>
    <dsp:sp modelId="{C92618DC-37DA-DE46-9AC4-80E14C444024}">
      <dsp:nvSpPr>
        <dsp:cNvPr id="0" name=""/>
        <dsp:cNvSpPr/>
      </dsp:nvSpPr>
      <dsp:spPr>
        <a:xfrm rot="9000000">
          <a:off x="4044792" y="2222299"/>
          <a:ext cx="226668" cy="363420"/>
        </a:xfrm>
        <a:prstGeom prst="rightArrow">
          <a:avLst>
            <a:gd name="adj1" fmla="val 60000"/>
            <a:gd name="adj2" fmla="val 50000"/>
          </a:avLst>
        </a:prstGeom>
        <a:blipFill>
          <a:blip xmlns:r="http://schemas.openxmlformats.org/officeDocument/2006/relationships" r:embed="rId1">
            <a:duotone>
              <a:schemeClr val="accent3">
                <a:hueOff val="-12328166"/>
                <a:satOff val="12562"/>
                <a:lumOff val="-2354"/>
                <a:alphaOff val="0"/>
                <a:shade val="74000"/>
                <a:satMod val="130000"/>
                <a:lumMod val="90000"/>
              </a:schemeClr>
              <a:schemeClr val="accent3">
                <a:hueOff val="-12328166"/>
                <a:satOff val="12562"/>
                <a:lumOff val="-2354"/>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4108237" y="2277983"/>
        <a:ext cx="158668" cy="218052"/>
      </dsp:txXfrm>
    </dsp:sp>
    <dsp:sp modelId="{425046CD-CBD3-4A4F-B6C3-BADDA852CC82}">
      <dsp:nvSpPr>
        <dsp:cNvPr id="0" name=""/>
        <dsp:cNvSpPr/>
      </dsp:nvSpPr>
      <dsp:spPr>
        <a:xfrm>
          <a:off x="2970099" y="2246915"/>
          <a:ext cx="1068883" cy="1068883"/>
        </a:xfrm>
        <a:prstGeom prst="ellipse">
          <a:avLst/>
        </a:prstGeom>
        <a:blipFill>
          <a:blip xmlns:r="http://schemas.openxmlformats.org/officeDocument/2006/relationships" r:embed="rId1">
            <a:duotone>
              <a:schemeClr val="accent3">
                <a:hueOff val="-12328166"/>
                <a:satOff val="12562"/>
                <a:lumOff val="-2354"/>
                <a:alphaOff val="0"/>
                <a:shade val="74000"/>
                <a:satMod val="130000"/>
                <a:lumMod val="90000"/>
              </a:schemeClr>
              <a:schemeClr val="accent3">
                <a:hueOff val="-12328166"/>
                <a:satOff val="12562"/>
                <a:lumOff val="-2354"/>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Arial" panose="020B0604020202020204" pitchFamily="34" charset="0"/>
              <a:cs typeface="Arial" panose="020B0604020202020204" pitchFamily="34" charset="0"/>
            </a:rPr>
            <a:t>Dịch</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vụ</a:t>
          </a:r>
          <a:endParaRPr lang="en-US" sz="1600" kern="1200" dirty="0">
            <a:solidFill>
              <a:schemeClr val="tx1"/>
            </a:solidFill>
            <a:latin typeface="Arial" panose="020B0604020202020204" pitchFamily="34" charset="0"/>
            <a:cs typeface="Arial" panose="020B0604020202020204" pitchFamily="34" charset="0"/>
          </a:endParaRPr>
        </a:p>
      </dsp:txBody>
      <dsp:txXfrm>
        <a:off x="3126633" y="2403449"/>
        <a:ext cx="755815" cy="755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7AF62C-9CC2-3F4E-9CB5-6565721B0659}">
      <dsp:nvSpPr>
        <dsp:cNvPr id="0" name=""/>
        <dsp:cNvSpPr/>
      </dsp:nvSpPr>
      <dsp:spPr>
        <a:xfrm rot="10800000">
          <a:off x="1745620" y="1232"/>
          <a:ext cx="6384798" cy="549678"/>
        </a:xfrm>
        <a:prstGeom prst="homePlate">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2393"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solidFill>
                <a:schemeClr val="tx1"/>
              </a:solidFill>
              <a:latin typeface="Arial" panose="020B0604020202020204" pitchFamily="34" charset="0"/>
              <a:cs typeface="Arial" panose="020B0604020202020204" pitchFamily="34" charset="0"/>
            </a:rPr>
            <a:t>Các</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thuật</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ngữ</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chuyên</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môn</a:t>
          </a:r>
          <a:endParaRPr lang="en-US" sz="2200" kern="1200" dirty="0">
            <a:solidFill>
              <a:schemeClr val="tx1"/>
            </a:solidFill>
            <a:latin typeface="Arial" panose="020B0604020202020204" pitchFamily="34" charset="0"/>
            <a:cs typeface="Arial" panose="020B0604020202020204" pitchFamily="34" charset="0"/>
          </a:endParaRPr>
        </a:p>
      </dsp:txBody>
      <dsp:txXfrm rot="10800000">
        <a:off x="1883039" y="1232"/>
        <a:ext cx="6247379" cy="549678"/>
      </dsp:txXfrm>
    </dsp:sp>
    <dsp:sp modelId="{CFC62C3C-FAEF-FF4C-9217-F4069D171B40}">
      <dsp:nvSpPr>
        <dsp:cNvPr id="0" name=""/>
        <dsp:cNvSpPr/>
      </dsp:nvSpPr>
      <dsp:spPr>
        <a:xfrm>
          <a:off x="1470781" y="1232"/>
          <a:ext cx="549678" cy="549678"/>
        </a:xfrm>
        <a:prstGeom prst="ellipse">
          <a:avLst/>
        </a:prstGeom>
        <a:blipFill>
          <a:blip xmlns:r="http://schemas.openxmlformats.org/officeDocument/2006/relationships" r:embed="rId1">
            <a:duotone>
              <a:schemeClr val="accent3">
                <a:tint val="50000"/>
                <a:hueOff val="0"/>
                <a:satOff val="0"/>
                <a:lumOff val="0"/>
                <a:alphaOff val="0"/>
                <a:shade val="74000"/>
                <a:satMod val="130000"/>
                <a:lumMod val="90000"/>
              </a:schemeClr>
              <a:schemeClr val="accent3">
                <a:tint val="50000"/>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B0AAD73-755A-F842-9186-1FDC8FD8F135}">
      <dsp:nvSpPr>
        <dsp:cNvPr id="0" name=""/>
        <dsp:cNvSpPr/>
      </dsp:nvSpPr>
      <dsp:spPr>
        <a:xfrm rot="10800000">
          <a:off x="1745620" y="692665"/>
          <a:ext cx="6384798" cy="549678"/>
        </a:xfrm>
        <a:prstGeom prst="homePlate">
          <a:avLst/>
        </a:prstGeom>
        <a:blipFill>
          <a:blip xmlns:r="http://schemas.openxmlformats.org/officeDocument/2006/relationships" r:embed="rId1">
            <a:duotone>
              <a:schemeClr val="accent3">
                <a:hueOff val="-3082042"/>
                <a:satOff val="3141"/>
                <a:lumOff val="-588"/>
                <a:alphaOff val="0"/>
                <a:shade val="74000"/>
                <a:satMod val="130000"/>
                <a:lumMod val="90000"/>
              </a:schemeClr>
              <a:schemeClr val="accent3">
                <a:hueOff val="-3082042"/>
                <a:satOff val="3141"/>
                <a:lumOff val="-588"/>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2393"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solidFill>
                <a:schemeClr val="tx1"/>
              </a:solidFill>
              <a:latin typeface="Arial" panose="020B0604020202020204" pitchFamily="34" charset="0"/>
              <a:cs typeface="Arial" panose="020B0604020202020204" pitchFamily="34" charset="0"/>
            </a:rPr>
            <a:t>Dữ</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liệu</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và</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cấu</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trúc</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dữ</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liệu</a:t>
          </a:r>
          <a:endParaRPr lang="en-US" sz="2200" kern="1200" dirty="0">
            <a:solidFill>
              <a:schemeClr val="tx1"/>
            </a:solidFill>
            <a:latin typeface="Arial" panose="020B0604020202020204" pitchFamily="34" charset="0"/>
            <a:cs typeface="Arial" panose="020B0604020202020204" pitchFamily="34" charset="0"/>
          </a:endParaRPr>
        </a:p>
      </dsp:txBody>
      <dsp:txXfrm rot="10800000">
        <a:off x="1883039" y="692665"/>
        <a:ext cx="6247379" cy="549678"/>
      </dsp:txXfrm>
    </dsp:sp>
    <dsp:sp modelId="{5DD98678-A93B-0D42-B0E9-88CDCA492EC1}">
      <dsp:nvSpPr>
        <dsp:cNvPr id="0" name=""/>
        <dsp:cNvSpPr/>
      </dsp:nvSpPr>
      <dsp:spPr>
        <a:xfrm>
          <a:off x="1470781" y="692665"/>
          <a:ext cx="549678" cy="549678"/>
        </a:xfrm>
        <a:prstGeom prst="ellipse">
          <a:avLst/>
        </a:prstGeom>
        <a:blipFill>
          <a:blip xmlns:r="http://schemas.openxmlformats.org/officeDocument/2006/relationships" r:embed="rId1">
            <a:duotone>
              <a:schemeClr val="accent3">
                <a:tint val="50000"/>
                <a:hueOff val="-3213780"/>
                <a:satOff val="875"/>
                <a:lumOff val="-16"/>
                <a:alphaOff val="0"/>
                <a:shade val="74000"/>
                <a:satMod val="130000"/>
                <a:lumMod val="90000"/>
              </a:schemeClr>
              <a:schemeClr val="accent3">
                <a:tint val="50000"/>
                <a:hueOff val="-3213780"/>
                <a:satOff val="875"/>
                <a:lumOff val="-16"/>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8D72CF5-064B-A14D-8C87-19C805AEA762}">
      <dsp:nvSpPr>
        <dsp:cNvPr id="0" name=""/>
        <dsp:cNvSpPr/>
      </dsp:nvSpPr>
      <dsp:spPr>
        <a:xfrm rot="10800000">
          <a:off x="1745620" y="1384098"/>
          <a:ext cx="6384798" cy="549678"/>
        </a:xfrm>
        <a:prstGeom prst="homePlate">
          <a:avLst/>
        </a:prstGeom>
        <a:blipFill>
          <a:blip xmlns:r="http://schemas.openxmlformats.org/officeDocument/2006/relationships" r:embed="rId1">
            <a:duotone>
              <a:schemeClr val="accent3">
                <a:hueOff val="-6164083"/>
                <a:satOff val="6281"/>
                <a:lumOff val="-1177"/>
                <a:alphaOff val="0"/>
                <a:shade val="74000"/>
                <a:satMod val="130000"/>
                <a:lumMod val="90000"/>
              </a:schemeClr>
              <a:schemeClr val="accent3">
                <a:hueOff val="-6164083"/>
                <a:satOff val="6281"/>
                <a:lumOff val="-117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2393"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solidFill>
                <a:schemeClr val="tx1"/>
              </a:solidFill>
              <a:latin typeface="Arial" panose="020B0604020202020204" pitchFamily="34" charset="0"/>
              <a:cs typeface="Arial" panose="020B0604020202020204" pitchFamily="34" charset="0"/>
            </a:rPr>
            <a:t>Các</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phương</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tiện</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thiết</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bị</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sản</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phẩm</a:t>
          </a:r>
          <a:endParaRPr lang="en-US" sz="2200" kern="1200" dirty="0">
            <a:solidFill>
              <a:schemeClr val="tx1"/>
            </a:solidFill>
            <a:latin typeface="Arial" panose="020B0604020202020204" pitchFamily="34" charset="0"/>
            <a:cs typeface="Arial" panose="020B0604020202020204" pitchFamily="34" charset="0"/>
          </a:endParaRPr>
        </a:p>
      </dsp:txBody>
      <dsp:txXfrm rot="10800000">
        <a:off x="1883039" y="1384098"/>
        <a:ext cx="6247379" cy="549678"/>
      </dsp:txXfrm>
    </dsp:sp>
    <dsp:sp modelId="{8695724B-0DE1-254F-89B5-C1D2DFBB77CD}">
      <dsp:nvSpPr>
        <dsp:cNvPr id="0" name=""/>
        <dsp:cNvSpPr/>
      </dsp:nvSpPr>
      <dsp:spPr>
        <a:xfrm>
          <a:off x="1470781" y="1384098"/>
          <a:ext cx="549678" cy="549678"/>
        </a:xfrm>
        <a:prstGeom prst="ellipse">
          <a:avLst/>
        </a:prstGeom>
        <a:blipFill>
          <a:blip xmlns:r="http://schemas.openxmlformats.org/officeDocument/2006/relationships" r:embed="rId1">
            <a:duotone>
              <a:schemeClr val="accent3">
                <a:tint val="50000"/>
                <a:hueOff val="-6427559"/>
                <a:satOff val="1750"/>
                <a:lumOff val="-32"/>
                <a:alphaOff val="0"/>
                <a:shade val="74000"/>
                <a:satMod val="130000"/>
                <a:lumMod val="90000"/>
              </a:schemeClr>
              <a:schemeClr val="accent3">
                <a:tint val="50000"/>
                <a:hueOff val="-6427559"/>
                <a:satOff val="1750"/>
                <a:lumOff val="-3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9F4D4AC-5BA3-0E40-84AD-FDCF377D2B42}">
      <dsp:nvSpPr>
        <dsp:cNvPr id="0" name=""/>
        <dsp:cNvSpPr/>
      </dsp:nvSpPr>
      <dsp:spPr>
        <a:xfrm rot="10800000">
          <a:off x="1745620" y="2075531"/>
          <a:ext cx="6384798" cy="549678"/>
        </a:xfrm>
        <a:prstGeom prst="homePlate">
          <a:avLst/>
        </a:prstGeom>
        <a:blipFill>
          <a:blip xmlns:r="http://schemas.openxmlformats.org/officeDocument/2006/relationships" r:embed="rId1">
            <a:duotone>
              <a:schemeClr val="accent3">
                <a:hueOff val="-9246125"/>
                <a:satOff val="9422"/>
                <a:lumOff val="-1765"/>
                <a:alphaOff val="0"/>
                <a:shade val="74000"/>
                <a:satMod val="130000"/>
                <a:lumMod val="90000"/>
              </a:schemeClr>
              <a:schemeClr val="accent3">
                <a:hueOff val="-9246125"/>
                <a:satOff val="9422"/>
                <a:lumOff val="-176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2393"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solidFill>
                <a:schemeClr val="tx1"/>
              </a:solidFill>
              <a:latin typeface="Arial" panose="020B0604020202020204" pitchFamily="34" charset="0"/>
              <a:cs typeface="Arial" panose="020B0604020202020204" pitchFamily="34" charset="0"/>
            </a:rPr>
            <a:t>Các</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quy</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trình</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xử</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lý</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nghiệp</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vụ</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công</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nghệ</a:t>
          </a:r>
          <a:r>
            <a:rPr lang="en-US" sz="2200" kern="1200" dirty="0">
              <a:solidFill>
                <a:schemeClr val="tx1"/>
              </a:solidFill>
              <a:latin typeface="Arial" panose="020B0604020202020204" pitchFamily="34" charset="0"/>
              <a:cs typeface="Arial" panose="020B0604020202020204" pitchFamily="34" charset="0"/>
            </a:rPr>
            <a:t> </a:t>
          </a:r>
        </a:p>
      </dsp:txBody>
      <dsp:txXfrm rot="10800000">
        <a:off x="1883039" y="2075531"/>
        <a:ext cx="6247379" cy="549678"/>
      </dsp:txXfrm>
    </dsp:sp>
    <dsp:sp modelId="{C004C0BB-DE74-2F49-B2F4-0B81E12C4737}">
      <dsp:nvSpPr>
        <dsp:cNvPr id="0" name=""/>
        <dsp:cNvSpPr/>
      </dsp:nvSpPr>
      <dsp:spPr>
        <a:xfrm>
          <a:off x="1470781" y="2075531"/>
          <a:ext cx="549678" cy="549678"/>
        </a:xfrm>
        <a:prstGeom prst="ellipse">
          <a:avLst/>
        </a:prstGeom>
        <a:blipFill>
          <a:blip xmlns:r="http://schemas.openxmlformats.org/officeDocument/2006/relationships" r:embed="rId1">
            <a:duotone>
              <a:schemeClr val="accent3">
                <a:tint val="50000"/>
                <a:hueOff val="-9641339"/>
                <a:satOff val="2625"/>
                <a:lumOff val="-47"/>
                <a:alphaOff val="0"/>
                <a:shade val="74000"/>
                <a:satMod val="130000"/>
                <a:lumMod val="90000"/>
              </a:schemeClr>
              <a:schemeClr val="accent3">
                <a:tint val="50000"/>
                <a:hueOff val="-9641339"/>
                <a:satOff val="2625"/>
                <a:lumOff val="-4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CE1ED33-4FEE-6B4B-8224-B9DAA0E7765C}">
      <dsp:nvSpPr>
        <dsp:cNvPr id="0" name=""/>
        <dsp:cNvSpPr/>
      </dsp:nvSpPr>
      <dsp:spPr>
        <a:xfrm rot="10800000">
          <a:off x="1745620" y="2766964"/>
          <a:ext cx="6384798" cy="549678"/>
        </a:xfrm>
        <a:prstGeom prst="homePlate">
          <a:avLst/>
        </a:prstGeom>
        <a:blipFill>
          <a:blip xmlns:r="http://schemas.openxmlformats.org/officeDocument/2006/relationships" r:embed="rId1">
            <a:duotone>
              <a:schemeClr val="accent3">
                <a:hueOff val="-12328166"/>
                <a:satOff val="12562"/>
                <a:lumOff val="-2354"/>
                <a:alphaOff val="0"/>
                <a:shade val="74000"/>
                <a:satMod val="130000"/>
                <a:lumMod val="90000"/>
              </a:schemeClr>
              <a:schemeClr val="accent3">
                <a:hueOff val="-12328166"/>
                <a:satOff val="12562"/>
                <a:lumOff val="-2354"/>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2393" tIns="83820" rIns="156464"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solidFill>
                <a:schemeClr val="tx1"/>
              </a:solidFill>
              <a:latin typeface="Arial" panose="020B0604020202020204" pitchFamily="34" charset="0"/>
              <a:cs typeface="Arial" panose="020B0604020202020204" pitchFamily="34" charset="0"/>
            </a:rPr>
            <a:t>Tổ</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chức</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hoạt</a:t>
          </a:r>
          <a:r>
            <a:rPr lang="en-US" sz="2200" kern="1200" dirty="0">
              <a:solidFill>
                <a:schemeClr val="tx1"/>
              </a:solidFill>
              <a:latin typeface="Arial" panose="020B0604020202020204" pitchFamily="34" charset="0"/>
              <a:cs typeface="Arial" panose="020B0604020202020204" pitchFamily="34" charset="0"/>
            </a:rPr>
            <a:t> </a:t>
          </a:r>
          <a:r>
            <a:rPr lang="en-US" sz="2200" kern="1200" dirty="0" err="1">
              <a:solidFill>
                <a:schemeClr val="tx1"/>
              </a:solidFill>
              <a:latin typeface="Arial" panose="020B0604020202020204" pitchFamily="34" charset="0"/>
              <a:cs typeface="Arial" panose="020B0604020202020204" pitchFamily="34" charset="0"/>
            </a:rPr>
            <a:t>động</a:t>
          </a:r>
          <a:endParaRPr lang="en-US" sz="2200" kern="1200" dirty="0">
            <a:solidFill>
              <a:schemeClr val="tx1"/>
            </a:solidFill>
            <a:latin typeface="Arial" panose="020B0604020202020204" pitchFamily="34" charset="0"/>
            <a:cs typeface="Arial" panose="020B0604020202020204" pitchFamily="34" charset="0"/>
          </a:endParaRPr>
        </a:p>
      </dsp:txBody>
      <dsp:txXfrm rot="10800000">
        <a:off x="1883039" y="2766964"/>
        <a:ext cx="6247379" cy="549678"/>
      </dsp:txXfrm>
    </dsp:sp>
    <dsp:sp modelId="{87AED96F-20C1-B846-BAB0-1D7F9F26D9C5}">
      <dsp:nvSpPr>
        <dsp:cNvPr id="0" name=""/>
        <dsp:cNvSpPr/>
      </dsp:nvSpPr>
      <dsp:spPr>
        <a:xfrm>
          <a:off x="1470781" y="2766964"/>
          <a:ext cx="549678" cy="549678"/>
        </a:xfrm>
        <a:prstGeom prst="ellipse">
          <a:avLst/>
        </a:prstGeom>
        <a:blipFill>
          <a:blip xmlns:r="http://schemas.openxmlformats.org/officeDocument/2006/relationships" r:embed="rId1">
            <a:duotone>
              <a:schemeClr val="accent3">
                <a:tint val="50000"/>
                <a:hueOff val="-12855118"/>
                <a:satOff val="3500"/>
                <a:lumOff val="-63"/>
                <a:alphaOff val="0"/>
                <a:shade val="74000"/>
                <a:satMod val="130000"/>
                <a:lumMod val="90000"/>
              </a:schemeClr>
              <a:schemeClr val="accent3">
                <a:tint val="50000"/>
                <a:hueOff val="-12855118"/>
                <a:satOff val="3500"/>
                <a:lumOff val="-63"/>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C1C8C-4B6F-4046-B3E5-8E4E0CD57CE9}">
      <dsp:nvSpPr>
        <dsp:cNvPr id="0" name=""/>
        <dsp:cNvSpPr/>
      </dsp:nvSpPr>
      <dsp:spPr>
        <a:xfrm>
          <a:off x="2043421" y="1599188"/>
          <a:ext cx="1541065" cy="343552"/>
        </a:xfrm>
        <a:custGeom>
          <a:avLst/>
          <a:gdLst/>
          <a:ahLst/>
          <a:cxnLst/>
          <a:rect l="0" t="0" r="0" b="0"/>
          <a:pathLst>
            <a:path>
              <a:moveTo>
                <a:pt x="0" y="343552"/>
              </a:moveTo>
              <a:lnTo>
                <a:pt x="1541065" y="343552"/>
              </a:lnTo>
              <a:lnTo>
                <a:pt x="1541065" y="0"/>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740E73D-F525-3D44-ABE1-F9272DE2CBFB}">
      <dsp:nvSpPr>
        <dsp:cNvPr id="0" name=""/>
        <dsp:cNvSpPr/>
      </dsp:nvSpPr>
      <dsp:spPr>
        <a:xfrm>
          <a:off x="2043421" y="1942741"/>
          <a:ext cx="3575951" cy="1769763"/>
        </a:xfrm>
        <a:custGeom>
          <a:avLst/>
          <a:gdLst/>
          <a:ahLst/>
          <a:cxnLst/>
          <a:rect l="0" t="0" r="0" b="0"/>
          <a:pathLst>
            <a:path>
              <a:moveTo>
                <a:pt x="0" y="0"/>
              </a:moveTo>
              <a:lnTo>
                <a:pt x="3440143" y="0"/>
              </a:lnTo>
              <a:lnTo>
                <a:pt x="3440143" y="1769763"/>
              </a:lnTo>
              <a:lnTo>
                <a:pt x="3575951" y="1769763"/>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A6718DA-41D0-DC4D-8DE8-689E71C102AC}">
      <dsp:nvSpPr>
        <dsp:cNvPr id="0" name=""/>
        <dsp:cNvSpPr/>
      </dsp:nvSpPr>
      <dsp:spPr>
        <a:xfrm>
          <a:off x="2043421" y="1942741"/>
          <a:ext cx="3575951" cy="1185788"/>
        </a:xfrm>
        <a:custGeom>
          <a:avLst/>
          <a:gdLst/>
          <a:ahLst/>
          <a:cxnLst/>
          <a:rect l="0" t="0" r="0" b="0"/>
          <a:pathLst>
            <a:path>
              <a:moveTo>
                <a:pt x="0" y="0"/>
              </a:moveTo>
              <a:lnTo>
                <a:pt x="3440143" y="0"/>
              </a:lnTo>
              <a:lnTo>
                <a:pt x="3440143" y="1185788"/>
              </a:lnTo>
              <a:lnTo>
                <a:pt x="3575951" y="1185788"/>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738BA7D-3C6B-204E-827D-672022A3C839}">
      <dsp:nvSpPr>
        <dsp:cNvPr id="0" name=""/>
        <dsp:cNvSpPr/>
      </dsp:nvSpPr>
      <dsp:spPr>
        <a:xfrm>
          <a:off x="2043421" y="1942741"/>
          <a:ext cx="3575951" cy="601814"/>
        </a:xfrm>
        <a:custGeom>
          <a:avLst/>
          <a:gdLst/>
          <a:ahLst/>
          <a:cxnLst/>
          <a:rect l="0" t="0" r="0" b="0"/>
          <a:pathLst>
            <a:path>
              <a:moveTo>
                <a:pt x="0" y="0"/>
              </a:moveTo>
              <a:lnTo>
                <a:pt x="3440143" y="0"/>
              </a:lnTo>
              <a:lnTo>
                <a:pt x="3440143" y="601814"/>
              </a:lnTo>
              <a:lnTo>
                <a:pt x="3575951" y="601814"/>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1300681-2B56-3847-B4CC-D1C754AD90E9}">
      <dsp:nvSpPr>
        <dsp:cNvPr id="0" name=""/>
        <dsp:cNvSpPr/>
      </dsp:nvSpPr>
      <dsp:spPr>
        <a:xfrm>
          <a:off x="2043421" y="1897021"/>
          <a:ext cx="3575951" cy="91440"/>
        </a:xfrm>
        <a:custGeom>
          <a:avLst/>
          <a:gdLst/>
          <a:ahLst/>
          <a:cxnLst/>
          <a:rect l="0" t="0" r="0" b="0"/>
          <a:pathLst>
            <a:path>
              <a:moveTo>
                <a:pt x="0" y="45720"/>
              </a:moveTo>
              <a:lnTo>
                <a:pt x="3440143" y="45720"/>
              </a:lnTo>
              <a:lnTo>
                <a:pt x="3440143" y="63560"/>
              </a:lnTo>
              <a:lnTo>
                <a:pt x="3575951" y="63560"/>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3FDB3B3-73C6-2747-9252-CF3857C721DF}">
      <dsp:nvSpPr>
        <dsp:cNvPr id="0" name=""/>
        <dsp:cNvSpPr/>
      </dsp:nvSpPr>
      <dsp:spPr>
        <a:xfrm>
          <a:off x="2043421" y="1376607"/>
          <a:ext cx="3575951" cy="566134"/>
        </a:xfrm>
        <a:custGeom>
          <a:avLst/>
          <a:gdLst/>
          <a:ahLst/>
          <a:cxnLst/>
          <a:rect l="0" t="0" r="0" b="0"/>
          <a:pathLst>
            <a:path>
              <a:moveTo>
                <a:pt x="0" y="566134"/>
              </a:moveTo>
              <a:lnTo>
                <a:pt x="3440143" y="566134"/>
              </a:lnTo>
              <a:lnTo>
                <a:pt x="3440143" y="0"/>
              </a:lnTo>
              <a:lnTo>
                <a:pt x="3575951" y="0"/>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5CF2CA5-FDD3-2D49-9C9D-175F3AB37D5A}">
      <dsp:nvSpPr>
        <dsp:cNvPr id="0" name=""/>
        <dsp:cNvSpPr/>
      </dsp:nvSpPr>
      <dsp:spPr>
        <a:xfrm>
          <a:off x="2043421" y="792632"/>
          <a:ext cx="3575951" cy="1150108"/>
        </a:xfrm>
        <a:custGeom>
          <a:avLst/>
          <a:gdLst/>
          <a:ahLst/>
          <a:cxnLst/>
          <a:rect l="0" t="0" r="0" b="0"/>
          <a:pathLst>
            <a:path>
              <a:moveTo>
                <a:pt x="0" y="1150108"/>
              </a:moveTo>
              <a:lnTo>
                <a:pt x="3440143" y="1150108"/>
              </a:lnTo>
              <a:lnTo>
                <a:pt x="3440143" y="0"/>
              </a:lnTo>
              <a:lnTo>
                <a:pt x="3575951" y="0"/>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10B6CBF-ECFD-F14A-9D10-306D40DC3A50}">
      <dsp:nvSpPr>
        <dsp:cNvPr id="0" name=""/>
        <dsp:cNvSpPr/>
      </dsp:nvSpPr>
      <dsp:spPr>
        <a:xfrm>
          <a:off x="2043421" y="208658"/>
          <a:ext cx="3575951" cy="1734082"/>
        </a:xfrm>
        <a:custGeom>
          <a:avLst/>
          <a:gdLst/>
          <a:ahLst/>
          <a:cxnLst/>
          <a:rect l="0" t="0" r="0" b="0"/>
          <a:pathLst>
            <a:path>
              <a:moveTo>
                <a:pt x="0" y="1734082"/>
              </a:moveTo>
              <a:lnTo>
                <a:pt x="3440143" y="1734082"/>
              </a:lnTo>
              <a:lnTo>
                <a:pt x="3440143" y="0"/>
              </a:lnTo>
              <a:lnTo>
                <a:pt x="3575951" y="0"/>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27F9F60-1B69-4946-BE2F-750CCC011E9A}">
      <dsp:nvSpPr>
        <dsp:cNvPr id="0" name=""/>
        <dsp:cNvSpPr/>
      </dsp:nvSpPr>
      <dsp:spPr>
        <a:xfrm>
          <a:off x="0" y="1373569"/>
          <a:ext cx="2043421" cy="1138343"/>
        </a:xfrm>
        <a:prstGeom prst="rect">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Arial" panose="020B0604020202020204" pitchFamily="34" charset="0"/>
              <a:cs typeface="Arial" panose="020B0604020202020204" pitchFamily="34" charset="0"/>
            </a:rPr>
            <a:t>Sản</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phẩm</a:t>
          </a:r>
          <a:r>
            <a:rPr lang="en-US" sz="2000" kern="1200" dirty="0">
              <a:latin typeface="Arial" panose="020B0604020202020204" pitchFamily="34" charset="0"/>
              <a:cs typeface="Arial" panose="020B0604020202020204" pitchFamily="34" charset="0"/>
            </a:rPr>
            <a:t>, </a:t>
          </a:r>
        </a:p>
        <a:p>
          <a:pPr marL="0" lvl="0" indent="0" algn="ctr" defTabSz="889000">
            <a:lnSpc>
              <a:spcPct val="90000"/>
            </a:lnSpc>
            <a:spcBef>
              <a:spcPct val="0"/>
            </a:spcBef>
            <a:spcAft>
              <a:spcPct val="35000"/>
            </a:spcAft>
            <a:buNone/>
          </a:pPr>
          <a:r>
            <a:rPr lang="en-US" sz="2000" kern="1200" dirty="0" err="1">
              <a:latin typeface="Arial" panose="020B0604020202020204" pitchFamily="34" charset="0"/>
              <a:cs typeface="Arial" panose="020B0604020202020204" pitchFamily="34" charset="0"/>
            </a:rPr>
            <a:t>quá</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trình</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dịch</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vụ</a:t>
          </a:r>
          <a:endParaRPr lang="en-US" sz="2000" kern="1200" dirty="0">
            <a:latin typeface="Arial" panose="020B0604020202020204" pitchFamily="34" charset="0"/>
            <a:cs typeface="Arial" panose="020B0604020202020204" pitchFamily="34" charset="0"/>
          </a:endParaRPr>
        </a:p>
      </dsp:txBody>
      <dsp:txXfrm>
        <a:off x="0" y="1373569"/>
        <a:ext cx="2043421" cy="1138343"/>
      </dsp:txXfrm>
    </dsp:sp>
    <dsp:sp modelId="{6F76C1A9-85C1-B541-A9FB-00012D84B372}">
      <dsp:nvSpPr>
        <dsp:cNvPr id="0" name=""/>
        <dsp:cNvSpPr/>
      </dsp:nvSpPr>
      <dsp:spPr>
        <a:xfrm>
          <a:off x="5619372" y="1551"/>
          <a:ext cx="3130577" cy="414214"/>
        </a:xfrm>
        <a:prstGeom prst="rect">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tx1"/>
              </a:solidFill>
              <a:latin typeface="Arial" panose="020B0604020202020204" pitchFamily="34" charset="0"/>
              <a:cs typeface="Arial" panose="020B0604020202020204" pitchFamily="34" charset="0"/>
            </a:rPr>
            <a:t>Tính</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thoả</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dụng</a:t>
          </a:r>
          <a:endParaRPr lang="en-US" sz="1800" kern="1200" dirty="0">
            <a:solidFill>
              <a:schemeClr val="tx1"/>
            </a:solidFill>
            <a:latin typeface="Arial" panose="020B0604020202020204" pitchFamily="34" charset="0"/>
            <a:cs typeface="Arial" panose="020B0604020202020204" pitchFamily="34" charset="0"/>
          </a:endParaRPr>
        </a:p>
      </dsp:txBody>
      <dsp:txXfrm>
        <a:off x="5619372" y="1551"/>
        <a:ext cx="3130577" cy="414214"/>
      </dsp:txXfrm>
    </dsp:sp>
    <dsp:sp modelId="{F81CA023-33E0-C24D-92C2-436635FB3256}">
      <dsp:nvSpPr>
        <dsp:cNvPr id="0" name=""/>
        <dsp:cNvSpPr/>
      </dsp:nvSpPr>
      <dsp:spPr>
        <a:xfrm>
          <a:off x="5619372" y="585525"/>
          <a:ext cx="3164991" cy="414214"/>
        </a:xfrm>
        <a:prstGeom prst="rect">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tx1"/>
              </a:solidFill>
              <a:latin typeface="Arial" panose="020B0604020202020204" pitchFamily="34" charset="0"/>
              <a:cs typeface="Arial" panose="020B0604020202020204" pitchFamily="34" charset="0"/>
            </a:rPr>
            <a:t>Tính</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tương</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thích</a:t>
          </a:r>
          <a:endParaRPr lang="en-US" sz="1800" kern="1200" dirty="0">
            <a:solidFill>
              <a:schemeClr val="tx1"/>
            </a:solidFill>
            <a:latin typeface="Arial" panose="020B0604020202020204" pitchFamily="34" charset="0"/>
            <a:cs typeface="Arial" panose="020B0604020202020204" pitchFamily="34" charset="0"/>
          </a:endParaRPr>
        </a:p>
      </dsp:txBody>
      <dsp:txXfrm>
        <a:off x="5619372" y="585525"/>
        <a:ext cx="3164991" cy="414214"/>
      </dsp:txXfrm>
    </dsp:sp>
    <dsp:sp modelId="{5ACDDA9D-AA7B-A742-82A4-CBD4900F3D15}">
      <dsp:nvSpPr>
        <dsp:cNvPr id="0" name=""/>
        <dsp:cNvSpPr/>
      </dsp:nvSpPr>
      <dsp:spPr>
        <a:xfrm>
          <a:off x="5619372" y="1169499"/>
          <a:ext cx="3173357" cy="414214"/>
        </a:xfrm>
        <a:prstGeom prst="rect">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tx1"/>
              </a:solidFill>
              <a:latin typeface="Arial" panose="020B0604020202020204" pitchFamily="34" charset="0"/>
              <a:cs typeface="Arial" panose="020B0604020202020204" pitchFamily="34" charset="0"/>
            </a:rPr>
            <a:t>Tính</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đổi</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lẫn</a:t>
          </a:r>
          <a:endParaRPr lang="en-US" sz="1800" kern="1200" dirty="0">
            <a:solidFill>
              <a:schemeClr val="tx1"/>
            </a:solidFill>
            <a:latin typeface="Arial" panose="020B0604020202020204" pitchFamily="34" charset="0"/>
            <a:cs typeface="Arial" panose="020B0604020202020204" pitchFamily="34" charset="0"/>
          </a:endParaRPr>
        </a:p>
      </dsp:txBody>
      <dsp:txXfrm>
        <a:off x="5619372" y="1169499"/>
        <a:ext cx="3173357" cy="414214"/>
      </dsp:txXfrm>
    </dsp:sp>
    <dsp:sp modelId="{3179D95B-6247-3C46-BFA1-DDA09FB134A8}">
      <dsp:nvSpPr>
        <dsp:cNvPr id="0" name=""/>
        <dsp:cNvSpPr/>
      </dsp:nvSpPr>
      <dsp:spPr>
        <a:xfrm>
          <a:off x="5619372" y="1753474"/>
          <a:ext cx="3155539" cy="414214"/>
        </a:xfrm>
        <a:prstGeom prst="rect">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tx1"/>
              </a:solidFill>
              <a:latin typeface="Arial" panose="020B0604020202020204" pitchFamily="34" charset="0"/>
              <a:cs typeface="Arial" panose="020B0604020202020204" pitchFamily="34" charset="0"/>
            </a:rPr>
            <a:t>Kiểm</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soát</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sự</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đa</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dạng</a:t>
          </a:r>
          <a:endParaRPr lang="en-US" sz="1800" kern="1200" dirty="0">
            <a:solidFill>
              <a:schemeClr val="tx1"/>
            </a:solidFill>
            <a:latin typeface="Arial" panose="020B0604020202020204" pitchFamily="34" charset="0"/>
            <a:cs typeface="Arial" panose="020B0604020202020204" pitchFamily="34" charset="0"/>
          </a:endParaRPr>
        </a:p>
      </dsp:txBody>
      <dsp:txXfrm>
        <a:off x="5619372" y="1753474"/>
        <a:ext cx="3155539" cy="414214"/>
      </dsp:txXfrm>
    </dsp:sp>
    <dsp:sp modelId="{4125D62D-4435-B545-B1D8-18CF673A7F31}">
      <dsp:nvSpPr>
        <dsp:cNvPr id="0" name=""/>
        <dsp:cNvSpPr/>
      </dsp:nvSpPr>
      <dsp:spPr>
        <a:xfrm>
          <a:off x="5619372" y="2337448"/>
          <a:ext cx="3152089" cy="414214"/>
        </a:xfrm>
        <a:prstGeom prst="rect">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tx1"/>
              </a:solidFill>
              <a:latin typeface="Arial" panose="020B0604020202020204" pitchFamily="34" charset="0"/>
              <a:cs typeface="Arial" panose="020B0604020202020204" pitchFamily="34" charset="0"/>
            </a:rPr>
            <a:t>Tính</a:t>
          </a:r>
          <a:r>
            <a:rPr lang="en-US" sz="1800" kern="1200" dirty="0">
              <a:solidFill>
                <a:schemeClr val="tx1"/>
              </a:solidFill>
              <a:latin typeface="Arial" panose="020B0604020202020204" pitchFamily="34" charset="0"/>
              <a:cs typeface="Arial" panose="020B0604020202020204" pitchFamily="34" charset="0"/>
            </a:rPr>
            <a:t> an </a:t>
          </a:r>
          <a:r>
            <a:rPr lang="en-US" sz="1800" kern="1200" dirty="0" err="1">
              <a:solidFill>
                <a:schemeClr val="tx1"/>
              </a:solidFill>
              <a:latin typeface="Arial" panose="020B0604020202020204" pitchFamily="34" charset="0"/>
              <a:cs typeface="Arial" panose="020B0604020202020204" pitchFamily="34" charset="0"/>
            </a:rPr>
            <a:t>toàn</a:t>
          </a:r>
          <a:endParaRPr lang="en-US" sz="1800" kern="1200" dirty="0">
            <a:solidFill>
              <a:schemeClr val="tx1"/>
            </a:solidFill>
            <a:latin typeface="Arial" panose="020B0604020202020204" pitchFamily="34" charset="0"/>
            <a:cs typeface="Arial" panose="020B0604020202020204" pitchFamily="34" charset="0"/>
          </a:endParaRPr>
        </a:p>
      </dsp:txBody>
      <dsp:txXfrm>
        <a:off x="5619372" y="2337448"/>
        <a:ext cx="3152089" cy="414214"/>
      </dsp:txXfrm>
    </dsp:sp>
    <dsp:sp modelId="{F4307DC2-3D20-234C-BEE8-32AD4981B582}">
      <dsp:nvSpPr>
        <dsp:cNvPr id="0" name=""/>
        <dsp:cNvSpPr/>
      </dsp:nvSpPr>
      <dsp:spPr>
        <a:xfrm>
          <a:off x="5619372" y="2921423"/>
          <a:ext cx="3151275" cy="414214"/>
        </a:xfrm>
        <a:prstGeom prst="rect">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tx1"/>
              </a:solidFill>
              <a:latin typeface="Arial" panose="020B0604020202020204" pitchFamily="34" charset="0"/>
              <a:cs typeface="Arial" panose="020B0604020202020204" pitchFamily="34" charset="0"/>
            </a:rPr>
            <a:t>Bảo</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vệ</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môi</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trường</a:t>
          </a:r>
          <a:endParaRPr lang="en-US" sz="1800" kern="1200" dirty="0">
            <a:solidFill>
              <a:schemeClr val="tx1"/>
            </a:solidFill>
            <a:latin typeface="Arial" panose="020B0604020202020204" pitchFamily="34" charset="0"/>
            <a:cs typeface="Arial" panose="020B0604020202020204" pitchFamily="34" charset="0"/>
          </a:endParaRPr>
        </a:p>
      </dsp:txBody>
      <dsp:txXfrm>
        <a:off x="5619372" y="2921423"/>
        <a:ext cx="3151275" cy="414214"/>
      </dsp:txXfrm>
    </dsp:sp>
    <dsp:sp modelId="{FCA2E4F4-6BE7-1745-AAF5-52AC146410AC}">
      <dsp:nvSpPr>
        <dsp:cNvPr id="0" name=""/>
        <dsp:cNvSpPr/>
      </dsp:nvSpPr>
      <dsp:spPr>
        <a:xfrm>
          <a:off x="5619372" y="3505397"/>
          <a:ext cx="3172786" cy="414214"/>
        </a:xfrm>
        <a:prstGeom prst="rect">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tx1"/>
              </a:solidFill>
              <a:latin typeface="Arial" panose="020B0604020202020204" pitchFamily="34" charset="0"/>
              <a:cs typeface="Arial" panose="020B0604020202020204" pitchFamily="34" charset="0"/>
            </a:rPr>
            <a:t>Bảo</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vệ</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sản</a:t>
          </a:r>
          <a:r>
            <a:rPr lang="en-US" sz="1800" kern="1200" dirty="0">
              <a:solidFill>
                <a:schemeClr val="tx1"/>
              </a:solidFill>
              <a:latin typeface="Arial" panose="020B0604020202020204" pitchFamily="34" charset="0"/>
              <a:cs typeface="Arial" panose="020B0604020202020204" pitchFamily="34" charset="0"/>
            </a:rPr>
            <a:t> </a:t>
          </a:r>
          <a:r>
            <a:rPr lang="en-US" sz="1800" kern="1200" dirty="0" err="1">
              <a:solidFill>
                <a:schemeClr val="tx1"/>
              </a:solidFill>
              <a:latin typeface="Arial" panose="020B0604020202020204" pitchFamily="34" charset="0"/>
              <a:cs typeface="Arial" panose="020B0604020202020204" pitchFamily="34" charset="0"/>
            </a:rPr>
            <a:t>phẩm</a:t>
          </a:r>
          <a:endParaRPr lang="en-US" sz="1800" kern="1200" dirty="0">
            <a:solidFill>
              <a:schemeClr val="tx1"/>
            </a:solidFill>
            <a:latin typeface="Arial" panose="020B0604020202020204" pitchFamily="34" charset="0"/>
            <a:cs typeface="Arial" panose="020B0604020202020204" pitchFamily="34" charset="0"/>
          </a:endParaRPr>
        </a:p>
      </dsp:txBody>
      <dsp:txXfrm>
        <a:off x="5619372" y="3505397"/>
        <a:ext cx="3172786" cy="414214"/>
      </dsp:txXfrm>
    </dsp:sp>
    <dsp:sp modelId="{336F9820-CB65-164A-9124-535B034EF399}">
      <dsp:nvSpPr>
        <dsp:cNvPr id="0" name=""/>
        <dsp:cNvSpPr/>
      </dsp:nvSpPr>
      <dsp:spPr>
        <a:xfrm>
          <a:off x="2472362" y="587888"/>
          <a:ext cx="2224249" cy="1011300"/>
        </a:xfrm>
        <a:prstGeom prst="rect">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Arial" panose="020B0604020202020204" pitchFamily="34" charset="0"/>
              <a:cs typeface="Arial" panose="020B0604020202020204" pitchFamily="34" charset="0"/>
            </a:rPr>
            <a:t>Phù</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hợp</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với</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mục</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đích</a:t>
          </a:r>
          <a:endParaRPr lang="en-US" sz="1600" kern="1200" dirty="0">
            <a:solidFill>
              <a:schemeClr val="tx1"/>
            </a:solidFill>
            <a:latin typeface="Arial" panose="020B0604020202020204" pitchFamily="34" charset="0"/>
            <a:cs typeface="Arial" panose="020B0604020202020204" pitchFamily="34" charset="0"/>
          </a:endParaRPr>
        </a:p>
      </dsp:txBody>
      <dsp:txXfrm>
        <a:off x="2472362" y="587888"/>
        <a:ext cx="2224249" cy="10113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4C77AA-F592-7748-9618-B57BDF16F9D5}">
      <dsp:nvSpPr>
        <dsp:cNvPr id="0" name=""/>
        <dsp:cNvSpPr/>
      </dsp:nvSpPr>
      <dsp:spPr>
        <a:xfrm>
          <a:off x="740232" y="974298"/>
          <a:ext cx="2222355" cy="1161879"/>
        </a:xfrm>
        <a:prstGeom prst="roundRect">
          <a:avLst>
            <a:gd name="adj" fmla="val 10000"/>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1689100">
            <a:lnSpc>
              <a:spcPct val="90000"/>
            </a:lnSpc>
            <a:spcBef>
              <a:spcPct val="0"/>
            </a:spcBef>
            <a:spcAft>
              <a:spcPct val="35000"/>
            </a:spcAft>
            <a:buNone/>
          </a:pPr>
          <a:r>
            <a:rPr lang="en-US" sz="3800" kern="1200" dirty="0" err="1">
              <a:latin typeface="Arial" panose="020B0604020202020204" pitchFamily="34" charset="0"/>
              <a:cs typeface="Arial" panose="020B0604020202020204" pitchFamily="34" charset="0"/>
            </a:rPr>
            <a:t>Tài</a:t>
          </a:r>
          <a:r>
            <a:rPr lang="en-US" sz="3800" kern="1200" dirty="0">
              <a:latin typeface="Arial" panose="020B0604020202020204" pitchFamily="34" charset="0"/>
              <a:cs typeface="Arial" panose="020B0604020202020204" pitchFamily="34" charset="0"/>
            </a:rPr>
            <a:t> </a:t>
          </a:r>
          <a:r>
            <a:rPr lang="en-US" sz="3800" kern="1200" dirty="0" err="1">
              <a:latin typeface="Arial" panose="020B0604020202020204" pitchFamily="34" charset="0"/>
              <a:cs typeface="Arial" panose="020B0604020202020204" pitchFamily="34" charset="0"/>
            </a:rPr>
            <a:t>liệu</a:t>
          </a:r>
          <a:r>
            <a:rPr lang="en-US" sz="3800" kern="1200" dirty="0">
              <a:latin typeface="Arial" panose="020B0604020202020204" pitchFamily="34" charset="0"/>
              <a:cs typeface="Arial" panose="020B0604020202020204" pitchFamily="34" charset="0"/>
            </a:rPr>
            <a:t> TCH</a:t>
          </a:r>
        </a:p>
      </dsp:txBody>
      <dsp:txXfrm>
        <a:off x="774262" y="1008328"/>
        <a:ext cx="2154295" cy="1093819"/>
      </dsp:txXfrm>
    </dsp:sp>
    <dsp:sp modelId="{6C7DC453-B825-2247-B4F0-6211089EB169}">
      <dsp:nvSpPr>
        <dsp:cNvPr id="0" name=""/>
        <dsp:cNvSpPr/>
      </dsp:nvSpPr>
      <dsp:spPr>
        <a:xfrm rot="19597305">
          <a:off x="2774178" y="910756"/>
          <a:ext cx="2284539" cy="32092"/>
        </a:xfrm>
        <a:custGeom>
          <a:avLst/>
          <a:gdLst/>
          <a:ahLst/>
          <a:cxnLst/>
          <a:rect l="0" t="0" r="0" b="0"/>
          <a:pathLst>
            <a:path>
              <a:moveTo>
                <a:pt x="0" y="16046"/>
              </a:moveTo>
              <a:lnTo>
                <a:pt x="2284539" y="16046"/>
              </a:lnTo>
            </a:path>
          </a:pathLst>
        </a:custGeom>
        <a:noFill/>
        <a:ln w="15875"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859334" y="869689"/>
        <a:ext cx="114226" cy="114226"/>
      </dsp:txXfrm>
    </dsp:sp>
    <dsp:sp modelId="{2ADCC949-451A-7F4B-8BE2-152BF8BE9100}">
      <dsp:nvSpPr>
        <dsp:cNvPr id="0" name=""/>
        <dsp:cNvSpPr/>
      </dsp:nvSpPr>
      <dsp:spPr>
        <a:xfrm>
          <a:off x="4870308" y="2591"/>
          <a:ext cx="2534683" cy="591552"/>
        </a:xfrm>
        <a:prstGeom prst="roundRect">
          <a:avLst>
            <a:gd name="adj" fmla="val 1000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err="1">
              <a:latin typeface="Arial" panose="020B0604020202020204" pitchFamily="34" charset="0"/>
              <a:cs typeface="Arial" panose="020B0604020202020204" pitchFamily="34" charset="0"/>
            </a:rPr>
            <a:t>Tài</a:t>
          </a:r>
          <a:r>
            <a:rPr lang="en-US" sz="2100" kern="1200" dirty="0">
              <a:latin typeface="Arial" panose="020B0604020202020204" pitchFamily="34" charset="0"/>
              <a:cs typeface="Arial" panose="020B0604020202020204" pitchFamily="34" charset="0"/>
            </a:rPr>
            <a:t> </a:t>
          </a:r>
          <a:r>
            <a:rPr lang="en-US" sz="2100" kern="1200" dirty="0" err="1">
              <a:latin typeface="Arial" panose="020B0604020202020204" pitchFamily="34" charset="0"/>
              <a:cs typeface="Arial" panose="020B0604020202020204" pitchFamily="34" charset="0"/>
            </a:rPr>
            <a:t>liệu</a:t>
          </a:r>
          <a:r>
            <a:rPr lang="en-US" sz="2100" kern="1200" dirty="0">
              <a:latin typeface="Arial" panose="020B0604020202020204" pitchFamily="34" charset="0"/>
              <a:cs typeface="Arial" panose="020B0604020202020204" pitchFamily="34" charset="0"/>
            </a:rPr>
            <a:t> </a:t>
          </a:r>
          <a:r>
            <a:rPr lang="en-US" sz="2100" kern="1200" dirty="0" err="1">
              <a:latin typeface="Arial" panose="020B0604020202020204" pitchFamily="34" charset="0"/>
              <a:cs typeface="Arial" panose="020B0604020202020204" pitchFamily="34" charset="0"/>
            </a:rPr>
            <a:t>quy</a:t>
          </a:r>
          <a:r>
            <a:rPr lang="en-US" sz="2100" kern="1200" dirty="0">
              <a:latin typeface="Arial" panose="020B0604020202020204" pitchFamily="34" charset="0"/>
              <a:cs typeface="Arial" panose="020B0604020202020204" pitchFamily="34" charset="0"/>
            </a:rPr>
            <a:t> </a:t>
          </a:r>
          <a:r>
            <a:rPr lang="en-US" sz="2100" kern="1200" dirty="0" err="1">
              <a:latin typeface="Arial" panose="020B0604020202020204" pitchFamily="34" charset="0"/>
              <a:cs typeface="Arial" panose="020B0604020202020204" pitchFamily="34" charset="0"/>
            </a:rPr>
            <a:t>chuẩn</a:t>
          </a:r>
          <a:endParaRPr lang="en-US" sz="2100" kern="1200" dirty="0">
            <a:latin typeface="Arial" panose="020B0604020202020204" pitchFamily="34" charset="0"/>
            <a:cs typeface="Arial" panose="020B0604020202020204" pitchFamily="34" charset="0"/>
          </a:endParaRPr>
        </a:p>
      </dsp:txBody>
      <dsp:txXfrm>
        <a:off x="4887634" y="19917"/>
        <a:ext cx="2500031" cy="556900"/>
      </dsp:txXfrm>
    </dsp:sp>
    <dsp:sp modelId="{FFB759B8-7BBC-F346-A053-F92BA0BC17FF}">
      <dsp:nvSpPr>
        <dsp:cNvPr id="0" name=""/>
        <dsp:cNvSpPr/>
      </dsp:nvSpPr>
      <dsp:spPr>
        <a:xfrm rot="20590991">
          <a:off x="2919973" y="1250899"/>
          <a:ext cx="1992949" cy="32092"/>
        </a:xfrm>
        <a:custGeom>
          <a:avLst/>
          <a:gdLst/>
          <a:ahLst/>
          <a:cxnLst/>
          <a:rect l="0" t="0" r="0" b="0"/>
          <a:pathLst>
            <a:path>
              <a:moveTo>
                <a:pt x="0" y="16046"/>
              </a:moveTo>
              <a:lnTo>
                <a:pt x="1992949" y="16046"/>
              </a:lnTo>
            </a:path>
          </a:pathLst>
        </a:custGeom>
        <a:noFill/>
        <a:ln w="15875"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866624" y="1217121"/>
        <a:ext cx="99647" cy="99647"/>
      </dsp:txXfrm>
    </dsp:sp>
    <dsp:sp modelId="{3561C967-7C86-4D45-B45E-7368C5161DBA}">
      <dsp:nvSpPr>
        <dsp:cNvPr id="0" name=""/>
        <dsp:cNvSpPr/>
      </dsp:nvSpPr>
      <dsp:spPr>
        <a:xfrm>
          <a:off x="4870308" y="682876"/>
          <a:ext cx="2534683" cy="591552"/>
        </a:xfrm>
        <a:prstGeom prst="roundRect">
          <a:avLst>
            <a:gd name="adj" fmla="val 1000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err="1">
              <a:latin typeface="Arial" panose="020B0604020202020204" pitchFamily="34" charset="0"/>
              <a:cs typeface="Arial" panose="020B0604020202020204" pitchFamily="34" charset="0"/>
            </a:rPr>
            <a:t>Tiêu</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chuẩn</a:t>
          </a:r>
          <a:endParaRPr lang="en-US" sz="2200" kern="1200" dirty="0">
            <a:latin typeface="Arial" panose="020B0604020202020204" pitchFamily="34" charset="0"/>
            <a:cs typeface="Arial" panose="020B0604020202020204" pitchFamily="34" charset="0"/>
          </a:endParaRPr>
        </a:p>
      </dsp:txBody>
      <dsp:txXfrm>
        <a:off x="4887634" y="700202"/>
        <a:ext cx="2500031" cy="556900"/>
      </dsp:txXfrm>
    </dsp:sp>
    <dsp:sp modelId="{4BC3AB8D-0596-064F-BCC6-EC57BB8279D1}">
      <dsp:nvSpPr>
        <dsp:cNvPr id="0" name=""/>
        <dsp:cNvSpPr/>
      </dsp:nvSpPr>
      <dsp:spPr>
        <a:xfrm rot="186684">
          <a:off x="2961179" y="1591041"/>
          <a:ext cx="1910536" cy="32092"/>
        </a:xfrm>
        <a:custGeom>
          <a:avLst/>
          <a:gdLst/>
          <a:ahLst/>
          <a:cxnLst/>
          <a:rect l="0" t="0" r="0" b="0"/>
          <a:pathLst>
            <a:path>
              <a:moveTo>
                <a:pt x="0" y="16046"/>
              </a:moveTo>
              <a:lnTo>
                <a:pt x="1910536" y="16046"/>
              </a:lnTo>
            </a:path>
          </a:pathLst>
        </a:custGeom>
        <a:noFill/>
        <a:ln w="15875"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868684" y="1559324"/>
        <a:ext cx="95526" cy="95526"/>
      </dsp:txXfrm>
    </dsp:sp>
    <dsp:sp modelId="{631DDAB8-B8F8-0C47-A0B7-D235C2046A26}">
      <dsp:nvSpPr>
        <dsp:cNvPr id="0" name=""/>
        <dsp:cNvSpPr/>
      </dsp:nvSpPr>
      <dsp:spPr>
        <a:xfrm>
          <a:off x="4870308" y="1363161"/>
          <a:ext cx="2534683" cy="591552"/>
        </a:xfrm>
        <a:prstGeom prst="roundRect">
          <a:avLst>
            <a:gd name="adj" fmla="val 1000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err="1">
              <a:latin typeface="Arial" panose="020B0604020202020204" pitchFamily="34" charset="0"/>
              <a:cs typeface="Arial" panose="020B0604020202020204" pitchFamily="34" charset="0"/>
            </a:rPr>
            <a:t>Quy</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định</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kỹ</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thuật</a:t>
          </a:r>
          <a:endParaRPr lang="en-US" sz="2200" kern="1200" dirty="0">
            <a:latin typeface="Arial" panose="020B0604020202020204" pitchFamily="34" charset="0"/>
            <a:cs typeface="Arial" panose="020B0604020202020204" pitchFamily="34" charset="0"/>
          </a:endParaRPr>
        </a:p>
      </dsp:txBody>
      <dsp:txXfrm>
        <a:off x="4887634" y="1380487"/>
        <a:ext cx="2500031" cy="556900"/>
      </dsp:txXfrm>
    </dsp:sp>
    <dsp:sp modelId="{08AD748D-9381-124F-BC71-75DBFCB80EF4}">
      <dsp:nvSpPr>
        <dsp:cNvPr id="0" name=""/>
        <dsp:cNvSpPr/>
      </dsp:nvSpPr>
      <dsp:spPr>
        <a:xfrm rot="1340423">
          <a:off x="2885183" y="1931184"/>
          <a:ext cx="2062529" cy="32092"/>
        </a:xfrm>
        <a:custGeom>
          <a:avLst/>
          <a:gdLst/>
          <a:ahLst/>
          <a:cxnLst/>
          <a:rect l="0" t="0" r="0" b="0"/>
          <a:pathLst>
            <a:path>
              <a:moveTo>
                <a:pt x="0" y="16046"/>
              </a:moveTo>
              <a:lnTo>
                <a:pt x="2062529" y="16046"/>
              </a:lnTo>
            </a:path>
          </a:pathLst>
        </a:custGeom>
        <a:noFill/>
        <a:ln w="15875"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864884" y="1895667"/>
        <a:ext cx="103126" cy="103126"/>
      </dsp:txXfrm>
    </dsp:sp>
    <dsp:sp modelId="{29A90C74-3264-924E-9585-CDA8DA1318D1}">
      <dsp:nvSpPr>
        <dsp:cNvPr id="0" name=""/>
        <dsp:cNvSpPr/>
      </dsp:nvSpPr>
      <dsp:spPr>
        <a:xfrm>
          <a:off x="4870308" y="2043446"/>
          <a:ext cx="2556180" cy="591552"/>
        </a:xfrm>
        <a:prstGeom prst="roundRect">
          <a:avLst>
            <a:gd name="adj" fmla="val 1000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Arial" panose="020B0604020202020204" pitchFamily="34" charset="0"/>
              <a:cs typeface="Arial" panose="020B0604020202020204" pitchFamily="34" charset="0"/>
            </a:rPr>
            <a:t>Quy</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phạm</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thực</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hành</a:t>
          </a:r>
          <a:endParaRPr lang="en-US" sz="2000" kern="1200" dirty="0">
            <a:latin typeface="Arial" panose="020B0604020202020204" pitchFamily="34" charset="0"/>
            <a:cs typeface="Arial" panose="020B0604020202020204" pitchFamily="34" charset="0"/>
          </a:endParaRPr>
        </a:p>
      </dsp:txBody>
      <dsp:txXfrm>
        <a:off x="4887634" y="2060772"/>
        <a:ext cx="2521528" cy="556900"/>
      </dsp:txXfrm>
    </dsp:sp>
    <dsp:sp modelId="{B5DB065F-66B4-184D-97CA-A45D6D11D508}">
      <dsp:nvSpPr>
        <dsp:cNvPr id="0" name=""/>
        <dsp:cNvSpPr/>
      </dsp:nvSpPr>
      <dsp:spPr>
        <a:xfrm rot="2250481">
          <a:off x="2714004" y="2271326"/>
          <a:ext cx="2404887" cy="32092"/>
        </a:xfrm>
        <a:custGeom>
          <a:avLst/>
          <a:gdLst/>
          <a:ahLst/>
          <a:cxnLst/>
          <a:rect l="0" t="0" r="0" b="0"/>
          <a:pathLst>
            <a:path>
              <a:moveTo>
                <a:pt x="0" y="16046"/>
              </a:moveTo>
              <a:lnTo>
                <a:pt x="2404887" y="16046"/>
              </a:lnTo>
            </a:path>
          </a:pathLst>
        </a:custGeom>
        <a:noFill/>
        <a:ln w="15875"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856326" y="2227250"/>
        <a:ext cx="120244" cy="120244"/>
      </dsp:txXfrm>
    </dsp:sp>
    <dsp:sp modelId="{B05DD2D1-E6A8-AF4B-A266-53160CE84A22}">
      <dsp:nvSpPr>
        <dsp:cNvPr id="0" name=""/>
        <dsp:cNvSpPr/>
      </dsp:nvSpPr>
      <dsp:spPr>
        <a:xfrm>
          <a:off x="4870308" y="2723731"/>
          <a:ext cx="2556180" cy="591552"/>
        </a:xfrm>
        <a:prstGeom prst="roundRect">
          <a:avLst>
            <a:gd name="adj" fmla="val 1000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err="1">
              <a:latin typeface="Arial" panose="020B0604020202020204" pitchFamily="34" charset="0"/>
              <a:cs typeface="Arial" panose="020B0604020202020204" pitchFamily="34" charset="0"/>
            </a:rPr>
            <a:t>Văn</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bản</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pháp</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quy</a:t>
          </a:r>
          <a:endParaRPr lang="en-US" sz="2200" kern="1200" dirty="0">
            <a:latin typeface="Arial" panose="020B0604020202020204" pitchFamily="34" charset="0"/>
            <a:cs typeface="Arial" panose="020B0604020202020204" pitchFamily="34" charset="0"/>
          </a:endParaRPr>
        </a:p>
      </dsp:txBody>
      <dsp:txXfrm>
        <a:off x="4887634" y="2741057"/>
        <a:ext cx="2521528" cy="556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4C77AA-F592-7748-9618-B57BDF16F9D5}">
      <dsp:nvSpPr>
        <dsp:cNvPr id="0" name=""/>
        <dsp:cNvSpPr/>
      </dsp:nvSpPr>
      <dsp:spPr>
        <a:xfrm>
          <a:off x="0" y="572348"/>
          <a:ext cx="3236562" cy="1618249"/>
        </a:xfrm>
        <a:prstGeom prst="roundRect">
          <a:avLst>
            <a:gd name="adj" fmla="val 10000"/>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kern="1200" dirty="0" err="1">
              <a:latin typeface="Arial" panose="020B0604020202020204" pitchFamily="34" charset="0"/>
              <a:cs typeface="Arial" panose="020B0604020202020204" pitchFamily="34" charset="0"/>
            </a:rPr>
            <a:t>Tài</a:t>
          </a:r>
          <a:r>
            <a:rPr lang="en-US" sz="4000" kern="1200" dirty="0">
              <a:latin typeface="Arial" panose="020B0604020202020204" pitchFamily="34" charset="0"/>
              <a:cs typeface="Arial" panose="020B0604020202020204" pitchFamily="34" charset="0"/>
            </a:rPr>
            <a:t> </a:t>
          </a:r>
          <a:r>
            <a:rPr lang="en-US" sz="4000" kern="1200" dirty="0" err="1">
              <a:latin typeface="Arial" panose="020B0604020202020204" pitchFamily="34" charset="0"/>
              <a:cs typeface="Arial" panose="020B0604020202020204" pitchFamily="34" charset="0"/>
            </a:rPr>
            <a:t>liệu</a:t>
          </a:r>
          <a:r>
            <a:rPr lang="en-US" sz="4000" kern="1200" dirty="0">
              <a:latin typeface="Arial" panose="020B0604020202020204" pitchFamily="34" charset="0"/>
              <a:cs typeface="Arial" panose="020B0604020202020204" pitchFamily="34" charset="0"/>
            </a:rPr>
            <a:t> TCH</a:t>
          </a:r>
        </a:p>
      </dsp:txBody>
      <dsp:txXfrm>
        <a:off x="47397" y="619745"/>
        <a:ext cx="3141768" cy="1523455"/>
      </dsp:txXfrm>
    </dsp:sp>
    <dsp:sp modelId="{6C7DC453-B825-2247-B4F0-6211089EB169}">
      <dsp:nvSpPr>
        <dsp:cNvPr id="0" name=""/>
        <dsp:cNvSpPr/>
      </dsp:nvSpPr>
      <dsp:spPr>
        <a:xfrm rot="20665499">
          <a:off x="3196239" y="1043695"/>
          <a:ext cx="2196224" cy="85869"/>
        </a:xfrm>
        <a:custGeom>
          <a:avLst/>
          <a:gdLst/>
          <a:ahLst/>
          <a:cxnLst/>
          <a:rect l="0" t="0" r="0" b="0"/>
          <a:pathLst>
            <a:path>
              <a:moveTo>
                <a:pt x="0" y="42934"/>
              </a:moveTo>
              <a:lnTo>
                <a:pt x="2196224" y="42934"/>
              </a:lnTo>
            </a:path>
          </a:pathLst>
        </a:custGeom>
        <a:noFill/>
        <a:ln w="15875"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239445" y="1031724"/>
        <a:ext cx="109811" cy="109811"/>
      </dsp:txXfrm>
    </dsp:sp>
    <dsp:sp modelId="{2ADCC949-451A-7F4B-8BE2-152BF8BE9100}">
      <dsp:nvSpPr>
        <dsp:cNvPr id="0" name=""/>
        <dsp:cNvSpPr/>
      </dsp:nvSpPr>
      <dsp:spPr>
        <a:xfrm>
          <a:off x="5352140" y="390"/>
          <a:ext cx="3399716" cy="1582794"/>
        </a:xfrm>
        <a:prstGeom prst="roundRect">
          <a:avLst>
            <a:gd name="adj" fmla="val 1000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err="1">
              <a:latin typeface="Arial" panose="020B0604020202020204" pitchFamily="34" charset="0"/>
              <a:cs typeface="Arial" panose="020B0604020202020204" pitchFamily="34" charset="0"/>
            </a:rPr>
            <a:t>Tiêu</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chuẩn</a:t>
          </a:r>
          <a:endParaRPr lang="en-US" sz="2200" kern="1200" dirty="0">
            <a:latin typeface="Arial" panose="020B0604020202020204" pitchFamily="34" charset="0"/>
            <a:cs typeface="Arial" panose="020B0604020202020204" pitchFamily="34" charset="0"/>
          </a:endParaRPr>
        </a:p>
      </dsp:txBody>
      <dsp:txXfrm>
        <a:off x="5398498" y="46748"/>
        <a:ext cx="3307000" cy="1490078"/>
      </dsp:txXfrm>
    </dsp:sp>
    <dsp:sp modelId="{FFB759B8-7BBC-F346-A053-F92BA0BC17FF}">
      <dsp:nvSpPr>
        <dsp:cNvPr id="0" name=""/>
        <dsp:cNvSpPr/>
      </dsp:nvSpPr>
      <dsp:spPr>
        <a:xfrm rot="1758449">
          <a:off x="3081297" y="1932324"/>
          <a:ext cx="2426107" cy="85869"/>
        </a:xfrm>
        <a:custGeom>
          <a:avLst/>
          <a:gdLst/>
          <a:ahLst/>
          <a:cxnLst/>
          <a:rect l="0" t="0" r="0" b="0"/>
          <a:pathLst>
            <a:path>
              <a:moveTo>
                <a:pt x="0" y="42934"/>
              </a:moveTo>
              <a:lnTo>
                <a:pt x="2426107" y="42934"/>
              </a:lnTo>
            </a:path>
          </a:pathLst>
        </a:custGeom>
        <a:noFill/>
        <a:ln w="15875"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233698" y="1914606"/>
        <a:ext cx="121305" cy="121305"/>
      </dsp:txXfrm>
    </dsp:sp>
    <dsp:sp modelId="{3561C967-7C86-4D45-B45E-7368C5161DBA}">
      <dsp:nvSpPr>
        <dsp:cNvPr id="0" name=""/>
        <dsp:cNvSpPr/>
      </dsp:nvSpPr>
      <dsp:spPr>
        <a:xfrm>
          <a:off x="5352140" y="1820604"/>
          <a:ext cx="3399716" cy="1496880"/>
        </a:xfrm>
        <a:prstGeom prst="roundRect">
          <a:avLst>
            <a:gd name="adj" fmla="val 1000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err="1">
              <a:latin typeface="Arial" panose="020B0604020202020204" pitchFamily="34" charset="0"/>
              <a:cs typeface="Arial" panose="020B0604020202020204" pitchFamily="34" charset="0"/>
            </a:rPr>
            <a:t>Quy</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chuẩn</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kỹ</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thuật</a:t>
          </a:r>
          <a:endParaRPr lang="en-US" sz="2200" kern="1200" dirty="0">
            <a:latin typeface="Arial" panose="020B0604020202020204" pitchFamily="34" charset="0"/>
            <a:cs typeface="Arial" panose="020B0604020202020204" pitchFamily="34" charset="0"/>
          </a:endParaRPr>
        </a:p>
      </dsp:txBody>
      <dsp:txXfrm>
        <a:off x="5395982" y="1864446"/>
        <a:ext cx="3312032" cy="14091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E519CD-EE41-AD4D-B487-3B728C8C8F9C}">
      <dsp:nvSpPr>
        <dsp:cNvPr id="0" name=""/>
        <dsp:cNvSpPr/>
      </dsp:nvSpPr>
      <dsp:spPr>
        <a:xfrm>
          <a:off x="-4328918" y="-664112"/>
          <a:ext cx="5157946" cy="5157946"/>
        </a:xfrm>
        <a:prstGeom prst="blockArc">
          <a:avLst>
            <a:gd name="adj1" fmla="val 18900000"/>
            <a:gd name="adj2" fmla="val 2700000"/>
            <a:gd name="adj3" fmla="val 419"/>
          </a:avLst>
        </a:prstGeom>
        <a:noFill/>
        <a:ln w="15875"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82494D4-2D76-F243-A74A-1ED2872F72D7}">
      <dsp:nvSpPr>
        <dsp:cNvPr id="0" name=""/>
        <dsp:cNvSpPr/>
      </dsp:nvSpPr>
      <dsp:spPr>
        <a:xfrm>
          <a:off x="268654" y="174099"/>
          <a:ext cx="3929489" cy="348045"/>
        </a:xfrm>
        <a:prstGeom prst="rect">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6261"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solidFill>
                <a:schemeClr val="bg1"/>
              </a:solidFill>
              <a:latin typeface="Arial" panose="020B0604020202020204" pitchFamily="34" charset="0"/>
              <a:cs typeface="Arial" panose="020B0604020202020204" pitchFamily="34" charset="0"/>
            </a:rPr>
            <a:t>Đơn</a:t>
          </a:r>
          <a:r>
            <a:rPr lang="en-US" sz="1900" kern="1200" dirty="0">
              <a:solidFill>
                <a:schemeClr val="bg1"/>
              </a:solidFill>
              <a:latin typeface="Arial" panose="020B0604020202020204" pitchFamily="34" charset="0"/>
              <a:cs typeface="Arial" panose="020B0604020202020204" pitchFamily="34" charset="0"/>
            </a:rPr>
            <a:t> </a:t>
          </a:r>
          <a:r>
            <a:rPr lang="en-US" sz="1900" kern="1200" dirty="0" err="1">
              <a:solidFill>
                <a:schemeClr val="bg1"/>
              </a:solidFill>
              <a:latin typeface="Arial" panose="020B0604020202020204" pitchFamily="34" charset="0"/>
              <a:cs typeface="Arial" panose="020B0604020202020204" pitchFamily="34" charset="0"/>
            </a:rPr>
            <a:t>giản</a:t>
          </a:r>
          <a:r>
            <a:rPr lang="en-US" sz="1900" kern="1200" dirty="0">
              <a:solidFill>
                <a:schemeClr val="bg1"/>
              </a:solidFill>
              <a:latin typeface="Arial" panose="020B0604020202020204" pitchFamily="34" charset="0"/>
              <a:cs typeface="Arial" panose="020B0604020202020204" pitchFamily="34" charset="0"/>
            </a:rPr>
            <a:t> </a:t>
          </a:r>
          <a:r>
            <a:rPr lang="en-US" sz="1900" kern="1200" dirty="0" err="1">
              <a:solidFill>
                <a:schemeClr val="bg1"/>
              </a:solidFill>
              <a:latin typeface="Arial" panose="020B0604020202020204" pitchFamily="34" charset="0"/>
              <a:cs typeface="Arial" panose="020B0604020202020204" pitchFamily="34" charset="0"/>
            </a:rPr>
            <a:t>hoá</a:t>
          </a:r>
          <a:endParaRPr lang="en-US" sz="1900" kern="1200" dirty="0">
            <a:solidFill>
              <a:schemeClr val="bg1"/>
            </a:solidFill>
            <a:latin typeface="Arial" panose="020B0604020202020204" pitchFamily="34" charset="0"/>
            <a:cs typeface="Arial" panose="020B0604020202020204" pitchFamily="34" charset="0"/>
          </a:endParaRPr>
        </a:p>
      </dsp:txBody>
      <dsp:txXfrm>
        <a:off x="268654" y="174099"/>
        <a:ext cx="3929489" cy="348045"/>
      </dsp:txXfrm>
    </dsp:sp>
    <dsp:sp modelId="{4B9956E8-6406-1A47-A69B-91219C21E92C}">
      <dsp:nvSpPr>
        <dsp:cNvPr id="0" name=""/>
        <dsp:cNvSpPr/>
      </dsp:nvSpPr>
      <dsp:spPr>
        <a:xfrm>
          <a:off x="51126" y="130593"/>
          <a:ext cx="435056" cy="435056"/>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68E6EA6-64D4-CE45-96CC-8812BAAA39F5}">
      <dsp:nvSpPr>
        <dsp:cNvPr id="0" name=""/>
        <dsp:cNvSpPr/>
      </dsp:nvSpPr>
      <dsp:spPr>
        <a:xfrm>
          <a:off x="583841" y="696473"/>
          <a:ext cx="3614303" cy="348045"/>
        </a:xfrm>
        <a:prstGeom prst="rect">
          <a:avLst/>
        </a:prstGeom>
        <a:blipFill>
          <a:blip xmlns:r="http://schemas.openxmlformats.org/officeDocument/2006/relationships" r:embed="rId1">
            <a:duotone>
              <a:schemeClr val="accent3">
                <a:hueOff val="-2054694"/>
                <a:satOff val="2094"/>
                <a:lumOff val="-392"/>
                <a:alphaOff val="0"/>
                <a:shade val="74000"/>
                <a:satMod val="130000"/>
                <a:lumMod val="90000"/>
              </a:schemeClr>
              <a:schemeClr val="accent3">
                <a:hueOff val="-2054694"/>
                <a:satOff val="2094"/>
                <a:lumOff val="-39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6261"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latin typeface="Arial" panose="020B0604020202020204" pitchFamily="34" charset="0"/>
              <a:cs typeface="Arial" panose="020B0604020202020204" pitchFamily="34" charset="0"/>
            </a:rPr>
            <a:t>Đồng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thuận</a:t>
          </a:r>
          <a:endParaRPr lang="en-US" sz="1900" kern="1200" dirty="0">
            <a:latin typeface="Arial" panose="020B0604020202020204" pitchFamily="34" charset="0"/>
            <a:cs typeface="Arial" panose="020B0604020202020204" pitchFamily="34" charset="0"/>
          </a:endParaRPr>
        </a:p>
      </dsp:txBody>
      <dsp:txXfrm>
        <a:off x="583841" y="696473"/>
        <a:ext cx="3614303" cy="348045"/>
      </dsp:txXfrm>
    </dsp:sp>
    <dsp:sp modelId="{1BE53B74-DF94-3E4C-8B6D-32FE3BB3F810}">
      <dsp:nvSpPr>
        <dsp:cNvPr id="0" name=""/>
        <dsp:cNvSpPr/>
      </dsp:nvSpPr>
      <dsp:spPr>
        <a:xfrm>
          <a:off x="366312" y="652967"/>
          <a:ext cx="435056" cy="435056"/>
        </a:xfrm>
        <a:prstGeom prst="ellipse">
          <a:avLst/>
        </a:prstGeom>
        <a:solidFill>
          <a:schemeClr val="lt1">
            <a:hueOff val="0"/>
            <a:satOff val="0"/>
            <a:lumOff val="0"/>
            <a:alphaOff val="0"/>
          </a:schemeClr>
        </a:solidFill>
        <a:ln w="9525" cap="flat" cmpd="sng" algn="ctr">
          <a:solidFill>
            <a:schemeClr val="accent3">
              <a:hueOff val="-2054694"/>
              <a:satOff val="2094"/>
              <a:lumOff val="-392"/>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733FD3A-5F57-B247-9DF9-869FFEFDFC7B}">
      <dsp:nvSpPr>
        <dsp:cNvPr id="0" name=""/>
        <dsp:cNvSpPr/>
      </dsp:nvSpPr>
      <dsp:spPr>
        <a:xfrm>
          <a:off x="756561" y="1218464"/>
          <a:ext cx="3441582" cy="348045"/>
        </a:xfrm>
        <a:prstGeom prst="rect">
          <a:avLst/>
        </a:prstGeom>
        <a:blipFill>
          <a:blip xmlns:r="http://schemas.openxmlformats.org/officeDocument/2006/relationships" r:embed="rId1">
            <a:duotone>
              <a:schemeClr val="accent3">
                <a:hueOff val="-4109389"/>
                <a:satOff val="4187"/>
                <a:lumOff val="-785"/>
                <a:alphaOff val="0"/>
                <a:shade val="74000"/>
                <a:satMod val="130000"/>
                <a:lumMod val="90000"/>
              </a:schemeClr>
              <a:schemeClr val="accent3">
                <a:hueOff val="-4109389"/>
                <a:satOff val="4187"/>
                <a:lumOff val="-78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6261"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latin typeface="Arial" panose="020B0604020202020204" pitchFamily="34" charset="0"/>
              <a:cs typeface="Arial" panose="020B0604020202020204" pitchFamily="34" charset="0"/>
            </a:rPr>
            <a:t>Áp</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dụng</a:t>
          </a:r>
          <a:endParaRPr lang="en-US" sz="1900" kern="1200" dirty="0">
            <a:latin typeface="Arial" panose="020B0604020202020204" pitchFamily="34" charset="0"/>
            <a:cs typeface="Arial" panose="020B0604020202020204" pitchFamily="34" charset="0"/>
          </a:endParaRPr>
        </a:p>
      </dsp:txBody>
      <dsp:txXfrm>
        <a:off x="756561" y="1218464"/>
        <a:ext cx="3441582" cy="348045"/>
      </dsp:txXfrm>
    </dsp:sp>
    <dsp:sp modelId="{65E2E797-A56B-BB4D-A159-993F0E854D65}">
      <dsp:nvSpPr>
        <dsp:cNvPr id="0" name=""/>
        <dsp:cNvSpPr/>
      </dsp:nvSpPr>
      <dsp:spPr>
        <a:xfrm>
          <a:off x="539033" y="1174958"/>
          <a:ext cx="435056" cy="435056"/>
        </a:xfrm>
        <a:prstGeom prst="ellipse">
          <a:avLst/>
        </a:prstGeom>
        <a:solidFill>
          <a:schemeClr val="lt1">
            <a:hueOff val="0"/>
            <a:satOff val="0"/>
            <a:lumOff val="0"/>
            <a:alphaOff val="0"/>
          </a:schemeClr>
        </a:solidFill>
        <a:ln w="9525" cap="flat" cmpd="sng" algn="ctr">
          <a:solidFill>
            <a:schemeClr val="accent3">
              <a:hueOff val="-4109389"/>
              <a:satOff val="4187"/>
              <a:lumOff val="-785"/>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029DE0A-A865-D042-8262-C875F78C7B18}">
      <dsp:nvSpPr>
        <dsp:cNvPr id="0" name=""/>
        <dsp:cNvSpPr/>
      </dsp:nvSpPr>
      <dsp:spPr>
        <a:xfrm>
          <a:off x="811709" y="1740838"/>
          <a:ext cx="3386434" cy="348045"/>
        </a:xfrm>
        <a:prstGeom prst="rect">
          <a:avLst/>
        </a:prstGeom>
        <a:blipFill>
          <a:blip xmlns:r="http://schemas.openxmlformats.org/officeDocument/2006/relationships" r:embed="rId1">
            <a:duotone>
              <a:schemeClr val="accent3">
                <a:hueOff val="-6164083"/>
                <a:satOff val="6281"/>
                <a:lumOff val="-1177"/>
                <a:alphaOff val="0"/>
                <a:shade val="74000"/>
                <a:satMod val="130000"/>
                <a:lumMod val="90000"/>
              </a:schemeClr>
              <a:schemeClr val="accent3">
                <a:hueOff val="-6164083"/>
                <a:satOff val="6281"/>
                <a:lumOff val="-117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6261"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latin typeface="Arial" panose="020B0604020202020204" pitchFamily="34" charset="0"/>
              <a:cs typeface="Arial" panose="020B0604020202020204" pitchFamily="34" charset="0"/>
            </a:rPr>
            <a:t>Thống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nhất</a:t>
          </a:r>
          <a:endParaRPr lang="en-US" sz="1900" kern="1200" dirty="0">
            <a:latin typeface="Arial" panose="020B0604020202020204" pitchFamily="34" charset="0"/>
            <a:cs typeface="Arial" panose="020B0604020202020204" pitchFamily="34" charset="0"/>
          </a:endParaRPr>
        </a:p>
      </dsp:txBody>
      <dsp:txXfrm>
        <a:off x="811709" y="1740838"/>
        <a:ext cx="3386434" cy="348045"/>
      </dsp:txXfrm>
    </dsp:sp>
    <dsp:sp modelId="{14143947-28C3-CB4C-AAC8-63535BC3CE4B}">
      <dsp:nvSpPr>
        <dsp:cNvPr id="0" name=""/>
        <dsp:cNvSpPr/>
      </dsp:nvSpPr>
      <dsp:spPr>
        <a:xfrm>
          <a:off x="594181" y="1697332"/>
          <a:ext cx="435056" cy="435056"/>
        </a:xfrm>
        <a:prstGeom prst="ellipse">
          <a:avLst/>
        </a:prstGeom>
        <a:solidFill>
          <a:schemeClr val="lt1">
            <a:hueOff val="0"/>
            <a:satOff val="0"/>
            <a:lumOff val="0"/>
            <a:alphaOff val="0"/>
          </a:schemeClr>
        </a:solidFill>
        <a:ln w="9525" cap="flat" cmpd="sng" algn="ctr">
          <a:solidFill>
            <a:schemeClr val="accent3">
              <a:hueOff val="-6164083"/>
              <a:satOff val="6281"/>
              <a:lumOff val="-1177"/>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12C8249-2E85-674D-8834-133CB87F5EB2}">
      <dsp:nvSpPr>
        <dsp:cNvPr id="0" name=""/>
        <dsp:cNvSpPr/>
      </dsp:nvSpPr>
      <dsp:spPr>
        <a:xfrm>
          <a:off x="756561" y="2263212"/>
          <a:ext cx="3441582" cy="348045"/>
        </a:xfrm>
        <a:prstGeom prst="rect">
          <a:avLst/>
        </a:prstGeom>
        <a:blipFill>
          <a:blip xmlns:r="http://schemas.openxmlformats.org/officeDocument/2006/relationships" r:embed="rId1">
            <a:duotone>
              <a:schemeClr val="accent3">
                <a:hueOff val="-8218778"/>
                <a:satOff val="8375"/>
                <a:lumOff val="-1569"/>
                <a:alphaOff val="0"/>
                <a:shade val="74000"/>
                <a:satMod val="130000"/>
                <a:lumMod val="90000"/>
              </a:schemeClr>
              <a:schemeClr val="accent3">
                <a:hueOff val="-8218778"/>
                <a:satOff val="8375"/>
                <a:lumOff val="-1569"/>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6261"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latin typeface="Arial" panose="020B0604020202020204" pitchFamily="34" charset="0"/>
              <a:cs typeface="Arial" panose="020B0604020202020204" pitchFamily="34" charset="0"/>
            </a:rPr>
            <a:t>Đổi</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mới</a:t>
          </a:r>
          <a:endParaRPr lang="en-US" sz="1900" kern="1200" dirty="0">
            <a:latin typeface="Arial" panose="020B0604020202020204" pitchFamily="34" charset="0"/>
            <a:cs typeface="Arial" panose="020B0604020202020204" pitchFamily="34" charset="0"/>
          </a:endParaRPr>
        </a:p>
      </dsp:txBody>
      <dsp:txXfrm>
        <a:off x="756561" y="2263212"/>
        <a:ext cx="3441582" cy="348045"/>
      </dsp:txXfrm>
    </dsp:sp>
    <dsp:sp modelId="{E43E2DA9-D261-6E4E-85EC-FDDA04960027}">
      <dsp:nvSpPr>
        <dsp:cNvPr id="0" name=""/>
        <dsp:cNvSpPr/>
      </dsp:nvSpPr>
      <dsp:spPr>
        <a:xfrm>
          <a:off x="539033" y="2219706"/>
          <a:ext cx="435056" cy="435056"/>
        </a:xfrm>
        <a:prstGeom prst="ellipse">
          <a:avLst/>
        </a:prstGeom>
        <a:solidFill>
          <a:schemeClr val="lt1">
            <a:hueOff val="0"/>
            <a:satOff val="0"/>
            <a:lumOff val="0"/>
            <a:alphaOff val="0"/>
          </a:schemeClr>
        </a:solidFill>
        <a:ln w="9525" cap="flat" cmpd="sng" algn="ctr">
          <a:solidFill>
            <a:schemeClr val="accent3">
              <a:hueOff val="-8218778"/>
              <a:satOff val="8375"/>
              <a:lumOff val="-1569"/>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B426D89-1823-B445-B33F-E0B9229E41AA}">
      <dsp:nvSpPr>
        <dsp:cNvPr id="0" name=""/>
        <dsp:cNvSpPr/>
      </dsp:nvSpPr>
      <dsp:spPr>
        <a:xfrm>
          <a:off x="583841" y="2785203"/>
          <a:ext cx="3614303" cy="348045"/>
        </a:xfrm>
        <a:prstGeom prst="rect">
          <a:avLst/>
        </a:prstGeom>
        <a:blipFill>
          <a:blip xmlns:r="http://schemas.openxmlformats.org/officeDocument/2006/relationships" r:embed="rId1">
            <a:duotone>
              <a:schemeClr val="accent3">
                <a:hueOff val="-10273472"/>
                <a:satOff val="10468"/>
                <a:lumOff val="-1962"/>
                <a:alphaOff val="0"/>
                <a:shade val="74000"/>
                <a:satMod val="130000"/>
                <a:lumMod val="90000"/>
              </a:schemeClr>
              <a:schemeClr val="accent3">
                <a:hueOff val="-10273472"/>
                <a:satOff val="10468"/>
                <a:lumOff val="-196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6261"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latin typeface="Arial" panose="020B0604020202020204" pitchFamily="34" charset="0"/>
              <a:cs typeface="Arial" panose="020B0604020202020204" pitchFamily="34" charset="0"/>
            </a:rPr>
            <a:t>Đồng</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bộ</a:t>
          </a:r>
          <a:endParaRPr lang="en-US" sz="1900" kern="1200" dirty="0">
            <a:latin typeface="Arial" panose="020B0604020202020204" pitchFamily="34" charset="0"/>
            <a:cs typeface="Arial" panose="020B0604020202020204" pitchFamily="34" charset="0"/>
          </a:endParaRPr>
        </a:p>
      </dsp:txBody>
      <dsp:txXfrm>
        <a:off x="583841" y="2785203"/>
        <a:ext cx="3614303" cy="348045"/>
      </dsp:txXfrm>
    </dsp:sp>
    <dsp:sp modelId="{A0F11870-B3EF-354D-9B91-AB98D140AE60}">
      <dsp:nvSpPr>
        <dsp:cNvPr id="0" name=""/>
        <dsp:cNvSpPr/>
      </dsp:nvSpPr>
      <dsp:spPr>
        <a:xfrm>
          <a:off x="366312" y="2741697"/>
          <a:ext cx="435056" cy="435056"/>
        </a:xfrm>
        <a:prstGeom prst="ellipse">
          <a:avLst/>
        </a:prstGeom>
        <a:solidFill>
          <a:schemeClr val="lt1">
            <a:hueOff val="0"/>
            <a:satOff val="0"/>
            <a:lumOff val="0"/>
            <a:alphaOff val="0"/>
          </a:schemeClr>
        </a:solidFill>
        <a:ln w="9525" cap="flat" cmpd="sng" algn="ctr">
          <a:solidFill>
            <a:schemeClr val="accent3">
              <a:hueOff val="-10273472"/>
              <a:satOff val="10468"/>
              <a:lumOff val="-1962"/>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C42A02E-BADB-084D-A4FA-79F18B855656}">
      <dsp:nvSpPr>
        <dsp:cNvPr id="0" name=""/>
        <dsp:cNvSpPr/>
      </dsp:nvSpPr>
      <dsp:spPr>
        <a:xfrm>
          <a:off x="268654" y="3307577"/>
          <a:ext cx="3929489" cy="348045"/>
        </a:xfrm>
        <a:prstGeom prst="rect">
          <a:avLst/>
        </a:prstGeom>
        <a:blipFill>
          <a:blip xmlns:r="http://schemas.openxmlformats.org/officeDocument/2006/relationships" r:embed="rId1">
            <a:duotone>
              <a:schemeClr val="accent3">
                <a:hueOff val="-12328166"/>
                <a:satOff val="12562"/>
                <a:lumOff val="-2354"/>
                <a:alphaOff val="0"/>
                <a:shade val="74000"/>
                <a:satMod val="130000"/>
                <a:lumMod val="90000"/>
              </a:schemeClr>
              <a:schemeClr val="accent3">
                <a:hueOff val="-12328166"/>
                <a:satOff val="12562"/>
                <a:lumOff val="-2354"/>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6261" tIns="48260" rIns="48260" bIns="48260" numCol="1" spcCol="1270" anchor="ctr" anchorCtr="0">
          <a:noAutofit/>
        </a:bodyPr>
        <a:lstStyle/>
        <a:p>
          <a:pPr marL="0" lvl="0" indent="0" algn="ctr" defTabSz="844550">
            <a:lnSpc>
              <a:spcPct val="90000"/>
            </a:lnSpc>
            <a:spcBef>
              <a:spcPct val="0"/>
            </a:spcBef>
            <a:spcAft>
              <a:spcPct val="35000"/>
            </a:spcAft>
            <a:buNone/>
          </a:pPr>
          <a:r>
            <a:rPr lang="en-US" sz="1900" kern="1200" dirty="0" err="1">
              <a:latin typeface="Arial" panose="020B0604020202020204" pitchFamily="34" charset="0"/>
              <a:cs typeface="Arial" panose="020B0604020202020204" pitchFamily="34" charset="0"/>
            </a:rPr>
            <a:t>Pháp</a:t>
          </a:r>
          <a:r>
            <a:rPr lang="en-US" sz="1900" kern="1200" dirty="0">
              <a:latin typeface="Arial" panose="020B0604020202020204" pitchFamily="34" charset="0"/>
              <a:cs typeface="Arial" panose="020B0604020202020204" pitchFamily="34" charset="0"/>
            </a:rPr>
            <a:t> </a:t>
          </a:r>
          <a:r>
            <a:rPr lang="en-US" sz="1900" kern="1200" dirty="0" err="1">
              <a:latin typeface="Arial" panose="020B0604020202020204" pitchFamily="34" charset="0"/>
              <a:cs typeface="Arial" panose="020B0604020202020204" pitchFamily="34" charset="0"/>
            </a:rPr>
            <a:t>lý</a:t>
          </a:r>
          <a:endParaRPr lang="en-US" sz="1900" kern="1200" dirty="0">
            <a:latin typeface="Arial" panose="020B0604020202020204" pitchFamily="34" charset="0"/>
            <a:cs typeface="Arial" panose="020B0604020202020204" pitchFamily="34" charset="0"/>
          </a:endParaRPr>
        </a:p>
      </dsp:txBody>
      <dsp:txXfrm>
        <a:off x="268654" y="3307577"/>
        <a:ext cx="3929489" cy="348045"/>
      </dsp:txXfrm>
    </dsp:sp>
    <dsp:sp modelId="{24285569-0CF4-0343-B318-FF2073844750}">
      <dsp:nvSpPr>
        <dsp:cNvPr id="0" name=""/>
        <dsp:cNvSpPr/>
      </dsp:nvSpPr>
      <dsp:spPr>
        <a:xfrm>
          <a:off x="51126" y="3264072"/>
          <a:ext cx="435056" cy="435056"/>
        </a:xfrm>
        <a:prstGeom prst="ellipse">
          <a:avLst/>
        </a:prstGeom>
        <a:solidFill>
          <a:schemeClr val="lt1">
            <a:hueOff val="0"/>
            <a:satOff val="0"/>
            <a:lumOff val="0"/>
            <a:alphaOff val="0"/>
          </a:schemeClr>
        </a:solidFill>
        <a:ln w="9525" cap="flat" cmpd="sng" algn="ctr">
          <a:solidFill>
            <a:schemeClr val="accent3">
              <a:hueOff val="-12328166"/>
              <a:satOff val="12562"/>
              <a:lumOff val="-2354"/>
              <a:alphaOff val="0"/>
            </a:schemeClr>
          </a:solidFill>
          <a:prstDash val="solid"/>
        </a:ln>
        <a:effectLst>
          <a:innerShdw blurRad="25400" dist="12700" dir="13500000">
            <a:srgbClr val="000000">
              <a:alpha val="45000"/>
            </a:srgbClr>
          </a:inn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8F9FB-799C-3241-BE48-3F9787635B9B}">
      <dsp:nvSpPr>
        <dsp:cNvPr id="0" name=""/>
        <dsp:cNvSpPr/>
      </dsp:nvSpPr>
      <dsp:spPr>
        <a:xfrm>
          <a:off x="237430" y="1383263"/>
          <a:ext cx="3039512" cy="870783"/>
        </a:xfrm>
        <a:prstGeom prst="roundRect">
          <a:avLst>
            <a:gd name="adj" fmla="val 1000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tx1"/>
              </a:solidFill>
              <a:latin typeface="Arial" panose="020B0604020202020204" pitchFamily="34" charset="0"/>
              <a:cs typeface="Arial" panose="020B0604020202020204" pitchFamily="34" charset="0"/>
            </a:rPr>
            <a:t>Cơ</a:t>
          </a:r>
          <a:r>
            <a:rPr lang="en-US" sz="2000" kern="1200" dirty="0">
              <a:solidFill>
                <a:schemeClr val="tx1"/>
              </a:solidFill>
              <a:latin typeface="Arial" panose="020B0604020202020204" pitchFamily="34" charset="0"/>
              <a:cs typeface="Arial" panose="020B0604020202020204" pitchFamily="34" charset="0"/>
            </a:rPr>
            <a:t> </a:t>
          </a:r>
          <a:r>
            <a:rPr lang="en-US" sz="2000" kern="1200" dirty="0" err="1">
              <a:solidFill>
                <a:schemeClr val="tx1"/>
              </a:solidFill>
              <a:latin typeface="Arial" panose="020B0604020202020204" pitchFamily="34" charset="0"/>
              <a:cs typeface="Arial" panose="020B0604020202020204" pitchFamily="34" charset="0"/>
            </a:rPr>
            <a:t>quan</a:t>
          </a:r>
          <a:r>
            <a:rPr lang="en-US" sz="2000" kern="1200" dirty="0">
              <a:solidFill>
                <a:schemeClr val="tx1"/>
              </a:solidFill>
              <a:latin typeface="Arial" panose="020B0604020202020204" pitchFamily="34" charset="0"/>
              <a:cs typeface="Arial" panose="020B0604020202020204" pitchFamily="34" charset="0"/>
            </a:rPr>
            <a:t> </a:t>
          </a:r>
          <a:r>
            <a:rPr lang="en-US" sz="2000" kern="1200" dirty="0" err="1">
              <a:solidFill>
                <a:schemeClr val="tx1"/>
              </a:solidFill>
              <a:latin typeface="Arial" panose="020B0604020202020204" pitchFamily="34" charset="0"/>
              <a:cs typeface="Arial" panose="020B0604020202020204" pitchFamily="34" charset="0"/>
            </a:rPr>
            <a:t>tiêu</a:t>
          </a:r>
          <a:r>
            <a:rPr lang="en-US" sz="2000" kern="1200" dirty="0">
              <a:solidFill>
                <a:schemeClr val="tx1"/>
              </a:solidFill>
              <a:latin typeface="Arial" panose="020B0604020202020204" pitchFamily="34" charset="0"/>
              <a:cs typeface="Arial" panose="020B0604020202020204" pitchFamily="34" charset="0"/>
            </a:rPr>
            <a:t> </a:t>
          </a:r>
          <a:r>
            <a:rPr lang="en-US" sz="2000" kern="1200" dirty="0" err="1">
              <a:solidFill>
                <a:schemeClr val="tx1"/>
              </a:solidFill>
              <a:latin typeface="Arial" panose="020B0604020202020204" pitchFamily="34" charset="0"/>
              <a:cs typeface="Arial" panose="020B0604020202020204" pitchFamily="34" charset="0"/>
            </a:rPr>
            <a:t>chuẩn</a:t>
          </a:r>
          <a:r>
            <a:rPr lang="en-US" sz="2000" kern="1200" dirty="0">
              <a:solidFill>
                <a:schemeClr val="tx1"/>
              </a:solidFill>
              <a:latin typeface="Arial" panose="020B0604020202020204" pitchFamily="34" charset="0"/>
              <a:cs typeface="Arial" panose="020B0604020202020204" pitchFamily="34" charset="0"/>
            </a:rPr>
            <a:t> </a:t>
          </a:r>
          <a:r>
            <a:rPr lang="en-US" sz="2000" kern="1200" dirty="0" err="1">
              <a:solidFill>
                <a:schemeClr val="tx1"/>
              </a:solidFill>
              <a:latin typeface="Arial" panose="020B0604020202020204" pitchFamily="34" charset="0"/>
              <a:cs typeface="Arial" panose="020B0604020202020204" pitchFamily="34" charset="0"/>
            </a:rPr>
            <a:t>hoá</a:t>
          </a:r>
          <a:r>
            <a:rPr lang="en-US" sz="2000" kern="1200" dirty="0">
              <a:solidFill>
                <a:schemeClr val="tx1"/>
              </a:solidFill>
              <a:latin typeface="Arial" panose="020B0604020202020204" pitchFamily="34" charset="0"/>
              <a:cs typeface="Arial" panose="020B0604020202020204" pitchFamily="34" charset="0"/>
            </a:rPr>
            <a:t> </a:t>
          </a:r>
        </a:p>
      </dsp:txBody>
      <dsp:txXfrm>
        <a:off x="262934" y="1408767"/>
        <a:ext cx="2988504" cy="819775"/>
      </dsp:txXfrm>
    </dsp:sp>
    <dsp:sp modelId="{5ACAFB2C-9981-6A4A-A199-6F20A1A8ACC7}">
      <dsp:nvSpPr>
        <dsp:cNvPr id="0" name=""/>
        <dsp:cNvSpPr/>
      </dsp:nvSpPr>
      <dsp:spPr>
        <a:xfrm rot="17760010">
          <a:off x="2981858" y="1333117"/>
          <a:ext cx="1050820" cy="26604"/>
        </a:xfrm>
        <a:custGeom>
          <a:avLst/>
          <a:gdLst/>
          <a:ahLst/>
          <a:cxnLst/>
          <a:rect l="0" t="0" r="0" b="0"/>
          <a:pathLst>
            <a:path>
              <a:moveTo>
                <a:pt x="0" y="13302"/>
              </a:moveTo>
              <a:lnTo>
                <a:pt x="1050820" y="13302"/>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80998" y="1320149"/>
        <a:ext cx="52541" cy="52541"/>
      </dsp:txXfrm>
    </dsp:sp>
    <dsp:sp modelId="{6FACD684-0032-B747-812C-944384DD06F7}">
      <dsp:nvSpPr>
        <dsp:cNvPr id="0" name=""/>
        <dsp:cNvSpPr/>
      </dsp:nvSpPr>
      <dsp:spPr>
        <a:xfrm>
          <a:off x="3737594" y="475504"/>
          <a:ext cx="1965438" cy="797361"/>
        </a:xfrm>
        <a:prstGeom prst="roundRect">
          <a:avLst>
            <a:gd name="adj" fmla="val 10000"/>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tx1"/>
              </a:solidFill>
              <a:latin typeface="Arial" panose="020B0604020202020204" pitchFamily="34" charset="0"/>
              <a:cs typeface="Arial" panose="020B0604020202020204" pitchFamily="34" charset="0"/>
            </a:rPr>
            <a:t>Quốc</a:t>
          </a:r>
          <a:r>
            <a:rPr lang="en-US" sz="2000" kern="1200" dirty="0">
              <a:solidFill>
                <a:schemeClr val="tx1"/>
              </a:solidFill>
              <a:latin typeface="Arial" panose="020B0604020202020204" pitchFamily="34" charset="0"/>
              <a:cs typeface="Arial" panose="020B0604020202020204" pitchFamily="34" charset="0"/>
            </a:rPr>
            <a:t> </a:t>
          </a:r>
          <a:r>
            <a:rPr lang="en-US" sz="2000" kern="1200" dirty="0" err="1">
              <a:solidFill>
                <a:schemeClr val="tx1"/>
              </a:solidFill>
              <a:latin typeface="Arial" panose="020B0604020202020204" pitchFamily="34" charset="0"/>
              <a:cs typeface="Arial" panose="020B0604020202020204" pitchFamily="34" charset="0"/>
            </a:rPr>
            <a:t>tế</a:t>
          </a:r>
          <a:endParaRPr lang="en-US" sz="2000" kern="1200" dirty="0">
            <a:solidFill>
              <a:schemeClr val="tx1"/>
            </a:solidFill>
            <a:latin typeface="Arial" panose="020B0604020202020204" pitchFamily="34" charset="0"/>
            <a:cs typeface="Arial" panose="020B0604020202020204" pitchFamily="34" charset="0"/>
          </a:endParaRPr>
        </a:p>
      </dsp:txBody>
      <dsp:txXfrm>
        <a:off x="3760948" y="498858"/>
        <a:ext cx="1918730" cy="750653"/>
      </dsp:txXfrm>
    </dsp:sp>
    <dsp:sp modelId="{6E794D07-588D-AB4B-98D2-6F7974DE772E}">
      <dsp:nvSpPr>
        <dsp:cNvPr id="0" name=""/>
        <dsp:cNvSpPr/>
      </dsp:nvSpPr>
      <dsp:spPr>
        <a:xfrm rot="19129649">
          <a:off x="5588374" y="555615"/>
          <a:ext cx="927399" cy="26604"/>
        </a:xfrm>
        <a:custGeom>
          <a:avLst/>
          <a:gdLst/>
          <a:ahLst/>
          <a:cxnLst/>
          <a:rect l="0" t="0" r="0" b="0"/>
          <a:pathLst>
            <a:path>
              <a:moveTo>
                <a:pt x="0" y="13302"/>
              </a:moveTo>
              <a:lnTo>
                <a:pt x="927399" y="13302"/>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28888" y="545733"/>
        <a:ext cx="46369" cy="46369"/>
      </dsp:txXfrm>
    </dsp:sp>
    <dsp:sp modelId="{9B369F08-4D81-E94F-9A02-92A9B23F91A8}">
      <dsp:nvSpPr>
        <dsp:cNvPr id="0" name=""/>
        <dsp:cNvSpPr/>
      </dsp:nvSpPr>
      <dsp:spPr>
        <a:xfrm>
          <a:off x="6401114" y="0"/>
          <a:ext cx="3682685" cy="527303"/>
        </a:xfrm>
        <a:prstGeom prst="roundRect">
          <a:avLst>
            <a:gd name="adj" fmla="val 10000"/>
          </a:avLst>
        </a:prstGeom>
        <a:blipFill>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Arial" panose="020B0604020202020204" pitchFamily="34" charset="0"/>
              <a:cs typeface="Arial" panose="020B0604020202020204" pitchFamily="34" charset="0"/>
            </a:rPr>
            <a:t>Tổ</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chức</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tiêu</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chuẩn</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hoá</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quốc</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tế</a:t>
          </a:r>
          <a:r>
            <a:rPr lang="en-US" sz="1600" kern="1200" dirty="0">
              <a:solidFill>
                <a:schemeClr val="tx1"/>
              </a:solidFill>
              <a:latin typeface="Arial" panose="020B0604020202020204" pitchFamily="34" charset="0"/>
              <a:cs typeface="Arial" panose="020B0604020202020204" pitchFamily="34" charset="0"/>
            </a:rPr>
            <a:t> ISO</a:t>
          </a:r>
        </a:p>
      </dsp:txBody>
      <dsp:txXfrm>
        <a:off x="6416558" y="15444"/>
        <a:ext cx="3651797" cy="496415"/>
      </dsp:txXfrm>
    </dsp:sp>
    <dsp:sp modelId="{2C874965-2A3E-9E41-B1C9-2D683821C4AF}">
      <dsp:nvSpPr>
        <dsp:cNvPr id="0" name=""/>
        <dsp:cNvSpPr/>
      </dsp:nvSpPr>
      <dsp:spPr>
        <a:xfrm rot="21587643">
          <a:off x="5703030" y="859559"/>
          <a:ext cx="736442" cy="26604"/>
        </a:xfrm>
        <a:custGeom>
          <a:avLst/>
          <a:gdLst/>
          <a:ahLst/>
          <a:cxnLst/>
          <a:rect l="0" t="0" r="0" b="0"/>
          <a:pathLst>
            <a:path>
              <a:moveTo>
                <a:pt x="0" y="13302"/>
              </a:moveTo>
              <a:lnTo>
                <a:pt x="736442" y="13302"/>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52840" y="854450"/>
        <a:ext cx="36822" cy="36822"/>
      </dsp:txXfrm>
    </dsp:sp>
    <dsp:sp modelId="{581AD784-AA61-5A4A-A484-C767C4016403}">
      <dsp:nvSpPr>
        <dsp:cNvPr id="0" name=""/>
        <dsp:cNvSpPr/>
      </dsp:nvSpPr>
      <dsp:spPr>
        <a:xfrm>
          <a:off x="6439470" y="607886"/>
          <a:ext cx="3644329" cy="527303"/>
        </a:xfrm>
        <a:prstGeom prst="roundRect">
          <a:avLst>
            <a:gd name="adj" fmla="val 10000"/>
          </a:avLst>
        </a:prstGeom>
        <a:blipFill>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Arial" panose="020B0604020202020204" pitchFamily="34" charset="0"/>
              <a:cs typeface="Arial" panose="020B0604020202020204" pitchFamily="34" charset="0"/>
            </a:rPr>
            <a:t>Uỷ</a:t>
          </a:r>
          <a:r>
            <a:rPr lang="en-US" sz="1600" kern="1200" dirty="0">
              <a:solidFill>
                <a:schemeClr val="tx1"/>
              </a:solidFill>
              <a:latin typeface="Arial" panose="020B0604020202020204" pitchFamily="34" charset="0"/>
              <a:cs typeface="Arial" panose="020B0604020202020204" pitchFamily="34" charset="0"/>
            </a:rPr>
            <a:t> ban </a:t>
          </a:r>
          <a:r>
            <a:rPr lang="en-US" sz="1600" kern="1200" dirty="0" err="1">
              <a:solidFill>
                <a:schemeClr val="tx1"/>
              </a:solidFill>
              <a:latin typeface="Arial" panose="020B0604020202020204" pitchFamily="34" charset="0"/>
              <a:cs typeface="Arial" panose="020B0604020202020204" pitchFamily="34" charset="0"/>
            </a:rPr>
            <a:t>tiêu</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chuẩn</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hoá</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về</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thực</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phẩm</a:t>
          </a:r>
          <a:r>
            <a:rPr lang="en-US" sz="1600" kern="1200" dirty="0">
              <a:solidFill>
                <a:schemeClr val="tx1"/>
              </a:solidFill>
              <a:latin typeface="Arial" panose="020B0604020202020204" pitchFamily="34" charset="0"/>
              <a:cs typeface="Arial" panose="020B0604020202020204" pitchFamily="34" charset="0"/>
            </a:rPr>
            <a:t> CAC</a:t>
          </a:r>
        </a:p>
      </dsp:txBody>
      <dsp:txXfrm>
        <a:off x="6454914" y="623330"/>
        <a:ext cx="3613441" cy="496415"/>
      </dsp:txXfrm>
    </dsp:sp>
    <dsp:sp modelId="{2E86289E-7CCB-F54E-8DC6-374D3CBAB159}">
      <dsp:nvSpPr>
        <dsp:cNvPr id="0" name=""/>
        <dsp:cNvSpPr/>
      </dsp:nvSpPr>
      <dsp:spPr>
        <a:xfrm rot="2357359">
          <a:off x="5594801" y="1164081"/>
          <a:ext cx="957617" cy="26604"/>
        </a:xfrm>
        <a:custGeom>
          <a:avLst/>
          <a:gdLst/>
          <a:ahLst/>
          <a:cxnLst/>
          <a:rect l="0" t="0" r="0" b="0"/>
          <a:pathLst>
            <a:path>
              <a:moveTo>
                <a:pt x="0" y="13302"/>
              </a:moveTo>
              <a:lnTo>
                <a:pt x="957617" y="13302"/>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49670" y="1153443"/>
        <a:ext cx="47880" cy="47880"/>
      </dsp:txXfrm>
    </dsp:sp>
    <dsp:sp modelId="{6D421F5C-D76A-9840-AB57-AB35D5B2612D}">
      <dsp:nvSpPr>
        <dsp:cNvPr id="0" name=""/>
        <dsp:cNvSpPr/>
      </dsp:nvSpPr>
      <dsp:spPr>
        <a:xfrm>
          <a:off x="6444188" y="1216932"/>
          <a:ext cx="3628752" cy="527303"/>
        </a:xfrm>
        <a:prstGeom prst="roundRect">
          <a:avLst>
            <a:gd name="adj" fmla="val 10000"/>
          </a:avLst>
        </a:prstGeom>
        <a:blipFill>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a:t>
          </a:r>
        </a:p>
      </dsp:txBody>
      <dsp:txXfrm>
        <a:off x="6459632" y="1232376"/>
        <a:ext cx="3597864" cy="496415"/>
      </dsp:txXfrm>
    </dsp:sp>
    <dsp:sp modelId="{B469B6B5-EE97-6143-B5E1-1F3FFA653292}">
      <dsp:nvSpPr>
        <dsp:cNvPr id="0" name=""/>
        <dsp:cNvSpPr/>
      </dsp:nvSpPr>
      <dsp:spPr>
        <a:xfrm rot="3733657">
          <a:off x="3012964" y="2242715"/>
          <a:ext cx="988608" cy="26604"/>
        </a:xfrm>
        <a:custGeom>
          <a:avLst/>
          <a:gdLst/>
          <a:ahLst/>
          <a:cxnLst/>
          <a:rect l="0" t="0" r="0" b="0"/>
          <a:pathLst>
            <a:path>
              <a:moveTo>
                <a:pt x="0" y="13302"/>
              </a:moveTo>
              <a:lnTo>
                <a:pt x="988608" y="13302"/>
              </a:lnTo>
            </a:path>
          </a:pathLst>
        </a:custGeom>
        <a:noFill/>
        <a:ln w="15875"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82553" y="2231302"/>
        <a:ext cx="49430" cy="49430"/>
      </dsp:txXfrm>
    </dsp:sp>
    <dsp:sp modelId="{DC1D27A2-096C-B34E-BC02-AD375EDB361B}">
      <dsp:nvSpPr>
        <dsp:cNvPr id="0" name=""/>
        <dsp:cNvSpPr/>
      </dsp:nvSpPr>
      <dsp:spPr>
        <a:xfrm>
          <a:off x="3737594" y="2250836"/>
          <a:ext cx="1887576" cy="885088"/>
        </a:xfrm>
        <a:prstGeom prst="roundRect">
          <a:avLst>
            <a:gd name="adj" fmla="val 10000"/>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tx1"/>
              </a:solidFill>
              <a:latin typeface="Arial" panose="020B0604020202020204" pitchFamily="34" charset="0"/>
              <a:cs typeface="Arial" panose="020B0604020202020204" pitchFamily="34" charset="0"/>
            </a:rPr>
            <a:t>Việt</a:t>
          </a:r>
          <a:r>
            <a:rPr lang="en-US" sz="2000" kern="1200" dirty="0">
              <a:solidFill>
                <a:schemeClr val="tx1"/>
              </a:solidFill>
              <a:latin typeface="Arial" panose="020B0604020202020204" pitchFamily="34" charset="0"/>
              <a:cs typeface="Arial" panose="020B0604020202020204" pitchFamily="34" charset="0"/>
            </a:rPr>
            <a:t> Nam</a:t>
          </a:r>
        </a:p>
      </dsp:txBody>
      <dsp:txXfrm>
        <a:off x="3763517" y="2276759"/>
        <a:ext cx="1835730" cy="833242"/>
      </dsp:txXfrm>
    </dsp:sp>
    <dsp:sp modelId="{7E883B68-FC3D-1F43-942C-ABE20E06DA2E}">
      <dsp:nvSpPr>
        <dsp:cNvPr id="0" name=""/>
        <dsp:cNvSpPr/>
      </dsp:nvSpPr>
      <dsp:spPr>
        <a:xfrm rot="19345916">
          <a:off x="5525630" y="2387412"/>
          <a:ext cx="960028" cy="26604"/>
        </a:xfrm>
        <a:custGeom>
          <a:avLst/>
          <a:gdLst/>
          <a:ahLst/>
          <a:cxnLst/>
          <a:rect l="0" t="0" r="0" b="0"/>
          <a:pathLst>
            <a:path>
              <a:moveTo>
                <a:pt x="0" y="13302"/>
              </a:moveTo>
              <a:lnTo>
                <a:pt x="960028" y="13302"/>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81643" y="2376713"/>
        <a:ext cx="48001" cy="48001"/>
      </dsp:txXfrm>
    </dsp:sp>
    <dsp:sp modelId="{8302E5D7-45AE-8442-8BEB-F559CFF9582D}">
      <dsp:nvSpPr>
        <dsp:cNvPr id="0" name=""/>
        <dsp:cNvSpPr/>
      </dsp:nvSpPr>
      <dsp:spPr>
        <a:xfrm>
          <a:off x="6386118" y="1844396"/>
          <a:ext cx="3697681" cy="527303"/>
        </a:xfrm>
        <a:prstGeom prst="roundRect">
          <a:avLst>
            <a:gd name="adj" fmla="val 10000"/>
          </a:avLst>
        </a:prstGeom>
        <a:blipFill>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80000"/>
            </a:lnSpc>
            <a:spcBef>
              <a:spcPct val="0"/>
            </a:spcBef>
            <a:spcAft>
              <a:spcPts val="30"/>
            </a:spcAft>
            <a:buNone/>
          </a:pPr>
          <a:r>
            <a:rPr lang="en-US" sz="1600" kern="1200" dirty="0" err="1">
              <a:solidFill>
                <a:schemeClr val="tx1"/>
              </a:solidFill>
              <a:latin typeface="Arial" panose="020B0604020202020204" pitchFamily="34" charset="0"/>
              <a:cs typeface="Arial" panose="020B0604020202020204" pitchFamily="34" charset="0"/>
            </a:rPr>
            <a:t>Tổng</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cuc</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Tiêu</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chuẩn</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Đo</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lường</a:t>
          </a:r>
          <a:r>
            <a:rPr lang="en-US" sz="1600" kern="1200" dirty="0">
              <a:solidFill>
                <a:schemeClr val="tx1"/>
              </a:solidFill>
              <a:latin typeface="Arial" panose="020B0604020202020204" pitchFamily="34" charset="0"/>
              <a:cs typeface="Arial" panose="020B0604020202020204" pitchFamily="34" charset="0"/>
            </a:rPr>
            <a:t> – </a:t>
          </a:r>
        </a:p>
        <a:p>
          <a:pPr marL="0" lvl="0" indent="0" algn="ctr" defTabSz="711200">
            <a:lnSpc>
              <a:spcPct val="80000"/>
            </a:lnSpc>
            <a:spcBef>
              <a:spcPct val="0"/>
            </a:spcBef>
            <a:spcAft>
              <a:spcPts val="30"/>
            </a:spcAft>
            <a:buNone/>
          </a:pPr>
          <a:r>
            <a:rPr lang="en-US" sz="1600" kern="1200" dirty="0" err="1">
              <a:solidFill>
                <a:schemeClr val="tx1"/>
              </a:solidFill>
              <a:latin typeface="Arial" panose="020B0604020202020204" pitchFamily="34" charset="0"/>
              <a:cs typeface="Arial" panose="020B0604020202020204" pitchFamily="34" charset="0"/>
            </a:rPr>
            <a:t>Chất</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lượng</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Việt</a:t>
          </a:r>
          <a:r>
            <a:rPr lang="en-US" sz="1600" kern="1200" dirty="0">
              <a:solidFill>
                <a:schemeClr val="tx1"/>
              </a:solidFill>
              <a:latin typeface="Arial" panose="020B0604020202020204" pitchFamily="34" charset="0"/>
              <a:cs typeface="Arial" panose="020B0604020202020204" pitchFamily="34" charset="0"/>
            </a:rPr>
            <a:t> Nam</a:t>
          </a:r>
        </a:p>
      </dsp:txBody>
      <dsp:txXfrm>
        <a:off x="6401562" y="1859840"/>
        <a:ext cx="3666793" cy="496415"/>
      </dsp:txXfrm>
    </dsp:sp>
    <dsp:sp modelId="{F2D42752-2D45-9345-88DC-08BF12960E59}">
      <dsp:nvSpPr>
        <dsp:cNvPr id="0" name=""/>
        <dsp:cNvSpPr/>
      </dsp:nvSpPr>
      <dsp:spPr>
        <a:xfrm rot="135149">
          <a:off x="5624885" y="2694592"/>
          <a:ext cx="738569" cy="26604"/>
        </a:xfrm>
        <a:custGeom>
          <a:avLst/>
          <a:gdLst/>
          <a:ahLst/>
          <a:cxnLst/>
          <a:rect l="0" t="0" r="0" b="0"/>
          <a:pathLst>
            <a:path>
              <a:moveTo>
                <a:pt x="0" y="13302"/>
              </a:moveTo>
              <a:lnTo>
                <a:pt x="738569" y="13302"/>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75706" y="2689430"/>
        <a:ext cx="36928" cy="36928"/>
      </dsp:txXfrm>
    </dsp:sp>
    <dsp:sp modelId="{BB3285DC-56F9-9D4F-BD90-99F2CB2894EF}">
      <dsp:nvSpPr>
        <dsp:cNvPr id="0" name=""/>
        <dsp:cNvSpPr/>
      </dsp:nvSpPr>
      <dsp:spPr>
        <a:xfrm>
          <a:off x="6363170" y="2458757"/>
          <a:ext cx="3720629" cy="527303"/>
        </a:xfrm>
        <a:prstGeom prst="roundRect">
          <a:avLst>
            <a:gd name="adj" fmla="val 10000"/>
          </a:avLst>
        </a:prstGeom>
        <a:blipFill>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Arial" panose="020B0604020202020204" pitchFamily="34" charset="0"/>
              <a:cs typeface="Arial" panose="020B0604020202020204" pitchFamily="34" charset="0"/>
            </a:rPr>
            <a:t>Viện</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Đo</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lường</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và</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Tiêu</a:t>
          </a:r>
          <a:r>
            <a:rPr lang="en-US" sz="1600" kern="1200" dirty="0">
              <a:solidFill>
                <a:schemeClr val="tx1"/>
              </a:solidFill>
              <a:latin typeface="Arial" panose="020B0604020202020204" pitchFamily="34" charset="0"/>
              <a:cs typeface="Arial" panose="020B0604020202020204" pitchFamily="34" charset="0"/>
            </a:rPr>
            <a:t> </a:t>
          </a:r>
          <a:r>
            <a:rPr lang="en-US" sz="1600" kern="1200" dirty="0" err="1">
              <a:solidFill>
                <a:schemeClr val="tx1"/>
              </a:solidFill>
              <a:latin typeface="Arial" panose="020B0604020202020204" pitchFamily="34" charset="0"/>
              <a:cs typeface="Arial" panose="020B0604020202020204" pitchFamily="34" charset="0"/>
            </a:rPr>
            <a:t>chuẩn</a:t>
          </a:r>
          <a:endParaRPr lang="en-US" sz="1600" kern="1200" dirty="0">
            <a:solidFill>
              <a:schemeClr val="tx1"/>
            </a:solidFill>
            <a:latin typeface="Arial" panose="020B0604020202020204" pitchFamily="34" charset="0"/>
            <a:cs typeface="Arial" panose="020B0604020202020204" pitchFamily="34" charset="0"/>
          </a:endParaRPr>
        </a:p>
      </dsp:txBody>
      <dsp:txXfrm>
        <a:off x="6378614" y="2474201"/>
        <a:ext cx="3689741" cy="496415"/>
      </dsp:txXfrm>
    </dsp:sp>
    <dsp:sp modelId="{75E4360A-AF3A-8248-B44F-D3AA30DC2061}">
      <dsp:nvSpPr>
        <dsp:cNvPr id="0" name=""/>
        <dsp:cNvSpPr/>
      </dsp:nvSpPr>
      <dsp:spPr>
        <a:xfrm rot="2415205">
          <a:off x="5513297" y="2985345"/>
          <a:ext cx="944850" cy="26604"/>
        </a:xfrm>
        <a:custGeom>
          <a:avLst/>
          <a:gdLst/>
          <a:ahLst/>
          <a:cxnLst/>
          <a:rect l="0" t="0" r="0" b="0"/>
          <a:pathLst>
            <a:path>
              <a:moveTo>
                <a:pt x="0" y="13302"/>
              </a:moveTo>
              <a:lnTo>
                <a:pt x="944850" y="13302"/>
              </a:lnTo>
            </a:path>
          </a:pathLst>
        </a:custGeom>
        <a:noFill/>
        <a:ln w="15875"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62101" y="2975026"/>
        <a:ext cx="47242" cy="47242"/>
      </dsp:txXfrm>
    </dsp:sp>
    <dsp:sp modelId="{CDAA77DE-F88C-E747-ACD3-F95EA337D824}">
      <dsp:nvSpPr>
        <dsp:cNvPr id="0" name=""/>
        <dsp:cNvSpPr/>
      </dsp:nvSpPr>
      <dsp:spPr>
        <a:xfrm>
          <a:off x="6346275" y="3040262"/>
          <a:ext cx="3737524" cy="527303"/>
        </a:xfrm>
        <a:prstGeom prst="roundRect">
          <a:avLst>
            <a:gd name="adj" fmla="val 10000"/>
          </a:avLst>
        </a:prstGeom>
        <a:blipFill>
          <a:blip xmlns:r="http://schemas.openxmlformats.org/officeDocument/2006/relationships" r:embed="rId1">
            <a:duotone>
              <a:schemeClr val="accent1">
                <a:hueOff val="0"/>
                <a:satOff val="0"/>
                <a:lumOff val="0"/>
                <a:alphaOff val="0"/>
                <a:shade val="74000"/>
                <a:satMod val="130000"/>
                <a:lumMod val="90000"/>
              </a:schemeClr>
              <a:schemeClr val="accent1">
                <a:hueOff val="0"/>
                <a:satOff val="0"/>
                <a:lumOff val="0"/>
                <a:alphaOff val="0"/>
                <a:tint val="94000"/>
                <a:satMod val="120000"/>
                <a:lumMod val="104000"/>
              </a:schemeClr>
            </a:duotone>
          </a:blip>
          <a:tile tx="0" ty="0" sx="100000" sy="100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a:t>
          </a:r>
        </a:p>
      </dsp:txBody>
      <dsp:txXfrm>
        <a:off x="6361719" y="3055706"/>
        <a:ext cx="3706636" cy="496415"/>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106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8A87A34-81AB-432B-8DAE-1953F412C126}" type="datetimeFigureOut">
              <a:rPr lang="en-US" smtClean="0"/>
              <a:t>4/17/2022</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D22F896-40B5-4ADD-8801-0D06FADFA095}" type="slidenum">
              <a:rPr lang="en-US" smtClean="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5844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4/17/2022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0129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6570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7132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19284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4660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2489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98003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205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57786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217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4/17/2022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73982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4/17/2022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5357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4/17/2022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353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4/17/2022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89659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1685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4/17/2022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86882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4.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3.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4/17/2022</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60382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2.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2.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 /><Relationship Id="rId2" Type="http://schemas.openxmlformats.org/officeDocument/2006/relationships/diagramData" Target="../diagrams/data6.xml" /><Relationship Id="rId1" Type="http://schemas.openxmlformats.org/officeDocument/2006/relationships/slideLayout" Target="../slideLayouts/slideLayout2.xml" /><Relationship Id="rId6" Type="http://schemas.microsoft.com/office/2007/relationships/diagramDrawing" Target="../diagrams/drawing6.xml" /><Relationship Id="rId5" Type="http://schemas.openxmlformats.org/officeDocument/2006/relationships/diagramColors" Target="../diagrams/colors6.xml" /><Relationship Id="rId4" Type="http://schemas.openxmlformats.org/officeDocument/2006/relationships/diagramQuickStyle" Target="../diagrams/quickStyle6.xml" /></Relationships>
</file>

<file path=ppt/slides/_rels/slide19.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 /><Relationship Id="rId2" Type="http://schemas.openxmlformats.org/officeDocument/2006/relationships/diagramData" Target="../diagrams/data7.xml" /><Relationship Id="rId1" Type="http://schemas.openxmlformats.org/officeDocument/2006/relationships/slideLayout" Target="../slideLayouts/slideLayout2.xml" /><Relationship Id="rId6" Type="http://schemas.microsoft.com/office/2007/relationships/diagramDrawing" Target="../diagrams/drawing7.xml" /><Relationship Id="rId5" Type="http://schemas.openxmlformats.org/officeDocument/2006/relationships/diagramColors" Target="../diagrams/colors7.xml" /><Relationship Id="rId4" Type="http://schemas.openxmlformats.org/officeDocument/2006/relationships/diagramQuickStyle" Target="../diagrams/quickStyle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3D79C-EB89-4348-A638-A668984B065F}"/>
              </a:ext>
            </a:extLst>
          </p:cNvPr>
          <p:cNvSpPr>
            <a:spLocks noGrp="1"/>
          </p:cNvSpPr>
          <p:nvPr>
            <p:ph type="ctrTitle"/>
          </p:nvPr>
        </p:nvSpPr>
        <p:spPr>
          <a:xfrm>
            <a:off x="2692398" y="1871131"/>
            <a:ext cx="6815669" cy="1557869"/>
          </a:xfrm>
        </p:spPr>
        <p:txBody>
          <a:bodyPr/>
          <a:lstStyle/>
          <a:p>
            <a:r>
              <a:rPr lang="en-VN" sz="3200" dirty="0">
                <a:latin typeface="Verdana" panose="020B0604030504040204" pitchFamily="34" charset="0"/>
                <a:ea typeface="Verdana" panose="020B0604030504040204" pitchFamily="34" charset="0"/>
                <a:cs typeface="Verdana" panose="020B0604030504040204" pitchFamily="34" charset="0"/>
              </a:rPr>
              <a:t>TIÊU CHUẨN VIỆT NAM VỀ BIÊN MỤC VÀ SẢN PHẨM, DỊCH VỤ TRONG THƯ VIỆN</a:t>
            </a:r>
          </a:p>
        </p:txBody>
      </p:sp>
      <p:sp>
        <p:nvSpPr>
          <p:cNvPr id="3" name="Subtitle 2">
            <a:extLst>
              <a:ext uri="{FF2B5EF4-FFF2-40B4-BE49-F238E27FC236}">
                <a16:creationId xmlns:a16="http://schemas.microsoft.com/office/drawing/2014/main" id="{192F3346-04C5-6643-B63C-ADF5D5DD917F}"/>
              </a:ext>
            </a:extLst>
          </p:cNvPr>
          <p:cNvSpPr>
            <a:spLocks noGrp="1"/>
          </p:cNvSpPr>
          <p:nvPr>
            <p:ph type="subTitle" idx="1"/>
          </p:nvPr>
        </p:nvSpPr>
        <p:spPr>
          <a:xfrm>
            <a:off x="2692398" y="3889093"/>
            <a:ext cx="6815669" cy="1089305"/>
          </a:xfrm>
        </p:spPr>
        <p:txBody>
          <a:bodyPr>
            <a:normAutofit/>
          </a:bodyPr>
          <a:lstStyle/>
          <a:p>
            <a:r>
              <a:rPr lang="en-VN" sz="1600" dirty="0">
                <a:latin typeface="Arial" panose="020B0604020202020204" pitchFamily="34" charset="0"/>
                <a:ea typeface="Verdana" panose="020B0604030504040204" pitchFamily="34" charset="0"/>
                <a:cs typeface="Arial" panose="020B0604020202020204" pitchFamily="34" charset="0"/>
              </a:rPr>
              <a:t>ThS. Đinh Thuý Quỳnh</a:t>
            </a:r>
          </a:p>
          <a:p>
            <a:r>
              <a:rPr lang="en-VN" sz="1600" dirty="0">
                <a:latin typeface="Arial" panose="020B0604020202020204" pitchFamily="34" charset="0"/>
                <a:ea typeface="Verdana" panose="020B0604030504040204" pitchFamily="34" charset="0"/>
                <a:cs typeface="Arial" panose="020B0604020202020204" pitchFamily="34" charset="0"/>
              </a:rPr>
              <a:t>ĐT: 0984009386</a:t>
            </a:r>
          </a:p>
          <a:p>
            <a:r>
              <a:rPr lang="en-VN" sz="1600" dirty="0">
                <a:latin typeface="Arial" panose="020B0604020202020204" pitchFamily="34" charset="0"/>
                <a:ea typeface="Verdana" panose="020B0604030504040204" pitchFamily="34" charset="0"/>
                <a:cs typeface="Arial" panose="020B0604020202020204" pitchFamily="34" charset="0"/>
              </a:rPr>
              <a:t>Email: dinhquynhdhvh@gmail.com</a:t>
            </a:r>
          </a:p>
        </p:txBody>
      </p:sp>
    </p:spTree>
    <p:extLst>
      <p:ext uri="{BB962C8B-B14F-4D97-AF65-F5344CB8AC3E}">
        <p14:creationId xmlns:p14="http://schemas.microsoft.com/office/powerpoint/2010/main" val="264535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916D6-C396-924C-85EE-F8CD0D161AD8}"/>
              </a:ext>
            </a:extLst>
          </p:cNvPr>
          <p:cNvSpPr>
            <a:spLocks noGrp="1"/>
          </p:cNvSpPr>
          <p:nvPr>
            <p:ph type="title"/>
          </p:nvPr>
        </p:nvSpPr>
        <p:spPr/>
        <p:txBody>
          <a:bodyPr/>
          <a:lstStyle/>
          <a:p>
            <a:r>
              <a:rPr lang="vi-VN" dirty="0">
                <a:latin typeface="Arial" panose="020B0604020202020204" pitchFamily="34" charset="0"/>
                <a:cs typeface="Arial" panose="020B0604020202020204" pitchFamily="34" charset="0"/>
              </a:rPr>
              <a:t>C</a:t>
            </a:r>
            <a:r>
              <a:rPr lang="en-VN" dirty="0">
                <a:latin typeface="Arial" panose="020B0604020202020204" pitchFamily="34" charset="0"/>
                <a:cs typeface="Arial" panose="020B0604020202020204" pitchFamily="34" charset="0"/>
              </a:rPr>
              <a:t>huẩn hoá</a:t>
            </a:r>
          </a:p>
        </p:txBody>
      </p:sp>
      <p:sp>
        <p:nvSpPr>
          <p:cNvPr id="3" name="Content Placeholder 2">
            <a:extLst>
              <a:ext uri="{FF2B5EF4-FFF2-40B4-BE49-F238E27FC236}">
                <a16:creationId xmlns:a16="http://schemas.microsoft.com/office/drawing/2014/main" id="{C5F67B55-2301-7547-9E28-D292BB20ECE7}"/>
              </a:ext>
            </a:extLst>
          </p:cNvPr>
          <p:cNvSpPr>
            <a:spLocks noGrp="1"/>
          </p:cNvSpPr>
          <p:nvPr>
            <p:ph idx="1"/>
          </p:nvPr>
        </p:nvSpPr>
        <p:spPr/>
        <p:txBody>
          <a:bodyPr>
            <a:normAutofit/>
          </a:bodyPr>
          <a:lstStyle/>
          <a:p>
            <a:pPr algn="just">
              <a:lnSpc>
                <a:spcPct val="110000"/>
              </a:lnSpc>
              <a:spcBef>
                <a:spcPts val="0"/>
              </a:spcBef>
              <a:spcAft>
                <a:spcPts val="0"/>
              </a:spcAft>
            </a:pPr>
            <a:r>
              <a:rPr lang="vi-VN" sz="2200" b="1" dirty="0">
                <a:latin typeface="Arial" panose="020B0604020202020204" pitchFamily="34" charset="0"/>
                <a:cs typeface="Arial" panose="020B0604020202020204" pitchFamily="34" charset="0"/>
              </a:rPr>
              <a:t>Chuẩn hoá trong lĩnh vực thông tin - thư viện </a:t>
            </a:r>
            <a:r>
              <a:rPr lang="vi-VN" sz="2200" dirty="0">
                <a:latin typeface="Arial" panose="020B0604020202020204" pitchFamily="34" charset="0"/>
                <a:cs typeface="Arial" panose="020B0604020202020204" pitchFamily="34" charset="0"/>
              </a:rPr>
              <a:t>là việc xác lập và áp dụng chuẩn mực nhằm kiểm soát, đánh giá các hoạt động thông tin - thư viện, đảm bảo cho hoạt động thông tin - thư viện có thể tiến hành đạt chất lượng, hiệu quả, thực hiện và duy trì các mục tiêu đã đặt ra. Tiêu chuẩn, quy định kỹ thuật, quy phạm thực hành và văn bản pháp quy là các công cụ đảm bảo sự chuẩn hoá trong lĩnh vực thông tin - thư viện được thực hiện. Phổ biến, triển khai áp dụng và có kiểm tra, đánh giá là những biện pháp thực hiện chuẩn hoá. </a:t>
            </a:r>
            <a:r>
              <a:rPr lang="vi-VN" sz="2200" i="1" dirty="0">
                <a:latin typeface="Arial" panose="020B0604020202020204" pitchFamily="34" charset="0"/>
                <a:cs typeface="Arial" panose="020B0604020202020204" pitchFamily="34" charset="0"/>
              </a:rPr>
              <a:t>(TS. Vũ Dương Thuý Ngà</a:t>
            </a:r>
            <a:r>
              <a:rPr lang="vi-VN" sz="2200" dirty="0">
                <a:latin typeface="Arial" panose="020B0604020202020204" pitchFamily="34" charset="0"/>
                <a:cs typeface="Arial" panose="020B0604020202020204" pitchFamily="34" charset="0"/>
              </a:rPr>
              <a:t>)</a:t>
            </a:r>
            <a:endParaRPr lang="en-VN"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27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EC76E-1407-A14D-B886-47BCD6F0A362}"/>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Tiêu chuẩn hoá</a:t>
            </a:r>
          </a:p>
        </p:txBody>
      </p:sp>
      <p:sp>
        <p:nvSpPr>
          <p:cNvPr id="3" name="Content Placeholder 2">
            <a:extLst>
              <a:ext uri="{FF2B5EF4-FFF2-40B4-BE49-F238E27FC236}">
                <a16:creationId xmlns:a16="http://schemas.microsoft.com/office/drawing/2014/main" id="{51E5AF0A-CB86-AA40-8D01-CF52BE0C1C0B}"/>
              </a:ext>
            </a:extLst>
          </p:cNvPr>
          <p:cNvSpPr>
            <a:spLocks noGrp="1"/>
          </p:cNvSpPr>
          <p:nvPr>
            <p:ph idx="1"/>
          </p:nvPr>
        </p:nvSpPr>
        <p:spPr>
          <a:xfrm>
            <a:off x="1295402" y="2707539"/>
            <a:ext cx="9601196" cy="3318936"/>
          </a:xfrm>
        </p:spPr>
        <p:txBody>
          <a:bodyPr>
            <a:normAutofit/>
          </a:bodyPr>
          <a:lstStyle/>
          <a:p>
            <a:pPr algn="just">
              <a:spcBef>
                <a:spcPts val="1800"/>
              </a:spcBef>
              <a:spcAft>
                <a:spcPts val="0"/>
              </a:spcAft>
            </a:pPr>
            <a:r>
              <a:rPr lang="en-VN" sz="2200" dirty="0">
                <a:latin typeface="Arial" panose="020B0604020202020204" pitchFamily="34" charset="0"/>
                <a:cs typeface="Arial" panose="020B0604020202020204" pitchFamily="34" charset="0"/>
              </a:rPr>
              <a:t>Tiêu chuẩn hoá là một hoạt động thiết lập các điều khoản để sử dụng chung và lặp đi lặp lại đối với những vấn đề thực tế hoặc tiềm ẩn, nhằm đạt được mức độ trật tự tối ưu trong một khung cảnh nhất định. Hoạt động này bao gồm quá trình xây dựng, ban hành, áp dụng và đánh giá sự phù hợp tiêu chuẩn.</a:t>
            </a:r>
          </a:p>
          <a:p>
            <a:pPr algn="just">
              <a:spcBef>
                <a:spcPts val="1800"/>
              </a:spcBef>
              <a:spcAft>
                <a:spcPts val="0"/>
              </a:spcAft>
            </a:pPr>
            <a:r>
              <a:rPr lang="en-VN" sz="2200" dirty="0">
                <a:latin typeface="Arial" panose="020B0604020202020204" pitchFamily="34" charset="0"/>
                <a:cs typeface="Arial" panose="020B0604020202020204" pitchFamily="34" charset="0"/>
              </a:rPr>
              <a:t>Sản phẩm của hoạt động tiêu chuẩn hoá là các tiêu chuẩn</a:t>
            </a:r>
            <a:endParaRPr lang="vi-VN" sz="2200" dirty="0">
              <a:latin typeface="Arial" panose="020B0604020202020204" pitchFamily="34" charset="0"/>
              <a:cs typeface="Arial" panose="020B0604020202020204" pitchFamily="34" charset="0"/>
            </a:endParaRPr>
          </a:p>
          <a:p>
            <a:pPr algn="just">
              <a:spcBef>
                <a:spcPts val="1800"/>
              </a:spcBef>
              <a:spcAft>
                <a:spcPts val="0"/>
              </a:spcAft>
            </a:pPr>
            <a:r>
              <a:rPr lang="vi-VN" sz="2200" dirty="0">
                <a:latin typeface="Arial" panose="020B0604020202020204" pitchFamily="34" charset="0"/>
                <a:cs typeface="Arial" panose="020B0604020202020204" pitchFamily="34" charset="0"/>
              </a:rPr>
              <a:t>Tiêu chuẩn hoá cũng được hiểu là Chuẩn hoá</a:t>
            </a:r>
          </a:p>
          <a:p>
            <a:pPr algn="just">
              <a:spcBef>
                <a:spcPts val="1800"/>
              </a:spcBef>
              <a:spcAft>
                <a:spcPts val="0"/>
              </a:spcAft>
            </a:pPr>
            <a:endParaRPr lang="en-VN"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586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500"/>
                                        <p:tgtEl>
                                          <p:spTgt spid="3">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trips(downLeft)">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916D6-C396-924C-85EE-F8CD0D161AD8}"/>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Đối tượng của tiêu chuẩn hoá</a:t>
            </a:r>
          </a:p>
        </p:txBody>
      </p:sp>
      <p:sp>
        <p:nvSpPr>
          <p:cNvPr id="3" name="Content Placeholder 2">
            <a:extLst>
              <a:ext uri="{FF2B5EF4-FFF2-40B4-BE49-F238E27FC236}">
                <a16:creationId xmlns:a16="http://schemas.microsoft.com/office/drawing/2014/main" id="{C5F67B55-2301-7547-9E28-D292BB20ECE7}"/>
              </a:ext>
            </a:extLst>
          </p:cNvPr>
          <p:cNvSpPr>
            <a:spLocks noGrp="1"/>
          </p:cNvSpPr>
          <p:nvPr>
            <p:ph idx="1"/>
          </p:nvPr>
        </p:nvSpPr>
        <p:spPr>
          <a:xfrm>
            <a:off x="1295402" y="2761327"/>
            <a:ext cx="9601196" cy="3318936"/>
          </a:xfrm>
        </p:spPr>
        <p:txBody>
          <a:bodyPr>
            <a:normAutofit/>
          </a:bodyPr>
          <a:lstStyle/>
          <a:p>
            <a:pPr>
              <a:spcBef>
                <a:spcPts val="1800"/>
              </a:spcBef>
            </a:pPr>
            <a:r>
              <a:rPr lang="vi-VN" sz="2200" dirty="0">
                <a:latin typeface="Arial" panose="020B0604020202020204" pitchFamily="34" charset="0"/>
                <a:cs typeface="Arial" panose="020B0604020202020204" pitchFamily="34" charset="0"/>
              </a:rPr>
              <a:t>Đối tượng tiêu chuẩn hoá được hiểu là các chủ đề được tiêu chuẩn hoá. Chủ đề này có thể là </a:t>
            </a:r>
          </a:p>
          <a:p>
            <a:pPr lvl="1">
              <a:spcBef>
                <a:spcPts val="1800"/>
              </a:spcBef>
            </a:pPr>
            <a:r>
              <a:rPr lang="vi-VN" sz="1800" dirty="0">
                <a:latin typeface="Arial" panose="020B0604020202020204" pitchFamily="34" charset="0"/>
                <a:cs typeface="Arial" panose="020B0604020202020204" pitchFamily="34" charset="0"/>
              </a:rPr>
              <a:t>Vật chất (hữu hình)</a:t>
            </a:r>
          </a:p>
          <a:p>
            <a:pPr lvl="1">
              <a:spcBef>
                <a:spcPts val="1800"/>
              </a:spcBef>
            </a:pPr>
            <a:r>
              <a:rPr lang="vi-VN" sz="1800" dirty="0">
                <a:latin typeface="Arial" panose="020B0604020202020204" pitchFamily="34" charset="0"/>
                <a:cs typeface="Arial" panose="020B0604020202020204" pitchFamily="34" charset="0"/>
              </a:rPr>
              <a:t>Phi vật chất (vô hình).</a:t>
            </a:r>
          </a:p>
        </p:txBody>
      </p:sp>
    </p:spTree>
    <p:extLst>
      <p:ext uri="{BB962C8B-B14F-4D97-AF65-F5344CB8AC3E}">
        <p14:creationId xmlns:p14="http://schemas.microsoft.com/office/powerpoint/2010/main" val="210444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F1E89-122D-FC43-9E74-8781A2C28A34}"/>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Đối tượng của </a:t>
            </a:r>
            <a:r>
              <a:rPr lang="vi-VN" dirty="0">
                <a:latin typeface="Arial" panose="020B0604020202020204" pitchFamily="34" charset="0"/>
                <a:cs typeface="Arial" panose="020B0604020202020204" pitchFamily="34" charset="0"/>
              </a:rPr>
              <a:t>tiêu chuẩn hóa</a:t>
            </a:r>
            <a:endParaRPr lang="en-VN" dirty="0"/>
          </a:p>
        </p:txBody>
      </p:sp>
      <p:graphicFrame>
        <p:nvGraphicFramePr>
          <p:cNvPr id="4" name="Content Placeholder 3">
            <a:extLst>
              <a:ext uri="{FF2B5EF4-FFF2-40B4-BE49-F238E27FC236}">
                <a16:creationId xmlns:a16="http://schemas.microsoft.com/office/drawing/2014/main" id="{A9414538-3C76-1948-92E6-26609F987D40}"/>
              </a:ext>
            </a:extLst>
          </p:cNvPr>
          <p:cNvGraphicFramePr>
            <a:graphicFrameLocks noGrp="1"/>
          </p:cNvGraphicFramePr>
          <p:nvPr>
            <p:ph idx="1"/>
            <p:extLst>
              <p:ext uri="{D42A27DB-BD31-4B8C-83A1-F6EECF244321}">
                <p14:modId xmlns:p14="http://schemas.microsoft.com/office/powerpoint/2010/main" val="697528902"/>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344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E1D6F-7424-E441-9AE1-E1357895DFAC}"/>
              </a:ext>
            </a:extLst>
          </p:cNvPr>
          <p:cNvSpPr>
            <a:spLocks noGrp="1"/>
          </p:cNvSpPr>
          <p:nvPr>
            <p:ph type="title"/>
          </p:nvPr>
        </p:nvSpPr>
        <p:spPr/>
        <p:txBody>
          <a:bodyPr>
            <a:normAutofit fontScale="90000"/>
          </a:bodyPr>
          <a:lstStyle/>
          <a:p>
            <a:r>
              <a:rPr lang="en-VN" dirty="0">
                <a:latin typeface="Arial" panose="020B0604020202020204" pitchFamily="34" charset="0"/>
                <a:cs typeface="Arial" panose="020B0604020202020204" pitchFamily="34" charset="0"/>
              </a:rPr>
              <a:t>Đối tượng cụ thể của TCH trong TT-TV</a:t>
            </a:r>
          </a:p>
        </p:txBody>
      </p:sp>
      <p:graphicFrame>
        <p:nvGraphicFramePr>
          <p:cNvPr id="4" name="Content Placeholder 3">
            <a:extLst>
              <a:ext uri="{FF2B5EF4-FFF2-40B4-BE49-F238E27FC236}">
                <a16:creationId xmlns:a16="http://schemas.microsoft.com/office/drawing/2014/main" id="{DF52FBFB-E322-BE48-828A-61F83F5FBEB2}"/>
              </a:ext>
            </a:extLst>
          </p:cNvPr>
          <p:cNvGraphicFramePr>
            <a:graphicFrameLocks noGrp="1"/>
          </p:cNvGraphicFramePr>
          <p:nvPr>
            <p:ph idx="1"/>
            <p:extLst>
              <p:ext uri="{D42A27DB-BD31-4B8C-83A1-F6EECF244321}">
                <p14:modId xmlns:p14="http://schemas.microsoft.com/office/powerpoint/2010/main" val="1765750517"/>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004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AA891-1DEC-2F4D-9A96-1C2FCF7CDD27}"/>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Mục tiêu của tiêu chuẩn hoá</a:t>
            </a:r>
          </a:p>
        </p:txBody>
      </p:sp>
      <p:graphicFrame>
        <p:nvGraphicFramePr>
          <p:cNvPr id="6" name="Content Placeholder 5">
            <a:extLst>
              <a:ext uri="{FF2B5EF4-FFF2-40B4-BE49-F238E27FC236}">
                <a16:creationId xmlns:a16="http://schemas.microsoft.com/office/drawing/2014/main" id="{F66D8933-A3AE-3C48-BE3B-9F1F8769984F}"/>
              </a:ext>
            </a:extLst>
          </p:cNvPr>
          <p:cNvGraphicFramePr>
            <a:graphicFrameLocks noGrp="1"/>
          </p:cNvGraphicFramePr>
          <p:nvPr>
            <p:ph idx="1"/>
            <p:extLst>
              <p:ext uri="{D42A27DB-BD31-4B8C-83A1-F6EECF244321}">
                <p14:modId xmlns:p14="http://schemas.microsoft.com/office/powerpoint/2010/main" val="167360339"/>
              </p:ext>
            </p:extLst>
          </p:nvPr>
        </p:nvGraphicFramePr>
        <p:xfrm>
          <a:off x="1650403" y="2291377"/>
          <a:ext cx="9601200" cy="3921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464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A5FD3-F541-8A44-84A5-1CA2795CB78F}"/>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Các loại tài liệu tiêu chuẩn hoá</a:t>
            </a:r>
          </a:p>
        </p:txBody>
      </p:sp>
      <p:graphicFrame>
        <p:nvGraphicFramePr>
          <p:cNvPr id="4" name="Content Placeholder 3">
            <a:extLst>
              <a:ext uri="{FF2B5EF4-FFF2-40B4-BE49-F238E27FC236}">
                <a16:creationId xmlns:a16="http://schemas.microsoft.com/office/drawing/2014/main" id="{C104346F-0F0B-AC4D-A297-78C25E4284AA}"/>
              </a:ext>
            </a:extLst>
          </p:cNvPr>
          <p:cNvGraphicFramePr>
            <a:graphicFrameLocks noGrp="1"/>
          </p:cNvGraphicFramePr>
          <p:nvPr>
            <p:ph idx="1"/>
            <p:extLst>
              <p:ext uri="{D42A27DB-BD31-4B8C-83A1-F6EECF244321}">
                <p14:modId xmlns:p14="http://schemas.microsoft.com/office/powerpoint/2010/main" val="4291271606"/>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C4BDF738-484A-6546-A242-C992EAAA7575}"/>
              </a:ext>
            </a:extLst>
          </p:cNvPr>
          <p:cNvSpPr/>
          <p:nvPr/>
        </p:nvSpPr>
        <p:spPr>
          <a:xfrm>
            <a:off x="1451428" y="4717142"/>
            <a:ext cx="3396342" cy="740229"/>
          </a:xfrm>
          <a:prstGeom prst="rect">
            <a:avLst/>
          </a:prstGeom>
          <a:noFill/>
          <a:ln>
            <a:noFill/>
          </a:ln>
        </p:spPr>
        <p:style>
          <a:lnRef idx="0">
            <a:scrgbClr r="0" g="0" b="0"/>
          </a:lnRef>
          <a:fillRef idx="0">
            <a:scrgbClr r="0" g="0" b="0"/>
          </a:fillRef>
          <a:effectRef idx="0">
            <a:scrgbClr r="0" g="0" b="0"/>
          </a:effectRef>
          <a:fontRef idx="minor">
            <a:schemeClr val="accent2"/>
          </a:fontRef>
        </p:style>
        <p:txBody>
          <a:bodyPr rtlCol="0" anchor="ctr"/>
          <a:lstStyle/>
          <a:p>
            <a:pPr algn="ctr"/>
            <a:r>
              <a:rPr lang="en-VN" dirty="0">
                <a:solidFill>
                  <a:schemeClr val="tx1"/>
                </a:solidFill>
                <a:latin typeface="Arial" panose="020B0604020202020204" pitchFamily="34" charset="0"/>
                <a:cs typeface="Arial" panose="020B0604020202020204" pitchFamily="34" charset="0"/>
              </a:rPr>
              <a:t>Theo ISO/IEC Guide 2:1996</a:t>
            </a:r>
          </a:p>
        </p:txBody>
      </p:sp>
    </p:spTree>
    <p:extLst>
      <p:ext uri="{BB962C8B-B14F-4D97-AF65-F5344CB8AC3E}">
        <p14:creationId xmlns:p14="http://schemas.microsoft.com/office/powerpoint/2010/main" val="300851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A5FD3-F541-8A44-84A5-1CA2795CB78F}"/>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Các loại tài liệu tiêu chuẩn hoá</a:t>
            </a:r>
          </a:p>
        </p:txBody>
      </p:sp>
      <p:graphicFrame>
        <p:nvGraphicFramePr>
          <p:cNvPr id="4" name="Content Placeholder 3">
            <a:extLst>
              <a:ext uri="{FF2B5EF4-FFF2-40B4-BE49-F238E27FC236}">
                <a16:creationId xmlns:a16="http://schemas.microsoft.com/office/drawing/2014/main" id="{C104346F-0F0B-AC4D-A297-78C25E4284AA}"/>
              </a:ext>
            </a:extLst>
          </p:cNvPr>
          <p:cNvGraphicFramePr>
            <a:graphicFrameLocks noGrp="1"/>
          </p:cNvGraphicFramePr>
          <p:nvPr>
            <p:ph idx="1"/>
            <p:extLst>
              <p:ext uri="{D42A27DB-BD31-4B8C-83A1-F6EECF244321}">
                <p14:modId xmlns:p14="http://schemas.microsoft.com/office/powerpoint/2010/main" val="3803796097"/>
              </p:ext>
            </p:extLst>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C4BDF738-484A-6546-A242-C992EAAA7575}"/>
              </a:ext>
            </a:extLst>
          </p:cNvPr>
          <p:cNvSpPr/>
          <p:nvPr/>
        </p:nvSpPr>
        <p:spPr>
          <a:xfrm>
            <a:off x="903514" y="4818743"/>
            <a:ext cx="3886200" cy="740229"/>
          </a:xfrm>
          <a:prstGeom prst="rect">
            <a:avLst/>
          </a:prstGeom>
          <a:noFill/>
          <a:ln>
            <a:noFill/>
          </a:ln>
        </p:spPr>
        <p:style>
          <a:lnRef idx="0">
            <a:scrgbClr r="0" g="0" b="0"/>
          </a:lnRef>
          <a:fillRef idx="0">
            <a:scrgbClr r="0" g="0" b="0"/>
          </a:fillRef>
          <a:effectRef idx="0">
            <a:scrgbClr r="0" g="0" b="0"/>
          </a:effectRef>
          <a:fontRef idx="minor">
            <a:schemeClr val="accent2"/>
          </a:fontRef>
        </p:style>
        <p:txBody>
          <a:bodyPr rtlCol="0" anchor="ctr"/>
          <a:lstStyle/>
          <a:p>
            <a:pPr algn="ctr"/>
            <a:r>
              <a:rPr lang="en-VN" dirty="0">
                <a:solidFill>
                  <a:schemeClr val="tx1"/>
                </a:solidFill>
                <a:latin typeface="Arial" panose="020B0604020202020204" pitchFamily="34" charset="0"/>
                <a:cs typeface="Arial" panose="020B0604020202020204" pitchFamily="34" charset="0"/>
              </a:rPr>
              <a:t>Theo Luật tiêu chuẩn và Quy chuẩn kỹ thuật Việt Nam</a:t>
            </a:r>
          </a:p>
        </p:txBody>
      </p:sp>
    </p:spTree>
    <p:extLst>
      <p:ext uri="{BB962C8B-B14F-4D97-AF65-F5344CB8AC3E}">
        <p14:creationId xmlns:p14="http://schemas.microsoft.com/office/powerpoint/2010/main" val="125821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3B924-DBEE-5145-B3A8-0A72C8201AB8}"/>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Nguyên tắc của tiêu chuẩn hoá</a:t>
            </a:r>
          </a:p>
        </p:txBody>
      </p:sp>
      <p:graphicFrame>
        <p:nvGraphicFramePr>
          <p:cNvPr id="4" name="Content Placeholder 3">
            <a:extLst>
              <a:ext uri="{FF2B5EF4-FFF2-40B4-BE49-F238E27FC236}">
                <a16:creationId xmlns:a16="http://schemas.microsoft.com/office/drawing/2014/main" id="{4746CB68-0605-CF46-B400-D0FBD3AC75D1}"/>
              </a:ext>
            </a:extLst>
          </p:cNvPr>
          <p:cNvGraphicFramePr>
            <a:graphicFrameLocks noGrp="1"/>
          </p:cNvGraphicFramePr>
          <p:nvPr>
            <p:ph idx="1"/>
            <p:extLst>
              <p:ext uri="{D42A27DB-BD31-4B8C-83A1-F6EECF244321}">
                <p14:modId xmlns:p14="http://schemas.microsoft.com/office/powerpoint/2010/main" val="3450808115"/>
              </p:ext>
            </p:extLst>
          </p:nvPr>
        </p:nvGraphicFramePr>
        <p:xfrm>
          <a:off x="4668819" y="2420472"/>
          <a:ext cx="4249271" cy="3829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a:extLst>
              <a:ext uri="{FF2B5EF4-FFF2-40B4-BE49-F238E27FC236}">
                <a16:creationId xmlns:a16="http://schemas.microsoft.com/office/drawing/2014/main" id="{9AF238F9-DB70-7045-B302-8D2CF9197E88}"/>
              </a:ext>
            </a:extLst>
          </p:cNvPr>
          <p:cNvSpPr/>
          <p:nvPr/>
        </p:nvSpPr>
        <p:spPr>
          <a:xfrm>
            <a:off x="2840018" y="3614570"/>
            <a:ext cx="1667437" cy="1420010"/>
          </a:xfrm>
          <a:prstGeom prst="round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en-VN" sz="2400" b="1" dirty="0">
                <a:latin typeface="Arial" panose="020B0604020202020204" pitchFamily="34" charset="0"/>
                <a:cs typeface="Arial" panose="020B0604020202020204" pitchFamily="34" charset="0"/>
              </a:rPr>
              <a:t>NGUYÊN TẮC</a:t>
            </a:r>
          </a:p>
        </p:txBody>
      </p:sp>
      <p:sp>
        <p:nvSpPr>
          <p:cNvPr id="6" name="Oval 5">
            <a:extLst>
              <a:ext uri="{FF2B5EF4-FFF2-40B4-BE49-F238E27FC236}">
                <a16:creationId xmlns:a16="http://schemas.microsoft.com/office/drawing/2014/main" id="{556F7CA5-7B5F-F048-A1DA-587EFFAC7EB5}"/>
              </a:ext>
            </a:extLst>
          </p:cNvPr>
          <p:cNvSpPr/>
          <p:nvPr/>
        </p:nvSpPr>
        <p:spPr>
          <a:xfrm>
            <a:off x="4754879" y="2541494"/>
            <a:ext cx="365761" cy="408790"/>
          </a:xfrm>
          <a:prstGeom prst="ellipse">
            <a:avLst/>
          </a:prstGeom>
          <a:noFill/>
          <a:ln>
            <a:noFill/>
          </a:ln>
        </p:spPr>
        <p:style>
          <a:lnRef idx="0">
            <a:scrgbClr r="0" g="0" b="0"/>
          </a:lnRef>
          <a:fillRef idx="0">
            <a:scrgbClr r="0" g="0" b="0"/>
          </a:fillRef>
          <a:effectRef idx="0">
            <a:scrgbClr r="0" g="0" b="0"/>
          </a:effectRef>
          <a:fontRef idx="minor">
            <a:schemeClr val="accent4"/>
          </a:fontRef>
        </p:style>
        <p:txBody>
          <a:bodyPr rtlCol="0" anchor="ctr"/>
          <a:lstStyle/>
          <a:p>
            <a:pPr algn="ctr"/>
            <a:r>
              <a:rPr lang="en-VN" b="1" dirty="0">
                <a:solidFill>
                  <a:schemeClr val="tx1"/>
                </a:solidFill>
                <a:latin typeface="Arial" panose="020B0604020202020204" pitchFamily="34" charset="0"/>
                <a:cs typeface="Arial" panose="020B0604020202020204" pitchFamily="34" charset="0"/>
              </a:rPr>
              <a:t>1</a:t>
            </a:r>
          </a:p>
        </p:txBody>
      </p:sp>
      <p:sp>
        <p:nvSpPr>
          <p:cNvPr id="7" name="Oval 6">
            <a:extLst>
              <a:ext uri="{FF2B5EF4-FFF2-40B4-BE49-F238E27FC236}">
                <a16:creationId xmlns:a16="http://schemas.microsoft.com/office/drawing/2014/main" id="{75B76CAF-CF06-174E-B580-68F8D61B2812}"/>
              </a:ext>
            </a:extLst>
          </p:cNvPr>
          <p:cNvSpPr/>
          <p:nvPr/>
        </p:nvSpPr>
        <p:spPr>
          <a:xfrm>
            <a:off x="5081192" y="3071306"/>
            <a:ext cx="365761" cy="408790"/>
          </a:xfrm>
          <a:prstGeom prst="ellipse">
            <a:avLst/>
          </a:prstGeom>
          <a:noFill/>
          <a:ln>
            <a:noFill/>
          </a:ln>
        </p:spPr>
        <p:style>
          <a:lnRef idx="0">
            <a:scrgbClr r="0" g="0" b="0"/>
          </a:lnRef>
          <a:fillRef idx="0">
            <a:scrgbClr r="0" g="0" b="0"/>
          </a:fillRef>
          <a:effectRef idx="0">
            <a:scrgbClr r="0" g="0" b="0"/>
          </a:effectRef>
          <a:fontRef idx="minor">
            <a:schemeClr val="accent4"/>
          </a:fontRef>
        </p:style>
        <p:txBody>
          <a:bodyPr rtlCol="0" anchor="ctr"/>
          <a:lstStyle/>
          <a:p>
            <a:pPr algn="ctr"/>
            <a:r>
              <a:rPr lang="en-VN" b="1" dirty="0">
                <a:solidFill>
                  <a:schemeClr val="tx1"/>
                </a:solidFill>
                <a:latin typeface="Arial" panose="020B0604020202020204" pitchFamily="34" charset="0"/>
                <a:cs typeface="Arial" panose="020B0604020202020204" pitchFamily="34" charset="0"/>
              </a:rPr>
              <a:t>2</a:t>
            </a:r>
          </a:p>
        </p:txBody>
      </p:sp>
      <p:sp>
        <p:nvSpPr>
          <p:cNvPr id="8" name="Oval 7">
            <a:extLst>
              <a:ext uri="{FF2B5EF4-FFF2-40B4-BE49-F238E27FC236}">
                <a16:creationId xmlns:a16="http://schemas.microsoft.com/office/drawing/2014/main" id="{BF244BD1-BC62-E146-BE54-095CB5B6EF96}"/>
              </a:ext>
            </a:extLst>
          </p:cNvPr>
          <p:cNvSpPr/>
          <p:nvPr/>
        </p:nvSpPr>
        <p:spPr>
          <a:xfrm>
            <a:off x="5242559" y="3593061"/>
            <a:ext cx="365761" cy="408790"/>
          </a:xfrm>
          <a:prstGeom prst="ellipse">
            <a:avLst/>
          </a:prstGeom>
          <a:noFill/>
          <a:ln>
            <a:noFill/>
          </a:ln>
        </p:spPr>
        <p:style>
          <a:lnRef idx="0">
            <a:scrgbClr r="0" g="0" b="0"/>
          </a:lnRef>
          <a:fillRef idx="0">
            <a:scrgbClr r="0" g="0" b="0"/>
          </a:fillRef>
          <a:effectRef idx="0">
            <a:scrgbClr r="0" g="0" b="0"/>
          </a:effectRef>
          <a:fontRef idx="minor">
            <a:schemeClr val="accent4"/>
          </a:fontRef>
        </p:style>
        <p:txBody>
          <a:bodyPr rtlCol="0" anchor="ctr"/>
          <a:lstStyle/>
          <a:p>
            <a:pPr algn="ctr"/>
            <a:r>
              <a:rPr lang="en-VN" b="1" dirty="0">
                <a:solidFill>
                  <a:schemeClr val="tx1"/>
                </a:solidFill>
                <a:latin typeface="Arial" panose="020B0604020202020204" pitchFamily="34" charset="0"/>
                <a:cs typeface="Arial" panose="020B0604020202020204" pitchFamily="34" charset="0"/>
              </a:rPr>
              <a:t>3</a:t>
            </a:r>
          </a:p>
        </p:txBody>
      </p:sp>
      <p:sp>
        <p:nvSpPr>
          <p:cNvPr id="9" name="Oval 8">
            <a:extLst>
              <a:ext uri="{FF2B5EF4-FFF2-40B4-BE49-F238E27FC236}">
                <a16:creationId xmlns:a16="http://schemas.microsoft.com/office/drawing/2014/main" id="{CB2E3B94-DDDD-FB44-99AF-E5357D54EDB6}"/>
              </a:ext>
            </a:extLst>
          </p:cNvPr>
          <p:cNvSpPr/>
          <p:nvPr/>
        </p:nvSpPr>
        <p:spPr>
          <a:xfrm>
            <a:off x="5289173" y="4112109"/>
            <a:ext cx="365761" cy="408790"/>
          </a:xfrm>
          <a:prstGeom prst="ellipse">
            <a:avLst/>
          </a:prstGeom>
          <a:noFill/>
          <a:ln>
            <a:noFill/>
          </a:ln>
        </p:spPr>
        <p:style>
          <a:lnRef idx="0">
            <a:scrgbClr r="0" g="0" b="0"/>
          </a:lnRef>
          <a:fillRef idx="0">
            <a:scrgbClr r="0" g="0" b="0"/>
          </a:fillRef>
          <a:effectRef idx="0">
            <a:scrgbClr r="0" g="0" b="0"/>
          </a:effectRef>
          <a:fontRef idx="minor">
            <a:schemeClr val="accent4"/>
          </a:fontRef>
        </p:style>
        <p:txBody>
          <a:bodyPr rtlCol="0" anchor="ctr"/>
          <a:lstStyle/>
          <a:p>
            <a:pPr algn="ctr"/>
            <a:r>
              <a:rPr lang="en-VN" b="1" dirty="0">
                <a:solidFill>
                  <a:schemeClr val="tx1"/>
                </a:solidFill>
                <a:latin typeface="Arial" panose="020B0604020202020204" pitchFamily="34" charset="0"/>
                <a:cs typeface="Arial" panose="020B0604020202020204" pitchFamily="34" charset="0"/>
              </a:rPr>
              <a:t>4</a:t>
            </a:r>
          </a:p>
        </p:txBody>
      </p:sp>
      <p:sp>
        <p:nvSpPr>
          <p:cNvPr id="10" name="Oval 9">
            <a:extLst>
              <a:ext uri="{FF2B5EF4-FFF2-40B4-BE49-F238E27FC236}">
                <a16:creationId xmlns:a16="http://schemas.microsoft.com/office/drawing/2014/main" id="{2FFEA6F0-1ADD-C647-B4BB-64F71E0162CE}"/>
              </a:ext>
            </a:extLst>
          </p:cNvPr>
          <p:cNvSpPr/>
          <p:nvPr/>
        </p:nvSpPr>
        <p:spPr>
          <a:xfrm>
            <a:off x="5242559" y="4655373"/>
            <a:ext cx="365761" cy="408790"/>
          </a:xfrm>
          <a:prstGeom prst="ellipse">
            <a:avLst/>
          </a:prstGeom>
          <a:noFill/>
          <a:ln>
            <a:noFill/>
          </a:ln>
        </p:spPr>
        <p:style>
          <a:lnRef idx="0">
            <a:scrgbClr r="0" g="0" b="0"/>
          </a:lnRef>
          <a:fillRef idx="0">
            <a:scrgbClr r="0" g="0" b="0"/>
          </a:fillRef>
          <a:effectRef idx="0">
            <a:scrgbClr r="0" g="0" b="0"/>
          </a:effectRef>
          <a:fontRef idx="minor">
            <a:schemeClr val="accent4"/>
          </a:fontRef>
        </p:style>
        <p:txBody>
          <a:bodyPr rtlCol="0" anchor="ctr"/>
          <a:lstStyle/>
          <a:p>
            <a:pPr algn="ctr"/>
            <a:r>
              <a:rPr lang="en-VN" b="1" dirty="0">
                <a:solidFill>
                  <a:schemeClr val="tx1"/>
                </a:solidFill>
                <a:latin typeface="Arial" panose="020B0604020202020204" pitchFamily="34" charset="0"/>
                <a:cs typeface="Arial" panose="020B0604020202020204" pitchFamily="34" charset="0"/>
              </a:rPr>
              <a:t>5</a:t>
            </a:r>
          </a:p>
        </p:txBody>
      </p:sp>
      <p:sp>
        <p:nvSpPr>
          <p:cNvPr id="11" name="Oval 10">
            <a:extLst>
              <a:ext uri="{FF2B5EF4-FFF2-40B4-BE49-F238E27FC236}">
                <a16:creationId xmlns:a16="http://schemas.microsoft.com/office/drawing/2014/main" id="{B1F98E4B-7EB2-B646-AD03-6D59B21523D4}"/>
              </a:ext>
            </a:extLst>
          </p:cNvPr>
          <p:cNvSpPr/>
          <p:nvPr/>
        </p:nvSpPr>
        <p:spPr>
          <a:xfrm>
            <a:off x="4765635" y="5684057"/>
            <a:ext cx="365761" cy="408790"/>
          </a:xfrm>
          <a:prstGeom prst="ellipse">
            <a:avLst/>
          </a:prstGeom>
          <a:noFill/>
          <a:ln>
            <a:noFill/>
          </a:ln>
        </p:spPr>
        <p:style>
          <a:lnRef idx="0">
            <a:scrgbClr r="0" g="0" b="0"/>
          </a:lnRef>
          <a:fillRef idx="0">
            <a:scrgbClr r="0" g="0" b="0"/>
          </a:fillRef>
          <a:effectRef idx="0">
            <a:scrgbClr r="0" g="0" b="0"/>
          </a:effectRef>
          <a:fontRef idx="minor">
            <a:schemeClr val="accent4"/>
          </a:fontRef>
        </p:style>
        <p:txBody>
          <a:bodyPr rtlCol="0" anchor="ctr"/>
          <a:lstStyle/>
          <a:p>
            <a:pPr algn="ctr"/>
            <a:r>
              <a:rPr lang="en-VN" b="1" dirty="0">
                <a:solidFill>
                  <a:schemeClr val="tx1"/>
                </a:solidFill>
                <a:latin typeface="Arial" panose="020B0604020202020204" pitchFamily="34" charset="0"/>
                <a:cs typeface="Arial" panose="020B0604020202020204" pitchFamily="34" charset="0"/>
              </a:rPr>
              <a:t>7</a:t>
            </a:r>
          </a:p>
        </p:txBody>
      </p:sp>
      <p:sp>
        <p:nvSpPr>
          <p:cNvPr id="12" name="Oval 11">
            <a:extLst>
              <a:ext uri="{FF2B5EF4-FFF2-40B4-BE49-F238E27FC236}">
                <a16:creationId xmlns:a16="http://schemas.microsoft.com/office/drawing/2014/main" id="{A2C7C251-BCAC-6049-A782-9FA992E84C80}"/>
              </a:ext>
            </a:extLst>
          </p:cNvPr>
          <p:cNvSpPr/>
          <p:nvPr/>
        </p:nvSpPr>
        <p:spPr>
          <a:xfrm>
            <a:off x="5081192" y="5174421"/>
            <a:ext cx="365761" cy="408790"/>
          </a:xfrm>
          <a:prstGeom prst="ellipse">
            <a:avLst/>
          </a:prstGeom>
          <a:noFill/>
          <a:ln>
            <a:noFill/>
          </a:ln>
        </p:spPr>
        <p:style>
          <a:lnRef idx="0">
            <a:scrgbClr r="0" g="0" b="0"/>
          </a:lnRef>
          <a:fillRef idx="0">
            <a:scrgbClr r="0" g="0" b="0"/>
          </a:fillRef>
          <a:effectRef idx="0">
            <a:scrgbClr r="0" g="0" b="0"/>
          </a:effectRef>
          <a:fontRef idx="minor">
            <a:schemeClr val="accent4"/>
          </a:fontRef>
        </p:style>
        <p:txBody>
          <a:bodyPr rtlCol="0" anchor="ctr"/>
          <a:lstStyle/>
          <a:p>
            <a:pPr algn="ctr"/>
            <a:r>
              <a:rPr lang="en-VN" b="1" dirty="0">
                <a:solidFill>
                  <a:schemeClr val="tx1"/>
                </a:solidFill>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410462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1158D-9972-4B7D-AB84-6305767D9A1E}"/>
              </a:ext>
            </a:extLst>
          </p:cNvPr>
          <p:cNvSpPr>
            <a:spLocks noGrp="1"/>
          </p:cNvSpPr>
          <p:nvPr>
            <p:ph type="title"/>
          </p:nvPr>
        </p:nvSpPr>
        <p:spPr/>
        <p:txBody>
          <a:bodyPr/>
          <a:lstStyle/>
          <a:p>
            <a:r>
              <a:rPr lang="vi-VN" dirty="0"/>
              <a:t>Thảo luận</a:t>
            </a:r>
          </a:p>
        </p:txBody>
      </p:sp>
      <p:sp>
        <p:nvSpPr>
          <p:cNvPr id="3" name="Content Placeholder 2">
            <a:extLst>
              <a:ext uri="{FF2B5EF4-FFF2-40B4-BE49-F238E27FC236}">
                <a16:creationId xmlns:a16="http://schemas.microsoft.com/office/drawing/2014/main" id="{4E790C5C-EA78-49B5-B137-748762BD4814}"/>
              </a:ext>
            </a:extLst>
          </p:cNvPr>
          <p:cNvSpPr>
            <a:spLocks noGrp="1"/>
          </p:cNvSpPr>
          <p:nvPr>
            <p:ph idx="1"/>
          </p:nvPr>
        </p:nvSpPr>
        <p:spPr/>
        <p:txBody>
          <a:bodyPr>
            <a:normAutofit/>
          </a:bodyPr>
          <a:lstStyle/>
          <a:p>
            <a:r>
              <a:rPr lang="vi-VN" sz="3000" dirty="0">
                <a:solidFill>
                  <a:schemeClr val="tx1"/>
                </a:solidFill>
                <a:latin typeface="+mj-lt"/>
              </a:rPr>
              <a:t>Vì sao cần tiêu chuẩn hóa trong lĩnh vực thư viện???</a:t>
            </a:r>
          </a:p>
        </p:txBody>
      </p:sp>
      <p:pic>
        <p:nvPicPr>
          <p:cNvPr id="4" name="Picture 3">
            <a:extLst>
              <a:ext uri="{FF2B5EF4-FFF2-40B4-BE49-F238E27FC236}">
                <a16:creationId xmlns:a16="http://schemas.microsoft.com/office/drawing/2014/main" id="{BC7403D5-2C2B-4BD7-A552-BE3318207F73}"/>
              </a:ext>
            </a:extLst>
          </p:cNvPr>
          <p:cNvPicPr>
            <a:picLocks noChangeAspect="1"/>
          </p:cNvPicPr>
          <p:nvPr/>
        </p:nvPicPr>
        <p:blipFill>
          <a:blip r:embed="rId2"/>
          <a:stretch>
            <a:fillRect/>
          </a:stretch>
        </p:blipFill>
        <p:spPr>
          <a:xfrm>
            <a:off x="8188584" y="3324370"/>
            <a:ext cx="2708013" cy="2708013"/>
          </a:xfrm>
          <a:prstGeom prst="rect">
            <a:avLst/>
          </a:prstGeom>
        </p:spPr>
      </p:pic>
    </p:spTree>
    <p:extLst>
      <p:ext uri="{BB962C8B-B14F-4D97-AF65-F5344CB8AC3E}">
        <p14:creationId xmlns:p14="http://schemas.microsoft.com/office/powerpoint/2010/main" val="2349643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294C6-0591-7E44-9820-3A81E2287153}"/>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I. Một số khái niệm cơ bản</a:t>
            </a:r>
          </a:p>
        </p:txBody>
      </p:sp>
      <p:sp>
        <p:nvSpPr>
          <p:cNvPr id="3" name="Content Placeholder 2">
            <a:extLst>
              <a:ext uri="{FF2B5EF4-FFF2-40B4-BE49-F238E27FC236}">
                <a16:creationId xmlns:a16="http://schemas.microsoft.com/office/drawing/2014/main" id="{493F0030-46A2-B04D-8964-3B3072D5C4A5}"/>
              </a:ext>
            </a:extLst>
          </p:cNvPr>
          <p:cNvSpPr>
            <a:spLocks noGrp="1"/>
          </p:cNvSpPr>
          <p:nvPr>
            <p:ph idx="1"/>
          </p:nvPr>
        </p:nvSpPr>
        <p:spPr>
          <a:xfrm>
            <a:off x="1366424" y="2556932"/>
            <a:ext cx="9601196" cy="3318936"/>
          </a:xfrm>
        </p:spPr>
        <p:txBody>
          <a:bodyPr>
            <a:normAutofit/>
          </a:bodyPr>
          <a:lstStyle/>
          <a:p>
            <a:pPr>
              <a:lnSpc>
                <a:spcPct val="150000"/>
              </a:lnSpc>
            </a:pPr>
            <a:r>
              <a:rPr lang="en-VN" dirty="0">
                <a:latin typeface="Arial" panose="020B0604020202020204" pitchFamily="34" charset="0"/>
                <a:cs typeface="Arial" panose="020B0604020202020204" pitchFamily="34" charset="0"/>
              </a:rPr>
              <a:t>Tiêu chuẩn</a:t>
            </a:r>
            <a:endParaRPr lang="vi-VN" dirty="0">
              <a:latin typeface="Arial" panose="020B0604020202020204" pitchFamily="34" charset="0"/>
              <a:cs typeface="Arial" panose="020B0604020202020204" pitchFamily="34" charset="0"/>
            </a:endParaRPr>
          </a:p>
          <a:p>
            <a:pPr>
              <a:lnSpc>
                <a:spcPct val="150000"/>
              </a:lnSpc>
            </a:pPr>
            <a:r>
              <a:rPr lang="en-VN" dirty="0">
                <a:latin typeface="Arial" panose="020B0604020202020204" pitchFamily="34" charset="0"/>
                <a:cs typeface="Arial" panose="020B0604020202020204" pitchFamily="34" charset="0"/>
              </a:rPr>
              <a:t>Tiêu chuẩn hoá</a:t>
            </a:r>
            <a:endParaRPr lang="vi-VN" dirty="0">
              <a:latin typeface="Arial" panose="020B0604020202020204" pitchFamily="34" charset="0"/>
              <a:cs typeface="Arial" panose="020B0604020202020204" pitchFamily="34" charset="0"/>
            </a:endParaRPr>
          </a:p>
          <a:p>
            <a:pPr>
              <a:lnSpc>
                <a:spcPct val="150000"/>
              </a:lnSpc>
            </a:pPr>
            <a:r>
              <a:rPr lang="en-VN" dirty="0">
                <a:latin typeface="Arial" panose="020B0604020202020204" pitchFamily="34" charset="0"/>
                <a:cs typeface="Arial" panose="020B0604020202020204" pitchFamily="34" charset="0"/>
              </a:rPr>
              <a:t>Cơ quan tiêu chuẩn hoá</a:t>
            </a:r>
          </a:p>
        </p:txBody>
      </p:sp>
    </p:spTree>
    <p:extLst>
      <p:ext uri="{BB962C8B-B14F-4D97-AF65-F5344CB8AC3E}">
        <p14:creationId xmlns:p14="http://schemas.microsoft.com/office/powerpoint/2010/main" val="3628640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302EC-A7F1-C249-AF67-07C1C6D8FDD1}"/>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Vai trò của TCH trong lĩnh vực TV</a:t>
            </a:r>
          </a:p>
        </p:txBody>
      </p:sp>
      <p:sp>
        <p:nvSpPr>
          <p:cNvPr id="3" name="Content Placeholder 2">
            <a:extLst>
              <a:ext uri="{FF2B5EF4-FFF2-40B4-BE49-F238E27FC236}">
                <a16:creationId xmlns:a16="http://schemas.microsoft.com/office/drawing/2014/main" id="{7BC88B84-B5EF-4A45-884B-61F90FF1C502}"/>
              </a:ext>
            </a:extLst>
          </p:cNvPr>
          <p:cNvSpPr>
            <a:spLocks noGrp="1"/>
          </p:cNvSpPr>
          <p:nvPr>
            <p:ph idx="1"/>
          </p:nvPr>
        </p:nvSpPr>
        <p:spPr/>
        <p:txBody>
          <a:bodyPr>
            <a:normAutofit fontScale="92500" lnSpcReduction="10000"/>
          </a:bodyPr>
          <a:lstStyle/>
          <a:p>
            <a:pPr algn="just"/>
            <a:r>
              <a:rPr lang="pt-BR" dirty="0" err="1">
                <a:latin typeface="Arial" panose="020B0604020202020204" pitchFamily="34" charset="0"/>
                <a:cs typeface="Arial" panose="020B0604020202020204" pitchFamily="34" charset="0"/>
              </a:rPr>
              <a:t>Nâng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cao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hiệu</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quả</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hoạt</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động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thư</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viện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đảm</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bảo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mối</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liên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hệ</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giữa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hoạt</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động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này</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với</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các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nhiệm</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vụ</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nâng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cao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dân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trí</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đẩy</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mạnh</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sự</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phát</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triển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khoa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học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và</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công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nghệ</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phục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vụ</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đắc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lực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cho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công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cuộc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công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nghiệp</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hoá</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hiện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đại</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hoá</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đất</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nước</a:t>
            </a:r>
            <a:r>
              <a:rPr lang="pt-BR" dirty="0">
                <a:latin typeface="Arial" panose="020B0604020202020204" pitchFamily="34" charset="0"/>
                <a:cs typeface="Arial" panose="020B0604020202020204" pitchFamily="34" charset="0"/>
              </a:rPr>
              <a:t>.</a:t>
            </a:r>
            <a:endParaRPr lang="en-VN" dirty="0">
              <a:latin typeface="Arial" panose="020B0604020202020204" pitchFamily="34" charset="0"/>
              <a:cs typeface="Arial" panose="020B0604020202020204" pitchFamily="34" charset="0"/>
            </a:endParaRPr>
          </a:p>
          <a:p>
            <a:pPr algn="just"/>
            <a:r>
              <a:rPr lang="pt-BR" dirty="0" err="1">
                <a:latin typeface="Arial" panose="020B0604020202020204" pitchFamily="34" charset="0"/>
                <a:cs typeface="Arial" panose="020B0604020202020204" pitchFamily="34" charset="0"/>
              </a:rPr>
              <a:t>Hoàn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thiện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việc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tổ</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chức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quản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lý</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hoạt</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động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thư</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viện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ở</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Việt</a:t>
            </a:r>
            <a:r>
              <a:rPr lang="pt-BR" dirty="0">
                <a:latin typeface="Arial" panose="020B0604020202020204" pitchFamily="34" charset="0"/>
                <a:cs typeface="Arial" panose="020B0604020202020204" pitchFamily="34" charset="0"/>
              </a:rPr>
              <a:t> Nam.</a:t>
            </a:r>
            <a:endParaRPr lang="en-VN" dirty="0">
              <a:latin typeface="Arial" panose="020B0604020202020204" pitchFamily="34" charset="0"/>
              <a:cs typeface="Arial" panose="020B0604020202020204" pitchFamily="34" charset="0"/>
            </a:endParaRPr>
          </a:p>
          <a:p>
            <a:pPr algn="just"/>
            <a:r>
              <a:rPr lang="pt-BR" dirty="0" err="1">
                <a:latin typeface="Arial" panose="020B0604020202020204" pitchFamily="34" charset="0"/>
                <a:cs typeface="Arial" panose="020B0604020202020204" pitchFamily="34" charset="0"/>
              </a:rPr>
              <a:t>Góp</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phần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đảm</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bảo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chất</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lượng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và</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nâng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cao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năng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suất</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lao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động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của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cán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bộ</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thư</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viện</a:t>
            </a:r>
            <a:r>
              <a:rPr lang="pt-BR" dirty="0">
                <a:latin typeface="Arial" panose="020B0604020202020204" pitchFamily="34" charset="0"/>
                <a:cs typeface="Arial" panose="020B0604020202020204" pitchFamily="34" charset="0"/>
              </a:rPr>
              <a:t>. </a:t>
            </a:r>
            <a:endParaRPr lang="en-VN" dirty="0">
              <a:latin typeface="Arial" panose="020B0604020202020204" pitchFamily="34" charset="0"/>
              <a:cs typeface="Arial" panose="020B0604020202020204" pitchFamily="34" charset="0"/>
            </a:endParaRPr>
          </a:p>
          <a:p>
            <a:pPr algn="just"/>
            <a:r>
              <a:rPr lang="pt-BR" dirty="0" err="1">
                <a:latin typeface="Arial" panose="020B0604020202020204" pitchFamily="34" charset="0"/>
                <a:cs typeface="Arial" panose="020B0604020202020204" pitchFamily="34" charset="0"/>
              </a:rPr>
              <a:t>Đảm</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bảo</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mối</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quan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hệ</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tương</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tác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giữa</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các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thư</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viện</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ở</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Việt</a:t>
            </a:r>
            <a:r>
              <a:rPr lang="pt-BR" dirty="0">
                <a:latin typeface="Arial" panose="020B0604020202020204" pitchFamily="34" charset="0"/>
                <a:cs typeface="Arial" panose="020B0604020202020204" pitchFamily="34" charset="0"/>
              </a:rPr>
              <a:t> Nam </a:t>
            </a:r>
            <a:r>
              <a:rPr lang="pt-BR" dirty="0" err="1">
                <a:latin typeface="Arial" panose="020B0604020202020204" pitchFamily="34" charset="0"/>
                <a:cs typeface="Arial" panose="020B0604020202020204" pitchFamily="34" charset="0"/>
              </a:rPr>
              <a:t>với</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khu</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vực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và</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quốc</a:t>
            </a:r>
            <a:r>
              <a:rPr lang="pt-BR" dirty="0">
                <a:latin typeface="Arial" panose="020B0604020202020204" pitchFamily="34" charset="0"/>
                <a:cs typeface="Arial" panose="020B0604020202020204" pitchFamily="34" charset="0"/>
              </a:rPr>
              <a:t> </a:t>
            </a:r>
            <a:r>
              <a:rPr lang="pt-BR" dirty="0" err="1">
                <a:latin typeface="Arial" panose="020B0604020202020204" pitchFamily="34" charset="0"/>
                <a:cs typeface="Arial" panose="020B0604020202020204" pitchFamily="34" charset="0"/>
              </a:rPr>
              <a:t>tế</a:t>
            </a:r>
            <a:r>
              <a:rPr lang="pt-BR" dirty="0">
                <a:latin typeface="Arial" panose="020B0604020202020204" pitchFamily="34" charset="0"/>
                <a:cs typeface="Arial" panose="020B0604020202020204" pitchFamily="34" charset="0"/>
              </a:rPr>
              <a:t>.</a:t>
            </a:r>
            <a:endParaRPr lang="en-VN" dirty="0">
              <a:latin typeface="Arial" panose="020B0604020202020204" pitchFamily="34" charset="0"/>
              <a:cs typeface="Arial" panose="020B0604020202020204" pitchFamily="34" charset="0"/>
            </a:endParaRPr>
          </a:p>
          <a:p>
            <a:endParaRPr lang="en-VN" dirty="0"/>
          </a:p>
        </p:txBody>
      </p:sp>
    </p:spTree>
    <p:extLst>
      <p:ext uri="{BB962C8B-B14F-4D97-AF65-F5344CB8AC3E}">
        <p14:creationId xmlns:p14="http://schemas.microsoft.com/office/powerpoint/2010/main" val="258478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500"/>
                                        <p:tgtEl>
                                          <p:spTgt spid="3">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trips(downLeft)">
                                      <p:cBhvr>
                                        <p:cTn id="13" dur="500"/>
                                        <p:tgtEl>
                                          <p:spTgt spid="3">
                                            <p:txEl>
                                              <p:pRg st="2" end="2"/>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strips(downLeft)">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C7930-A22C-DD4C-85DA-AFA72D6E7835}"/>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Cơ quan tiêu chuẩn hoá</a:t>
            </a:r>
          </a:p>
        </p:txBody>
      </p:sp>
      <p:sp>
        <p:nvSpPr>
          <p:cNvPr id="3" name="Content Placeholder 2">
            <a:extLst>
              <a:ext uri="{FF2B5EF4-FFF2-40B4-BE49-F238E27FC236}">
                <a16:creationId xmlns:a16="http://schemas.microsoft.com/office/drawing/2014/main" id="{34119CAD-CA0D-CA4D-8311-EF853901C0E3}"/>
              </a:ext>
            </a:extLst>
          </p:cNvPr>
          <p:cNvSpPr>
            <a:spLocks noGrp="1"/>
          </p:cNvSpPr>
          <p:nvPr>
            <p:ph idx="1"/>
          </p:nvPr>
        </p:nvSpPr>
        <p:spPr/>
        <p:txBody>
          <a:bodyPr/>
          <a:lstStyle/>
          <a:p>
            <a:pPr algn="just">
              <a:lnSpc>
                <a:spcPct val="150000"/>
              </a:lnSpc>
            </a:pPr>
            <a:r>
              <a:rPr lang="en-VN" dirty="0">
                <a:latin typeface="Arial" panose="020B0604020202020204" pitchFamily="34" charset="0"/>
                <a:cs typeface="Arial" panose="020B0604020202020204" pitchFamily="34" charset="0"/>
              </a:rPr>
              <a:t>Là cơ quan hoạt động tiêu chuẩn hoá được thừa nhận ở cấp quốc gia, khu vực và quốc tế mà theo quy chế của nó có chức năng chủ yếu là xây dựng, công bố hoặc chấp nhận tiêu chuẩn để có tính phổ biến rộng rãi (</a:t>
            </a:r>
            <a:r>
              <a:rPr lang="en-US" i="1" dirty="0">
                <a:latin typeface="Arial" panose="020B0604020202020204" pitchFamily="34" charset="0"/>
                <a:cs typeface="Arial" panose="020B0604020202020204" pitchFamily="34" charset="0"/>
              </a:rPr>
              <a:t>Theo TCVN 6450:2007</a:t>
            </a:r>
            <a:r>
              <a:rPr lang="en-VN"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2548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29963-F6E5-9148-BBD1-6F14C0B33C52}"/>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Cơ quan tiêu chuẩn hoá</a:t>
            </a:r>
            <a:endParaRPr lang="en-VN" dirty="0"/>
          </a:p>
        </p:txBody>
      </p:sp>
      <p:graphicFrame>
        <p:nvGraphicFramePr>
          <p:cNvPr id="4" name="Content Placeholder 3">
            <a:extLst>
              <a:ext uri="{FF2B5EF4-FFF2-40B4-BE49-F238E27FC236}">
                <a16:creationId xmlns:a16="http://schemas.microsoft.com/office/drawing/2014/main" id="{B1EDBB95-3F2C-E24F-A787-0A660CDD72EB}"/>
              </a:ext>
            </a:extLst>
          </p:cNvPr>
          <p:cNvGraphicFramePr>
            <a:graphicFrameLocks noGrp="1"/>
          </p:cNvGraphicFramePr>
          <p:nvPr>
            <p:ph idx="1"/>
            <p:extLst>
              <p:ext uri="{D42A27DB-BD31-4B8C-83A1-F6EECF244321}">
                <p14:modId xmlns:p14="http://schemas.microsoft.com/office/powerpoint/2010/main" val="2431018290"/>
              </p:ext>
            </p:extLst>
          </p:nvPr>
        </p:nvGraphicFramePr>
        <p:xfrm>
          <a:off x="812800" y="2557463"/>
          <a:ext cx="10083800" cy="3567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6511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D361D-30DA-BE45-A267-A1C7F6A2D07D}"/>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Bài tập</a:t>
            </a:r>
          </a:p>
        </p:txBody>
      </p:sp>
      <p:sp>
        <p:nvSpPr>
          <p:cNvPr id="3" name="Content Placeholder 2">
            <a:extLst>
              <a:ext uri="{FF2B5EF4-FFF2-40B4-BE49-F238E27FC236}">
                <a16:creationId xmlns:a16="http://schemas.microsoft.com/office/drawing/2014/main" id="{45CA4A15-D8BA-C044-8656-7D8FCBEC842D}"/>
              </a:ext>
            </a:extLst>
          </p:cNvPr>
          <p:cNvSpPr>
            <a:spLocks noGrp="1"/>
          </p:cNvSpPr>
          <p:nvPr>
            <p:ph idx="1"/>
          </p:nvPr>
        </p:nvSpPr>
        <p:spPr/>
        <p:txBody>
          <a:bodyPr/>
          <a:lstStyle/>
          <a:p>
            <a:pPr>
              <a:lnSpc>
                <a:spcPct val="150000"/>
              </a:lnSpc>
            </a:pPr>
            <a:r>
              <a:rPr lang="vi-VN" dirty="0">
                <a:latin typeface="Arial" panose="020B0604020202020204" pitchFamily="34" charset="0"/>
                <a:cs typeface="Arial" panose="020B0604020202020204" pitchFamily="34" charset="0"/>
              </a:rPr>
              <a:t>Hãy giới thiệu </a:t>
            </a:r>
            <a:r>
              <a:rPr lang="en-VN" dirty="0">
                <a:latin typeface="Arial" panose="020B0604020202020204" pitchFamily="34" charset="0"/>
                <a:cs typeface="Arial" panose="020B0604020202020204" pitchFamily="34" charset="0"/>
              </a:rPr>
              <a:t>một số cơ quan tiêu chuẩn trong lĩnh vực thông tin – thư viện</a:t>
            </a:r>
            <a:r>
              <a:rPr lang="vi-VN" dirty="0">
                <a:latin typeface="Arial" panose="020B0604020202020204" pitchFamily="34" charset="0"/>
                <a:cs typeface="Arial" panose="020B0604020202020204" pitchFamily="34" charset="0"/>
              </a:rPr>
              <a:t> mà anh/chị biết</a:t>
            </a:r>
            <a:endParaRPr lang="en-V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648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AFC89-5F3A-E24B-96FA-776EAE53A19C}"/>
              </a:ext>
            </a:extLst>
          </p:cNvPr>
          <p:cNvSpPr>
            <a:spLocks noGrp="1"/>
          </p:cNvSpPr>
          <p:nvPr>
            <p:ph type="title"/>
          </p:nvPr>
        </p:nvSpPr>
        <p:spPr/>
        <p:txBody>
          <a:bodyPr>
            <a:normAutofit fontScale="90000"/>
          </a:bodyPr>
          <a:lstStyle/>
          <a:p>
            <a:r>
              <a:rPr lang="en-VN" dirty="0">
                <a:latin typeface="Arial" panose="020B0604020202020204" pitchFamily="34" charset="0"/>
                <a:cs typeface="Arial" panose="020B0604020202020204" pitchFamily="34" charset="0"/>
              </a:rPr>
              <a:t>Một số cơ quan tiêu chuẩn trong lĩnh vực thông tin – thư viện</a:t>
            </a:r>
            <a:endParaRPr lang="en-VN" dirty="0"/>
          </a:p>
        </p:txBody>
      </p:sp>
      <p:sp>
        <p:nvSpPr>
          <p:cNvPr id="3" name="Content Placeholder 2">
            <a:extLst>
              <a:ext uri="{FF2B5EF4-FFF2-40B4-BE49-F238E27FC236}">
                <a16:creationId xmlns:a16="http://schemas.microsoft.com/office/drawing/2014/main" id="{339FA60C-D890-3742-AE6C-85DFB49AB5CE}"/>
              </a:ext>
            </a:extLst>
          </p:cNvPr>
          <p:cNvSpPr>
            <a:spLocks noGrp="1"/>
          </p:cNvSpPr>
          <p:nvPr>
            <p:ph idx="1"/>
          </p:nvPr>
        </p:nvSpPr>
        <p:spPr>
          <a:xfrm>
            <a:off x="1295402" y="2747432"/>
            <a:ext cx="9601196" cy="3318936"/>
          </a:xfrm>
        </p:spPr>
        <p:txBody>
          <a:bodyPr/>
          <a:lstStyle/>
          <a:p>
            <a:r>
              <a:rPr lang="en-VN" b="1" dirty="0">
                <a:latin typeface="Arial" panose="020B0604020202020204" pitchFamily="34" charset="0"/>
                <a:cs typeface="Arial" panose="020B0604020202020204" pitchFamily="34" charset="0"/>
              </a:rPr>
              <a:t>Thế giới</a:t>
            </a:r>
          </a:p>
          <a:p>
            <a:pPr lvl="1"/>
            <a:r>
              <a:rPr lang="en-VN" dirty="0">
                <a:latin typeface="Arial" panose="020B0604020202020204" pitchFamily="34" charset="0"/>
                <a:cs typeface="Arial" panose="020B0604020202020204" pitchFamily="34" charset="0"/>
              </a:rPr>
              <a:t>Ban kỹ thuật ISO/TC46</a:t>
            </a:r>
          </a:p>
          <a:p>
            <a:pPr lvl="1"/>
            <a:r>
              <a:rPr lang="en-VN" dirty="0">
                <a:latin typeface="Arial" panose="020B0604020202020204" pitchFamily="34" charset="0"/>
                <a:cs typeface="Arial" panose="020B0604020202020204" pitchFamily="34" charset="0"/>
              </a:rPr>
              <a:t>Liên đoàn các hiệp hội và tổ chức thư viện quốc tế IFLA</a:t>
            </a:r>
          </a:p>
          <a:p>
            <a:pPr lvl="1"/>
            <a:r>
              <a:rPr lang="en-VN" dirty="0">
                <a:latin typeface="Arial" panose="020B0604020202020204" pitchFamily="34" charset="0"/>
                <a:cs typeface="Arial" panose="020B0604020202020204" pitchFamily="34" charset="0"/>
              </a:rPr>
              <a:t>Tổ chức thông tin tiêu chuẩn quốc gia Hoa Ky NISO</a:t>
            </a:r>
          </a:p>
          <a:p>
            <a:r>
              <a:rPr lang="en-VN" b="1" dirty="0">
                <a:latin typeface="Arial" panose="020B0604020202020204" pitchFamily="34" charset="0"/>
                <a:cs typeface="Arial" panose="020B0604020202020204" pitchFamily="34" charset="0"/>
              </a:rPr>
              <a:t>Việt Nam</a:t>
            </a:r>
          </a:p>
          <a:p>
            <a:pPr lvl="1"/>
            <a:r>
              <a:rPr lang="en-VN" dirty="0">
                <a:latin typeface="Arial" panose="020B0604020202020204" pitchFamily="34" charset="0"/>
                <a:cs typeface="Arial" panose="020B0604020202020204" pitchFamily="34" charset="0"/>
              </a:rPr>
              <a:t>Ban kỹ thuật tiêu chuẩn quốc gia về Thông tin – tư liệu TCVN/TC46</a:t>
            </a:r>
          </a:p>
        </p:txBody>
      </p:sp>
    </p:spTree>
    <p:extLst>
      <p:ext uri="{BB962C8B-B14F-4D97-AF65-F5344CB8AC3E}">
        <p14:creationId xmlns:p14="http://schemas.microsoft.com/office/powerpoint/2010/main" val="74165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E7C9B-8666-5C44-98AC-EA3A15015ADF}"/>
              </a:ext>
            </a:extLst>
          </p:cNvPr>
          <p:cNvSpPr>
            <a:spLocks noGrp="1"/>
          </p:cNvSpPr>
          <p:nvPr>
            <p:ph type="title"/>
          </p:nvPr>
        </p:nvSpPr>
        <p:spPr/>
        <p:txBody>
          <a:bodyPr>
            <a:normAutofit/>
          </a:bodyPr>
          <a:lstStyle/>
          <a:p>
            <a:r>
              <a:rPr lang="en-VN" sz="3400" dirty="0">
                <a:latin typeface="Arial" panose="020B0604020202020204" pitchFamily="34" charset="0"/>
                <a:cs typeface="Arial" panose="020B0604020202020204" pitchFamily="34" charset="0"/>
              </a:rPr>
              <a:t>II. Quá trình phát triển hoạt động tiêu chuẩn hoá</a:t>
            </a:r>
          </a:p>
        </p:txBody>
      </p:sp>
      <p:sp>
        <p:nvSpPr>
          <p:cNvPr id="3" name="Content Placeholder 2">
            <a:extLst>
              <a:ext uri="{FF2B5EF4-FFF2-40B4-BE49-F238E27FC236}">
                <a16:creationId xmlns:a16="http://schemas.microsoft.com/office/drawing/2014/main" id="{AC4A5F8C-7549-5949-9870-52D0D52C0A38}"/>
              </a:ext>
            </a:extLst>
          </p:cNvPr>
          <p:cNvSpPr>
            <a:spLocks noGrp="1"/>
          </p:cNvSpPr>
          <p:nvPr>
            <p:ph idx="1"/>
          </p:nvPr>
        </p:nvSpPr>
        <p:spPr>
          <a:xfrm>
            <a:off x="1295402" y="2750569"/>
            <a:ext cx="9601196" cy="3318936"/>
          </a:xfrm>
        </p:spPr>
        <p:txBody>
          <a:bodyPr/>
          <a:lstStyle/>
          <a:p>
            <a:pPr algn="just">
              <a:lnSpc>
                <a:spcPct val="150000"/>
              </a:lnSpc>
            </a:pPr>
            <a:r>
              <a:rPr lang="vi-VN">
                <a:latin typeface="Arial" panose="020B0604020202020204" pitchFamily="34" charset="0"/>
                <a:cs typeface="Arial" panose="020B0604020202020204" pitchFamily="34" charset="0"/>
              </a:rPr>
              <a:t>Tìm hiểu quá </a:t>
            </a:r>
            <a:r>
              <a:rPr lang="vi-VN" dirty="0">
                <a:latin typeface="Arial" panose="020B0604020202020204" pitchFamily="34" charset="0"/>
                <a:cs typeface="Arial" panose="020B0604020202020204" pitchFamily="34" charset="0"/>
              </a:rPr>
              <a:t>trình phát triển hoạt động tiêu chuẩn hóa trên thế giới và ở Việt Nam</a:t>
            </a:r>
            <a:endParaRPr lang="en-V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2495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BE64F-6860-4E4C-BEF3-02DD581FA87B}"/>
              </a:ext>
            </a:extLst>
          </p:cNvPr>
          <p:cNvSpPr>
            <a:spLocks noGrp="1"/>
          </p:cNvSpPr>
          <p:nvPr>
            <p:ph type="title"/>
          </p:nvPr>
        </p:nvSpPr>
        <p:spPr/>
        <p:txBody>
          <a:bodyPr/>
          <a:lstStyle/>
          <a:p>
            <a:r>
              <a:rPr lang="vi-VN" dirty="0"/>
              <a:t>Thảo luận</a:t>
            </a:r>
          </a:p>
        </p:txBody>
      </p:sp>
      <p:sp>
        <p:nvSpPr>
          <p:cNvPr id="3" name="Content Placeholder 2">
            <a:extLst>
              <a:ext uri="{FF2B5EF4-FFF2-40B4-BE49-F238E27FC236}">
                <a16:creationId xmlns:a16="http://schemas.microsoft.com/office/drawing/2014/main" id="{16D1C660-A863-4120-9FA7-15AB4363E1BF}"/>
              </a:ext>
            </a:extLst>
          </p:cNvPr>
          <p:cNvSpPr>
            <a:spLocks noGrp="1"/>
          </p:cNvSpPr>
          <p:nvPr>
            <p:ph idx="1"/>
          </p:nvPr>
        </p:nvSpPr>
        <p:spPr/>
        <p:txBody>
          <a:bodyPr/>
          <a:lstStyle/>
          <a:p>
            <a:r>
              <a:rPr lang="vi-VN" dirty="0">
                <a:latin typeface="+mj-lt"/>
              </a:rPr>
              <a:t>Theo anh/chị, các khái niệm sau giống nhau hay khác nhau?</a:t>
            </a:r>
          </a:p>
          <a:p>
            <a:pPr lvl="1"/>
            <a:r>
              <a:rPr lang="vi-VN" sz="2200" b="1" dirty="0">
                <a:latin typeface="+mj-lt"/>
              </a:rPr>
              <a:t>Tiêu chuẩn </a:t>
            </a:r>
            <a:r>
              <a:rPr lang="vi-VN" sz="2200" dirty="0">
                <a:latin typeface="+mj-lt"/>
              </a:rPr>
              <a:t>và </a:t>
            </a:r>
            <a:r>
              <a:rPr lang="vi-VN" sz="2200" b="1" dirty="0">
                <a:latin typeface="+mj-lt"/>
              </a:rPr>
              <a:t>Chuẩn nghiệp vụ</a:t>
            </a:r>
          </a:p>
          <a:p>
            <a:pPr lvl="1"/>
            <a:r>
              <a:rPr lang="vi-VN" sz="2200" b="1" dirty="0">
                <a:latin typeface="+mj-lt"/>
              </a:rPr>
              <a:t>Tiêu chuẩn hóa </a:t>
            </a:r>
            <a:r>
              <a:rPr lang="vi-VN" sz="2200" dirty="0">
                <a:latin typeface="+mj-lt"/>
              </a:rPr>
              <a:t>và </a:t>
            </a:r>
            <a:r>
              <a:rPr lang="vi-VN" sz="2200" b="1" dirty="0">
                <a:latin typeface="+mj-lt"/>
              </a:rPr>
              <a:t>Chuẩn hóa</a:t>
            </a:r>
          </a:p>
        </p:txBody>
      </p:sp>
      <p:pic>
        <p:nvPicPr>
          <p:cNvPr id="4" name="Picture 3">
            <a:extLst>
              <a:ext uri="{FF2B5EF4-FFF2-40B4-BE49-F238E27FC236}">
                <a16:creationId xmlns:a16="http://schemas.microsoft.com/office/drawing/2014/main" id="{F086F1C1-AFEA-4C25-859A-D25EA74AA5AB}"/>
              </a:ext>
            </a:extLst>
          </p:cNvPr>
          <p:cNvPicPr>
            <a:picLocks noChangeAspect="1"/>
          </p:cNvPicPr>
          <p:nvPr/>
        </p:nvPicPr>
        <p:blipFill>
          <a:blip r:embed="rId2"/>
          <a:stretch>
            <a:fillRect/>
          </a:stretch>
        </p:blipFill>
        <p:spPr>
          <a:xfrm>
            <a:off x="7479224" y="3546790"/>
            <a:ext cx="3417373" cy="2050424"/>
          </a:xfrm>
          <a:prstGeom prst="rect">
            <a:avLst/>
          </a:prstGeom>
        </p:spPr>
      </p:pic>
    </p:spTree>
    <p:extLst>
      <p:ext uri="{BB962C8B-B14F-4D97-AF65-F5344CB8AC3E}">
        <p14:creationId xmlns:p14="http://schemas.microsoft.com/office/powerpoint/2010/main" val="214966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989D4-16EA-834E-A2CE-56D43F50AB9B}"/>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Tiêu chuẩn</a:t>
            </a:r>
          </a:p>
        </p:txBody>
      </p:sp>
      <p:sp>
        <p:nvSpPr>
          <p:cNvPr id="3" name="Content Placeholder 2">
            <a:extLst>
              <a:ext uri="{FF2B5EF4-FFF2-40B4-BE49-F238E27FC236}">
                <a16:creationId xmlns:a16="http://schemas.microsoft.com/office/drawing/2014/main" id="{52901F48-F221-BD44-8140-B1B10E38A961}"/>
              </a:ext>
            </a:extLst>
          </p:cNvPr>
          <p:cNvSpPr>
            <a:spLocks noGrp="1"/>
          </p:cNvSpPr>
          <p:nvPr>
            <p:ph idx="1"/>
          </p:nvPr>
        </p:nvSpPr>
        <p:spPr/>
        <p:txBody>
          <a:bodyPr>
            <a:normAutofit fontScale="85000" lnSpcReduction="20000"/>
          </a:bodyPr>
          <a:lstStyle/>
          <a:p>
            <a:pPr algn="just">
              <a:lnSpc>
                <a:spcPct val="120000"/>
              </a:lnSpc>
              <a:spcBef>
                <a:spcPts val="1800"/>
              </a:spcBef>
            </a:pPr>
            <a:r>
              <a:rPr lang="vi-VN" dirty="0">
                <a:latin typeface="Arial" panose="020B0604020202020204" pitchFamily="34" charset="0"/>
                <a:cs typeface="Arial" panose="020B0604020202020204" pitchFamily="34" charset="0"/>
              </a:rPr>
              <a:t>Tiêu chuẩn là tài liệu được thiết lập bằng cách thoả thuận và do một tổ chức được thừa nhận phê duyệt nhằm cung cấp những quy tắc, hướng dẫn hoặc đặc tính cho các hoạt động hoặc kết quả hoạt động để sử dụng chung và lặp đi lặp lại nhằm đạt được mức độ trật tự tối ưu trong một khung cảnh nhất định. (</a:t>
            </a:r>
            <a:r>
              <a:rPr lang="vi-VN" i="1" dirty="0">
                <a:latin typeface="Arial" panose="020B0604020202020204" pitchFamily="34" charset="0"/>
                <a:cs typeface="Arial" panose="020B0604020202020204" pitchFamily="34" charset="0"/>
              </a:rPr>
              <a:t>Tổ chức Tiêu chuẩn hoá quốc tế - ISO</a:t>
            </a:r>
            <a:r>
              <a:rPr lang="vi-VN" dirty="0">
                <a:latin typeface="Arial" panose="020B0604020202020204" pitchFamily="34" charset="0"/>
                <a:cs typeface="Arial" panose="020B0604020202020204" pitchFamily="34" charset="0"/>
              </a:rPr>
              <a:t>)</a:t>
            </a:r>
          </a:p>
          <a:p>
            <a:pPr algn="just">
              <a:lnSpc>
                <a:spcPct val="120000"/>
              </a:lnSpc>
              <a:spcBef>
                <a:spcPts val="1800"/>
              </a:spcBef>
            </a:pPr>
            <a:r>
              <a:rPr lang="vi-VN" dirty="0">
                <a:latin typeface="Arial" panose="020B0604020202020204" pitchFamily="34" charset="0"/>
                <a:cs typeface="Arial" panose="020B0604020202020204" pitchFamily="34" charset="0"/>
              </a:rPr>
              <a:t>Tiêu chuẩn là tài liệu do một tổ chức được thừa nhận phê duyệt để sử dụng chung và lặp đi lặp lại, trong đó qui định các qui tắc, hướng dẫn hoặc các đặc tính đối với sản phẩm hoặc các quá trình và phương pháp sản xuất có liên quan mà việc tuân thủ chúng là không bắt buộc. (</a:t>
            </a:r>
            <a:r>
              <a:rPr lang="vi-VN" i="1" dirty="0">
                <a:latin typeface="Arial" panose="020B0604020202020204" pitchFamily="34" charset="0"/>
                <a:cs typeface="Arial" panose="020B0604020202020204" pitchFamily="34" charset="0"/>
              </a:rPr>
              <a:t>Hiệp định WTO/TBT</a:t>
            </a:r>
            <a:r>
              <a:rPr lang="vi-VN" dirty="0">
                <a:latin typeface="Arial" panose="020B0604020202020204" pitchFamily="34" charset="0"/>
                <a:cs typeface="Arial" panose="020B0604020202020204" pitchFamily="34" charset="0"/>
              </a:rPr>
              <a:t>)</a:t>
            </a:r>
          </a:p>
          <a:p>
            <a:endParaRPr lang="en-VN" dirty="0"/>
          </a:p>
        </p:txBody>
      </p:sp>
    </p:spTree>
    <p:extLst>
      <p:ext uri="{BB962C8B-B14F-4D97-AF65-F5344CB8AC3E}">
        <p14:creationId xmlns:p14="http://schemas.microsoft.com/office/powerpoint/2010/main" val="210940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989D4-16EA-834E-A2CE-56D43F50AB9B}"/>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Tiêu chuẩn</a:t>
            </a:r>
          </a:p>
        </p:txBody>
      </p:sp>
      <p:sp>
        <p:nvSpPr>
          <p:cNvPr id="3" name="Content Placeholder 2">
            <a:extLst>
              <a:ext uri="{FF2B5EF4-FFF2-40B4-BE49-F238E27FC236}">
                <a16:creationId xmlns:a16="http://schemas.microsoft.com/office/drawing/2014/main" id="{52901F48-F221-BD44-8140-B1B10E38A961}"/>
              </a:ext>
            </a:extLst>
          </p:cNvPr>
          <p:cNvSpPr>
            <a:spLocks noGrp="1"/>
          </p:cNvSpPr>
          <p:nvPr>
            <p:ph idx="1"/>
          </p:nvPr>
        </p:nvSpPr>
        <p:spPr>
          <a:xfrm>
            <a:off x="1295402" y="2642993"/>
            <a:ext cx="9601196" cy="3318936"/>
          </a:xfrm>
        </p:spPr>
        <p:txBody>
          <a:bodyPr>
            <a:noAutofit/>
          </a:bodyPr>
          <a:lstStyle/>
          <a:p>
            <a:pPr algn="just">
              <a:spcBef>
                <a:spcPts val="1800"/>
              </a:spcBef>
              <a:spcAft>
                <a:spcPts val="0"/>
              </a:spcAft>
            </a:pPr>
            <a:r>
              <a:rPr lang="vi-VN" sz="1900" dirty="0">
                <a:latin typeface="+mj-lt"/>
              </a:rPr>
              <a:t>Tiêu chuẩn là quy định về đặc tính kỹ thuật và yêu cầu quản lý dùng làm chuẩn để phân loại, đánh giá sản phẩm, hàng hoá, dịch vụ, quá trình, môi trường và các đối tượng khác trong hoạt động kinh tế – xã hội nhằm nâng cao chất lượng và hiệu quả của các đối tượng này. (</a:t>
            </a:r>
            <a:r>
              <a:rPr lang="vi-VN" sz="1900" i="1" dirty="0">
                <a:latin typeface="+mj-lt"/>
              </a:rPr>
              <a:t>Luật Tiêu chuẩn và Quy chuẩn kỹ thuật - 2006</a:t>
            </a:r>
            <a:r>
              <a:rPr lang="vi-VN" sz="1900" dirty="0">
                <a:latin typeface="+mj-lt"/>
              </a:rPr>
              <a:t>)</a:t>
            </a:r>
          </a:p>
          <a:p>
            <a:pPr algn="just">
              <a:spcBef>
                <a:spcPts val="1800"/>
              </a:spcBef>
              <a:spcAft>
                <a:spcPts val="0"/>
              </a:spcAft>
            </a:pPr>
            <a:r>
              <a:rPr lang="vi-VN" sz="1900" b="1" dirty="0">
                <a:latin typeface="+mj-lt"/>
                <a:cs typeface="Arial" panose="020B0604020202020204" pitchFamily="34" charset="0"/>
              </a:rPr>
              <a:t>Tiêu chuẩn là các tiêu chí do các hội nghề nghiệp, các cơ quan có thẩm quyền về đánh giá, kiểm định hoặc các cơ quan chính phủ xây dựng nhằm đo lường và đánh giá các dịch vụ thư viện, vốn tài liệu và các chương trình hoạt động. (</a:t>
            </a:r>
            <a:r>
              <a:rPr lang="vi-VN" sz="1900" b="1" i="1" dirty="0">
                <a:latin typeface="+mj-lt"/>
                <a:cs typeface="Arial" panose="020B0604020202020204" pitchFamily="34" charset="0"/>
              </a:rPr>
              <a:t>Từ điển trực tuyến về thư viện và thông tin học - ODLIS</a:t>
            </a:r>
            <a:r>
              <a:rPr lang="vi-VN" sz="1900" b="1" dirty="0">
                <a:latin typeface="+mj-lt"/>
                <a:cs typeface="Arial" panose="020B0604020202020204" pitchFamily="34" charset="0"/>
              </a:rPr>
              <a:t>)</a:t>
            </a:r>
          </a:p>
          <a:p>
            <a:pPr>
              <a:spcBef>
                <a:spcPts val="600"/>
              </a:spcBef>
              <a:spcAft>
                <a:spcPts val="0"/>
              </a:spcAft>
            </a:pPr>
            <a:endParaRPr lang="en-VN" sz="2000" dirty="0">
              <a:latin typeface="+mj-lt"/>
            </a:endParaRPr>
          </a:p>
        </p:txBody>
      </p:sp>
    </p:spTree>
    <p:extLst>
      <p:ext uri="{BB962C8B-B14F-4D97-AF65-F5344CB8AC3E}">
        <p14:creationId xmlns:p14="http://schemas.microsoft.com/office/powerpoint/2010/main" val="149832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CC1BA-C22D-664B-BD1C-22CB63590076}"/>
              </a:ext>
            </a:extLst>
          </p:cNvPr>
          <p:cNvSpPr>
            <a:spLocks noGrp="1"/>
          </p:cNvSpPr>
          <p:nvPr>
            <p:ph type="title"/>
          </p:nvPr>
        </p:nvSpPr>
        <p:spPr/>
        <p:txBody>
          <a:bodyPr/>
          <a:lstStyle/>
          <a:p>
            <a:r>
              <a:rPr lang="en-VN" dirty="0">
                <a:latin typeface="Arial" panose="020B0604020202020204" pitchFamily="34" charset="0"/>
                <a:cs typeface="Arial" panose="020B0604020202020204" pitchFamily="34" charset="0"/>
              </a:rPr>
              <a:t>Tiêu chuẩn</a:t>
            </a:r>
          </a:p>
        </p:txBody>
      </p:sp>
      <p:grpSp>
        <p:nvGrpSpPr>
          <p:cNvPr id="9" name="Group 8">
            <a:extLst>
              <a:ext uri="{FF2B5EF4-FFF2-40B4-BE49-F238E27FC236}">
                <a16:creationId xmlns:a16="http://schemas.microsoft.com/office/drawing/2014/main" id="{3DDACB3F-B6BC-BB41-B262-A11DA8690E2C}"/>
              </a:ext>
            </a:extLst>
          </p:cNvPr>
          <p:cNvGrpSpPr/>
          <p:nvPr/>
        </p:nvGrpSpPr>
        <p:grpSpPr>
          <a:xfrm>
            <a:off x="1134114" y="2481943"/>
            <a:ext cx="8123996" cy="3686628"/>
            <a:chOff x="2034000" y="3124567"/>
            <a:chExt cx="8123996" cy="2912879"/>
          </a:xfrm>
        </p:grpSpPr>
        <p:sp>
          <p:nvSpPr>
            <p:cNvPr id="10" name="Freeform 9">
              <a:extLst>
                <a:ext uri="{FF2B5EF4-FFF2-40B4-BE49-F238E27FC236}">
                  <a16:creationId xmlns:a16="http://schemas.microsoft.com/office/drawing/2014/main" id="{13EB20B6-E630-6642-BB24-5A42706FB9B2}"/>
                </a:ext>
              </a:extLst>
            </p:cNvPr>
            <p:cNvSpPr/>
            <p:nvPr/>
          </p:nvSpPr>
          <p:spPr>
            <a:xfrm>
              <a:off x="2034000" y="3739211"/>
              <a:ext cx="2137893" cy="1068946"/>
            </a:xfrm>
            <a:custGeom>
              <a:avLst/>
              <a:gdLst>
                <a:gd name="connsiteX0" fmla="*/ 0 w 2137893"/>
                <a:gd name="connsiteY0" fmla="*/ 106895 h 1068946"/>
                <a:gd name="connsiteX1" fmla="*/ 106895 w 2137893"/>
                <a:gd name="connsiteY1" fmla="*/ 0 h 1068946"/>
                <a:gd name="connsiteX2" fmla="*/ 2030998 w 2137893"/>
                <a:gd name="connsiteY2" fmla="*/ 0 h 1068946"/>
                <a:gd name="connsiteX3" fmla="*/ 2137893 w 2137893"/>
                <a:gd name="connsiteY3" fmla="*/ 106895 h 1068946"/>
                <a:gd name="connsiteX4" fmla="*/ 2137893 w 2137893"/>
                <a:gd name="connsiteY4" fmla="*/ 962051 h 1068946"/>
                <a:gd name="connsiteX5" fmla="*/ 2030998 w 2137893"/>
                <a:gd name="connsiteY5" fmla="*/ 1068946 h 1068946"/>
                <a:gd name="connsiteX6" fmla="*/ 106895 w 2137893"/>
                <a:gd name="connsiteY6" fmla="*/ 1068946 h 1068946"/>
                <a:gd name="connsiteX7" fmla="*/ 0 w 2137893"/>
                <a:gd name="connsiteY7" fmla="*/ 962051 h 1068946"/>
                <a:gd name="connsiteX8" fmla="*/ 0 w 2137893"/>
                <a:gd name="connsiteY8" fmla="*/ 106895 h 106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93" h="1068946">
                  <a:moveTo>
                    <a:pt x="0" y="106895"/>
                  </a:moveTo>
                  <a:cubicBezTo>
                    <a:pt x="0" y="47859"/>
                    <a:pt x="47859" y="0"/>
                    <a:pt x="106895" y="0"/>
                  </a:cubicBezTo>
                  <a:lnTo>
                    <a:pt x="2030998" y="0"/>
                  </a:lnTo>
                  <a:cubicBezTo>
                    <a:pt x="2090034" y="0"/>
                    <a:pt x="2137893" y="47859"/>
                    <a:pt x="2137893" y="106895"/>
                  </a:cubicBezTo>
                  <a:lnTo>
                    <a:pt x="2137893" y="962051"/>
                  </a:lnTo>
                  <a:cubicBezTo>
                    <a:pt x="2137893" y="1021087"/>
                    <a:pt x="2090034" y="1068946"/>
                    <a:pt x="2030998" y="1068946"/>
                  </a:cubicBezTo>
                  <a:lnTo>
                    <a:pt x="106895" y="1068946"/>
                  </a:lnTo>
                  <a:cubicBezTo>
                    <a:pt x="47859" y="1068946"/>
                    <a:pt x="0" y="1021087"/>
                    <a:pt x="0" y="962051"/>
                  </a:cubicBezTo>
                  <a:lnTo>
                    <a:pt x="0" y="10689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45278" tIns="45278" rIns="45278" bIns="45278" numCol="1" spcCol="1270" anchor="ctr" anchorCtr="0">
              <a:noAutofit/>
            </a:bodyPr>
            <a:lstStyle/>
            <a:p>
              <a:pPr marL="0" lvl="0" indent="0" algn="ctr" defTabSz="977900">
                <a:lnSpc>
                  <a:spcPct val="90000"/>
                </a:lnSpc>
                <a:spcBef>
                  <a:spcPct val="0"/>
                </a:spcBef>
                <a:spcAft>
                  <a:spcPct val="35000"/>
                </a:spcAft>
                <a:buNone/>
              </a:pPr>
              <a:r>
                <a:rPr lang="en-US" sz="2200" dirty="0" err="1">
                  <a:latin typeface="Arial" panose="020B0604020202020204" pitchFamily="34" charset="0"/>
                  <a:cs typeface="Arial" panose="020B0604020202020204" pitchFamily="34" charset="0"/>
                </a:rPr>
                <a:t>T</a:t>
              </a:r>
              <a:r>
                <a:rPr lang="en-US" sz="2200" kern="1200" dirty="0" err="1">
                  <a:latin typeface="Arial" panose="020B0604020202020204" pitchFamily="34" charset="0"/>
                  <a:cs typeface="Arial" panose="020B0604020202020204" pitchFamily="34" charset="0"/>
                </a:rPr>
                <a:t>iêu</a:t>
              </a:r>
              <a:r>
                <a:rPr lang="en-US" sz="2200" kern="1200" dirty="0">
                  <a:latin typeface="Arial" panose="020B0604020202020204" pitchFamily="34" charset="0"/>
                  <a:cs typeface="Arial" panose="020B0604020202020204" pitchFamily="34" charset="0"/>
                </a:rPr>
                <a:t> </a:t>
              </a:r>
              <a:r>
                <a:rPr lang="en-US" sz="2200" kern="1200" dirty="0" err="1">
                  <a:latin typeface="Arial" panose="020B0604020202020204" pitchFamily="34" charset="0"/>
                  <a:cs typeface="Arial" panose="020B0604020202020204" pitchFamily="34" charset="0"/>
                </a:rPr>
                <a:t>chuẩn</a:t>
              </a:r>
              <a:endParaRPr lang="en-US" sz="2200" kern="1200" dirty="0">
                <a:latin typeface="Arial" panose="020B0604020202020204" pitchFamily="34" charset="0"/>
                <a:cs typeface="Arial" panose="020B0604020202020204" pitchFamily="34" charset="0"/>
              </a:endParaRPr>
            </a:p>
          </p:txBody>
        </p:sp>
        <p:sp>
          <p:nvSpPr>
            <p:cNvPr id="11" name="Freeform 10">
              <a:extLst>
                <a:ext uri="{FF2B5EF4-FFF2-40B4-BE49-F238E27FC236}">
                  <a16:creationId xmlns:a16="http://schemas.microsoft.com/office/drawing/2014/main" id="{F344A23E-2DB4-D046-AF32-3B3E901A503F}"/>
                </a:ext>
              </a:extLst>
            </p:cNvPr>
            <p:cNvSpPr/>
            <p:nvPr/>
          </p:nvSpPr>
          <p:spPr>
            <a:xfrm rot="19457599">
              <a:off x="4072908" y="3949334"/>
              <a:ext cx="1053129" cy="34057"/>
            </a:xfrm>
            <a:custGeom>
              <a:avLst/>
              <a:gdLst>
                <a:gd name="connsiteX0" fmla="*/ 0 w 1053129"/>
                <a:gd name="connsiteY0" fmla="*/ 17028 h 34057"/>
                <a:gd name="connsiteX1" fmla="*/ 1053129 w 1053129"/>
                <a:gd name="connsiteY1" fmla="*/ 17028 h 34057"/>
              </a:gdLst>
              <a:ahLst/>
              <a:cxnLst>
                <a:cxn ang="0">
                  <a:pos x="connsiteX0" y="connsiteY0"/>
                </a:cxn>
                <a:cxn ang="0">
                  <a:pos x="connsiteX1" y="connsiteY1"/>
                </a:cxn>
              </a:cxnLst>
              <a:rect l="l" t="t" r="r" b="b"/>
              <a:pathLst>
                <a:path w="1053129" h="34057">
                  <a:moveTo>
                    <a:pt x="0" y="17028"/>
                  </a:moveTo>
                  <a:lnTo>
                    <a:pt x="1053129" y="17028"/>
                  </a:lnTo>
                </a:path>
              </a:pathLst>
            </a:custGeom>
            <a:noFill/>
            <a:scene3d>
              <a:camera prst="orthographicFront"/>
              <a:lightRig rig="flat" dir="t"/>
            </a:scene3d>
            <a:sp3d prstMaterial="matte"/>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spcFirstLastPara="0" vert="horz" wrap="square" lIns="512936" tIns="-9300" rIns="512936" bIns="-9300"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2" name="Freeform 11">
              <a:extLst>
                <a:ext uri="{FF2B5EF4-FFF2-40B4-BE49-F238E27FC236}">
                  <a16:creationId xmlns:a16="http://schemas.microsoft.com/office/drawing/2014/main" id="{BE349E21-99F1-A54F-B490-29A86DB274AF}"/>
                </a:ext>
              </a:extLst>
            </p:cNvPr>
            <p:cNvSpPr/>
            <p:nvPr/>
          </p:nvSpPr>
          <p:spPr>
            <a:xfrm>
              <a:off x="5027052" y="3124567"/>
              <a:ext cx="2137893" cy="1068946"/>
            </a:xfrm>
            <a:custGeom>
              <a:avLst/>
              <a:gdLst>
                <a:gd name="connsiteX0" fmla="*/ 0 w 2137893"/>
                <a:gd name="connsiteY0" fmla="*/ 106895 h 1068946"/>
                <a:gd name="connsiteX1" fmla="*/ 106895 w 2137893"/>
                <a:gd name="connsiteY1" fmla="*/ 0 h 1068946"/>
                <a:gd name="connsiteX2" fmla="*/ 2030998 w 2137893"/>
                <a:gd name="connsiteY2" fmla="*/ 0 h 1068946"/>
                <a:gd name="connsiteX3" fmla="*/ 2137893 w 2137893"/>
                <a:gd name="connsiteY3" fmla="*/ 106895 h 1068946"/>
                <a:gd name="connsiteX4" fmla="*/ 2137893 w 2137893"/>
                <a:gd name="connsiteY4" fmla="*/ 962051 h 1068946"/>
                <a:gd name="connsiteX5" fmla="*/ 2030998 w 2137893"/>
                <a:gd name="connsiteY5" fmla="*/ 1068946 h 1068946"/>
                <a:gd name="connsiteX6" fmla="*/ 106895 w 2137893"/>
                <a:gd name="connsiteY6" fmla="*/ 1068946 h 1068946"/>
                <a:gd name="connsiteX7" fmla="*/ 0 w 2137893"/>
                <a:gd name="connsiteY7" fmla="*/ 962051 h 1068946"/>
                <a:gd name="connsiteX8" fmla="*/ 0 w 2137893"/>
                <a:gd name="connsiteY8" fmla="*/ 106895 h 106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93" h="1068946">
                  <a:moveTo>
                    <a:pt x="0" y="106895"/>
                  </a:moveTo>
                  <a:cubicBezTo>
                    <a:pt x="0" y="47859"/>
                    <a:pt x="47859" y="0"/>
                    <a:pt x="106895" y="0"/>
                  </a:cubicBezTo>
                  <a:lnTo>
                    <a:pt x="2030998" y="0"/>
                  </a:lnTo>
                  <a:cubicBezTo>
                    <a:pt x="2090034" y="0"/>
                    <a:pt x="2137893" y="47859"/>
                    <a:pt x="2137893" y="106895"/>
                  </a:cubicBezTo>
                  <a:lnTo>
                    <a:pt x="2137893" y="962051"/>
                  </a:lnTo>
                  <a:cubicBezTo>
                    <a:pt x="2137893" y="1021087"/>
                    <a:pt x="2090034" y="1068946"/>
                    <a:pt x="2030998" y="1068946"/>
                  </a:cubicBezTo>
                  <a:lnTo>
                    <a:pt x="106895" y="1068946"/>
                  </a:lnTo>
                  <a:cubicBezTo>
                    <a:pt x="47859" y="1068946"/>
                    <a:pt x="0" y="1021087"/>
                    <a:pt x="0" y="962051"/>
                  </a:cubicBezTo>
                  <a:lnTo>
                    <a:pt x="0" y="10689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1">
              <a:schemeClr val="accent6">
                <a:hueOff val="0"/>
                <a:satOff val="0"/>
                <a:lumOff val="0"/>
                <a:alphaOff val="0"/>
              </a:schemeClr>
            </a:effectRef>
            <a:fontRef idx="minor">
              <a:schemeClr val="lt1"/>
            </a:fontRef>
          </p:style>
          <p:txBody>
            <a:bodyPr spcFirstLastPara="0" vert="horz" wrap="square" lIns="46548" tIns="46548" rIns="46548" bIns="46548"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Arial" panose="020B0604020202020204" pitchFamily="34" charset="0"/>
                  <a:cs typeface="Arial" panose="020B0604020202020204" pitchFamily="34" charset="0"/>
                </a:rPr>
                <a:t>Quốc</a:t>
              </a:r>
              <a:r>
                <a:rPr lang="en-US" sz="2400" kern="1200" dirty="0">
                  <a:latin typeface="Arial" panose="020B0604020202020204" pitchFamily="34" charset="0"/>
                  <a:cs typeface="Arial" panose="020B0604020202020204" pitchFamily="34" charset="0"/>
                </a:rPr>
                <a:t> </a:t>
              </a:r>
              <a:r>
                <a:rPr lang="en-US" sz="2400" kern="1200" dirty="0" err="1">
                  <a:latin typeface="Arial" panose="020B0604020202020204" pitchFamily="34" charset="0"/>
                  <a:cs typeface="Arial" panose="020B0604020202020204" pitchFamily="34" charset="0"/>
                </a:rPr>
                <a:t>tế</a:t>
              </a:r>
              <a:endParaRPr lang="en-US" sz="2400" kern="1200" dirty="0">
                <a:latin typeface="Arial" panose="020B0604020202020204" pitchFamily="34" charset="0"/>
                <a:cs typeface="Arial" panose="020B0604020202020204" pitchFamily="34" charset="0"/>
              </a:endParaRPr>
            </a:p>
          </p:txBody>
        </p:sp>
        <p:sp>
          <p:nvSpPr>
            <p:cNvPr id="13" name="Freeform 12">
              <a:extLst>
                <a:ext uri="{FF2B5EF4-FFF2-40B4-BE49-F238E27FC236}">
                  <a16:creationId xmlns:a16="http://schemas.microsoft.com/office/drawing/2014/main" id="{F91DCF78-9FEF-C64C-902D-71796E32313B}"/>
                </a:ext>
              </a:extLst>
            </p:cNvPr>
            <p:cNvSpPr/>
            <p:nvPr/>
          </p:nvSpPr>
          <p:spPr>
            <a:xfrm rot="2142401">
              <a:off x="4072908" y="4563978"/>
              <a:ext cx="1053129" cy="34057"/>
            </a:xfrm>
            <a:custGeom>
              <a:avLst/>
              <a:gdLst>
                <a:gd name="connsiteX0" fmla="*/ 0 w 1053129"/>
                <a:gd name="connsiteY0" fmla="*/ 17028 h 34057"/>
                <a:gd name="connsiteX1" fmla="*/ 1053129 w 1053129"/>
                <a:gd name="connsiteY1" fmla="*/ 17028 h 34057"/>
              </a:gdLst>
              <a:ahLst/>
              <a:cxnLst>
                <a:cxn ang="0">
                  <a:pos x="connsiteX0" y="connsiteY0"/>
                </a:cxn>
                <a:cxn ang="0">
                  <a:pos x="connsiteX1" y="connsiteY1"/>
                </a:cxn>
              </a:cxnLst>
              <a:rect l="l" t="t" r="r" b="b"/>
              <a:pathLst>
                <a:path w="1053129" h="34057">
                  <a:moveTo>
                    <a:pt x="0" y="17028"/>
                  </a:moveTo>
                  <a:lnTo>
                    <a:pt x="1053129" y="17028"/>
                  </a:lnTo>
                </a:path>
              </a:pathLst>
            </a:custGeom>
            <a:noFill/>
            <a:scene3d>
              <a:camera prst="orthographicFront"/>
              <a:lightRig rig="flat" dir="t"/>
            </a:scene3d>
            <a:sp3d prstMaterial="matte"/>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txBody>
            <a:bodyPr spcFirstLastPara="0" vert="horz" wrap="square" lIns="512937" tIns="-9300" rIns="512935" bIns="-9300"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4" name="Freeform 13">
              <a:extLst>
                <a:ext uri="{FF2B5EF4-FFF2-40B4-BE49-F238E27FC236}">
                  <a16:creationId xmlns:a16="http://schemas.microsoft.com/office/drawing/2014/main" id="{3CC29B4E-3EB9-4A44-B4DC-E3138FACF71B}"/>
                </a:ext>
              </a:extLst>
            </p:cNvPr>
            <p:cNvSpPr/>
            <p:nvPr/>
          </p:nvSpPr>
          <p:spPr>
            <a:xfrm>
              <a:off x="5027052" y="4353856"/>
              <a:ext cx="2137893" cy="1068946"/>
            </a:xfrm>
            <a:custGeom>
              <a:avLst/>
              <a:gdLst>
                <a:gd name="connsiteX0" fmla="*/ 0 w 2137893"/>
                <a:gd name="connsiteY0" fmla="*/ 106895 h 1068946"/>
                <a:gd name="connsiteX1" fmla="*/ 106895 w 2137893"/>
                <a:gd name="connsiteY1" fmla="*/ 0 h 1068946"/>
                <a:gd name="connsiteX2" fmla="*/ 2030998 w 2137893"/>
                <a:gd name="connsiteY2" fmla="*/ 0 h 1068946"/>
                <a:gd name="connsiteX3" fmla="*/ 2137893 w 2137893"/>
                <a:gd name="connsiteY3" fmla="*/ 106895 h 1068946"/>
                <a:gd name="connsiteX4" fmla="*/ 2137893 w 2137893"/>
                <a:gd name="connsiteY4" fmla="*/ 962051 h 1068946"/>
                <a:gd name="connsiteX5" fmla="*/ 2030998 w 2137893"/>
                <a:gd name="connsiteY5" fmla="*/ 1068946 h 1068946"/>
                <a:gd name="connsiteX6" fmla="*/ 106895 w 2137893"/>
                <a:gd name="connsiteY6" fmla="*/ 1068946 h 1068946"/>
                <a:gd name="connsiteX7" fmla="*/ 0 w 2137893"/>
                <a:gd name="connsiteY7" fmla="*/ 962051 h 1068946"/>
                <a:gd name="connsiteX8" fmla="*/ 0 w 2137893"/>
                <a:gd name="connsiteY8" fmla="*/ 106895 h 106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93" h="1068946">
                  <a:moveTo>
                    <a:pt x="0" y="106895"/>
                  </a:moveTo>
                  <a:cubicBezTo>
                    <a:pt x="0" y="47859"/>
                    <a:pt x="47859" y="0"/>
                    <a:pt x="106895" y="0"/>
                  </a:cubicBezTo>
                  <a:lnTo>
                    <a:pt x="2030998" y="0"/>
                  </a:lnTo>
                  <a:cubicBezTo>
                    <a:pt x="2090034" y="0"/>
                    <a:pt x="2137893" y="47859"/>
                    <a:pt x="2137893" y="106895"/>
                  </a:cubicBezTo>
                  <a:lnTo>
                    <a:pt x="2137893" y="962051"/>
                  </a:lnTo>
                  <a:cubicBezTo>
                    <a:pt x="2137893" y="1021087"/>
                    <a:pt x="2090034" y="1068946"/>
                    <a:pt x="2030998" y="1068946"/>
                  </a:cubicBezTo>
                  <a:lnTo>
                    <a:pt x="106895" y="1068946"/>
                  </a:lnTo>
                  <a:cubicBezTo>
                    <a:pt x="47859" y="1068946"/>
                    <a:pt x="0" y="1021087"/>
                    <a:pt x="0" y="962051"/>
                  </a:cubicBezTo>
                  <a:lnTo>
                    <a:pt x="0" y="10689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1">
              <a:schemeClr val="accent6">
                <a:hueOff val="0"/>
                <a:satOff val="0"/>
                <a:lumOff val="0"/>
                <a:alphaOff val="0"/>
              </a:schemeClr>
            </a:effectRef>
            <a:fontRef idx="minor">
              <a:schemeClr val="lt1"/>
            </a:fontRef>
          </p:style>
          <p:txBody>
            <a:bodyPr spcFirstLastPara="0" vert="horz" wrap="square" lIns="46548" tIns="46548" rIns="46548" bIns="46548"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Arial" panose="020B0604020202020204" pitchFamily="34" charset="0"/>
                  <a:cs typeface="Arial" panose="020B0604020202020204" pitchFamily="34" charset="0"/>
                </a:rPr>
                <a:t>Việt</a:t>
              </a:r>
              <a:r>
                <a:rPr lang="en-US" sz="2400" kern="1200" dirty="0">
                  <a:latin typeface="Arial" panose="020B0604020202020204" pitchFamily="34" charset="0"/>
                  <a:cs typeface="Arial" panose="020B0604020202020204" pitchFamily="34" charset="0"/>
                </a:rPr>
                <a:t> Nam</a:t>
              </a:r>
            </a:p>
          </p:txBody>
        </p:sp>
        <p:sp>
          <p:nvSpPr>
            <p:cNvPr id="15" name="Freeform 14">
              <a:extLst>
                <a:ext uri="{FF2B5EF4-FFF2-40B4-BE49-F238E27FC236}">
                  <a16:creationId xmlns:a16="http://schemas.microsoft.com/office/drawing/2014/main" id="{CC2EE600-5DB0-E944-8BA4-095DA08BC10E}"/>
                </a:ext>
              </a:extLst>
            </p:cNvPr>
            <p:cNvSpPr/>
            <p:nvPr/>
          </p:nvSpPr>
          <p:spPr>
            <a:xfrm rot="19457599">
              <a:off x="7065959" y="4563978"/>
              <a:ext cx="1053129" cy="34057"/>
            </a:xfrm>
            <a:custGeom>
              <a:avLst/>
              <a:gdLst>
                <a:gd name="connsiteX0" fmla="*/ 0 w 1053129"/>
                <a:gd name="connsiteY0" fmla="*/ 17028 h 34057"/>
                <a:gd name="connsiteX1" fmla="*/ 1053129 w 1053129"/>
                <a:gd name="connsiteY1" fmla="*/ 17028 h 34057"/>
              </a:gdLst>
              <a:ahLst/>
              <a:cxnLst>
                <a:cxn ang="0">
                  <a:pos x="connsiteX0" y="connsiteY0"/>
                </a:cxn>
                <a:cxn ang="0">
                  <a:pos x="connsiteX1" y="connsiteY1"/>
                </a:cxn>
              </a:cxnLst>
              <a:rect l="l" t="t" r="r" b="b"/>
              <a:pathLst>
                <a:path w="1053129" h="34057">
                  <a:moveTo>
                    <a:pt x="0" y="17028"/>
                  </a:moveTo>
                  <a:lnTo>
                    <a:pt x="1053129" y="17028"/>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6">
                <a:tint val="70000"/>
                <a:hueOff val="0"/>
                <a:satOff val="0"/>
                <a:lumOff val="0"/>
                <a:alphaOff val="0"/>
              </a:schemeClr>
            </a:effectRef>
            <a:fontRef idx="minor">
              <a:schemeClr val="tx1">
                <a:hueOff val="0"/>
                <a:satOff val="0"/>
                <a:lumOff val="0"/>
                <a:alphaOff val="0"/>
              </a:schemeClr>
            </a:fontRef>
          </p:style>
          <p:txBody>
            <a:bodyPr spcFirstLastPara="0" vert="horz" wrap="square" lIns="512936" tIns="-9299" rIns="512936" bIns="-9301"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6" name="Freeform 15">
              <a:extLst>
                <a:ext uri="{FF2B5EF4-FFF2-40B4-BE49-F238E27FC236}">
                  <a16:creationId xmlns:a16="http://schemas.microsoft.com/office/drawing/2014/main" id="{C222ECF0-CEAF-E540-8863-B237D491A057}"/>
                </a:ext>
              </a:extLst>
            </p:cNvPr>
            <p:cNvSpPr/>
            <p:nvPr/>
          </p:nvSpPr>
          <p:spPr>
            <a:xfrm>
              <a:off x="8020103" y="3739211"/>
              <a:ext cx="2137893" cy="1068946"/>
            </a:xfrm>
            <a:custGeom>
              <a:avLst/>
              <a:gdLst>
                <a:gd name="connsiteX0" fmla="*/ 0 w 2137893"/>
                <a:gd name="connsiteY0" fmla="*/ 106895 h 1068946"/>
                <a:gd name="connsiteX1" fmla="*/ 106895 w 2137893"/>
                <a:gd name="connsiteY1" fmla="*/ 0 h 1068946"/>
                <a:gd name="connsiteX2" fmla="*/ 2030998 w 2137893"/>
                <a:gd name="connsiteY2" fmla="*/ 0 h 1068946"/>
                <a:gd name="connsiteX3" fmla="*/ 2137893 w 2137893"/>
                <a:gd name="connsiteY3" fmla="*/ 106895 h 1068946"/>
                <a:gd name="connsiteX4" fmla="*/ 2137893 w 2137893"/>
                <a:gd name="connsiteY4" fmla="*/ 962051 h 1068946"/>
                <a:gd name="connsiteX5" fmla="*/ 2030998 w 2137893"/>
                <a:gd name="connsiteY5" fmla="*/ 1068946 h 1068946"/>
                <a:gd name="connsiteX6" fmla="*/ 106895 w 2137893"/>
                <a:gd name="connsiteY6" fmla="*/ 1068946 h 1068946"/>
                <a:gd name="connsiteX7" fmla="*/ 0 w 2137893"/>
                <a:gd name="connsiteY7" fmla="*/ 962051 h 1068946"/>
                <a:gd name="connsiteX8" fmla="*/ 0 w 2137893"/>
                <a:gd name="connsiteY8" fmla="*/ 106895 h 106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93" h="1068946">
                  <a:moveTo>
                    <a:pt x="0" y="106895"/>
                  </a:moveTo>
                  <a:cubicBezTo>
                    <a:pt x="0" y="47859"/>
                    <a:pt x="47859" y="0"/>
                    <a:pt x="106895" y="0"/>
                  </a:cubicBezTo>
                  <a:lnTo>
                    <a:pt x="2030998" y="0"/>
                  </a:lnTo>
                  <a:cubicBezTo>
                    <a:pt x="2090034" y="0"/>
                    <a:pt x="2137893" y="47859"/>
                    <a:pt x="2137893" y="106895"/>
                  </a:cubicBezTo>
                  <a:lnTo>
                    <a:pt x="2137893" y="962051"/>
                  </a:lnTo>
                  <a:cubicBezTo>
                    <a:pt x="2137893" y="1021087"/>
                    <a:pt x="2090034" y="1068946"/>
                    <a:pt x="2030998" y="1068946"/>
                  </a:cubicBezTo>
                  <a:lnTo>
                    <a:pt x="106895" y="1068946"/>
                  </a:lnTo>
                  <a:cubicBezTo>
                    <a:pt x="47859" y="1068946"/>
                    <a:pt x="0" y="1021087"/>
                    <a:pt x="0" y="962051"/>
                  </a:cubicBezTo>
                  <a:lnTo>
                    <a:pt x="0" y="10689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6548" tIns="46548" rIns="46548" bIns="46548" numCol="1" spcCol="1270" anchor="ctr" anchorCtr="0">
              <a:noAutofit/>
            </a:bodyPr>
            <a:lstStyle/>
            <a:p>
              <a:pPr marL="0" lvl="0" indent="0" algn="ctr" defTabSz="1066800">
                <a:lnSpc>
                  <a:spcPct val="90000"/>
                </a:lnSpc>
                <a:spcBef>
                  <a:spcPct val="0"/>
                </a:spcBef>
                <a:spcAft>
                  <a:spcPct val="35000"/>
                </a:spcAft>
                <a:buNone/>
              </a:pPr>
              <a:r>
                <a:rPr lang="en-US" sz="2000" kern="1200" dirty="0" err="1">
                  <a:latin typeface="Arial" panose="020B0604020202020204" pitchFamily="34" charset="0"/>
                  <a:cs typeface="Arial" panose="020B0604020202020204" pitchFamily="34" charset="0"/>
                </a:rPr>
                <a:t>Tiêu</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chuẩn</a:t>
              </a:r>
              <a:r>
                <a:rPr lang="en-US" sz="2000" kern="1200" dirty="0">
                  <a:latin typeface="Arial" panose="020B0604020202020204" pitchFamily="34" charset="0"/>
                  <a:cs typeface="Arial" panose="020B0604020202020204" pitchFamily="34" charset="0"/>
                </a:rPr>
                <a:t> </a:t>
              </a:r>
            </a:p>
            <a:p>
              <a:pPr marL="0" lvl="0" indent="0" algn="ctr" defTabSz="1066800">
                <a:lnSpc>
                  <a:spcPct val="90000"/>
                </a:lnSpc>
                <a:spcBef>
                  <a:spcPct val="0"/>
                </a:spcBef>
                <a:spcAft>
                  <a:spcPct val="35000"/>
                </a:spcAft>
                <a:buNone/>
              </a:pPr>
              <a:r>
                <a:rPr lang="en-US" sz="2000" kern="1200" dirty="0" err="1">
                  <a:latin typeface="Arial" panose="020B0604020202020204" pitchFamily="34" charset="0"/>
                  <a:cs typeface="Arial" panose="020B0604020202020204" pitchFamily="34" charset="0"/>
                </a:rPr>
                <a:t>quốc</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gia</a:t>
              </a:r>
              <a:r>
                <a:rPr lang="en-US" sz="2000" kern="1200" dirty="0">
                  <a:latin typeface="Arial" panose="020B0604020202020204" pitchFamily="34" charset="0"/>
                  <a:cs typeface="Arial" panose="020B0604020202020204" pitchFamily="34" charset="0"/>
                </a:rPr>
                <a:t> (TCVN)</a:t>
              </a:r>
            </a:p>
          </p:txBody>
        </p:sp>
        <p:sp>
          <p:nvSpPr>
            <p:cNvPr id="17" name="Freeform 16">
              <a:extLst>
                <a:ext uri="{FF2B5EF4-FFF2-40B4-BE49-F238E27FC236}">
                  <a16:creationId xmlns:a16="http://schemas.microsoft.com/office/drawing/2014/main" id="{4B20B23D-DD35-CF45-B122-E5A57274E215}"/>
                </a:ext>
              </a:extLst>
            </p:cNvPr>
            <p:cNvSpPr/>
            <p:nvPr/>
          </p:nvSpPr>
          <p:spPr>
            <a:xfrm rot="2142401">
              <a:off x="7065959" y="5178623"/>
              <a:ext cx="1053129" cy="34057"/>
            </a:xfrm>
            <a:custGeom>
              <a:avLst/>
              <a:gdLst>
                <a:gd name="connsiteX0" fmla="*/ 0 w 1053129"/>
                <a:gd name="connsiteY0" fmla="*/ 17028 h 34057"/>
                <a:gd name="connsiteX1" fmla="*/ 1053129 w 1053129"/>
                <a:gd name="connsiteY1" fmla="*/ 17028 h 34057"/>
              </a:gdLst>
              <a:ahLst/>
              <a:cxnLst>
                <a:cxn ang="0">
                  <a:pos x="connsiteX0" y="connsiteY0"/>
                </a:cxn>
                <a:cxn ang="0">
                  <a:pos x="connsiteX1" y="connsiteY1"/>
                </a:cxn>
              </a:cxnLst>
              <a:rect l="l" t="t" r="r" b="b"/>
              <a:pathLst>
                <a:path w="1053129" h="34057">
                  <a:moveTo>
                    <a:pt x="0" y="17028"/>
                  </a:moveTo>
                  <a:lnTo>
                    <a:pt x="1053129" y="17028"/>
                  </a:lnTo>
                </a:path>
              </a:pathLst>
            </a:custGeom>
            <a:noFill/>
            <a:scene3d>
              <a:camera prst="orthographicFront"/>
              <a:lightRig rig="flat" dir="t"/>
            </a:scene3d>
            <a:sp3d prstMaterial="matte"/>
          </p:spPr>
          <p:style>
            <a:lnRef idx="2">
              <a:schemeClr val="accent1">
                <a:hueOff val="0"/>
                <a:satOff val="0"/>
                <a:lumOff val="0"/>
                <a:alphaOff val="0"/>
              </a:schemeClr>
            </a:lnRef>
            <a:fillRef idx="0">
              <a:scrgbClr r="0" g="0" b="0"/>
            </a:fillRef>
            <a:effectRef idx="0">
              <a:schemeClr val="accent6">
                <a:tint val="70000"/>
                <a:hueOff val="0"/>
                <a:satOff val="0"/>
                <a:lumOff val="0"/>
                <a:alphaOff val="0"/>
              </a:schemeClr>
            </a:effectRef>
            <a:fontRef idx="minor">
              <a:schemeClr val="tx1">
                <a:hueOff val="0"/>
                <a:satOff val="0"/>
                <a:lumOff val="0"/>
                <a:alphaOff val="0"/>
              </a:schemeClr>
            </a:fontRef>
          </p:style>
          <p:txBody>
            <a:bodyPr spcFirstLastPara="0" vert="horz" wrap="square" lIns="512936" tIns="-9301" rIns="512936" bIns="-9299"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8" name="Freeform 17">
              <a:extLst>
                <a:ext uri="{FF2B5EF4-FFF2-40B4-BE49-F238E27FC236}">
                  <a16:creationId xmlns:a16="http://schemas.microsoft.com/office/drawing/2014/main" id="{01E39ED0-8769-F443-AE90-BEE3539F0619}"/>
                </a:ext>
              </a:extLst>
            </p:cNvPr>
            <p:cNvSpPr/>
            <p:nvPr/>
          </p:nvSpPr>
          <p:spPr>
            <a:xfrm>
              <a:off x="8020103" y="4968500"/>
              <a:ext cx="2137893" cy="1068946"/>
            </a:xfrm>
            <a:custGeom>
              <a:avLst/>
              <a:gdLst>
                <a:gd name="connsiteX0" fmla="*/ 0 w 2137893"/>
                <a:gd name="connsiteY0" fmla="*/ 106895 h 1068946"/>
                <a:gd name="connsiteX1" fmla="*/ 106895 w 2137893"/>
                <a:gd name="connsiteY1" fmla="*/ 0 h 1068946"/>
                <a:gd name="connsiteX2" fmla="*/ 2030998 w 2137893"/>
                <a:gd name="connsiteY2" fmla="*/ 0 h 1068946"/>
                <a:gd name="connsiteX3" fmla="*/ 2137893 w 2137893"/>
                <a:gd name="connsiteY3" fmla="*/ 106895 h 1068946"/>
                <a:gd name="connsiteX4" fmla="*/ 2137893 w 2137893"/>
                <a:gd name="connsiteY4" fmla="*/ 962051 h 1068946"/>
                <a:gd name="connsiteX5" fmla="*/ 2030998 w 2137893"/>
                <a:gd name="connsiteY5" fmla="*/ 1068946 h 1068946"/>
                <a:gd name="connsiteX6" fmla="*/ 106895 w 2137893"/>
                <a:gd name="connsiteY6" fmla="*/ 1068946 h 1068946"/>
                <a:gd name="connsiteX7" fmla="*/ 0 w 2137893"/>
                <a:gd name="connsiteY7" fmla="*/ 962051 h 1068946"/>
                <a:gd name="connsiteX8" fmla="*/ 0 w 2137893"/>
                <a:gd name="connsiteY8" fmla="*/ 106895 h 106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93" h="1068946">
                  <a:moveTo>
                    <a:pt x="0" y="106895"/>
                  </a:moveTo>
                  <a:cubicBezTo>
                    <a:pt x="0" y="47859"/>
                    <a:pt x="47859" y="0"/>
                    <a:pt x="106895" y="0"/>
                  </a:cubicBezTo>
                  <a:lnTo>
                    <a:pt x="2030998" y="0"/>
                  </a:lnTo>
                  <a:cubicBezTo>
                    <a:pt x="2090034" y="0"/>
                    <a:pt x="2137893" y="47859"/>
                    <a:pt x="2137893" y="106895"/>
                  </a:cubicBezTo>
                  <a:lnTo>
                    <a:pt x="2137893" y="962051"/>
                  </a:lnTo>
                  <a:cubicBezTo>
                    <a:pt x="2137893" y="1021087"/>
                    <a:pt x="2090034" y="1068946"/>
                    <a:pt x="2030998" y="1068946"/>
                  </a:cubicBezTo>
                  <a:lnTo>
                    <a:pt x="106895" y="1068946"/>
                  </a:lnTo>
                  <a:cubicBezTo>
                    <a:pt x="47859" y="1068946"/>
                    <a:pt x="0" y="1021087"/>
                    <a:pt x="0" y="962051"/>
                  </a:cubicBezTo>
                  <a:lnTo>
                    <a:pt x="0" y="106895"/>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6548" tIns="46548" rIns="46548" bIns="46548" numCol="1" spcCol="1270" anchor="ctr" anchorCtr="0">
              <a:noAutofit/>
            </a:bodyPr>
            <a:lstStyle/>
            <a:p>
              <a:pPr marL="0" lvl="0" indent="0" algn="ctr" defTabSz="1066800">
                <a:lnSpc>
                  <a:spcPct val="90000"/>
                </a:lnSpc>
                <a:spcBef>
                  <a:spcPct val="0"/>
                </a:spcBef>
                <a:spcAft>
                  <a:spcPct val="35000"/>
                </a:spcAft>
                <a:buNone/>
              </a:pPr>
              <a:r>
                <a:rPr lang="en-US" sz="2000" kern="1200" dirty="0" err="1">
                  <a:latin typeface="Arial" panose="020B0604020202020204" pitchFamily="34" charset="0"/>
                  <a:cs typeface="Arial" panose="020B0604020202020204" pitchFamily="34" charset="0"/>
                </a:rPr>
                <a:t>Tiêu</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chuẩn</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cơ</a:t>
              </a:r>
              <a:r>
                <a:rPr lang="en-US" sz="2000" kern="1200" dirty="0">
                  <a:latin typeface="Arial" panose="020B0604020202020204" pitchFamily="34" charset="0"/>
                  <a:cs typeface="Arial" panose="020B0604020202020204" pitchFamily="34" charset="0"/>
                </a:rPr>
                <a:t> </a:t>
              </a:r>
              <a:r>
                <a:rPr lang="en-US" sz="2000" kern="1200" dirty="0" err="1">
                  <a:latin typeface="Arial" panose="020B0604020202020204" pitchFamily="34" charset="0"/>
                  <a:cs typeface="Arial" panose="020B0604020202020204" pitchFamily="34" charset="0"/>
                </a:rPr>
                <a:t>sở</a:t>
              </a:r>
              <a:r>
                <a:rPr lang="en-US" sz="2000" kern="1200" dirty="0">
                  <a:latin typeface="Arial" panose="020B0604020202020204" pitchFamily="34" charset="0"/>
                  <a:cs typeface="Arial" panose="020B0604020202020204" pitchFamily="34" charset="0"/>
                </a:rPr>
                <a:t> (TCCS)</a:t>
              </a:r>
            </a:p>
          </p:txBody>
        </p:sp>
      </p:grpSp>
      <p:sp>
        <p:nvSpPr>
          <p:cNvPr id="8" name="Content Placeholder 7">
            <a:extLst>
              <a:ext uri="{FF2B5EF4-FFF2-40B4-BE49-F238E27FC236}">
                <a16:creationId xmlns:a16="http://schemas.microsoft.com/office/drawing/2014/main" id="{71FB4029-1B13-D942-8698-1771C8D8C06A}"/>
              </a:ext>
            </a:extLst>
          </p:cNvPr>
          <p:cNvSpPr>
            <a:spLocks noGrp="1"/>
          </p:cNvSpPr>
          <p:nvPr>
            <p:ph idx="1"/>
          </p:nvPr>
        </p:nvSpPr>
        <p:spPr>
          <a:xfrm>
            <a:off x="9258110" y="3739579"/>
            <a:ext cx="2137893" cy="596377"/>
          </a:xfrm>
        </p:spPr>
        <p:txBody>
          <a:bodyPr>
            <a:normAutofit/>
          </a:bodyPr>
          <a:lstStyle/>
          <a:p>
            <a:pPr marL="0" indent="0">
              <a:buNone/>
            </a:pPr>
            <a:r>
              <a:rPr lang="en-VN" sz="1700" dirty="0">
                <a:latin typeface="Arial" panose="020B0604020202020204" pitchFamily="34" charset="0"/>
                <a:cs typeface="Arial" panose="020B0604020202020204" pitchFamily="34" charset="0"/>
              </a:rPr>
              <a:t>Tự nguyện áp dụng</a:t>
            </a:r>
          </a:p>
        </p:txBody>
      </p:sp>
      <p:sp>
        <p:nvSpPr>
          <p:cNvPr id="19" name="Content Placeholder 7">
            <a:extLst>
              <a:ext uri="{FF2B5EF4-FFF2-40B4-BE49-F238E27FC236}">
                <a16:creationId xmlns:a16="http://schemas.microsoft.com/office/drawing/2014/main" id="{5035BC41-EEBD-D747-8C1E-123242839FC4}"/>
              </a:ext>
            </a:extLst>
          </p:cNvPr>
          <p:cNvSpPr txBox="1">
            <a:spLocks/>
          </p:cNvSpPr>
          <p:nvPr/>
        </p:nvSpPr>
        <p:spPr>
          <a:xfrm>
            <a:off x="9248170" y="5129805"/>
            <a:ext cx="2137893" cy="596377"/>
          </a:xfrm>
          <a:prstGeom prst="rect">
            <a:avLst/>
          </a:prstGeom>
        </p:spPr>
        <p:txBody>
          <a:bodyPr vert="horz" lIns="91440" tIns="45720" rIns="91440" bIns="45720" rtlCol="0" anchor="t">
            <a:normAutofit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just">
              <a:buFont typeface="Arial"/>
              <a:buNone/>
            </a:pPr>
            <a:r>
              <a:rPr lang="en-VN" sz="1700" dirty="0">
                <a:latin typeface="Arial" panose="020B0604020202020204" pitchFamily="34" charset="0"/>
                <a:cs typeface="Arial" panose="020B0604020202020204" pitchFamily="34" charset="0"/>
              </a:rPr>
              <a:t>Bắt buộc áp dụng tại cơ sở</a:t>
            </a:r>
          </a:p>
        </p:txBody>
      </p:sp>
    </p:spTree>
    <p:extLst>
      <p:ext uri="{BB962C8B-B14F-4D97-AF65-F5344CB8AC3E}">
        <p14:creationId xmlns:p14="http://schemas.microsoft.com/office/powerpoint/2010/main" val="247868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500"/>
                                        <p:tgtEl>
                                          <p:spTgt spid="9"/>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strips(downLeft)">
                                      <p:cBhvr>
                                        <p:cTn id="10" dur="500"/>
                                        <p:tgtEl>
                                          <p:spTgt spid="8">
                                            <p:txEl>
                                              <p:pRg st="0" end="0"/>
                                            </p:txEl>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strips(downLeft)">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F5DE0-BCB8-B040-ACF5-E4D748FF32FF}"/>
              </a:ext>
            </a:extLst>
          </p:cNvPr>
          <p:cNvSpPr>
            <a:spLocks noGrp="1"/>
          </p:cNvSpPr>
          <p:nvPr>
            <p:ph type="title"/>
          </p:nvPr>
        </p:nvSpPr>
        <p:spPr/>
        <p:txBody>
          <a:bodyPr>
            <a:normAutofit fontScale="90000"/>
          </a:bodyPr>
          <a:lstStyle/>
          <a:p>
            <a:r>
              <a:rPr lang="en-VN" dirty="0">
                <a:latin typeface="Arial" panose="020B0604020202020204" pitchFamily="34" charset="0"/>
                <a:cs typeface="Arial" panose="020B0604020202020204" pitchFamily="34" charset="0"/>
              </a:rPr>
              <a:t>Các loại hình tiêu chuẩn trong lĩnh vực thư viện</a:t>
            </a:r>
          </a:p>
        </p:txBody>
      </p:sp>
      <p:sp>
        <p:nvSpPr>
          <p:cNvPr id="3" name="Content Placeholder 2">
            <a:extLst>
              <a:ext uri="{FF2B5EF4-FFF2-40B4-BE49-F238E27FC236}">
                <a16:creationId xmlns:a16="http://schemas.microsoft.com/office/drawing/2014/main" id="{51B3DFA9-FEF9-6D4B-9FD0-466BD286729E}"/>
              </a:ext>
            </a:extLst>
          </p:cNvPr>
          <p:cNvSpPr>
            <a:spLocks noGrp="1"/>
          </p:cNvSpPr>
          <p:nvPr>
            <p:ph idx="1"/>
          </p:nvPr>
        </p:nvSpPr>
        <p:spPr/>
        <p:txBody>
          <a:bodyPr>
            <a:normAutofit/>
          </a:bodyPr>
          <a:lstStyle/>
          <a:p>
            <a:pPr>
              <a:spcBef>
                <a:spcPts val="1200"/>
              </a:spcBef>
            </a:pPr>
            <a:r>
              <a:rPr lang="vi-VN" sz="2200" dirty="0">
                <a:latin typeface="Arial" panose="020B0604020202020204" pitchFamily="34" charset="0"/>
                <a:cs typeface="Arial" panose="020B0604020202020204" pitchFamily="34" charset="0"/>
              </a:rPr>
              <a:t>Chỉ dẫn của ALA (ALA, 2003) chia các loại tiêu chuẩn và hướng dẫn trong lĩnh vực thông tin thư viện làm 4 nhóm</a:t>
            </a:r>
            <a:r>
              <a:rPr lang="en-VN" sz="2200" dirty="0">
                <a:latin typeface="Arial" panose="020B0604020202020204" pitchFamily="34" charset="0"/>
                <a:cs typeface="Arial" panose="020B0604020202020204" pitchFamily="34" charset="0"/>
              </a:rPr>
              <a:t>:</a:t>
            </a:r>
          </a:p>
          <a:p>
            <a:pPr lvl="1">
              <a:spcBef>
                <a:spcPts val="1200"/>
              </a:spcBef>
            </a:pPr>
            <a:r>
              <a:rPr lang="vi-VN" sz="2200" dirty="0">
                <a:latin typeface="Arial" panose="020B0604020202020204" pitchFamily="34" charset="0"/>
                <a:cs typeface="Arial" panose="020B0604020202020204" pitchFamily="34" charset="0"/>
              </a:rPr>
              <a:t>Tiêu chuẩn về </a:t>
            </a:r>
            <a:r>
              <a:rPr lang="vi-VN" sz="2200" b="1" dirty="0">
                <a:latin typeface="Arial" panose="020B0604020202020204" pitchFamily="34" charset="0"/>
                <a:cs typeface="Arial" panose="020B0604020202020204" pitchFamily="34" charset="0"/>
              </a:rPr>
              <a:t>dịch vụ và hoạt động</a:t>
            </a:r>
            <a:r>
              <a:rPr lang="en-VN" sz="2200" dirty="0">
                <a:latin typeface="Arial" panose="020B0604020202020204" pitchFamily="34" charset="0"/>
                <a:cs typeface="Arial" panose="020B0604020202020204" pitchFamily="34" charset="0"/>
              </a:rPr>
              <a:t> </a:t>
            </a:r>
          </a:p>
          <a:p>
            <a:pPr lvl="1">
              <a:spcBef>
                <a:spcPts val="1200"/>
              </a:spcBef>
            </a:pPr>
            <a:r>
              <a:rPr lang="vi-VN" sz="2200" dirty="0">
                <a:latin typeface="Arial" panose="020B0604020202020204" pitchFamily="34" charset="0"/>
                <a:cs typeface="Arial" panose="020B0604020202020204" pitchFamily="34" charset="0"/>
              </a:rPr>
              <a:t>Tiêu chuẩn về </a:t>
            </a:r>
            <a:r>
              <a:rPr lang="vi-VN" sz="2200" b="1" dirty="0">
                <a:latin typeface="Arial" panose="020B0604020202020204" pitchFamily="34" charset="0"/>
                <a:cs typeface="Arial" panose="020B0604020202020204" pitchFamily="34" charset="0"/>
              </a:rPr>
              <a:t>trình tự và thủ tục</a:t>
            </a:r>
            <a:r>
              <a:rPr lang="en-VN" sz="2200" dirty="0">
                <a:latin typeface="Arial" panose="020B0604020202020204" pitchFamily="34" charset="0"/>
                <a:cs typeface="Arial" panose="020B0604020202020204" pitchFamily="34" charset="0"/>
              </a:rPr>
              <a:t> </a:t>
            </a:r>
          </a:p>
          <a:p>
            <a:pPr lvl="1">
              <a:spcBef>
                <a:spcPts val="1200"/>
              </a:spcBef>
            </a:pPr>
            <a:r>
              <a:rPr lang="vi-VN" sz="2200" dirty="0">
                <a:latin typeface="Arial" panose="020B0604020202020204" pitchFamily="34" charset="0"/>
                <a:cs typeface="Arial" panose="020B0604020202020204" pitchFamily="34" charset="0"/>
              </a:rPr>
              <a:t>Tiêu chuẩn về </a:t>
            </a:r>
            <a:r>
              <a:rPr lang="vi-VN" sz="2200" b="1" dirty="0">
                <a:latin typeface="Arial" panose="020B0604020202020204" pitchFamily="34" charset="0"/>
                <a:cs typeface="Arial" panose="020B0604020202020204" pitchFamily="34" charset="0"/>
              </a:rPr>
              <a:t>giáo dục</a:t>
            </a:r>
            <a:r>
              <a:rPr lang="en-VN" sz="2200" dirty="0">
                <a:latin typeface="Arial" panose="020B0604020202020204" pitchFamily="34" charset="0"/>
                <a:cs typeface="Arial" panose="020B0604020202020204" pitchFamily="34" charset="0"/>
              </a:rPr>
              <a:t> </a:t>
            </a:r>
          </a:p>
          <a:p>
            <a:pPr lvl="1">
              <a:spcBef>
                <a:spcPts val="1200"/>
              </a:spcBef>
            </a:pPr>
            <a:r>
              <a:rPr lang="vi-VN" sz="2200" dirty="0">
                <a:latin typeface="Arial" panose="020B0604020202020204" pitchFamily="34" charset="0"/>
                <a:cs typeface="Arial" panose="020B0604020202020204" pitchFamily="34" charset="0"/>
              </a:rPr>
              <a:t>Tiêu chuẩn về </a:t>
            </a:r>
            <a:r>
              <a:rPr lang="vi-VN" sz="2200" b="1" dirty="0">
                <a:latin typeface="Arial" panose="020B0604020202020204" pitchFamily="34" charset="0"/>
                <a:cs typeface="Arial" panose="020B0604020202020204" pitchFamily="34" charset="0"/>
              </a:rPr>
              <a:t>kỹ thuật</a:t>
            </a:r>
            <a:r>
              <a:rPr lang="en-VN" sz="2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95042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989D4-16EA-834E-A2CE-56D43F50AB9B}"/>
              </a:ext>
            </a:extLst>
          </p:cNvPr>
          <p:cNvSpPr>
            <a:spLocks noGrp="1"/>
          </p:cNvSpPr>
          <p:nvPr>
            <p:ph type="title"/>
          </p:nvPr>
        </p:nvSpPr>
        <p:spPr/>
        <p:txBody>
          <a:bodyPr/>
          <a:lstStyle/>
          <a:p>
            <a:r>
              <a:rPr lang="vi-VN" dirty="0">
                <a:latin typeface="Arial" panose="020B0604020202020204" pitchFamily="34" charset="0"/>
                <a:cs typeface="Arial" panose="020B0604020202020204" pitchFamily="34" charset="0"/>
              </a:rPr>
              <a:t>C</a:t>
            </a:r>
            <a:r>
              <a:rPr lang="en-VN" dirty="0">
                <a:latin typeface="Arial" panose="020B0604020202020204" pitchFamily="34" charset="0"/>
                <a:cs typeface="Arial" panose="020B0604020202020204" pitchFamily="34" charset="0"/>
              </a:rPr>
              <a:t>huẩn</a:t>
            </a:r>
            <a:r>
              <a:rPr lang="vi-VN" dirty="0">
                <a:latin typeface="Arial" panose="020B0604020202020204" pitchFamily="34" charset="0"/>
                <a:cs typeface="Arial" panose="020B0604020202020204" pitchFamily="34" charset="0"/>
              </a:rPr>
              <a:t> nghiệp vụ</a:t>
            </a:r>
            <a:endParaRPr lang="en-VN"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2901F48-F221-BD44-8140-B1B10E38A961}"/>
              </a:ext>
            </a:extLst>
          </p:cNvPr>
          <p:cNvSpPr>
            <a:spLocks noGrp="1"/>
          </p:cNvSpPr>
          <p:nvPr>
            <p:ph idx="1"/>
          </p:nvPr>
        </p:nvSpPr>
        <p:spPr>
          <a:xfrm>
            <a:off x="1295402" y="2556932"/>
            <a:ext cx="9601196" cy="3318936"/>
          </a:xfrm>
        </p:spPr>
        <p:txBody>
          <a:bodyPr>
            <a:noAutofit/>
          </a:bodyPr>
          <a:lstStyle/>
          <a:p>
            <a:pPr algn="just"/>
            <a:r>
              <a:rPr lang="vi-VN" sz="2200" dirty="0">
                <a:latin typeface="+mj-lt"/>
              </a:rPr>
              <a:t>Chuẩn nghiệp vụ, về bản chất là những tiêu chuẩn được nghiên cứu, lựa chọn và sử dụng trong một lĩnh vực hoạt động. Trong hoạt động thư viện, chuẩn nghiệp vụ là các quy định mà những người làm công tác thư viện và tham gia vào hoạt động thư viện phải dựa vào đó mà đối chiếu để thực hiện nhằm tạo ra những sản phẩm, dịch vụ, đáp ứng tốt nhất nhu cầu của người sử dụng. </a:t>
            </a:r>
          </a:p>
          <a:p>
            <a:pPr algn="just"/>
            <a:r>
              <a:rPr lang="vi-VN" sz="2200" dirty="0">
                <a:latin typeface="+mj-lt"/>
              </a:rPr>
              <a:t>Chuẩn nghiệp vụ là các công cụ làm việc hay quy tắc có tính nổi trội, chuẩn xác hoặc phổ dụng được cộng đồng kiến nghị sử dụng chung</a:t>
            </a:r>
          </a:p>
          <a:p>
            <a:pPr algn="just"/>
            <a:r>
              <a:rPr lang="vi-VN" sz="2200" dirty="0">
                <a:latin typeface="+mj-lt"/>
              </a:rPr>
              <a:t>Sự phân định giữa tiêu chuẩn và chuẩn nghiệp vụ chỉ mang tính ước lệ. </a:t>
            </a:r>
            <a:endParaRPr lang="en-VN" sz="2000" dirty="0">
              <a:latin typeface="+mj-lt"/>
            </a:endParaRPr>
          </a:p>
        </p:txBody>
      </p:sp>
    </p:spTree>
    <p:extLst>
      <p:ext uri="{BB962C8B-B14F-4D97-AF65-F5344CB8AC3E}">
        <p14:creationId xmlns:p14="http://schemas.microsoft.com/office/powerpoint/2010/main" val="123570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04A77-1859-BC45-BE97-0689363F4BA5}"/>
              </a:ext>
            </a:extLst>
          </p:cNvPr>
          <p:cNvSpPr>
            <a:spLocks noGrp="1"/>
          </p:cNvSpPr>
          <p:nvPr>
            <p:ph type="title"/>
          </p:nvPr>
        </p:nvSpPr>
        <p:spPr/>
        <p:txBody>
          <a:bodyPr/>
          <a:lstStyle/>
          <a:p>
            <a:r>
              <a:rPr lang="vi-VN" dirty="0">
                <a:latin typeface="Arial" panose="020B0604020202020204" pitchFamily="34" charset="0"/>
                <a:cs typeface="Arial" panose="020B0604020202020204" pitchFamily="34" charset="0"/>
              </a:rPr>
              <a:t>C</a:t>
            </a:r>
            <a:r>
              <a:rPr lang="en-VN" dirty="0">
                <a:latin typeface="Arial" panose="020B0604020202020204" pitchFamily="34" charset="0"/>
                <a:cs typeface="Arial" panose="020B0604020202020204" pitchFamily="34" charset="0"/>
              </a:rPr>
              <a:t>huẩn hoá</a:t>
            </a:r>
          </a:p>
        </p:txBody>
      </p:sp>
      <p:sp>
        <p:nvSpPr>
          <p:cNvPr id="3" name="Content Placeholder 2">
            <a:extLst>
              <a:ext uri="{FF2B5EF4-FFF2-40B4-BE49-F238E27FC236}">
                <a16:creationId xmlns:a16="http://schemas.microsoft.com/office/drawing/2014/main" id="{D88779EB-324F-E744-ACEE-C23E5274773B}"/>
              </a:ext>
            </a:extLst>
          </p:cNvPr>
          <p:cNvSpPr>
            <a:spLocks noGrp="1"/>
          </p:cNvSpPr>
          <p:nvPr>
            <p:ph idx="1"/>
          </p:nvPr>
        </p:nvSpPr>
        <p:spPr>
          <a:xfrm>
            <a:off x="1295401" y="2556932"/>
            <a:ext cx="9601196" cy="3542654"/>
          </a:xfrm>
        </p:spPr>
        <p:txBody>
          <a:bodyPr>
            <a:normAutofit fontScale="85000" lnSpcReduction="10000"/>
          </a:bodyPr>
          <a:lstStyle/>
          <a:p>
            <a:pPr algn="just">
              <a:lnSpc>
                <a:spcPct val="120000"/>
              </a:lnSpc>
              <a:spcBef>
                <a:spcPts val="1200"/>
              </a:spcBef>
              <a:spcAft>
                <a:spcPts val="0"/>
              </a:spcAft>
            </a:pPr>
            <a:r>
              <a:rPr lang="vi-VN" sz="2900" dirty="0">
                <a:latin typeface="Arial" panose="020B0604020202020204" pitchFamily="34" charset="0"/>
                <a:cs typeface="Arial" panose="020B0604020202020204" pitchFamily="34" charset="0"/>
              </a:rPr>
              <a:t>Chuẩn hoá là xác lập chuẩn mực. Trong đó, chuẩn được hiểu là cái được chọn làm căn cứ để đối chiếu, để làm mẫu (</a:t>
            </a:r>
            <a:r>
              <a:rPr lang="vi-VN" sz="2900" i="1" dirty="0">
                <a:latin typeface="Arial" panose="020B0604020202020204" pitchFamily="34" charset="0"/>
                <a:cs typeface="Arial" panose="020B0604020202020204" pitchFamily="34" charset="0"/>
              </a:rPr>
              <a:t>Đại từ điển Tiếng Việt</a:t>
            </a:r>
            <a:r>
              <a:rPr lang="vi-VN" sz="2900" dirty="0">
                <a:latin typeface="Arial" panose="020B0604020202020204" pitchFamily="34" charset="0"/>
                <a:cs typeface="Arial" panose="020B0604020202020204" pitchFamily="34" charset="0"/>
              </a:rPr>
              <a:t>)</a:t>
            </a:r>
          </a:p>
          <a:p>
            <a:pPr algn="just">
              <a:lnSpc>
                <a:spcPct val="120000"/>
              </a:lnSpc>
              <a:spcBef>
                <a:spcPts val="1200"/>
              </a:spcBef>
              <a:spcAft>
                <a:spcPts val="0"/>
              </a:spcAft>
            </a:pPr>
            <a:r>
              <a:rPr lang="vi-VN" sz="2900" dirty="0">
                <a:latin typeface="Arial" panose="020B0604020202020204" pitchFamily="34" charset="0"/>
                <a:cs typeface="Arial" panose="020B0604020202020204" pitchFamily="34" charset="0"/>
              </a:rPr>
              <a:t>Chuẩn hoá là một sự chuyển tiếp từ ý tưởng cá nhân sang ý tưởng cộng đồng, sự chuyển tiếp từ lộn xộn đến ngăn nắp và từ sự hành xử tùy tiện tới sự hành xử theo quy luật (</a:t>
            </a:r>
            <a:r>
              <a:rPr lang="vi-VN" sz="2900" i="1" dirty="0">
                <a:latin typeface="Arial" panose="020B0604020202020204" pitchFamily="34" charset="0"/>
                <a:cs typeface="Arial" panose="020B0604020202020204" pitchFamily="34" charset="0"/>
              </a:rPr>
              <a:t>Jane Thacker</a:t>
            </a:r>
            <a:r>
              <a:rPr lang="vi-VN" sz="2900" dirty="0">
                <a:latin typeface="Arial" panose="020B0604020202020204" pitchFamily="34" charset="0"/>
                <a:cs typeface="Arial" panose="020B0604020202020204" pitchFamily="34" charset="0"/>
              </a:rPr>
              <a:t>)</a:t>
            </a:r>
          </a:p>
          <a:p>
            <a:pPr algn="just">
              <a:lnSpc>
                <a:spcPct val="120000"/>
              </a:lnSpc>
              <a:spcBef>
                <a:spcPts val="1200"/>
              </a:spcBef>
              <a:spcAft>
                <a:spcPts val="0"/>
              </a:spcAft>
            </a:pPr>
            <a:r>
              <a:rPr lang="vi-VN" sz="2900" dirty="0">
                <a:latin typeface="Arial" panose="020B0604020202020204" pitchFamily="34" charset="0"/>
                <a:cs typeface="Arial" panose="020B0604020202020204" pitchFamily="34" charset="0"/>
              </a:rPr>
              <a:t>Chuẩn hóa là tiến trình tạo lập và áp dụng các chuẩn </a:t>
            </a:r>
          </a:p>
          <a:p>
            <a:pPr marL="0" indent="0">
              <a:buNone/>
            </a:pPr>
            <a:endParaRPr lang="en-VN" dirty="0"/>
          </a:p>
        </p:txBody>
      </p:sp>
    </p:spTree>
    <p:extLst>
      <p:ext uri="{BB962C8B-B14F-4D97-AF65-F5344CB8AC3E}">
        <p14:creationId xmlns:p14="http://schemas.microsoft.com/office/powerpoint/2010/main" val="340065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trips(downLeft)">
                                      <p:cBhvr>
                                        <p:cTn id="10" dur="500"/>
                                        <p:tgtEl>
                                          <p:spTgt spid="3">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trips(downLeft)">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941c9b1-6a90-42cc-8c56-d2600186a53d">
      <Terms xmlns="http://schemas.microsoft.com/office/infopath/2007/PartnerControls"/>
    </lcf76f155ced4ddcb4097134ff3c332f>
    <TaxCatchAll xmlns="6183abf6-4b81-47d1-8889-9f46ffe0c68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5C93B939F18C840BE40844FEA4F1EA4" ma:contentTypeVersion="10" ma:contentTypeDescription="Create a new document." ma:contentTypeScope="" ma:versionID="4ec9f7e4ffd879c09fc774d37749c8da">
  <xsd:schema xmlns:xsd="http://www.w3.org/2001/XMLSchema" xmlns:xs="http://www.w3.org/2001/XMLSchema" xmlns:p="http://schemas.microsoft.com/office/2006/metadata/properties" xmlns:ns2="e941c9b1-6a90-42cc-8c56-d2600186a53d" xmlns:ns3="6183abf6-4b81-47d1-8889-9f46ffe0c684" targetNamespace="http://schemas.microsoft.com/office/2006/metadata/properties" ma:root="true" ma:fieldsID="26e0cbebf9a36a3775e6ec27772a9f40" ns2:_="" ns3:_="">
    <xsd:import namespace="e941c9b1-6a90-42cc-8c56-d2600186a53d"/>
    <xsd:import namespace="6183abf6-4b81-47d1-8889-9f46ffe0c68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1c9b1-6a90-42cc-8c56-d2600186a5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308803f-97e2-4b0b-883f-07a495a20cf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83abf6-4b81-47d1-8889-9f46ffe0c68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3bc36e7-b1c4-4522-ad5a-ed8d92617637}" ma:internalName="TaxCatchAll" ma:showField="CatchAllData" ma:web="6183abf6-4b81-47d1-8889-9f46ffe0c6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BBDDBA-E290-484E-9733-F7F4299216C4}">
  <ds:schemaRefs>
    <ds:schemaRef ds:uri="http://schemas.microsoft.com/office/2006/metadata/properties"/>
    <ds:schemaRef ds:uri="http://www.w3.org/2000/xmlns/"/>
    <ds:schemaRef ds:uri="e941c9b1-6a90-42cc-8c56-d2600186a53d"/>
    <ds:schemaRef ds:uri="http://schemas.microsoft.com/office/infopath/2007/PartnerControls"/>
    <ds:schemaRef ds:uri="6183abf6-4b81-47d1-8889-9f46ffe0c684"/>
    <ds:schemaRef ds:uri="http://www.w3.org/2001/XMLSchema-instance"/>
  </ds:schemaRefs>
</ds:datastoreItem>
</file>

<file path=customXml/itemProps2.xml><?xml version="1.0" encoding="utf-8"?>
<ds:datastoreItem xmlns:ds="http://schemas.openxmlformats.org/officeDocument/2006/customXml" ds:itemID="{D700E3E1-F364-4393-832E-F08F344BEC76}">
  <ds:schemaRefs>
    <ds:schemaRef ds:uri="http://schemas.microsoft.com/sharepoint/v3/contenttype/forms"/>
  </ds:schemaRefs>
</ds:datastoreItem>
</file>

<file path=customXml/itemProps3.xml><?xml version="1.0" encoding="utf-8"?>
<ds:datastoreItem xmlns:ds="http://schemas.openxmlformats.org/officeDocument/2006/customXml" ds:itemID="{98577A73-CA09-45D3-B504-F7F8E3223D86}">
  <ds:schemaRefs>
    <ds:schemaRef ds:uri="http://schemas.microsoft.com/office/2006/metadata/contentType"/>
    <ds:schemaRef ds:uri="http://schemas.microsoft.com/office/2006/metadata/properties/metaAttributes"/>
    <ds:schemaRef ds:uri="http://www.w3.org/2000/xmlns/"/>
    <ds:schemaRef ds:uri="http://www.w3.org/2001/XMLSchema"/>
    <ds:schemaRef ds:uri="e941c9b1-6a90-42cc-8c56-d2600186a53d"/>
    <ds:schemaRef ds:uri="6183abf6-4b81-47d1-8889-9f46ffe0c684"/>
  </ds:schemaRefs>
</ds:datastoreItem>
</file>

<file path=docProps/app.xml><?xml version="1.0" encoding="utf-8"?>
<Properties xmlns="http://schemas.openxmlformats.org/officeDocument/2006/extended-properties" xmlns:vt="http://schemas.openxmlformats.org/officeDocument/2006/docPropsVTypes">
  <Template>{8ED5025A-DF8D-CF46-AB35-5BA51B683C6C}tf10001064</Template>
  <TotalTime>2310</TotalTime>
  <Words>1639</Words>
  <Application>Microsoft Office PowerPoint</Application>
  <PresentationFormat>Màn hình rộng</PresentationFormat>
  <Paragraphs>133</Paragraphs>
  <Slides>25</Slides>
  <Notes>0</Notes>
  <HiddenSlides>0</HiddenSlides>
  <MMClips>0</MMClips>
  <ScaleCrop>false</ScaleCrop>
  <HeadingPairs>
    <vt:vector size="4" baseType="variant">
      <vt:variant>
        <vt:lpstr>Chủ đề</vt:lpstr>
      </vt:variant>
      <vt:variant>
        <vt:i4>1</vt:i4>
      </vt:variant>
      <vt:variant>
        <vt:lpstr>Tiêu đề Bản chiếu</vt:lpstr>
      </vt:variant>
      <vt:variant>
        <vt:i4>25</vt:i4>
      </vt:variant>
    </vt:vector>
  </HeadingPairs>
  <TitlesOfParts>
    <vt:vector size="26" baseType="lpstr">
      <vt:lpstr>Organic</vt:lpstr>
      <vt:lpstr>TIÊU CHUẨN VIỆT NAM VỀ BIÊN MỤC VÀ SẢN PHẨM, DỊCH VỤ TRONG THƯ VIỆN</vt:lpstr>
      <vt:lpstr>I. Một số khái niệm cơ bản</vt:lpstr>
      <vt:lpstr>Thảo luận</vt:lpstr>
      <vt:lpstr>Tiêu chuẩn</vt:lpstr>
      <vt:lpstr>Tiêu chuẩn</vt:lpstr>
      <vt:lpstr>Tiêu chuẩn</vt:lpstr>
      <vt:lpstr>Các loại hình tiêu chuẩn trong lĩnh vực thư viện</vt:lpstr>
      <vt:lpstr>Chuẩn nghiệp vụ</vt:lpstr>
      <vt:lpstr>Chuẩn hoá</vt:lpstr>
      <vt:lpstr>Chuẩn hoá</vt:lpstr>
      <vt:lpstr>Tiêu chuẩn hoá</vt:lpstr>
      <vt:lpstr>Đối tượng của tiêu chuẩn hoá</vt:lpstr>
      <vt:lpstr>Đối tượng của tiêu chuẩn hóa</vt:lpstr>
      <vt:lpstr>Đối tượng cụ thể của TCH trong TT-TV</vt:lpstr>
      <vt:lpstr>Mục tiêu của tiêu chuẩn hoá</vt:lpstr>
      <vt:lpstr>Các loại tài liệu tiêu chuẩn hoá</vt:lpstr>
      <vt:lpstr>Các loại tài liệu tiêu chuẩn hoá</vt:lpstr>
      <vt:lpstr>Nguyên tắc của tiêu chuẩn hoá</vt:lpstr>
      <vt:lpstr>Thảo luận</vt:lpstr>
      <vt:lpstr>Vai trò của TCH trong lĩnh vực TV</vt:lpstr>
      <vt:lpstr>Cơ quan tiêu chuẩn hoá</vt:lpstr>
      <vt:lpstr>Cơ quan tiêu chuẩn hoá</vt:lpstr>
      <vt:lpstr>Bài tập</vt:lpstr>
      <vt:lpstr>Một số cơ quan tiêu chuẩn trong lĩnh vực thông tin – thư viện</vt:lpstr>
      <vt:lpstr>II. Quá trình phát triển hoạt động tiêu chuẩn hoá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TIÊU CHUẨN VIỆT NAM VỀ BIÊN MỤC VÀ SẢN PHẨM, DỊCH VỤ TRONG THƯ VIỆN</dc:title>
  <dc:creator>Microsoft Office User</dc:creator>
  <cp:lastModifiedBy>Võ Như Bích Ngọc</cp:lastModifiedBy>
  <cp:revision>61</cp:revision>
  <dcterms:created xsi:type="dcterms:W3CDTF">2020-11-05T04:10:10Z</dcterms:created>
  <dcterms:modified xsi:type="dcterms:W3CDTF">2022-04-17T02:54:43Z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0x01010085C93B939F18C840BE40844FEA4F1EA4</vt:lpwstr>
  </property>
</Properties>
</file>