
<file path=[Content_Types].xml><?xml version="1.0" encoding="utf-8"?>
<Types xmlns="http://schemas.openxmlformats.org/package/2006/content-types">
  <Default Extension="mp3" ContentType="audio/mpeg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589.xml" ContentType="application/vnd.openxmlformats-officedocument.presentationml.slideLayout+xml"/>
  <Override PartName="/ppt/slideLayouts/slideLayout590.xml" ContentType="application/vnd.openxmlformats-officedocument.presentationml.slideLayout+xml"/>
  <Override PartName="/ppt/slideLayouts/slideLayout591.xml" ContentType="application/vnd.openxmlformats-officedocument.presentationml.slideLayout+xml"/>
  <Override PartName="/ppt/slideLayouts/slideLayout592.xml" ContentType="application/vnd.openxmlformats-officedocument.presentationml.slideLayout+xml"/>
  <Override PartName="/ppt/slideLayouts/slideLayout593.xml" ContentType="application/vnd.openxmlformats-officedocument.presentationml.slideLayout+xml"/>
  <Override PartName="/ppt/slideLayouts/slideLayout594.xml" ContentType="application/vnd.openxmlformats-officedocument.presentationml.slideLayout+xml"/>
  <Override PartName="/ppt/slideLayouts/slideLayout595.xml" ContentType="application/vnd.openxmlformats-officedocument.presentationml.slideLayout+xml"/>
  <Override PartName="/ppt/slideLayouts/slideLayout596.xml" ContentType="application/vnd.openxmlformats-officedocument.presentationml.slideLayout+xml"/>
  <Override PartName="/ppt/slideLayouts/slideLayout597.xml" ContentType="application/vnd.openxmlformats-officedocument.presentationml.slideLayout+xml"/>
  <Override PartName="/ppt/slideLayouts/slideLayout598.xml" ContentType="application/vnd.openxmlformats-officedocument.presentationml.slideLayout+xml"/>
  <Override PartName="/ppt/slideLayouts/slideLayout599.xml" ContentType="application/vnd.openxmlformats-officedocument.presentationml.slideLayout+xml"/>
  <Override PartName="/ppt/slideLayouts/slideLayout600.xml" ContentType="application/vnd.openxmlformats-officedocument.presentationml.slideLayout+xml"/>
  <Override PartName="/ppt/slideLayouts/slideLayout601.xml" ContentType="application/vnd.openxmlformats-officedocument.presentationml.slideLayout+xml"/>
  <Override PartName="/ppt/slideLayouts/slideLayout602.xml" ContentType="application/vnd.openxmlformats-officedocument.presentationml.slideLayout+xml"/>
  <Override PartName="/ppt/slideLayouts/slideLayout603.xml" ContentType="application/vnd.openxmlformats-officedocument.presentationml.slideLayout+xml"/>
  <Override PartName="/ppt/slideLayouts/slideLayout604.xml" ContentType="application/vnd.openxmlformats-officedocument.presentationml.slideLayout+xml"/>
  <Override PartName="/ppt/slideLayouts/slideLayout605.xml" ContentType="application/vnd.openxmlformats-officedocument.presentationml.slideLayout+xml"/>
  <Override PartName="/ppt/slideLayouts/slideLayout606.xml" ContentType="application/vnd.openxmlformats-officedocument.presentationml.slideLayout+xml"/>
  <Override PartName="/ppt/slideLayouts/slideLayout607.xml" ContentType="application/vnd.openxmlformats-officedocument.presentationml.slideLayout+xml"/>
  <Override PartName="/ppt/slideLayouts/slideLayout608.xml" ContentType="application/vnd.openxmlformats-officedocument.presentationml.slideLayout+xml"/>
  <Override PartName="/ppt/slideLayouts/slideLayout609.xml" ContentType="application/vnd.openxmlformats-officedocument.presentationml.slideLayout+xml"/>
  <Override PartName="/ppt/slideLayouts/slideLayout610.xml" ContentType="application/vnd.openxmlformats-officedocument.presentationml.slideLayout+xml"/>
  <Override PartName="/ppt/slideLayouts/slideLayout611.xml" ContentType="application/vnd.openxmlformats-officedocument.presentationml.slideLayout+xml"/>
  <Override PartName="/ppt/slideLayouts/slideLayout612.xml" ContentType="application/vnd.openxmlformats-officedocument.presentationml.slideLayout+xml"/>
  <Override PartName="/ppt/slideLayouts/slideLayout613.xml" ContentType="application/vnd.openxmlformats-officedocument.presentationml.slideLayout+xml"/>
  <Override PartName="/ppt/slideLayouts/slideLayout614.xml" ContentType="application/vnd.openxmlformats-officedocument.presentationml.slideLayout+xml"/>
  <Override PartName="/ppt/slideLayouts/slideLayout615.xml" ContentType="application/vnd.openxmlformats-officedocument.presentationml.slideLayout+xml"/>
  <Override PartName="/ppt/slideLayouts/slideLayout616.xml" ContentType="application/vnd.openxmlformats-officedocument.presentationml.slideLayout+xml"/>
  <Override PartName="/ppt/slideLayouts/slideLayout617.xml" ContentType="application/vnd.openxmlformats-officedocument.presentationml.slideLayout+xml"/>
  <Override PartName="/ppt/slideLayouts/slideLayout618.xml" ContentType="application/vnd.openxmlformats-officedocument.presentationml.slideLayout+xml"/>
  <Override PartName="/ppt/slideLayouts/slideLayout619.xml" ContentType="application/vnd.openxmlformats-officedocument.presentationml.slideLayout+xml"/>
  <Override PartName="/ppt/slideLayouts/slideLayout620.xml" ContentType="application/vnd.openxmlformats-officedocument.presentationml.slideLayout+xml"/>
  <Override PartName="/ppt/slideLayouts/slideLayout621.xml" ContentType="application/vnd.openxmlformats-officedocument.presentationml.slideLayout+xml"/>
  <Override PartName="/ppt/slideLayouts/slideLayout622.xml" ContentType="application/vnd.openxmlformats-officedocument.presentationml.slideLayout+xml"/>
  <Override PartName="/ppt/slideLayouts/slideLayout623.xml" ContentType="application/vnd.openxmlformats-officedocument.presentationml.slideLayout+xml"/>
  <Override PartName="/ppt/slideLayouts/slideLayout624.xml" ContentType="application/vnd.openxmlformats-officedocument.presentationml.slideLayout+xml"/>
  <Override PartName="/ppt/slideLayouts/slideLayout625.xml" ContentType="application/vnd.openxmlformats-officedocument.presentationml.slideLayout+xml"/>
  <Override PartName="/ppt/slideLayouts/slideLayout626.xml" ContentType="application/vnd.openxmlformats-officedocument.presentationml.slideLayout+xml"/>
  <Override PartName="/ppt/slideLayouts/slideLayout627.xml" ContentType="application/vnd.openxmlformats-officedocument.presentationml.slideLayout+xml"/>
  <Override PartName="/ppt/slideLayouts/slideLayout628.xml" ContentType="application/vnd.openxmlformats-officedocument.presentationml.slideLayout+xml"/>
  <Override PartName="/ppt/slideLayouts/slideLayout629.xml" ContentType="application/vnd.openxmlformats-officedocument.presentationml.slideLayout+xml"/>
  <Override PartName="/ppt/slideLayouts/slideLayout630.xml" ContentType="application/vnd.openxmlformats-officedocument.presentationml.slideLayout+xml"/>
  <Override PartName="/ppt/slideLayouts/slideLayout631.xml" ContentType="application/vnd.openxmlformats-officedocument.presentationml.slideLayout+xml"/>
  <Override PartName="/ppt/slideLayouts/slideLayout632.xml" ContentType="application/vnd.openxmlformats-officedocument.presentationml.slideLayout+xml"/>
  <Override PartName="/ppt/slideLayouts/slideLayout633.xml" ContentType="application/vnd.openxmlformats-officedocument.presentationml.slideLayout+xml"/>
  <Override PartName="/ppt/slideLayouts/slideLayout634.xml" ContentType="application/vnd.openxmlformats-officedocument.presentationml.slideLayout+xml"/>
  <Override PartName="/ppt/slideLayouts/slideLayout635.xml" ContentType="application/vnd.openxmlformats-officedocument.presentationml.slideLayout+xml"/>
  <Override PartName="/ppt/slideLayouts/slideLayout636.xml" ContentType="application/vnd.openxmlformats-officedocument.presentationml.slideLayout+xml"/>
  <Override PartName="/ppt/slideLayouts/slideLayout637.xml" ContentType="application/vnd.openxmlformats-officedocument.presentationml.slideLayout+xml"/>
  <Override PartName="/ppt/slideLayouts/slideLayout638.xml" ContentType="application/vnd.openxmlformats-officedocument.presentationml.slideLayout+xml"/>
  <Override PartName="/ppt/slideLayouts/slideLayout639.xml" ContentType="application/vnd.openxmlformats-officedocument.presentationml.slideLayout+xml"/>
  <Override PartName="/ppt/slideLayouts/slideLayout640.xml" ContentType="application/vnd.openxmlformats-officedocument.presentationml.slideLayout+xml"/>
  <Override PartName="/ppt/slideLayouts/slideLayout641.xml" ContentType="application/vnd.openxmlformats-officedocument.presentationml.slideLayout+xml"/>
  <Override PartName="/ppt/slideLayouts/slideLayout642.xml" ContentType="application/vnd.openxmlformats-officedocument.presentationml.slideLayout+xml"/>
  <Override PartName="/ppt/slideLayouts/slideLayout643.xml" ContentType="application/vnd.openxmlformats-officedocument.presentationml.slideLayout+xml"/>
  <Override PartName="/ppt/slideLayouts/slideLayout644.xml" ContentType="application/vnd.openxmlformats-officedocument.presentationml.slideLayout+xml"/>
  <Override PartName="/ppt/slideLayouts/slideLayout645.xml" ContentType="application/vnd.openxmlformats-officedocument.presentationml.slideLayout+xml"/>
  <Override PartName="/ppt/slideLayouts/slideLayout646.xml" ContentType="application/vnd.openxmlformats-officedocument.presentationml.slideLayout+xml"/>
  <Override PartName="/ppt/slideLayouts/slideLayout647.xml" ContentType="application/vnd.openxmlformats-officedocument.presentationml.slideLayout+xml"/>
  <Override PartName="/ppt/slideLayouts/slideLayout648.xml" ContentType="application/vnd.openxmlformats-officedocument.presentationml.slideLayout+xml"/>
  <Override PartName="/ppt/slideLayouts/slideLayout649.xml" ContentType="application/vnd.openxmlformats-officedocument.presentationml.slideLayout+xml"/>
  <Override PartName="/ppt/slideLayouts/slideLayout650.xml" ContentType="application/vnd.openxmlformats-officedocument.presentationml.slideLayout+xml"/>
  <Override PartName="/ppt/slideLayouts/slideLayout651.xml" ContentType="application/vnd.openxmlformats-officedocument.presentationml.slideLayout+xml"/>
  <Override PartName="/ppt/slideLayouts/slideLayout652.xml" ContentType="application/vnd.openxmlformats-officedocument.presentationml.slideLayout+xml"/>
  <Override PartName="/ppt/slideLayouts/slideLayout653.xml" ContentType="application/vnd.openxmlformats-officedocument.presentationml.slideLayout+xml"/>
  <Override PartName="/ppt/slideLayouts/slideLayout654.xml" ContentType="application/vnd.openxmlformats-officedocument.presentationml.slideLayout+xml"/>
  <Override PartName="/ppt/slideLayouts/slideLayout655.xml" ContentType="application/vnd.openxmlformats-officedocument.presentationml.slideLayout+xml"/>
  <Override PartName="/ppt/slideLayouts/slideLayout656.xml" ContentType="application/vnd.openxmlformats-officedocument.presentationml.slideLayout+xml"/>
  <Override PartName="/ppt/slideLayouts/slideLayout657.xml" ContentType="application/vnd.openxmlformats-officedocument.presentationml.slideLayout+xml"/>
  <Override PartName="/ppt/slideLayouts/slideLayout658.xml" ContentType="application/vnd.openxmlformats-officedocument.presentationml.slideLayout+xml"/>
  <Override PartName="/ppt/slideLayouts/slideLayout659.xml" ContentType="application/vnd.openxmlformats-officedocument.presentationml.slideLayout+xml"/>
  <Override PartName="/ppt/slideLayouts/slideLayout660.xml" ContentType="application/vnd.openxmlformats-officedocument.presentationml.slideLayout+xml"/>
  <Override PartName="/ppt/slideLayouts/slideLayout661.xml" ContentType="application/vnd.openxmlformats-officedocument.presentationml.slideLayout+xml"/>
  <Override PartName="/ppt/slideLayouts/slideLayout662.xml" ContentType="application/vnd.openxmlformats-officedocument.presentationml.slideLayout+xml"/>
  <Override PartName="/ppt/slideLayouts/slideLayout663.xml" ContentType="application/vnd.openxmlformats-officedocument.presentationml.slideLayout+xml"/>
  <Override PartName="/ppt/slideLayouts/slideLayout664.xml" ContentType="application/vnd.openxmlformats-officedocument.presentationml.slideLayout+xml"/>
  <Override PartName="/ppt/slideLayouts/slideLayout665.xml" ContentType="application/vnd.openxmlformats-officedocument.presentationml.slideLayout+xml"/>
  <Override PartName="/ppt/slideLayouts/slideLayout666.xml" ContentType="application/vnd.openxmlformats-officedocument.presentationml.slideLayout+xml"/>
  <Override PartName="/ppt/slideLayouts/slideLayout667.xml" ContentType="application/vnd.openxmlformats-officedocument.presentationml.slideLayout+xml"/>
  <Override PartName="/ppt/slideLayouts/slideLayout668.xml" ContentType="application/vnd.openxmlformats-officedocument.presentationml.slideLayout+xml"/>
  <Override PartName="/ppt/slideLayouts/slideLayout669.xml" ContentType="application/vnd.openxmlformats-officedocument.presentationml.slideLayout+xml"/>
  <Override PartName="/ppt/slideLayouts/slideLayout670.xml" ContentType="application/vnd.openxmlformats-officedocument.presentationml.slideLayout+xml"/>
  <Override PartName="/ppt/slideLayouts/slideLayout671.xml" ContentType="application/vnd.openxmlformats-officedocument.presentationml.slideLayout+xml"/>
  <Override PartName="/ppt/slideLayouts/slideLayout672.xml" ContentType="application/vnd.openxmlformats-officedocument.presentationml.slideLayout+xml"/>
  <Override PartName="/ppt/slideLayouts/slideLayout673.xml" ContentType="application/vnd.openxmlformats-officedocument.presentationml.slideLayout+xml"/>
  <Override PartName="/ppt/slideLayouts/slideLayout674.xml" ContentType="application/vnd.openxmlformats-officedocument.presentationml.slideLayout+xml"/>
  <Override PartName="/ppt/slideLayouts/slideLayout675.xml" ContentType="application/vnd.openxmlformats-officedocument.presentationml.slideLayout+xml"/>
  <Override PartName="/ppt/slideLayouts/slideLayout676.xml" ContentType="application/vnd.openxmlformats-officedocument.presentationml.slideLayout+xml"/>
  <Override PartName="/ppt/slideLayouts/slideLayout677.xml" ContentType="application/vnd.openxmlformats-officedocument.presentationml.slideLayout+xml"/>
  <Override PartName="/ppt/slideLayouts/slideLayout678.xml" ContentType="application/vnd.openxmlformats-officedocument.presentationml.slideLayout+xml"/>
  <Override PartName="/ppt/slideLayouts/slideLayout679.xml" ContentType="application/vnd.openxmlformats-officedocument.presentationml.slideLayout+xml"/>
  <Override PartName="/ppt/slideLayouts/slideLayout680.xml" ContentType="application/vnd.openxmlformats-officedocument.presentationml.slideLayout+xml"/>
  <Override PartName="/ppt/slideLayouts/slideLayout681.xml" ContentType="application/vnd.openxmlformats-officedocument.presentationml.slideLayout+xml"/>
  <Override PartName="/ppt/slideLayouts/slideLayout682.xml" ContentType="application/vnd.openxmlformats-officedocument.presentationml.slideLayout+xml"/>
  <Override PartName="/ppt/slideLayouts/slideLayout683.xml" ContentType="application/vnd.openxmlformats-officedocument.presentationml.slideLayout+xml"/>
  <Override PartName="/ppt/slideLayouts/slideLayout684.xml" ContentType="application/vnd.openxmlformats-officedocument.presentationml.slideLayout+xml"/>
  <Override PartName="/ppt/slideLayouts/slideLayout685.xml" ContentType="application/vnd.openxmlformats-officedocument.presentationml.slideLayout+xml"/>
  <Override PartName="/ppt/slideLayouts/slideLayout686.xml" ContentType="application/vnd.openxmlformats-officedocument.presentationml.slideLayout+xml"/>
  <Override PartName="/ppt/slideLayouts/slideLayout687.xml" ContentType="application/vnd.openxmlformats-officedocument.presentationml.slideLayout+xml"/>
  <Override PartName="/ppt/slideLayouts/slideLayout688.xml" ContentType="application/vnd.openxmlformats-officedocument.presentationml.slideLayout+xml"/>
  <Override PartName="/ppt/slideLayouts/slideLayout689.xml" ContentType="application/vnd.openxmlformats-officedocument.presentationml.slideLayout+xml"/>
  <Override PartName="/ppt/slideLayouts/slideLayout690.xml" ContentType="application/vnd.openxmlformats-officedocument.presentationml.slideLayout+xml"/>
  <Override PartName="/ppt/slideLayouts/slideLayout691.xml" ContentType="application/vnd.openxmlformats-officedocument.presentationml.slideLayout+xml"/>
  <Override PartName="/ppt/slideLayouts/slideLayout692.xml" ContentType="application/vnd.openxmlformats-officedocument.presentationml.slideLayout+xml"/>
  <Override PartName="/ppt/slideLayouts/slideLayout693.xml" ContentType="application/vnd.openxmlformats-officedocument.presentationml.slideLayout+xml"/>
  <Override PartName="/ppt/slideLayouts/slideLayout694.xml" ContentType="application/vnd.openxmlformats-officedocument.presentationml.slideLayout+xml"/>
  <Override PartName="/ppt/slideLayouts/slideLayout695.xml" ContentType="application/vnd.openxmlformats-officedocument.presentationml.slideLayout+xml"/>
  <Override PartName="/ppt/slideLayouts/slideLayout696.xml" ContentType="application/vnd.openxmlformats-officedocument.presentationml.slideLayout+xml"/>
  <Override PartName="/ppt/slideLayouts/slideLayout697.xml" ContentType="application/vnd.openxmlformats-officedocument.presentationml.slideLayout+xml"/>
  <Override PartName="/ppt/slideLayouts/slideLayout698.xml" ContentType="application/vnd.openxmlformats-officedocument.presentationml.slideLayout+xml"/>
  <Override PartName="/ppt/slideLayouts/slideLayout699.xml" ContentType="application/vnd.openxmlformats-officedocument.presentationml.slideLayout+xml"/>
  <Override PartName="/ppt/slideLayouts/slideLayout700.xml" ContentType="application/vnd.openxmlformats-officedocument.presentationml.slideLayout+xml"/>
  <Override PartName="/ppt/slideLayouts/slideLayout701.xml" ContentType="application/vnd.openxmlformats-officedocument.presentationml.slideLayout+xml"/>
  <Override PartName="/ppt/slideLayouts/slideLayout702.xml" ContentType="application/vnd.openxmlformats-officedocument.presentationml.slideLayout+xml"/>
  <Override PartName="/ppt/slideLayouts/slideLayout703.xml" ContentType="application/vnd.openxmlformats-officedocument.presentationml.slideLayout+xml"/>
  <Override PartName="/ppt/slideLayouts/slideLayout704.xml" ContentType="application/vnd.openxmlformats-officedocument.presentationml.slideLayout+xml"/>
  <Override PartName="/ppt/slideLayouts/slideLayout705.xml" ContentType="application/vnd.openxmlformats-officedocument.presentationml.slideLayout+xml"/>
  <Override PartName="/ppt/slideLayouts/slideLayout706.xml" ContentType="application/vnd.openxmlformats-officedocument.presentationml.slideLayout+xml"/>
  <Override PartName="/ppt/slideLayouts/slideLayout707.xml" ContentType="application/vnd.openxmlformats-officedocument.presentationml.slideLayout+xml"/>
  <Override PartName="/ppt/slideLayouts/slideLayout708.xml" ContentType="application/vnd.openxmlformats-officedocument.presentationml.slideLayout+xml"/>
  <Override PartName="/ppt/slideLayouts/slideLayout709.xml" ContentType="application/vnd.openxmlformats-officedocument.presentationml.slideLayout+xml"/>
  <Override PartName="/ppt/slideLayouts/slideLayout710.xml" ContentType="application/vnd.openxmlformats-officedocument.presentationml.slideLayout+xml"/>
  <Override PartName="/ppt/slideLayouts/slideLayout711.xml" ContentType="application/vnd.openxmlformats-officedocument.presentationml.slideLayout+xml"/>
  <Override PartName="/ppt/slideLayouts/slideLayout712.xml" ContentType="application/vnd.openxmlformats-officedocument.presentationml.slideLayout+xml"/>
  <Override PartName="/ppt/slideLayouts/slideLayout713.xml" ContentType="application/vnd.openxmlformats-officedocument.presentationml.slideLayout+xml"/>
  <Override PartName="/ppt/slideLayouts/slideLayout714.xml" ContentType="application/vnd.openxmlformats-officedocument.presentationml.slideLayout+xml"/>
  <Override PartName="/ppt/slideLayouts/slideLayout715.xml" ContentType="application/vnd.openxmlformats-officedocument.presentationml.slideLayout+xml"/>
  <Override PartName="/ppt/slideLayouts/slideLayout716.xml" ContentType="application/vnd.openxmlformats-officedocument.presentationml.slideLayout+xml"/>
  <Override PartName="/ppt/slideLayouts/slideLayout717.xml" ContentType="application/vnd.openxmlformats-officedocument.presentationml.slideLayout+xml"/>
  <Override PartName="/ppt/slideLayouts/slideLayout718.xml" ContentType="application/vnd.openxmlformats-officedocument.presentationml.slideLayout+xml"/>
  <Override PartName="/ppt/slideLayouts/slideLayout719.xml" ContentType="application/vnd.openxmlformats-officedocument.presentationml.slideLayout+xml"/>
  <Override PartName="/ppt/slideLayouts/slideLayout720.xml" ContentType="application/vnd.openxmlformats-officedocument.presentationml.slideLayout+xml"/>
  <Override PartName="/ppt/slideLayouts/slideLayout721.xml" ContentType="application/vnd.openxmlformats-officedocument.presentationml.slideLayout+xml"/>
  <Override PartName="/ppt/slideLayouts/slideLayout722.xml" ContentType="application/vnd.openxmlformats-officedocument.presentationml.slideLayout+xml"/>
  <Override PartName="/ppt/slideLayouts/slideLayout723.xml" ContentType="application/vnd.openxmlformats-officedocument.presentationml.slideLayout+xml"/>
  <Override PartName="/ppt/slideLayouts/slideLayout724.xml" ContentType="application/vnd.openxmlformats-officedocument.presentationml.slideLayout+xml"/>
  <Override PartName="/ppt/slideLayouts/slideLayout725.xml" ContentType="application/vnd.openxmlformats-officedocument.presentationml.slideLayout+xml"/>
  <Override PartName="/ppt/slideLayouts/slideLayout726.xml" ContentType="application/vnd.openxmlformats-officedocument.presentationml.slideLayout+xml"/>
  <Override PartName="/ppt/slideLayouts/slideLayout727.xml" ContentType="application/vnd.openxmlformats-officedocument.presentationml.slideLayout+xml"/>
  <Override PartName="/ppt/slideLayouts/slideLayout728.xml" ContentType="application/vnd.openxmlformats-officedocument.presentationml.slideLayout+xml"/>
  <Override PartName="/ppt/slideLayouts/slideLayout729.xml" ContentType="application/vnd.openxmlformats-officedocument.presentationml.slideLayout+xml"/>
  <Override PartName="/ppt/slideLayouts/slideLayout730.xml" ContentType="application/vnd.openxmlformats-officedocument.presentationml.slideLayout+xml"/>
  <Override PartName="/ppt/slideLayouts/slideLayout731.xml" ContentType="application/vnd.openxmlformats-officedocument.presentationml.slideLayout+xml"/>
  <Override PartName="/ppt/slideLayouts/slideLayout732.xml" ContentType="application/vnd.openxmlformats-officedocument.presentationml.slideLayout+xml"/>
  <Override PartName="/ppt/slideLayouts/slideLayout733.xml" ContentType="application/vnd.openxmlformats-officedocument.presentationml.slideLayout+xml"/>
  <Override PartName="/ppt/slideLayouts/slideLayout734.xml" ContentType="application/vnd.openxmlformats-officedocument.presentationml.slideLayout+xml"/>
  <Override PartName="/ppt/slideLayouts/slideLayout735.xml" ContentType="application/vnd.openxmlformats-officedocument.presentationml.slideLayout+xml"/>
  <Override PartName="/ppt/slideLayouts/slideLayout736.xml" ContentType="application/vnd.openxmlformats-officedocument.presentationml.slideLayout+xml"/>
  <Override PartName="/ppt/slideLayouts/slideLayout737.xml" ContentType="application/vnd.openxmlformats-officedocument.presentationml.slideLayout+xml"/>
  <Override PartName="/ppt/slideLayouts/slideLayout738.xml" ContentType="application/vnd.openxmlformats-officedocument.presentationml.slideLayout+xml"/>
  <Override PartName="/ppt/slideLayouts/slideLayout739.xml" ContentType="application/vnd.openxmlformats-officedocument.presentationml.slideLayout+xml"/>
  <Override PartName="/ppt/slideLayouts/slideLayout740.xml" ContentType="application/vnd.openxmlformats-officedocument.presentationml.slideLayout+xml"/>
  <Override PartName="/ppt/slideLayouts/slideLayout741.xml" ContentType="application/vnd.openxmlformats-officedocument.presentationml.slideLayout+xml"/>
  <Override PartName="/ppt/slideLayouts/slideLayout742.xml" ContentType="application/vnd.openxmlformats-officedocument.presentationml.slideLayout+xml"/>
  <Override PartName="/ppt/slideLayouts/slideLayout743.xml" ContentType="application/vnd.openxmlformats-officedocument.presentationml.slideLayout+xml"/>
  <Override PartName="/ppt/slideLayouts/slideLayout744.xml" ContentType="application/vnd.openxmlformats-officedocument.presentationml.slideLayout+xml"/>
  <Override PartName="/ppt/slideLayouts/slideLayout745.xml" ContentType="application/vnd.openxmlformats-officedocument.presentationml.slideLayout+xml"/>
  <Override PartName="/ppt/slideLayouts/slideLayout746.xml" ContentType="application/vnd.openxmlformats-officedocument.presentationml.slideLayout+xml"/>
  <Override PartName="/ppt/slideLayouts/slideLayout747.xml" ContentType="application/vnd.openxmlformats-officedocument.presentationml.slideLayout+xml"/>
  <Override PartName="/ppt/slideLayouts/slideLayout748.xml" ContentType="application/vnd.openxmlformats-officedocument.presentationml.slideLayout+xml"/>
  <Override PartName="/ppt/slideLayouts/slideLayout749.xml" ContentType="application/vnd.openxmlformats-officedocument.presentationml.slideLayout+xml"/>
  <Override PartName="/ppt/slideLayouts/slideLayout750.xml" ContentType="application/vnd.openxmlformats-officedocument.presentationml.slideLayout+xml"/>
  <Override PartName="/ppt/slideLayouts/slideLayout751.xml" ContentType="application/vnd.openxmlformats-officedocument.presentationml.slideLayout+xml"/>
  <Override PartName="/ppt/slideLayouts/slideLayout752.xml" ContentType="application/vnd.openxmlformats-officedocument.presentationml.slideLayout+xml"/>
  <Override PartName="/ppt/slideLayouts/slideLayout753.xml" ContentType="application/vnd.openxmlformats-officedocument.presentationml.slideLayout+xml"/>
  <Override PartName="/ppt/slideLayouts/slideLayout754.xml" ContentType="application/vnd.openxmlformats-officedocument.presentationml.slideLayout+xml"/>
  <Override PartName="/ppt/slideLayouts/slideLayout755.xml" ContentType="application/vnd.openxmlformats-officedocument.presentationml.slideLayout+xml"/>
  <Override PartName="/ppt/slideLayouts/slideLayout756.xml" ContentType="application/vnd.openxmlformats-officedocument.presentationml.slideLayout+xml"/>
  <Override PartName="/ppt/slideLayouts/slideLayout757.xml" ContentType="application/vnd.openxmlformats-officedocument.presentationml.slideLayout+xml"/>
  <Override PartName="/ppt/slideLayouts/slideLayout758.xml" ContentType="application/vnd.openxmlformats-officedocument.presentationml.slideLayout+xml"/>
  <Override PartName="/ppt/slideLayouts/slideLayout759.xml" ContentType="application/vnd.openxmlformats-officedocument.presentationml.slideLayout+xml"/>
  <Override PartName="/ppt/slideLayouts/slideLayout760.xml" ContentType="application/vnd.openxmlformats-officedocument.presentationml.slideLayout+xml"/>
  <Override PartName="/ppt/slideLayouts/slideLayout761.xml" ContentType="application/vnd.openxmlformats-officedocument.presentationml.slideLayout+xml"/>
  <Override PartName="/ppt/slideLayouts/slideLayout762.xml" ContentType="application/vnd.openxmlformats-officedocument.presentationml.slideLayout+xml"/>
  <Override PartName="/ppt/slideLayouts/slideLayout763.xml" ContentType="application/vnd.openxmlformats-officedocument.presentationml.slideLayout+xml"/>
  <Override PartName="/ppt/slideLayouts/slideLayout764.xml" ContentType="application/vnd.openxmlformats-officedocument.presentationml.slideLayout+xml"/>
  <Override PartName="/ppt/slideLayouts/slideLayout765.xml" ContentType="application/vnd.openxmlformats-officedocument.presentationml.slideLayout+xml"/>
  <Override PartName="/ppt/slideLayouts/slideLayout766.xml" ContentType="application/vnd.openxmlformats-officedocument.presentationml.slideLayout+xml"/>
  <Override PartName="/ppt/slideLayouts/slideLayout767.xml" ContentType="application/vnd.openxmlformats-officedocument.presentationml.slideLayout+xml"/>
  <Override PartName="/ppt/slideLayouts/slideLayout768.xml" ContentType="application/vnd.openxmlformats-officedocument.presentationml.slideLayout+xml"/>
  <Override PartName="/ppt/slideLayouts/slideLayout769.xml" ContentType="application/vnd.openxmlformats-officedocument.presentationml.slideLayout+xml"/>
  <Override PartName="/ppt/slideLayouts/slideLayout770.xml" ContentType="application/vnd.openxmlformats-officedocument.presentationml.slideLayout+xml"/>
  <Override PartName="/ppt/slideLayouts/slideLayout771.xml" ContentType="application/vnd.openxmlformats-officedocument.presentationml.slideLayout+xml"/>
  <Override PartName="/ppt/slideLayouts/slideLayout772.xml" ContentType="application/vnd.openxmlformats-officedocument.presentationml.slideLayout+xml"/>
  <Override PartName="/ppt/slideLayouts/slideLayout773.xml" ContentType="application/vnd.openxmlformats-officedocument.presentationml.slideLayout+xml"/>
  <Override PartName="/ppt/slideLayouts/slideLayout774.xml" ContentType="application/vnd.openxmlformats-officedocument.presentationml.slideLayout+xml"/>
  <Override PartName="/ppt/slideLayouts/slideLayout775.xml" ContentType="application/vnd.openxmlformats-officedocument.presentationml.slideLayout+xml"/>
  <Override PartName="/ppt/slideLayouts/slideLayout776.xml" ContentType="application/vnd.openxmlformats-officedocument.presentationml.slideLayout+xml"/>
  <Override PartName="/ppt/slideLayouts/slideLayout777.xml" ContentType="application/vnd.openxmlformats-officedocument.presentationml.slideLayout+xml"/>
  <Override PartName="/ppt/slideLayouts/slideLayout778.xml" ContentType="application/vnd.openxmlformats-officedocument.presentationml.slideLayout+xml"/>
  <Override PartName="/ppt/slideLayouts/slideLayout779.xml" ContentType="application/vnd.openxmlformats-officedocument.presentationml.slideLayout+xml"/>
  <Override PartName="/ppt/slideLayouts/slideLayout780.xml" ContentType="application/vnd.openxmlformats-officedocument.presentationml.slideLayout+xml"/>
  <Override PartName="/ppt/slideLayouts/slideLayout781.xml" ContentType="application/vnd.openxmlformats-officedocument.presentationml.slideLayout+xml"/>
  <Override PartName="/ppt/slideLayouts/slideLayout782.xml" ContentType="application/vnd.openxmlformats-officedocument.presentationml.slideLayout+xml"/>
  <Override PartName="/ppt/slideLayouts/slideLayout783.xml" ContentType="application/vnd.openxmlformats-officedocument.presentationml.slideLayout+xml"/>
  <Override PartName="/ppt/slideLayouts/slideLayout784.xml" ContentType="application/vnd.openxmlformats-officedocument.presentationml.slideLayout+xml"/>
  <Override PartName="/ppt/slideLayouts/slideLayout785.xml" ContentType="application/vnd.openxmlformats-officedocument.presentationml.slideLayout+xml"/>
  <Override PartName="/ppt/slideLayouts/slideLayout786.xml" ContentType="application/vnd.openxmlformats-officedocument.presentationml.slideLayout+xml"/>
  <Override PartName="/ppt/slideLayouts/slideLayout787.xml" ContentType="application/vnd.openxmlformats-officedocument.presentationml.slideLayout+xml"/>
  <Override PartName="/ppt/slideLayouts/slideLayout788.xml" ContentType="application/vnd.openxmlformats-officedocument.presentationml.slideLayout+xml"/>
  <Override PartName="/ppt/slideLayouts/slideLayout789.xml" ContentType="application/vnd.openxmlformats-officedocument.presentationml.slideLayout+xml"/>
  <Override PartName="/ppt/theme/theme2.xml" ContentType="application/vnd.openxmlformats-officedocument.theme+xml"/>
  <Override PartName="/ppt/slideLayouts/slideLayout790.xml" ContentType="application/vnd.openxmlformats-officedocument.presentationml.slideLayout+xml"/>
  <Override PartName="/ppt/slideLayouts/slideLayout791.xml" ContentType="application/vnd.openxmlformats-officedocument.presentationml.slideLayout+xml"/>
  <Override PartName="/ppt/slideLayouts/slideLayout792.xml" ContentType="application/vnd.openxmlformats-officedocument.presentationml.slideLayout+xml"/>
  <Override PartName="/ppt/slideLayouts/slideLayout793.xml" ContentType="application/vnd.openxmlformats-officedocument.presentationml.slideLayout+xml"/>
  <Override PartName="/ppt/slideLayouts/slideLayout794.xml" ContentType="application/vnd.openxmlformats-officedocument.presentationml.slideLayout+xml"/>
  <Override PartName="/ppt/slideLayouts/slideLayout795.xml" ContentType="application/vnd.openxmlformats-officedocument.presentationml.slideLayout+xml"/>
  <Override PartName="/ppt/slideLayouts/slideLayout796.xml" ContentType="application/vnd.openxmlformats-officedocument.presentationml.slideLayout+xml"/>
  <Override PartName="/ppt/slideLayouts/slideLayout797.xml" ContentType="application/vnd.openxmlformats-officedocument.presentationml.slideLayout+xml"/>
  <Override PartName="/ppt/slideLayouts/slideLayout798.xml" ContentType="application/vnd.openxmlformats-officedocument.presentationml.slideLayout+xml"/>
  <Override PartName="/ppt/slideLayouts/slideLayout799.xml" ContentType="application/vnd.openxmlformats-officedocument.presentationml.slideLayout+xml"/>
  <Override PartName="/ppt/slideLayouts/slideLayout800.xml" ContentType="application/vnd.openxmlformats-officedocument.presentationml.slideLayout+xml"/>
  <Override PartName="/ppt/slideLayouts/slideLayout801.xml" ContentType="application/vnd.openxmlformats-officedocument.presentationml.slideLayout+xml"/>
  <Override PartName="/ppt/slideLayouts/slideLayout802.xml" ContentType="application/vnd.openxmlformats-officedocument.presentationml.slideLayout+xml"/>
  <Override PartName="/ppt/slideLayouts/slideLayout803.xml" ContentType="application/vnd.openxmlformats-officedocument.presentationml.slideLayout+xml"/>
  <Override PartName="/ppt/slideLayouts/slideLayout804.xml" ContentType="application/vnd.openxmlformats-officedocument.presentationml.slideLayout+xml"/>
  <Override PartName="/ppt/slideLayouts/slideLayout805.xml" ContentType="application/vnd.openxmlformats-officedocument.presentationml.slideLayout+xml"/>
  <Override PartName="/ppt/slideLayouts/slideLayout806.xml" ContentType="application/vnd.openxmlformats-officedocument.presentationml.slideLayout+xml"/>
  <Override PartName="/ppt/slideLayouts/slideLayout807.xml" ContentType="application/vnd.openxmlformats-officedocument.presentationml.slideLayout+xml"/>
  <Override PartName="/ppt/slideLayouts/slideLayout808.xml" ContentType="application/vnd.openxmlformats-officedocument.presentationml.slideLayout+xml"/>
  <Override PartName="/ppt/slideLayouts/slideLayout809.xml" ContentType="application/vnd.openxmlformats-officedocument.presentationml.slideLayout+xml"/>
  <Override PartName="/ppt/slideLayouts/slideLayout810.xml" ContentType="application/vnd.openxmlformats-officedocument.presentationml.slideLayout+xml"/>
  <Override PartName="/ppt/slideLayouts/slideLayout811.xml" ContentType="application/vnd.openxmlformats-officedocument.presentationml.slideLayout+xml"/>
  <Override PartName="/ppt/slideLayouts/slideLayout812.xml" ContentType="application/vnd.openxmlformats-officedocument.presentationml.slideLayout+xml"/>
  <Override PartName="/ppt/slideLayouts/slideLayout813.xml" ContentType="application/vnd.openxmlformats-officedocument.presentationml.slideLayout+xml"/>
  <Override PartName="/ppt/slideLayouts/slideLayout814.xml" ContentType="application/vnd.openxmlformats-officedocument.presentationml.slideLayout+xml"/>
  <Override PartName="/ppt/slideLayouts/slideLayout815.xml" ContentType="application/vnd.openxmlformats-officedocument.presentationml.slideLayout+xml"/>
  <Override PartName="/ppt/slideLayouts/slideLayout816.xml" ContentType="application/vnd.openxmlformats-officedocument.presentationml.slideLayout+xml"/>
  <Override PartName="/ppt/slideLayouts/slideLayout817.xml" ContentType="application/vnd.openxmlformats-officedocument.presentationml.slideLayout+xml"/>
  <Override PartName="/ppt/slideLayouts/slideLayout818.xml" ContentType="application/vnd.openxmlformats-officedocument.presentationml.slideLayout+xml"/>
  <Override PartName="/ppt/slideLayouts/slideLayout819.xml" ContentType="application/vnd.openxmlformats-officedocument.presentationml.slideLayout+xml"/>
  <Override PartName="/ppt/slideLayouts/slideLayout820.xml" ContentType="application/vnd.openxmlformats-officedocument.presentationml.slideLayout+xml"/>
  <Override PartName="/ppt/slideLayouts/slideLayout821.xml" ContentType="application/vnd.openxmlformats-officedocument.presentationml.slideLayout+xml"/>
  <Override PartName="/ppt/slideLayouts/slideLayout822.xml" ContentType="application/vnd.openxmlformats-officedocument.presentationml.slideLayout+xml"/>
  <Override PartName="/ppt/slideLayouts/slideLayout823.xml" ContentType="application/vnd.openxmlformats-officedocument.presentationml.slideLayout+xml"/>
  <Override PartName="/ppt/slideLayouts/slideLayout824.xml" ContentType="application/vnd.openxmlformats-officedocument.presentationml.slideLayout+xml"/>
  <Override PartName="/ppt/slideLayouts/slideLayout825.xml" ContentType="application/vnd.openxmlformats-officedocument.presentationml.slideLayout+xml"/>
  <Override PartName="/ppt/slideLayouts/slideLayout826.xml" ContentType="application/vnd.openxmlformats-officedocument.presentationml.slideLayout+xml"/>
  <Override PartName="/ppt/slideLayouts/slideLayout827.xml" ContentType="application/vnd.openxmlformats-officedocument.presentationml.slideLayout+xml"/>
  <Override PartName="/ppt/slideLayouts/slideLayout828.xml" ContentType="application/vnd.openxmlformats-officedocument.presentationml.slideLayout+xml"/>
  <Override PartName="/ppt/slideLayouts/slideLayout829.xml" ContentType="application/vnd.openxmlformats-officedocument.presentationml.slideLayout+xml"/>
  <Override PartName="/ppt/slideLayouts/slideLayout830.xml" ContentType="application/vnd.openxmlformats-officedocument.presentationml.slideLayout+xml"/>
  <Override PartName="/ppt/slideLayouts/slideLayout831.xml" ContentType="application/vnd.openxmlformats-officedocument.presentationml.slideLayout+xml"/>
  <Override PartName="/ppt/slideLayouts/slideLayout832.xml" ContentType="application/vnd.openxmlformats-officedocument.presentationml.slideLayout+xml"/>
  <Override PartName="/ppt/slideLayouts/slideLayout833.xml" ContentType="application/vnd.openxmlformats-officedocument.presentationml.slideLayout+xml"/>
  <Override PartName="/ppt/slideLayouts/slideLayout834.xml" ContentType="application/vnd.openxmlformats-officedocument.presentationml.slideLayout+xml"/>
  <Override PartName="/ppt/slideLayouts/slideLayout835.xml" ContentType="application/vnd.openxmlformats-officedocument.presentationml.slideLayout+xml"/>
  <Override PartName="/ppt/slideLayouts/slideLayout836.xml" ContentType="application/vnd.openxmlformats-officedocument.presentationml.slideLayout+xml"/>
  <Override PartName="/ppt/slideLayouts/slideLayout837.xml" ContentType="application/vnd.openxmlformats-officedocument.presentationml.slideLayout+xml"/>
  <Override PartName="/ppt/slideLayouts/slideLayout838.xml" ContentType="application/vnd.openxmlformats-officedocument.presentationml.slideLayout+xml"/>
  <Override PartName="/ppt/slideLayouts/slideLayout839.xml" ContentType="application/vnd.openxmlformats-officedocument.presentationml.slideLayout+xml"/>
  <Override PartName="/ppt/slideLayouts/slideLayout840.xml" ContentType="application/vnd.openxmlformats-officedocument.presentationml.slideLayout+xml"/>
  <Override PartName="/ppt/slideLayouts/slideLayout841.xml" ContentType="application/vnd.openxmlformats-officedocument.presentationml.slideLayout+xml"/>
  <Override PartName="/ppt/slideLayouts/slideLayout842.xml" ContentType="application/vnd.openxmlformats-officedocument.presentationml.slideLayout+xml"/>
  <Override PartName="/ppt/slideLayouts/slideLayout843.xml" ContentType="application/vnd.openxmlformats-officedocument.presentationml.slideLayout+xml"/>
  <Override PartName="/ppt/slideLayouts/slideLayout844.xml" ContentType="application/vnd.openxmlformats-officedocument.presentationml.slideLayout+xml"/>
  <Override PartName="/ppt/slideLayouts/slideLayout845.xml" ContentType="application/vnd.openxmlformats-officedocument.presentationml.slideLayout+xml"/>
  <Override PartName="/ppt/slideLayouts/slideLayout846.xml" ContentType="application/vnd.openxmlformats-officedocument.presentationml.slideLayout+xml"/>
  <Override PartName="/ppt/slideLayouts/slideLayout847.xml" ContentType="application/vnd.openxmlformats-officedocument.presentationml.slideLayout+xml"/>
  <Override PartName="/ppt/slideLayouts/slideLayout848.xml" ContentType="application/vnd.openxmlformats-officedocument.presentationml.slideLayout+xml"/>
  <Override PartName="/ppt/slideLayouts/slideLayout849.xml" ContentType="application/vnd.openxmlformats-officedocument.presentationml.slideLayout+xml"/>
  <Override PartName="/ppt/slideLayouts/slideLayout850.xml" ContentType="application/vnd.openxmlformats-officedocument.presentationml.slideLayout+xml"/>
  <Override PartName="/ppt/slideLayouts/slideLayout851.xml" ContentType="application/vnd.openxmlformats-officedocument.presentationml.slideLayout+xml"/>
  <Override PartName="/ppt/slideLayouts/slideLayout852.xml" ContentType="application/vnd.openxmlformats-officedocument.presentationml.slideLayout+xml"/>
  <Override PartName="/ppt/slideLayouts/slideLayout853.xml" ContentType="application/vnd.openxmlformats-officedocument.presentationml.slideLayout+xml"/>
  <Override PartName="/ppt/slideLayouts/slideLayout854.xml" ContentType="application/vnd.openxmlformats-officedocument.presentationml.slideLayout+xml"/>
  <Override PartName="/ppt/slideLayouts/slideLayout855.xml" ContentType="application/vnd.openxmlformats-officedocument.presentationml.slideLayout+xml"/>
  <Override PartName="/ppt/slideLayouts/slideLayout856.xml" ContentType="application/vnd.openxmlformats-officedocument.presentationml.slideLayout+xml"/>
  <Override PartName="/ppt/slideLayouts/slideLayout857.xml" ContentType="application/vnd.openxmlformats-officedocument.presentationml.slideLayout+xml"/>
  <Override PartName="/ppt/slideLayouts/slideLayout858.xml" ContentType="application/vnd.openxmlformats-officedocument.presentationml.slideLayout+xml"/>
  <Override PartName="/ppt/slideLayouts/slideLayout859.xml" ContentType="application/vnd.openxmlformats-officedocument.presentationml.slideLayout+xml"/>
  <Override PartName="/ppt/slideLayouts/slideLayout860.xml" ContentType="application/vnd.openxmlformats-officedocument.presentationml.slideLayout+xml"/>
  <Override PartName="/ppt/slideLayouts/slideLayout861.xml" ContentType="application/vnd.openxmlformats-officedocument.presentationml.slideLayout+xml"/>
  <Override PartName="/ppt/slideLayouts/slideLayout862.xml" ContentType="application/vnd.openxmlformats-officedocument.presentationml.slideLayout+xml"/>
  <Override PartName="/ppt/slideLayouts/slideLayout863.xml" ContentType="application/vnd.openxmlformats-officedocument.presentationml.slideLayout+xml"/>
  <Override PartName="/ppt/slideLayouts/slideLayout864.xml" ContentType="application/vnd.openxmlformats-officedocument.presentationml.slideLayout+xml"/>
  <Override PartName="/ppt/slideLayouts/slideLayout865.xml" ContentType="application/vnd.openxmlformats-officedocument.presentationml.slideLayout+xml"/>
  <Override PartName="/ppt/slideLayouts/slideLayout866.xml" ContentType="application/vnd.openxmlformats-officedocument.presentationml.slideLayout+xml"/>
  <Override PartName="/ppt/slideLayouts/slideLayout867.xml" ContentType="application/vnd.openxmlformats-officedocument.presentationml.slideLayout+xml"/>
  <Override PartName="/ppt/slideLayouts/slideLayout868.xml" ContentType="application/vnd.openxmlformats-officedocument.presentationml.slideLayout+xml"/>
  <Override PartName="/ppt/slideLayouts/slideLayout869.xml" ContentType="application/vnd.openxmlformats-officedocument.presentationml.slideLayout+xml"/>
  <Override PartName="/ppt/slideLayouts/slideLayout870.xml" ContentType="application/vnd.openxmlformats-officedocument.presentationml.slideLayout+xml"/>
  <Override PartName="/ppt/slideLayouts/slideLayout871.xml" ContentType="application/vnd.openxmlformats-officedocument.presentationml.slideLayout+xml"/>
  <Override PartName="/ppt/slideLayouts/slideLayout872.xml" ContentType="application/vnd.openxmlformats-officedocument.presentationml.slideLayout+xml"/>
  <Override PartName="/ppt/slideLayouts/slideLayout873.xml" ContentType="application/vnd.openxmlformats-officedocument.presentationml.slideLayout+xml"/>
  <Override PartName="/ppt/slideLayouts/slideLayout874.xml" ContentType="application/vnd.openxmlformats-officedocument.presentationml.slideLayout+xml"/>
  <Override PartName="/ppt/slideLayouts/slideLayout875.xml" ContentType="application/vnd.openxmlformats-officedocument.presentationml.slideLayout+xml"/>
  <Override PartName="/ppt/slideLayouts/slideLayout876.xml" ContentType="application/vnd.openxmlformats-officedocument.presentationml.slideLayout+xml"/>
  <Override PartName="/ppt/slideLayouts/slideLayout877.xml" ContentType="application/vnd.openxmlformats-officedocument.presentationml.slideLayout+xml"/>
  <Override PartName="/ppt/slideLayouts/slideLayout878.xml" ContentType="application/vnd.openxmlformats-officedocument.presentationml.slideLayout+xml"/>
  <Override PartName="/ppt/slideLayouts/slideLayout879.xml" ContentType="application/vnd.openxmlformats-officedocument.presentationml.slideLayout+xml"/>
  <Override PartName="/ppt/slideLayouts/slideLayout880.xml" ContentType="application/vnd.openxmlformats-officedocument.presentationml.slideLayout+xml"/>
  <Override PartName="/ppt/slideLayouts/slideLayout881.xml" ContentType="application/vnd.openxmlformats-officedocument.presentationml.slideLayout+xml"/>
  <Override PartName="/ppt/slideLayouts/slideLayout882.xml" ContentType="application/vnd.openxmlformats-officedocument.presentationml.slideLayout+xml"/>
  <Override PartName="/ppt/slideLayouts/slideLayout883.xml" ContentType="application/vnd.openxmlformats-officedocument.presentationml.slideLayout+xml"/>
  <Override PartName="/ppt/slideLayouts/slideLayout884.xml" ContentType="application/vnd.openxmlformats-officedocument.presentationml.slideLayout+xml"/>
  <Override PartName="/ppt/slideLayouts/slideLayout885.xml" ContentType="application/vnd.openxmlformats-officedocument.presentationml.slideLayout+xml"/>
  <Override PartName="/ppt/slideLayouts/slideLayout886.xml" ContentType="application/vnd.openxmlformats-officedocument.presentationml.slideLayout+xml"/>
  <Override PartName="/ppt/slideLayouts/slideLayout887.xml" ContentType="application/vnd.openxmlformats-officedocument.presentationml.slideLayout+xml"/>
  <Override PartName="/ppt/slideLayouts/slideLayout888.xml" ContentType="application/vnd.openxmlformats-officedocument.presentationml.slideLayout+xml"/>
  <Override PartName="/ppt/slideLayouts/slideLayout889.xml" ContentType="application/vnd.openxmlformats-officedocument.presentationml.slideLayout+xml"/>
  <Override PartName="/ppt/slideLayouts/slideLayout890.xml" ContentType="application/vnd.openxmlformats-officedocument.presentationml.slideLayout+xml"/>
  <Override PartName="/ppt/slideLayouts/slideLayout891.xml" ContentType="application/vnd.openxmlformats-officedocument.presentationml.slideLayout+xml"/>
  <Override PartName="/ppt/slideLayouts/slideLayout892.xml" ContentType="application/vnd.openxmlformats-officedocument.presentationml.slideLayout+xml"/>
  <Override PartName="/ppt/slideLayouts/slideLayout893.xml" ContentType="application/vnd.openxmlformats-officedocument.presentationml.slideLayout+xml"/>
  <Override PartName="/ppt/slideLayouts/slideLayout894.xml" ContentType="application/vnd.openxmlformats-officedocument.presentationml.slideLayout+xml"/>
  <Override PartName="/ppt/slideLayouts/slideLayout895.xml" ContentType="application/vnd.openxmlformats-officedocument.presentationml.slideLayout+xml"/>
  <Override PartName="/ppt/slideLayouts/slideLayout896.xml" ContentType="application/vnd.openxmlformats-officedocument.presentationml.slideLayout+xml"/>
  <Override PartName="/ppt/slideLayouts/slideLayout897.xml" ContentType="application/vnd.openxmlformats-officedocument.presentationml.slideLayout+xml"/>
  <Override PartName="/ppt/slideLayouts/slideLayout898.xml" ContentType="application/vnd.openxmlformats-officedocument.presentationml.slideLayout+xml"/>
  <Override PartName="/ppt/slideLayouts/slideLayout899.xml" ContentType="application/vnd.openxmlformats-officedocument.presentationml.slideLayout+xml"/>
  <Override PartName="/ppt/slideLayouts/slideLayout900.xml" ContentType="application/vnd.openxmlformats-officedocument.presentationml.slideLayout+xml"/>
  <Override PartName="/ppt/slideLayouts/slideLayout901.xml" ContentType="application/vnd.openxmlformats-officedocument.presentationml.slideLayout+xml"/>
  <Override PartName="/ppt/slideLayouts/slideLayout902.xml" ContentType="application/vnd.openxmlformats-officedocument.presentationml.slideLayout+xml"/>
  <Override PartName="/ppt/slideLayouts/slideLayout903.xml" ContentType="application/vnd.openxmlformats-officedocument.presentationml.slideLayout+xml"/>
  <Override PartName="/ppt/slideLayouts/slideLayout904.xml" ContentType="application/vnd.openxmlformats-officedocument.presentationml.slideLayout+xml"/>
  <Override PartName="/ppt/slideLayouts/slideLayout905.xml" ContentType="application/vnd.openxmlformats-officedocument.presentationml.slideLayout+xml"/>
  <Override PartName="/ppt/slideLayouts/slideLayout906.xml" ContentType="application/vnd.openxmlformats-officedocument.presentationml.slideLayout+xml"/>
  <Override PartName="/ppt/slideLayouts/slideLayout907.xml" ContentType="application/vnd.openxmlformats-officedocument.presentationml.slideLayout+xml"/>
  <Override PartName="/ppt/slideLayouts/slideLayout908.xml" ContentType="application/vnd.openxmlformats-officedocument.presentationml.slideLayout+xml"/>
  <Override PartName="/ppt/slideLayouts/slideLayout909.xml" ContentType="application/vnd.openxmlformats-officedocument.presentationml.slideLayout+xml"/>
  <Override PartName="/ppt/slideLayouts/slideLayout910.xml" ContentType="application/vnd.openxmlformats-officedocument.presentationml.slideLayout+xml"/>
  <Override PartName="/ppt/slideLayouts/slideLayout911.xml" ContentType="application/vnd.openxmlformats-officedocument.presentationml.slideLayout+xml"/>
  <Override PartName="/ppt/slideLayouts/slideLayout912.xml" ContentType="application/vnd.openxmlformats-officedocument.presentationml.slideLayout+xml"/>
  <Override PartName="/ppt/slideLayouts/slideLayout913.xml" ContentType="application/vnd.openxmlformats-officedocument.presentationml.slideLayout+xml"/>
  <Override PartName="/ppt/slideLayouts/slideLayout914.xml" ContentType="application/vnd.openxmlformats-officedocument.presentationml.slideLayout+xml"/>
  <Override PartName="/ppt/slideLayouts/slideLayout915.xml" ContentType="application/vnd.openxmlformats-officedocument.presentationml.slideLayout+xml"/>
  <Override PartName="/ppt/slideLayouts/slideLayout916.xml" ContentType="application/vnd.openxmlformats-officedocument.presentationml.slideLayout+xml"/>
  <Override PartName="/ppt/slideLayouts/slideLayout917.xml" ContentType="application/vnd.openxmlformats-officedocument.presentationml.slideLayout+xml"/>
  <Override PartName="/ppt/slideLayouts/slideLayout918.xml" ContentType="application/vnd.openxmlformats-officedocument.presentationml.slideLayout+xml"/>
  <Override PartName="/ppt/slideLayouts/slideLayout919.xml" ContentType="application/vnd.openxmlformats-officedocument.presentationml.slideLayout+xml"/>
  <Override PartName="/ppt/slideLayouts/slideLayout920.xml" ContentType="application/vnd.openxmlformats-officedocument.presentationml.slideLayout+xml"/>
  <Override PartName="/ppt/slideLayouts/slideLayout921.xml" ContentType="application/vnd.openxmlformats-officedocument.presentationml.slideLayout+xml"/>
  <Override PartName="/ppt/slideLayouts/slideLayout922.xml" ContentType="application/vnd.openxmlformats-officedocument.presentationml.slideLayout+xml"/>
  <Override PartName="/ppt/slideLayouts/slideLayout923.xml" ContentType="application/vnd.openxmlformats-officedocument.presentationml.slideLayout+xml"/>
  <Override PartName="/ppt/slideLayouts/slideLayout924.xml" ContentType="application/vnd.openxmlformats-officedocument.presentationml.slideLayout+xml"/>
  <Override PartName="/ppt/slideLayouts/slideLayout925.xml" ContentType="application/vnd.openxmlformats-officedocument.presentationml.slideLayout+xml"/>
  <Override PartName="/ppt/slideLayouts/slideLayout926.xml" ContentType="application/vnd.openxmlformats-officedocument.presentationml.slideLayout+xml"/>
  <Override PartName="/ppt/slideLayouts/slideLayout927.xml" ContentType="application/vnd.openxmlformats-officedocument.presentationml.slideLayout+xml"/>
  <Override PartName="/ppt/slideLayouts/slideLayout928.xml" ContentType="application/vnd.openxmlformats-officedocument.presentationml.slideLayout+xml"/>
  <Override PartName="/ppt/slideLayouts/slideLayout929.xml" ContentType="application/vnd.openxmlformats-officedocument.presentationml.slideLayout+xml"/>
  <Override PartName="/ppt/slideLayouts/slideLayout930.xml" ContentType="application/vnd.openxmlformats-officedocument.presentationml.slideLayout+xml"/>
  <Override PartName="/ppt/slideLayouts/slideLayout931.xml" ContentType="application/vnd.openxmlformats-officedocument.presentationml.slideLayout+xml"/>
  <Override PartName="/ppt/slideLayouts/slideLayout932.xml" ContentType="application/vnd.openxmlformats-officedocument.presentationml.slideLayout+xml"/>
  <Override PartName="/ppt/slideLayouts/slideLayout933.xml" ContentType="application/vnd.openxmlformats-officedocument.presentationml.slideLayout+xml"/>
  <Override PartName="/ppt/slideLayouts/slideLayout934.xml" ContentType="application/vnd.openxmlformats-officedocument.presentationml.slideLayout+xml"/>
  <Override PartName="/ppt/slideLayouts/slideLayout935.xml" ContentType="application/vnd.openxmlformats-officedocument.presentationml.slideLayout+xml"/>
  <Override PartName="/ppt/slideLayouts/slideLayout936.xml" ContentType="application/vnd.openxmlformats-officedocument.presentationml.slideLayout+xml"/>
  <Override PartName="/ppt/slideLayouts/slideLayout937.xml" ContentType="application/vnd.openxmlformats-officedocument.presentationml.slideLayout+xml"/>
  <Override PartName="/ppt/slideLayouts/slideLayout938.xml" ContentType="application/vnd.openxmlformats-officedocument.presentationml.slideLayout+xml"/>
  <Override PartName="/ppt/slideLayouts/slideLayout939.xml" ContentType="application/vnd.openxmlformats-officedocument.presentationml.slideLayout+xml"/>
  <Override PartName="/ppt/slideLayouts/slideLayout940.xml" ContentType="application/vnd.openxmlformats-officedocument.presentationml.slideLayout+xml"/>
  <Override PartName="/ppt/slideLayouts/slideLayout941.xml" ContentType="application/vnd.openxmlformats-officedocument.presentationml.slideLayout+xml"/>
  <Override PartName="/ppt/slideLayouts/slideLayout942.xml" ContentType="application/vnd.openxmlformats-officedocument.presentationml.slideLayout+xml"/>
  <Override PartName="/ppt/slideLayouts/slideLayout943.xml" ContentType="application/vnd.openxmlformats-officedocument.presentationml.slideLayout+xml"/>
  <Override PartName="/ppt/slideLayouts/slideLayout944.xml" ContentType="application/vnd.openxmlformats-officedocument.presentationml.slideLayout+xml"/>
  <Override PartName="/ppt/slideLayouts/slideLayout945.xml" ContentType="application/vnd.openxmlformats-officedocument.presentationml.slideLayout+xml"/>
  <Override PartName="/ppt/slideLayouts/slideLayout946.xml" ContentType="application/vnd.openxmlformats-officedocument.presentationml.slideLayout+xml"/>
  <Override PartName="/ppt/slideLayouts/slideLayout947.xml" ContentType="application/vnd.openxmlformats-officedocument.presentationml.slideLayout+xml"/>
  <Override PartName="/ppt/slideLayouts/slideLayout948.xml" ContentType="application/vnd.openxmlformats-officedocument.presentationml.slideLayout+xml"/>
  <Override PartName="/ppt/slideLayouts/slideLayout949.xml" ContentType="application/vnd.openxmlformats-officedocument.presentationml.slideLayout+xml"/>
  <Override PartName="/ppt/slideLayouts/slideLayout950.xml" ContentType="application/vnd.openxmlformats-officedocument.presentationml.slideLayout+xml"/>
  <Override PartName="/ppt/slideLayouts/slideLayout951.xml" ContentType="application/vnd.openxmlformats-officedocument.presentationml.slideLayout+xml"/>
  <Override PartName="/ppt/slideLayouts/slideLayout952.xml" ContentType="application/vnd.openxmlformats-officedocument.presentationml.slideLayout+xml"/>
  <Override PartName="/ppt/slideLayouts/slideLayout953.xml" ContentType="application/vnd.openxmlformats-officedocument.presentationml.slideLayout+xml"/>
  <Override PartName="/ppt/slideLayouts/slideLayout954.xml" ContentType="application/vnd.openxmlformats-officedocument.presentationml.slideLayout+xml"/>
  <Override PartName="/ppt/slideLayouts/slideLayout955.xml" ContentType="application/vnd.openxmlformats-officedocument.presentationml.slideLayout+xml"/>
  <Override PartName="/ppt/slideLayouts/slideLayout956.xml" ContentType="application/vnd.openxmlformats-officedocument.presentationml.slideLayout+xml"/>
  <Override PartName="/ppt/slideLayouts/slideLayout957.xml" ContentType="application/vnd.openxmlformats-officedocument.presentationml.slideLayout+xml"/>
  <Override PartName="/ppt/slideLayouts/slideLayout958.xml" ContentType="application/vnd.openxmlformats-officedocument.presentationml.slideLayout+xml"/>
  <Override PartName="/ppt/slideLayouts/slideLayout959.xml" ContentType="application/vnd.openxmlformats-officedocument.presentationml.slideLayout+xml"/>
  <Override PartName="/ppt/slideLayouts/slideLayout960.xml" ContentType="application/vnd.openxmlformats-officedocument.presentationml.slideLayout+xml"/>
  <Override PartName="/ppt/slideLayouts/slideLayout961.xml" ContentType="application/vnd.openxmlformats-officedocument.presentationml.slideLayout+xml"/>
  <Override PartName="/ppt/slideLayouts/slideLayout962.xml" ContentType="application/vnd.openxmlformats-officedocument.presentationml.slideLayout+xml"/>
  <Override PartName="/ppt/slideLayouts/slideLayout963.xml" ContentType="application/vnd.openxmlformats-officedocument.presentationml.slideLayout+xml"/>
  <Override PartName="/ppt/slideLayouts/slideLayout964.xml" ContentType="application/vnd.openxmlformats-officedocument.presentationml.slideLayout+xml"/>
  <Override PartName="/ppt/slideLayouts/slideLayout965.xml" ContentType="application/vnd.openxmlformats-officedocument.presentationml.slideLayout+xml"/>
  <Override PartName="/ppt/slideLayouts/slideLayout966.xml" ContentType="application/vnd.openxmlformats-officedocument.presentationml.slideLayout+xml"/>
  <Override PartName="/ppt/slideLayouts/slideLayout967.xml" ContentType="application/vnd.openxmlformats-officedocument.presentationml.slideLayout+xml"/>
  <Override PartName="/ppt/slideLayouts/slideLayout968.xml" ContentType="application/vnd.openxmlformats-officedocument.presentationml.slideLayout+xml"/>
  <Override PartName="/ppt/slideLayouts/slideLayout969.xml" ContentType="application/vnd.openxmlformats-officedocument.presentationml.slideLayout+xml"/>
  <Override PartName="/ppt/slideLayouts/slideLayout970.xml" ContentType="application/vnd.openxmlformats-officedocument.presentationml.slideLayout+xml"/>
  <Override PartName="/ppt/slideLayouts/slideLayout971.xml" ContentType="application/vnd.openxmlformats-officedocument.presentationml.slideLayout+xml"/>
  <Override PartName="/ppt/slideLayouts/slideLayout972.xml" ContentType="application/vnd.openxmlformats-officedocument.presentationml.slideLayout+xml"/>
  <Override PartName="/ppt/slideLayouts/slideLayout973.xml" ContentType="application/vnd.openxmlformats-officedocument.presentationml.slideLayout+xml"/>
  <Override PartName="/ppt/slideLayouts/slideLayout974.xml" ContentType="application/vnd.openxmlformats-officedocument.presentationml.slideLayout+xml"/>
  <Override PartName="/ppt/slideLayouts/slideLayout975.xml" ContentType="application/vnd.openxmlformats-officedocument.presentationml.slideLayout+xml"/>
  <Override PartName="/ppt/slideLayouts/slideLayout976.xml" ContentType="application/vnd.openxmlformats-officedocument.presentationml.slideLayout+xml"/>
  <Override PartName="/ppt/slideLayouts/slideLayout977.xml" ContentType="application/vnd.openxmlformats-officedocument.presentationml.slideLayout+xml"/>
  <Override PartName="/ppt/slideLayouts/slideLayout978.xml" ContentType="application/vnd.openxmlformats-officedocument.presentationml.slideLayout+xml"/>
  <Override PartName="/ppt/slideLayouts/slideLayout979.xml" ContentType="application/vnd.openxmlformats-officedocument.presentationml.slideLayout+xml"/>
  <Override PartName="/ppt/slideLayouts/slideLayout980.xml" ContentType="application/vnd.openxmlformats-officedocument.presentationml.slideLayout+xml"/>
  <Override PartName="/ppt/slideLayouts/slideLayout981.xml" ContentType="application/vnd.openxmlformats-officedocument.presentationml.slideLayout+xml"/>
  <Override PartName="/ppt/slideLayouts/slideLayout982.xml" ContentType="application/vnd.openxmlformats-officedocument.presentationml.slideLayout+xml"/>
  <Override PartName="/ppt/slideLayouts/slideLayout983.xml" ContentType="application/vnd.openxmlformats-officedocument.presentationml.slideLayout+xml"/>
  <Override PartName="/ppt/slideLayouts/slideLayout984.xml" ContentType="application/vnd.openxmlformats-officedocument.presentationml.slideLayout+xml"/>
  <Override PartName="/ppt/slideLayouts/slideLayout985.xml" ContentType="application/vnd.openxmlformats-officedocument.presentationml.slideLayout+xml"/>
  <Override PartName="/ppt/slideLayouts/slideLayout986.xml" ContentType="application/vnd.openxmlformats-officedocument.presentationml.slideLayout+xml"/>
  <Override PartName="/ppt/slideLayouts/slideLayout987.xml" ContentType="application/vnd.openxmlformats-officedocument.presentationml.slideLayout+xml"/>
  <Override PartName="/ppt/slideLayouts/slideLayout988.xml" ContentType="application/vnd.openxmlformats-officedocument.presentationml.slideLayout+xml"/>
  <Override PartName="/ppt/slideLayouts/slideLayout989.xml" ContentType="application/vnd.openxmlformats-officedocument.presentationml.slideLayout+xml"/>
  <Override PartName="/ppt/slideLayouts/slideLayout990.xml" ContentType="application/vnd.openxmlformats-officedocument.presentationml.slideLayout+xml"/>
  <Override PartName="/ppt/slideLayouts/slideLayout991.xml" ContentType="application/vnd.openxmlformats-officedocument.presentationml.slideLayout+xml"/>
  <Override PartName="/ppt/slideLayouts/slideLayout992.xml" ContentType="application/vnd.openxmlformats-officedocument.presentationml.slideLayout+xml"/>
  <Override PartName="/ppt/slideLayouts/slideLayout993.xml" ContentType="application/vnd.openxmlformats-officedocument.presentationml.slideLayout+xml"/>
  <Override PartName="/ppt/slideLayouts/slideLayout994.xml" ContentType="application/vnd.openxmlformats-officedocument.presentationml.slideLayout+xml"/>
  <Override PartName="/ppt/slideLayouts/slideLayout995.xml" ContentType="application/vnd.openxmlformats-officedocument.presentationml.slideLayout+xml"/>
  <Override PartName="/ppt/slideLayouts/slideLayout996.xml" ContentType="application/vnd.openxmlformats-officedocument.presentationml.slideLayout+xml"/>
  <Override PartName="/ppt/slideLayouts/slideLayout997.xml" ContentType="application/vnd.openxmlformats-officedocument.presentationml.slideLayout+xml"/>
  <Override PartName="/ppt/slideLayouts/slideLayout998.xml" ContentType="application/vnd.openxmlformats-officedocument.presentationml.slideLayout+xml"/>
  <Override PartName="/ppt/slideLayouts/slideLayout999.xml" ContentType="application/vnd.openxmlformats-officedocument.presentationml.slideLayout+xml"/>
  <Override PartName="/ppt/slideLayouts/slideLayout1000.xml" ContentType="application/vnd.openxmlformats-officedocument.presentationml.slideLayout+xml"/>
  <Override PartName="/ppt/slideLayouts/slideLayout1001.xml" ContentType="application/vnd.openxmlformats-officedocument.presentationml.slideLayout+xml"/>
  <Override PartName="/ppt/slideLayouts/slideLayout1002.xml" ContentType="application/vnd.openxmlformats-officedocument.presentationml.slideLayout+xml"/>
  <Override PartName="/ppt/slideLayouts/slideLayout1003.xml" ContentType="application/vnd.openxmlformats-officedocument.presentationml.slideLayout+xml"/>
  <Override PartName="/ppt/slideLayouts/slideLayout1004.xml" ContentType="application/vnd.openxmlformats-officedocument.presentationml.slideLayout+xml"/>
  <Override PartName="/ppt/slideLayouts/slideLayout1005.xml" ContentType="application/vnd.openxmlformats-officedocument.presentationml.slideLayout+xml"/>
  <Override PartName="/ppt/slideLayouts/slideLayout1006.xml" ContentType="application/vnd.openxmlformats-officedocument.presentationml.slideLayout+xml"/>
  <Override PartName="/ppt/slideLayouts/slideLayout1007.xml" ContentType="application/vnd.openxmlformats-officedocument.presentationml.slideLayout+xml"/>
  <Override PartName="/ppt/slideLayouts/slideLayout1008.xml" ContentType="application/vnd.openxmlformats-officedocument.presentationml.slideLayout+xml"/>
  <Override PartName="/ppt/slideLayouts/slideLayout1009.xml" ContentType="application/vnd.openxmlformats-officedocument.presentationml.slideLayout+xml"/>
  <Override PartName="/ppt/slideLayouts/slideLayout1010.xml" ContentType="application/vnd.openxmlformats-officedocument.presentationml.slideLayout+xml"/>
  <Override PartName="/ppt/slideLayouts/slideLayout1011.xml" ContentType="application/vnd.openxmlformats-officedocument.presentationml.slideLayout+xml"/>
  <Override PartName="/ppt/slideLayouts/slideLayout1012.xml" ContentType="application/vnd.openxmlformats-officedocument.presentationml.slideLayout+xml"/>
  <Override PartName="/ppt/slideLayouts/slideLayout1013.xml" ContentType="application/vnd.openxmlformats-officedocument.presentationml.slideLayout+xml"/>
  <Override PartName="/ppt/slideLayouts/slideLayout1014.xml" ContentType="application/vnd.openxmlformats-officedocument.presentationml.slideLayout+xml"/>
  <Override PartName="/ppt/slideLayouts/slideLayout1015.xml" ContentType="application/vnd.openxmlformats-officedocument.presentationml.slideLayout+xml"/>
  <Override PartName="/ppt/slideLayouts/slideLayout1016.xml" ContentType="application/vnd.openxmlformats-officedocument.presentationml.slideLayout+xml"/>
  <Override PartName="/ppt/slideLayouts/slideLayout1017.xml" ContentType="application/vnd.openxmlformats-officedocument.presentationml.slideLayout+xml"/>
  <Override PartName="/ppt/slideLayouts/slideLayout1018.xml" ContentType="application/vnd.openxmlformats-officedocument.presentationml.slideLayout+xml"/>
  <Override PartName="/ppt/slideLayouts/slideLayout1019.xml" ContentType="application/vnd.openxmlformats-officedocument.presentationml.slideLayout+xml"/>
  <Override PartName="/ppt/slideLayouts/slideLayout1020.xml" ContentType="application/vnd.openxmlformats-officedocument.presentationml.slideLayout+xml"/>
  <Override PartName="/ppt/slideLayouts/slideLayout1021.xml" ContentType="application/vnd.openxmlformats-officedocument.presentationml.slideLayout+xml"/>
  <Override PartName="/ppt/slideLayouts/slideLayout1022.xml" ContentType="application/vnd.openxmlformats-officedocument.presentationml.slideLayout+xml"/>
  <Override PartName="/ppt/slideLayouts/slideLayout1023.xml" ContentType="application/vnd.openxmlformats-officedocument.presentationml.slideLayout+xml"/>
  <Override PartName="/ppt/slideLayouts/slideLayout1024.xml" ContentType="application/vnd.openxmlformats-officedocument.presentationml.slideLayout+xml"/>
  <Override PartName="/ppt/slideLayouts/slideLayout1025.xml" ContentType="application/vnd.openxmlformats-officedocument.presentationml.slideLayout+xml"/>
  <Override PartName="/ppt/slideLayouts/slideLayout1026.xml" ContentType="application/vnd.openxmlformats-officedocument.presentationml.slideLayout+xml"/>
  <Override PartName="/ppt/slideLayouts/slideLayout1027.xml" ContentType="application/vnd.openxmlformats-officedocument.presentationml.slideLayout+xml"/>
  <Override PartName="/ppt/slideLayouts/slideLayout1028.xml" ContentType="application/vnd.openxmlformats-officedocument.presentationml.slideLayout+xml"/>
  <Override PartName="/ppt/slideLayouts/slideLayout1029.xml" ContentType="application/vnd.openxmlformats-officedocument.presentationml.slideLayout+xml"/>
  <Override PartName="/ppt/slideLayouts/slideLayout1030.xml" ContentType="application/vnd.openxmlformats-officedocument.presentationml.slideLayout+xml"/>
  <Override PartName="/ppt/slideLayouts/slideLayout1031.xml" ContentType="application/vnd.openxmlformats-officedocument.presentationml.slideLayout+xml"/>
  <Override PartName="/ppt/slideLayouts/slideLayout1032.xml" ContentType="application/vnd.openxmlformats-officedocument.presentationml.slideLayout+xml"/>
  <Override PartName="/ppt/slideLayouts/slideLayout1033.xml" ContentType="application/vnd.openxmlformats-officedocument.presentationml.slideLayout+xml"/>
  <Override PartName="/ppt/slideLayouts/slideLayout1034.xml" ContentType="application/vnd.openxmlformats-officedocument.presentationml.slideLayout+xml"/>
  <Override PartName="/ppt/slideLayouts/slideLayout1035.xml" ContentType="application/vnd.openxmlformats-officedocument.presentationml.slideLayout+xml"/>
  <Override PartName="/ppt/slideLayouts/slideLayout1036.xml" ContentType="application/vnd.openxmlformats-officedocument.presentationml.slideLayout+xml"/>
  <Override PartName="/ppt/slideLayouts/slideLayout1037.xml" ContentType="application/vnd.openxmlformats-officedocument.presentationml.slideLayout+xml"/>
  <Override PartName="/ppt/slideLayouts/slideLayout1038.xml" ContentType="application/vnd.openxmlformats-officedocument.presentationml.slideLayout+xml"/>
  <Override PartName="/ppt/slideLayouts/slideLayout1039.xml" ContentType="application/vnd.openxmlformats-officedocument.presentationml.slideLayout+xml"/>
  <Override PartName="/ppt/slideLayouts/slideLayout1040.xml" ContentType="application/vnd.openxmlformats-officedocument.presentationml.slideLayout+xml"/>
  <Override PartName="/ppt/slideLayouts/slideLayout1041.xml" ContentType="application/vnd.openxmlformats-officedocument.presentationml.slideLayout+xml"/>
  <Override PartName="/ppt/slideLayouts/slideLayout1042.xml" ContentType="application/vnd.openxmlformats-officedocument.presentationml.slideLayout+xml"/>
  <Override PartName="/ppt/slideLayouts/slideLayout1043.xml" ContentType="application/vnd.openxmlformats-officedocument.presentationml.slideLayout+xml"/>
  <Override PartName="/ppt/slideLayouts/slideLayout1044.xml" ContentType="application/vnd.openxmlformats-officedocument.presentationml.slideLayout+xml"/>
  <Override PartName="/ppt/slideLayouts/slideLayout1045.xml" ContentType="application/vnd.openxmlformats-officedocument.presentationml.slideLayout+xml"/>
  <Override PartName="/ppt/slideLayouts/slideLayout1046.xml" ContentType="application/vnd.openxmlformats-officedocument.presentationml.slideLayout+xml"/>
  <Override PartName="/ppt/slideLayouts/slideLayout1047.xml" ContentType="application/vnd.openxmlformats-officedocument.presentationml.slideLayout+xml"/>
  <Override PartName="/ppt/slideLayouts/slideLayout1048.xml" ContentType="application/vnd.openxmlformats-officedocument.presentationml.slideLayout+xml"/>
  <Override PartName="/ppt/slideLayouts/slideLayout1049.xml" ContentType="application/vnd.openxmlformats-officedocument.presentationml.slideLayout+xml"/>
  <Override PartName="/ppt/slideLayouts/slideLayout1050.xml" ContentType="application/vnd.openxmlformats-officedocument.presentationml.slideLayout+xml"/>
  <Override PartName="/ppt/slideLayouts/slideLayout1051.xml" ContentType="application/vnd.openxmlformats-officedocument.presentationml.slideLayout+xml"/>
  <Override PartName="/ppt/slideLayouts/slideLayout1052.xml" ContentType="application/vnd.openxmlformats-officedocument.presentationml.slideLayout+xml"/>
  <Override PartName="/ppt/slideLayouts/slideLayout1053.xml" ContentType="application/vnd.openxmlformats-officedocument.presentationml.slideLayout+xml"/>
  <Override PartName="/ppt/slideLayouts/slideLayout1054.xml" ContentType="application/vnd.openxmlformats-officedocument.presentationml.slideLayout+xml"/>
  <Override PartName="/ppt/slideLayouts/slideLayout1055.xml" ContentType="application/vnd.openxmlformats-officedocument.presentationml.slideLayout+xml"/>
  <Override PartName="/ppt/slideLayouts/slideLayout1056.xml" ContentType="application/vnd.openxmlformats-officedocument.presentationml.slideLayout+xml"/>
  <Override PartName="/ppt/slideLayouts/slideLayout1057.xml" ContentType="application/vnd.openxmlformats-officedocument.presentationml.slideLayout+xml"/>
  <Override PartName="/ppt/slideLayouts/slideLayout1058.xml" ContentType="application/vnd.openxmlformats-officedocument.presentationml.slideLayout+xml"/>
  <Override PartName="/ppt/slideLayouts/slideLayout1059.xml" ContentType="application/vnd.openxmlformats-officedocument.presentationml.slideLayout+xml"/>
  <Override PartName="/ppt/slideLayouts/slideLayout1060.xml" ContentType="application/vnd.openxmlformats-officedocument.presentationml.slideLayout+xml"/>
  <Override PartName="/ppt/slideLayouts/slideLayout1061.xml" ContentType="application/vnd.openxmlformats-officedocument.presentationml.slideLayout+xml"/>
  <Override PartName="/ppt/slideLayouts/slideLayout1062.xml" ContentType="application/vnd.openxmlformats-officedocument.presentationml.slideLayout+xml"/>
  <Override PartName="/ppt/slideLayouts/slideLayout1063.xml" ContentType="application/vnd.openxmlformats-officedocument.presentationml.slideLayout+xml"/>
  <Override PartName="/ppt/slideLayouts/slideLayout1064.xml" ContentType="application/vnd.openxmlformats-officedocument.presentationml.slideLayout+xml"/>
  <Override PartName="/ppt/slideLayouts/slideLayout1065.xml" ContentType="application/vnd.openxmlformats-officedocument.presentationml.slideLayout+xml"/>
  <Override PartName="/ppt/slideLayouts/slideLayout1066.xml" ContentType="application/vnd.openxmlformats-officedocument.presentationml.slideLayout+xml"/>
  <Override PartName="/ppt/slideLayouts/slideLayout1067.xml" ContentType="application/vnd.openxmlformats-officedocument.presentationml.slideLayout+xml"/>
  <Override PartName="/ppt/slideLayouts/slideLayout1068.xml" ContentType="application/vnd.openxmlformats-officedocument.presentationml.slideLayout+xml"/>
  <Override PartName="/ppt/slideLayouts/slideLayout1069.xml" ContentType="application/vnd.openxmlformats-officedocument.presentationml.slideLayout+xml"/>
  <Override PartName="/ppt/slideLayouts/slideLayout1070.xml" ContentType="application/vnd.openxmlformats-officedocument.presentationml.slideLayout+xml"/>
  <Override PartName="/ppt/slideLayouts/slideLayout1071.xml" ContentType="application/vnd.openxmlformats-officedocument.presentationml.slideLayout+xml"/>
  <Override PartName="/ppt/slideLayouts/slideLayout1072.xml" ContentType="application/vnd.openxmlformats-officedocument.presentationml.slideLayout+xml"/>
  <Override PartName="/ppt/slideLayouts/slideLayout1073.xml" ContentType="application/vnd.openxmlformats-officedocument.presentationml.slideLayout+xml"/>
  <Override PartName="/ppt/slideLayouts/slideLayout1074.xml" ContentType="application/vnd.openxmlformats-officedocument.presentationml.slideLayout+xml"/>
  <Override PartName="/ppt/slideLayouts/slideLayout1075.xml" ContentType="application/vnd.openxmlformats-officedocument.presentationml.slideLayout+xml"/>
  <Override PartName="/ppt/slideLayouts/slideLayout1076.xml" ContentType="application/vnd.openxmlformats-officedocument.presentationml.slideLayout+xml"/>
  <Override PartName="/ppt/slideLayouts/slideLayout1077.xml" ContentType="application/vnd.openxmlformats-officedocument.presentationml.slideLayout+xml"/>
  <Override PartName="/ppt/slideLayouts/slideLayout1078.xml" ContentType="application/vnd.openxmlformats-officedocument.presentationml.slideLayout+xml"/>
  <Override PartName="/ppt/slideLayouts/slideLayout1079.xml" ContentType="application/vnd.openxmlformats-officedocument.presentationml.slideLayout+xml"/>
  <Override PartName="/ppt/slideLayouts/slideLayout1080.xml" ContentType="application/vnd.openxmlformats-officedocument.presentationml.slideLayout+xml"/>
  <Override PartName="/ppt/slideLayouts/slideLayout1081.xml" ContentType="application/vnd.openxmlformats-officedocument.presentationml.slideLayout+xml"/>
  <Override PartName="/ppt/slideLayouts/slideLayout1082.xml" ContentType="application/vnd.openxmlformats-officedocument.presentationml.slideLayout+xml"/>
  <Override PartName="/ppt/slideLayouts/slideLayout1083.xml" ContentType="application/vnd.openxmlformats-officedocument.presentationml.slideLayout+xml"/>
  <Override PartName="/ppt/slideLayouts/slideLayout1084.xml" ContentType="application/vnd.openxmlformats-officedocument.presentationml.slideLayout+xml"/>
  <Override PartName="/ppt/slideLayouts/slideLayout1085.xml" ContentType="application/vnd.openxmlformats-officedocument.presentationml.slideLayout+xml"/>
  <Override PartName="/ppt/slideLayouts/slideLayout1086.xml" ContentType="application/vnd.openxmlformats-officedocument.presentationml.slideLayout+xml"/>
  <Override PartName="/ppt/slideLayouts/slideLayout1087.xml" ContentType="application/vnd.openxmlformats-officedocument.presentationml.slideLayout+xml"/>
  <Override PartName="/ppt/slideLayouts/slideLayout1088.xml" ContentType="application/vnd.openxmlformats-officedocument.presentationml.slideLayout+xml"/>
  <Override PartName="/ppt/slideLayouts/slideLayout1089.xml" ContentType="application/vnd.openxmlformats-officedocument.presentationml.slideLayout+xml"/>
  <Override PartName="/ppt/slideLayouts/slideLayout1090.xml" ContentType="application/vnd.openxmlformats-officedocument.presentationml.slideLayout+xml"/>
  <Override PartName="/ppt/slideLayouts/slideLayout1091.xml" ContentType="application/vnd.openxmlformats-officedocument.presentationml.slideLayout+xml"/>
  <Override PartName="/ppt/slideLayouts/slideLayout1092.xml" ContentType="application/vnd.openxmlformats-officedocument.presentationml.slideLayout+xml"/>
  <Override PartName="/ppt/slideLayouts/slideLayout1093.xml" ContentType="application/vnd.openxmlformats-officedocument.presentationml.slideLayout+xml"/>
  <Override PartName="/ppt/slideLayouts/slideLayout1094.xml" ContentType="application/vnd.openxmlformats-officedocument.presentationml.slideLayout+xml"/>
  <Override PartName="/ppt/slideLayouts/slideLayout1095.xml" ContentType="application/vnd.openxmlformats-officedocument.presentationml.slideLayout+xml"/>
  <Override PartName="/ppt/slideLayouts/slideLayout1096.xml" ContentType="application/vnd.openxmlformats-officedocument.presentationml.slideLayout+xml"/>
  <Override PartName="/ppt/slideLayouts/slideLayout1097.xml" ContentType="application/vnd.openxmlformats-officedocument.presentationml.slideLayout+xml"/>
  <Override PartName="/ppt/slideLayouts/slideLayout1098.xml" ContentType="application/vnd.openxmlformats-officedocument.presentationml.slideLayout+xml"/>
  <Override PartName="/ppt/slideLayouts/slideLayout1099.xml" ContentType="application/vnd.openxmlformats-officedocument.presentationml.slideLayout+xml"/>
  <Override PartName="/ppt/slideLayouts/slideLayout1100.xml" ContentType="application/vnd.openxmlformats-officedocument.presentationml.slideLayout+xml"/>
  <Override PartName="/ppt/slideLayouts/slideLayout1101.xml" ContentType="application/vnd.openxmlformats-officedocument.presentationml.slideLayout+xml"/>
  <Override PartName="/ppt/slideLayouts/slideLayout1102.xml" ContentType="application/vnd.openxmlformats-officedocument.presentationml.slideLayout+xml"/>
  <Override PartName="/ppt/slideLayouts/slideLayout1103.xml" ContentType="application/vnd.openxmlformats-officedocument.presentationml.slideLayout+xml"/>
  <Override PartName="/ppt/slideLayouts/slideLayout1104.xml" ContentType="application/vnd.openxmlformats-officedocument.presentationml.slideLayout+xml"/>
  <Override PartName="/ppt/slideLayouts/slideLayout1105.xml" ContentType="application/vnd.openxmlformats-officedocument.presentationml.slideLayout+xml"/>
  <Override PartName="/ppt/slideLayouts/slideLayout1106.xml" ContentType="application/vnd.openxmlformats-officedocument.presentationml.slideLayout+xml"/>
  <Override PartName="/ppt/slideLayouts/slideLayout1107.xml" ContentType="application/vnd.openxmlformats-officedocument.presentationml.slideLayout+xml"/>
  <Override PartName="/ppt/slideLayouts/slideLayout1108.xml" ContentType="application/vnd.openxmlformats-officedocument.presentationml.slideLayout+xml"/>
  <Override PartName="/ppt/slideLayouts/slideLayout1109.xml" ContentType="application/vnd.openxmlformats-officedocument.presentationml.slideLayout+xml"/>
  <Override PartName="/ppt/slideLayouts/slideLayout1110.xml" ContentType="application/vnd.openxmlformats-officedocument.presentationml.slideLayout+xml"/>
  <Override PartName="/ppt/slideLayouts/slideLayout1111.xml" ContentType="application/vnd.openxmlformats-officedocument.presentationml.slideLayout+xml"/>
  <Override PartName="/ppt/slideLayouts/slideLayout1112.xml" ContentType="application/vnd.openxmlformats-officedocument.presentationml.slideLayout+xml"/>
  <Override PartName="/ppt/slideLayouts/slideLayout1113.xml" ContentType="application/vnd.openxmlformats-officedocument.presentationml.slideLayout+xml"/>
  <Override PartName="/ppt/slideLayouts/slideLayout1114.xml" ContentType="application/vnd.openxmlformats-officedocument.presentationml.slideLayout+xml"/>
  <Override PartName="/ppt/slideLayouts/slideLayout1115.xml" ContentType="application/vnd.openxmlformats-officedocument.presentationml.slideLayout+xml"/>
  <Override PartName="/ppt/slideLayouts/slideLayout1116.xml" ContentType="application/vnd.openxmlformats-officedocument.presentationml.slideLayout+xml"/>
  <Override PartName="/ppt/slideLayouts/slideLayout1117.xml" ContentType="application/vnd.openxmlformats-officedocument.presentationml.slideLayout+xml"/>
  <Override PartName="/ppt/slideLayouts/slideLayout1118.xml" ContentType="application/vnd.openxmlformats-officedocument.presentationml.slideLayout+xml"/>
  <Override PartName="/ppt/slideLayouts/slideLayout1119.xml" ContentType="application/vnd.openxmlformats-officedocument.presentationml.slideLayout+xml"/>
  <Override PartName="/ppt/slideLayouts/slideLayout1120.xml" ContentType="application/vnd.openxmlformats-officedocument.presentationml.slideLayout+xml"/>
  <Override PartName="/ppt/slideLayouts/slideLayout1121.xml" ContentType="application/vnd.openxmlformats-officedocument.presentationml.slideLayout+xml"/>
  <Override PartName="/ppt/slideLayouts/slideLayout1122.xml" ContentType="application/vnd.openxmlformats-officedocument.presentationml.slideLayout+xml"/>
  <Override PartName="/ppt/slideLayouts/slideLayout1123.xml" ContentType="application/vnd.openxmlformats-officedocument.presentationml.slideLayout+xml"/>
  <Override PartName="/ppt/slideLayouts/slideLayout1124.xml" ContentType="application/vnd.openxmlformats-officedocument.presentationml.slideLayout+xml"/>
  <Override PartName="/ppt/slideLayouts/slideLayout1125.xml" ContentType="application/vnd.openxmlformats-officedocument.presentationml.slideLayout+xml"/>
  <Override PartName="/ppt/slideLayouts/slideLayout1126.xml" ContentType="application/vnd.openxmlformats-officedocument.presentationml.slideLayout+xml"/>
  <Override PartName="/ppt/slideLayouts/slideLayout1127.xml" ContentType="application/vnd.openxmlformats-officedocument.presentationml.slideLayout+xml"/>
  <Override PartName="/ppt/slideLayouts/slideLayout1128.xml" ContentType="application/vnd.openxmlformats-officedocument.presentationml.slideLayout+xml"/>
  <Override PartName="/ppt/slideLayouts/slideLayout1129.xml" ContentType="application/vnd.openxmlformats-officedocument.presentationml.slideLayout+xml"/>
  <Override PartName="/ppt/slideLayouts/slideLayout1130.xml" ContentType="application/vnd.openxmlformats-officedocument.presentationml.slideLayout+xml"/>
  <Override PartName="/ppt/slideLayouts/slideLayout1131.xml" ContentType="application/vnd.openxmlformats-officedocument.presentationml.slideLayout+xml"/>
  <Override PartName="/ppt/slideLayouts/slideLayout1132.xml" ContentType="application/vnd.openxmlformats-officedocument.presentationml.slideLayout+xml"/>
  <Override PartName="/ppt/slideLayouts/slideLayout1133.xml" ContentType="application/vnd.openxmlformats-officedocument.presentationml.slideLayout+xml"/>
  <Override PartName="/ppt/slideLayouts/slideLayout1134.xml" ContentType="application/vnd.openxmlformats-officedocument.presentationml.slideLayout+xml"/>
  <Override PartName="/ppt/slideLayouts/slideLayout1135.xml" ContentType="application/vnd.openxmlformats-officedocument.presentationml.slideLayout+xml"/>
  <Override PartName="/ppt/slideLayouts/slideLayout1136.xml" ContentType="application/vnd.openxmlformats-officedocument.presentationml.slideLayout+xml"/>
  <Override PartName="/ppt/slideLayouts/slideLayout1137.xml" ContentType="application/vnd.openxmlformats-officedocument.presentationml.slideLayout+xml"/>
  <Override PartName="/ppt/slideLayouts/slideLayout1138.xml" ContentType="application/vnd.openxmlformats-officedocument.presentationml.slideLayout+xml"/>
  <Override PartName="/ppt/slideLayouts/slideLayout1139.xml" ContentType="application/vnd.openxmlformats-officedocument.presentationml.slideLayout+xml"/>
  <Override PartName="/ppt/slideLayouts/slideLayout1140.xml" ContentType="application/vnd.openxmlformats-officedocument.presentationml.slideLayout+xml"/>
  <Override PartName="/ppt/slideLayouts/slideLayout1141.xml" ContentType="application/vnd.openxmlformats-officedocument.presentationml.slideLayout+xml"/>
  <Override PartName="/ppt/slideLayouts/slideLayout1142.xml" ContentType="application/vnd.openxmlformats-officedocument.presentationml.slideLayout+xml"/>
  <Override PartName="/ppt/slideLayouts/slideLayout1143.xml" ContentType="application/vnd.openxmlformats-officedocument.presentationml.slideLayout+xml"/>
  <Override PartName="/ppt/slideLayouts/slideLayout1144.xml" ContentType="application/vnd.openxmlformats-officedocument.presentationml.slideLayout+xml"/>
  <Override PartName="/ppt/slideLayouts/slideLayout1145.xml" ContentType="application/vnd.openxmlformats-officedocument.presentationml.slideLayout+xml"/>
  <Override PartName="/ppt/slideLayouts/slideLayout1146.xml" ContentType="application/vnd.openxmlformats-officedocument.presentationml.slideLayout+xml"/>
  <Override PartName="/ppt/slideLayouts/slideLayout1147.xml" ContentType="application/vnd.openxmlformats-officedocument.presentationml.slideLayout+xml"/>
  <Override PartName="/ppt/slideLayouts/slideLayout1148.xml" ContentType="application/vnd.openxmlformats-officedocument.presentationml.slideLayout+xml"/>
  <Override PartName="/ppt/slideLayouts/slideLayout1149.xml" ContentType="application/vnd.openxmlformats-officedocument.presentationml.slideLayout+xml"/>
  <Override PartName="/ppt/slideLayouts/slideLayout1150.xml" ContentType="application/vnd.openxmlformats-officedocument.presentationml.slideLayout+xml"/>
  <Override PartName="/ppt/slideLayouts/slideLayout1151.xml" ContentType="application/vnd.openxmlformats-officedocument.presentationml.slideLayout+xml"/>
  <Override PartName="/ppt/slideLayouts/slideLayout1152.xml" ContentType="application/vnd.openxmlformats-officedocument.presentationml.slideLayout+xml"/>
  <Override PartName="/ppt/slideLayouts/slideLayout1153.xml" ContentType="application/vnd.openxmlformats-officedocument.presentationml.slideLayout+xml"/>
  <Override PartName="/ppt/slideLayouts/slideLayout1154.xml" ContentType="application/vnd.openxmlformats-officedocument.presentationml.slideLayout+xml"/>
  <Override PartName="/ppt/slideLayouts/slideLayout1155.xml" ContentType="application/vnd.openxmlformats-officedocument.presentationml.slideLayout+xml"/>
  <Override PartName="/ppt/slideLayouts/slideLayout1156.xml" ContentType="application/vnd.openxmlformats-officedocument.presentationml.slideLayout+xml"/>
  <Override PartName="/ppt/slideLayouts/slideLayout1157.xml" ContentType="application/vnd.openxmlformats-officedocument.presentationml.slideLayout+xml"/>
  <Override PartName="/ppt/slideLayouts/slideLayout1158.xml" ContentType="application/vnd.openxmlformats-officedocument.presentationml.slideLayout+xml"/>
  <Override PartName="/ppt/slideLayouts/slideLayout1159.xml" ContentType="application/vnd.openxmlformats-officedocument.presentationml.slideLayout+xml"/>
  <Override PartName="/ppt/slideLayouts/slideLayout1160.xml" ContentType="application/vnd.openxmlformats-officedocument.presentationml.slideLayout+xml"/>
  <Override PartName="/ppt/slideLayouts/slideLayout1161.xml" ContentType="application/vnd.openxmlformats-officedocument.presentationml.slideLayout+xml"/>
  <Override PartName="/ppt/slideLayouts/slideLayout1162.xml" ContentType="application/vnd.openxmlformats-officedocument.presentationml.slideLayout+xml"/>
  <Override PartName="/ppt/slideLayouts/slideLayout1163.xml" ContentType="application/vnd.openxmlformats-officedocument.presentationml.slideLayout+xml"/>
  <Override PartName="/ppt/slideLayouts/slideLayout1164.xml" ContentType="application/vnd.openxmlformats-officedocument.presentationml.slideLayout+xml"/>
  <Override PartName="/ppt/slideLayouts/slideLayout1165.xml" ContentType="application/vnd.openxmlformats-officedocument.presentationml.slideLayout+xml"/>
  <Override PartName="/ppt/slideLayouts/slideLayout1166.xml" ContentType="application/vnd.openxmlformats-officedocument.presentationml.slideLayout+xml"/>
  <Override PartName="/ppt/slideLayouts/slideLayout1167.xml" ContentType="application/vnd.openxmlformats-officedocument.presentationml.slideLayout+xml"/>
  <Override PartName="/ppt/slideLayouts/slideLayout1168.xml" ContentType="application/vnd.openxmlformats-officedocument.presentationml.slideLayout+xml"/>
  <Override PartName="/ppt/slideLayouts/slideLayout1169.xml" ContentType="application/vnd.openxmlformats-officedocument.presentationml.slideLayout+xml"/>
  <Override PartName="/ppt/slideLayouts/slideLayout1170.xml" ContentType="application/vnd.openxmlformats-officedocument.presentationml.slideLayout+xml"/>
  <Override PartName="/ppt/slideLayouts/slideLayout1171.xml" ContentType="application/vnd.openxmlformats-officedocument.presentationml.slideLayout+xml"/>
  <Override PartName="/ppt/slideLayouts/slideLayout1172.xml" ContentType="application/vnd.openxmlformats-officedocument.presentationml.slideLayout+xml"/>
  <Override PartName="/ppt/slideLayouts/slideLayout1173.xml" ContentType="application/vnd.openxmlformats-officedocument.presentationml.slideLayout+xml"/>
  <Override PartName="/ppt/slideLayouts/slideLayout1174.xml" ContentType="application/vnd.openxmlformats-officedocument.presentationml.slideLayout+xml"/>
  <Override PartName="/ppt/slideLayouts/slideLayout1175.xml" ContentType="application/vnd.openxmlformats-officedocument.presentationml.slideLayout+xml"/>
  <Override PartName="/ppt/slideLayouts/slideLayout1176.xml" ContentType="application/vnd.openxmlformats-officedocument.presentationml.slideLayout+xml"/>
  <Override PartName="/ppt/slideLayouts/slideLayout1177.xml" ContentType="application/vnd.openxmlformats-officedocument.presentationml.slideLayout+xml"/>
  <Override PartName="/ppt/slideLayouts/slideLayout1178.xml" ContentType="application/vnd.openxmlformats-officedocument.presentationml.slideLayout+xml"/>
  <Override PartName="/ppt/slideLayouts/slideLayout1179.xml" ContentType="application/vnd.openxmlformats-officedocument.presentationml.slideLayout+xml"/>
  <Override PartName="/ppt/slideLayouts/slideLayout1180.xml" ContentType="application/vnd.openxmlformats-officedocument.presentationml.slideLayout+xml"/>
  <Override PartName="/ppt/slideLayouts/slideLayout1181.xml" ContentType="application/vnd.openxmlformats-officedocument.presentationml.slideLayout+xml"/>
  <Override PartName="/ppt/slideLayouts/slideLayout1182.xml" ContentType="application/vnd.openxmlformats-officedocument.presentationml.slideLayout+xml"/>
  <Override PartName="/ppt/slideLayouts/slideLayout1183.xml" ContentType="application/vnd.openxmlformats-officedocument.presentationml.slideLayout+xml"/>
  <Override PartName="/ppt/slideLayouts/slideLayout1184.xml" ContentType="application/vnd.openxmlformats-officedocument.presentationml.slideLayout+xml"/>
  <Override PartName="/ppt/slideLayouts/slideLayout1185.xml" ContentType="application/vnd.openxmlformats-officedocument.presentationml.slideLayout+xml"/>
  <Override PartName="/ppt/slideLayouts/slideLayout1186.xml" ContentType="application/vnd.openxmlformats-officedocument.presentationml.slideLayout+xml"/>
  <Override PartName="/ppt/slideLayouts/slideLayout1187.xml" ContentType="application/vnd.openxmlformats-officedocument.presentationml.slideLayout+xml"/>
  <Override PartName="/ppt/slideLayouts/slideLayout1188.xml" ContentType="application/vnd.openxmlformats-officedocument.presentationml.slideLayout+xml"/>
  <Override PartName="/ppt/slideLayouts/slideLayout1189.xml" ContentType="application/vnd.openxmlformats-officedocument.presentationml.slideLayout+xml"/>
  <Override PartName="/ppt/slideLayouts/slideLayout1190.xml" ContentType="application/vnd.openxmlformats-officedocument.presentationml.slideLayout+xml"/>
  <Override PartName="/ppt/slideLayouts/slideLayout1191.xml" ContentType="application/vnd.openxmlformats-officedocument.presentationml.slideLayout+xml"/>
  <Override PartName="/ppt/slideLayouts/slideLayout1192.xml" ContentType="application/vnd.openxmlformats-officedocument.presentationml.slideLayout+xml"/>
  <Override PartName="/ppt/slideLayouts/slideLayout1193.xml" ContentType="application/vnd.openxmlformats-officedocument.presentationml.slideLayout+xml"/>
  <Override PartName="/ppt/slideLayouts/slideLayout1194.xml" ContentType="application/vnd.openxmlformats-officedocument.presentationml.slideLayout+xml"/>
  <Override PartName="/ppt/slideLayouts/slideLayout1195.xml" ContentType="application/vnd.openxmlformats-officedocument.presentationml.slideLayout+xml"/>
  <Override PartName="/ppt/slideLayouts/slideLayout1196.xml" ContentType="application/vnd.openxmlformats-officedocument.presentationml.slideLayout+xml"/>
  <Override PartName="/ppt/slideLayouts/slideLayout1197.xml" ContentType="application/vnd.openxmlformats-officedocument.presentationml.slideLayout+xml"/>
  <Override PartName="/ppt/slideLayouts/slideLayout1198.xml" ContentType="application/vnd.openxmlformats-officedocument.presentationml.slideLayout+xml"/>
  <Override PartName="/ppt/slideLayouts/slideLayout1199.xml" ContentType="application/vnd.openxmlformats-officedocument.presentationml.slideLayout+xml"/>
  <Override PartName="/ppt/slideLayouts/slideLayout1200.xml" ContentType="application/vnd.openxmlformats-officedocument.presentationml.slideLayout+xml"/>
  <Override PartName="/ppt/slideLayouts/slideLayout1201.xml" ContentType="application/vnd.openxmlformats-officedocument.presentationml.slideLayout+xml"/>
  <Override PartName="/ppt/slideLayouts/slideLayout1202.xml" ContentType="application/vnd.openxmlformats-officedocument.presentationml.slideLayout+xml"/>
  <Override PartName="/ppt/slideLayouts/slideLayout1203.xml" ContentType="application/vnd.openxmlformats-officedocument.presentationml.slideLayout+xml"/>
  <Override PartName="/ppt/slideLayouts/slideLayout1204.xml" ContentType="application/vnd.openxmlformats-officedocument.presentationml.slideLayout+xml"/>
  <Override PartName="/ppt/slideLayouts/slideLayout1205.xml" ContentType="application/vnd.openxmlformats-officedocument.presentationml.slideLayout+xml"/>
  <Override PartName="/ppt/slideLayouts/slideLayout1206.xml" ContentType="application/vnd.openxmlformats-officedocument.presentationml.slideLayout+xml"/>
  <Override PartName="/ppt/slideLayouts/slideLayout1207.xml" ContentType="application/vnd.openxmlformats-officedocument.presentationml.slideLayout+xml"/>
  <Override PartName="/ppt/slideLayouts/slideLayout1208.xml" ContentType="application/vnd.openxmlformats-officedocument.presentationml.slideLayout+xml"/>
  <Override PartName="/ppt/slideLayouts/slideLayout1209.xml" ContentType="application/vnd.openxmlformats-officedocument.presentationml.slideLayout+xml"/>
  <Override PartName="/ppt/slideLayouts/slideLayout1210.xml" ContentType="application/vnd.openxmlformats-officedocument.presentationml.slideLayout+xml"/>
  <Override PartName="/ppt/slideLayouts/slideLayout1211.xml" ContentType="application/vnd.openxmlformats-officedocument.presentationml.slideLayout+xml"/>
  <Override PartName="/ppt/slideLayouts/slideLayout1212.xml" ContentType="application/vnd.openxmlformats-officedocument.presentationml.slideLayout+xml"/>
  <Override PartName="/ppt/slideLayouts/slideLayout1213.xml" ContentType="application/vnd.openxmlformats-officedocument.presentationml.slideLayout+xml"/>
  <Override PartName="/ppt/slideLayouts/slideLayout1214.xml" ContentType="application/vnd.openxmlformats-officedocument.presentationml.slideLayout+xml"/>
  <Override PartName="/ppt/slideLayouts/slideLayout1215.xml" ContentType="application/vnd.openxmlformats-officedocument.presentationml.slideLayout+xml"/>
  <Override PartName="/ppt/slideLayouts/slideLayout1216.xml" ContentType="application/vnd.openxmlformats-officedocument.presentationml.slideLayout+xml"/>
  <Override PartName="/ppt/slideLayouts/slideLayout1217.xml" ContentType="application/vnd.openxmlformats-officedocument.presentationml.slideLayout+xml"/>
  <Override PartName="/ppt/slideLayouts/slideLayout1218.xml" ContentType="application/vnd.openxmlformats-officedocument.presentationml.slideLayout+xml"/>
  <Override PartName="/ppt/slideLayouts/slideLayout1219.xml" ContentType="application/vnd.openxmlformats-officedocument.presentationml.slideLayout+xml"/>
  <Override PartName="/ppt/slideLayouts/slideLayout1220.xml" ContentType="application/vnd.openxmlformats-officedocument.presentationml.slideLayout+xml"/>
  <Override PartName="/ppt/slideLayouts/slideLayout1221.xml" ContentType="application/vnd.openxmlformats-officedocument.presentationml.slideLayout+xml"/>
  <Override PartName="/ppt/slideLayouts/slideLayout1222.xml" ContentType="application/vnd.openxmlformats-officedocument.presentationml.slideLayout+xml"/>
  <Override PartName="/ppt/slideLayouts/slideLayout1223.xml" ContentType="application/vnd.openxmlformats-officedocument.presentationml.slideLayout+xml"/>
  <Override PartName="/ppt/slideLayouts/slideLayout1224.xml" ContentType="application/vnd.openxmlformats-officedocument.presentationml.slideLayout+xml"/>
  <Override PartName="/ppt/slideLayouts/slideLayout1225.xml" ContentType="application/vnd.openxmlformats-officedocument.presentationml.slideLayout+xml"/>
  <Override PartName="/ppt/slideLayouts/slideLayout1226.xml" ContentType="application/vnd.openxmlformats-officedocument.presentationml.slideLayout+xml"/>
  <Override PartName="/ppt/slideLayouts/slideLayout1227.xml" ContentType="application/vnd.openxmlformats-officedocument.presentationml.slideLayout+xml"/>
  <Override PartName="/ppt/slideLayouts/slideLayout1228.xml" ContentType="application/vnd.openxmlformats-officedocument.presentationml.slideLayout+xml"/>
  <Override PartName="/ppt/slideLayouts/slideLayout1229.xml" ContentType="application/vnd.openxmlformats-officedocument.presentationml.slideLayout+xml"/>
  <Override PartName="/ppt/slideLayouts/slideLayout1230.xml" ContentType="application/vnd.openxmlformats-officedocument.presentationml.slideLayout+xml"/>
  <Override PartName="/ppt/slideLayouts/slideLayout1231.xml" ContentType="application/vnd.openxmlformats-officedocument.presentationml.slideLayout+xml"/>
  <Override PartName="/ppt/slideLayouts/slideLayout1232.xml" ContentType="application/vnd.openxmlformats-officedocument.presentationml.slideLayout+xml"/>
  <Override PartName="/ppt/slideLayouts/slideLayout1233.xml" ContentType="application/vnd.openxmlformats-officedocument.presentationml.slideLayout+xml"/>
  <Override PartName="/ppt/slideLayouts/slideLayout1234.xml" ContentType="application/vnd.openxmlformats-officedocument.presentationml.slideLayout+xml"/>
  <Override PartName="/ppt/slideLayouts/slideLayout1235.xml" ContentType="application/vnd.openxmlformats-officedocument.presentationml.slideLayout+xml"/>
  <Override PartName="/ppt/slideLayouts/slideLayout1236.xml" ContentType="application/vnd.openxmlformats-officedocument.presentationml.slideLayout+xml"/>
  <Override PartName="/ppt/slideLayouts/slideLayout1237.xml" ContentType="application/vnd.openxmlformats-officedocument.presentationml.slideLayout+xml"/>
  <Override PartName="/ppt/slideLayouts/slideLayout1238.xml" ContentType="application/vnd.openxmlformats-officedocument.presentationml.slideLayout+xml"/>
  <Override PartName="/ppt/slideLayouts/slideLayout1239.xml" ContentType="application/vnd.openxmlformats-officedocument.presentationml.slideLayout+xml"/>
  <Override PartName="/ppt/slideLayouts/slideLayout1240.xml" ContentType="application/vnd.openxmlformats-officedocument.presentationml.slideLayout+xml"/>
  <Override PartName="/ppt/slideLayouts/slideLayout1241.xml" ContentType="application/vnd.openxmlformats-officedocument.presentationml.slideLayout+xml"/>
  <Override PartName="/ppt/slideLayouts/slideLayout1242.xml" ContentType="application/vnd.openxmlformats-officedocument.presentationml.slideLayout+xml"/>
  <Override PartName="/ppt/slideLayouts/slideLayout1243.xml" ContentType="application/vnd.openxmlformats-officedocument.presentationml.slideLayout+xml"/>
  <Override PartName="/ppt/slideLayouts/slideLayout1244.xml" ContentType="application/vnd.openxmlformats-officedocument.presentationml.slideLayout+xml"/>
  <Override PartName="/ppt/slideLayouts/slideLayout1245.xml" ContentType="application/vnd.openxmlformats-officedocument.presentationml.slideLayout+xml"/>
  <Override PartName="/ppt/slideLayouts/slideLayout1246.xml" ContentType="application/vnd.openxmlformats-officedocument.presentationml.slideLayout+xml"/>
  <Override PartName="/ppt/slideLayouts/slideLayout1247.xml" ContentType="application/vnd.openxmlformats-officedocument.presentationml.slideLayout+xml"/>
  <Override PartName="/ppt/slideLayouts/slideLayout1248.xml" ContentType="application/vnd.openxmlformats-officedocument.presentationml.slideLayout+xml"/>
  <Override PartName="/ppt/slideLayouts/slideLayout1249.xml" ContentType="application/vnd.openxmlformats-officedocument.presentationml.slideLayout+xml"/>
  <Override PartName="/ppt/slideLayouts/slideLayout1250.xml" ContentType="application/vnd.openxmlformats-officedocument.presentationml.slideLayout+xml"/>
  <Override PartName="/ppt/slideLayouts/slideLayout1251.xml" ContentType="application/vnd.openxmlformats-officedocument.presentationml.slideLayout+xml"/>
  <Override PartName="/ppt/slideLayouts/slideLayout1252.xml" ContentType="application/vnd.openxmlformats-officedocument.presentationml.slideLayout+xml"/>
  <Override PartName="/ppt/slideLayouts/slideLayout1253.xml" ContentType="application/vnd.openxmlformats-officedocument.presentationml.slideLayout+xml"/>
  <Override PartName="/ppt/slideLayouts/slideLayout1254.xml" ContentType="application/vnd.openxmlformats-officedocument.presentationml.slideLayout+xml"/>
  <Override PartName="/ppt/slideLayouts/slideLayout1255.xml" ContentType="application/vnd.openxmlformats-officedocument.presentationml.slideLayout+xml"/>
  <Override PartName="/ppt/slideLayouts/slideLayout1256.xml" ContentType="application/vnd.openxmlformats-officedocument.presentationml.slideLayout+xml"/>
  <Override PartName="/ppt/slideLayouts/slideLayout1257.xml" ContentType="application/vnd.openxmlformats-officedocument.presentationml.slideLayout+xml"/>
  <Override PartName="/ppt/slideLayouts/slideLayout1258.xml" ContentType="application/vnd.openxmlformats-officedocument.presentationml.slideLayout+xml"/>
  <Override PartName="/ppt/slideLayouts/slideLayout1259.xml" ContentType="application/vnd.openxmlformats-officedocument.presentationml.slideLayout+xml"/>
  <Override PartName="/ppt/slideLayouts/slideLayout1260.xml" ContentType="application/vnd.openxmlformats-officedocument.presentationml.slideLayout+xml"/>
  <Override PartName="/ppt/slideLayouts/slideLayout1261.xml" ContentType="application/vnd.openxmlformats-officedocument.presentationml.slideLayout+xml"/>
  <Override PartName="/ppt/slideLayouts/slideLayout1262.xml" ContentType="application/vnd.openxmlformats-officedocument.presentationml.slideLayout+xml"/>
  <Override PartName="/ppt/slideLayouts/slideLayout1263.xml" ContentType="application/vnd.openxmlformats-officedocument.presentationml.slideLayout+xml"/>
  <Override PartName="/ppt/slideLayouts/slideLayout1264.xml" ContentType="application/vnd.openxmlformats-officedocument.presentationml.slideLayout+xml"/>
  <Override PartName="/ppt/slideLayouts/slideLayout1265.xml" ContentType="application/vnd.openxmlformats-officedocument.presentationml.slideLayout+xml"/>
  <Override PartName="/ppt/slideLayouts/slideLayout1266.xml" ContentType="application/vnd.openxmlformats-officedocument.presentationml.slideLayout+xml"/>
  <Override PartName="/ppt/slideLayouts/slideLayout1267.xml" ContentType="application/vnd.openxmlformats-officedocument.presentationml.slideLayout+xml"/>
  <Override PartName="/ppt/slideLayouts/slideLayout1268.xml" ContentType="application/vnd.openxmlformats-officedocument.presentationml.slideLayout+xml"/>
  <Override PartName="/ppt/slideLayouts/slideLayout1269.xml" ContentType="application/vnd.openxmlformats-officedocument.presentationml.slideLayout+xml"/>
  <Override PartName="/ppt/slideLayouts/slideLayout1270.xml" ContentType="application/vnd.openxmlformats-officedocument.presentationml.slideLayout+xml"/>
  <Override PartName="/ppt/slideLayouts/slideLayout1271.xml" ContentType="application/vnd.openxmlformats-officedocument.presentationml.slideLayout+xml"/>
  <Override PartName="/ppt/slideLayouts/slideLayout1272.xml" ContentType="application/vnd.openxmlformats-officedocument.presentationml.slideLayout+xml"/>
  <Override PartName="/ppt/slideLayouts/slideLayout1273.xml" ContentType="application/vnd.openxmlformats-officedocument.presentationml.slideLayout+xml"/>
  <Override PartName="/ppt/slideLayouts/slideLayout1274.xml" ContentType="application/vnd.openxmlformats-officedocument.presentationml.slideLayout+xml"/>
  <Override PartName="/ppt/slideLayouts/slideLayout1275.xml" ContentType="application/vnd.openxmlformats-officedocument.presentationml.slideLayout+xml"/>
  <Override PartName="/ppt/slideLayouts/slideLayout1276.xml" ContentType="application/vnd.openxmlformats-officedocument.presentationml.slideLayout+xml"/>
  <Override PartName="/ppt/slideLayouts/slideLayout1277.xml" ContentType="application/vnd.openxmlformats-officedocument.presentationml.slideLayout+xml"/>
  <Override PartName="/ppt/slideLayouts/slideLayout1278.xml" ContentType="application/vnd.openxmlformats-officedocument.presentationml.slideLayout+xml"/>
  <Override PartName="/ppt/slideLayouts/slideLayout1279.xml" ContentType="application/vnd.openxmlformats-officedocument.presentationml.slideLayout+xml"/>
  <Override PartName="/ppt/slideLayouts/slideLayout1280.xml" ContentType="application/vnd.openxmlformats-officedocument.presentationml.slideLayout+xml"/>
  <Override PartName="/ppt/slideLayouts/slideLayout1281.xml" ContentType="application/vnd.openxmlformats-officedocument.presentationml.slideLayout+xml"/>
  <Override PartName="/ppt/slideLayouts/slideLayout1282.xml" ContentType="application/vnd.openxmlformats-officedocument.presentationml.slideLayout+xml"/>
  <Override PartName="/ppt/slideLayouts/slideLayout1283.xml" ContentType="application/vnd.openxmlformats-officedocument.presentationml.slideLayout+xml"/>
  <Override PartName="/ppt/slideLayouts/slideLayout1284.xml" ContentType="application/vnd.openxmlformats-officedocument.presentationml.slideLayout+xml"/>
  <Override PartName="/ppt/slideLayouts/slideLayout1285.xml" ContentType="application/vnd.openxmlformats-officedocument.presentationml.slideLayout+xml"/>
  <Override PartName="/ppt/slideLayouts/slideLayout1286.xml" ContentType="application/vnd.openxmlformats-officedocument.presentationml.slideLayout+xml"/>
  <Override PartName="/ppt/slideLayouts/slideLayout1287.xml" ContentType="application/vnd.openxmlformats-officedocument.presentationml.slideLayout+xml"/>
  <Override PartName="/ppt/slideLayouts/slideLayout1288.xml" ContentType="application/vnd.openxmlformats-officedocument.presentationml.slideLayout+xml"/>
  <Override PartName="/ppt/slideLayouts/slideLayout1289.xml" ContentType="application/vnd.openxmlformats-officedocument.presentationml.slideLayout+xml"/>
  <Override PartName="/ppt/slideLayouts/slideLayout1290.xml" ContentType="application/vnd.openxmlformats-officedocument.presentationml.slideLayout+xml"/>
  <Override PartName="/ppt/slideLayouts/slideLayout1291.xml" ContentType="application/vnd.openxmlformats-officedocument.presentationml.slideLayout+xml"/>
  <Override PartName="/ppt/slideLayouts/slideLayout1292.xml" ContentType="application/vnd.openxmlformats-officedocument.presentationml.slideLayout+xml"/>
  <Override PartName="/ppt/slideLayouts/slideLayout1293.xml" ContentType="application/vnd.openxmlformats-officedocument.presentationml.slideLayout+xml"/>
  <Override PartName="/ppt/slideLayouts/slideLayout1294.xml" ContentType="application/vnd.openxmlformats-officedocument.presentationml.slideLayout+xml"/>
  <Override PartName="/ppt/slideLayouts/slideLayout1295.xml" ContentType="application/vnd.openxmlformats-officedocument.presentationml.slideLayout+xml"/>
  <Override PartName="/ppt/slideLayouts/slideLayout1296.xml" ContentType="application/vnd.openxmlformats-officedocument.presentationml.slideLayout+xml"/>
  <Override PartName="/ppt/slideLayouts/slideLayout1297.xml" ContentType="application/vnd.openxmlformats-officedocument.presentationml.slideLayout+xml"/>
  <Override PartName="/ppt/slideLayouts/slideLayout1298.xml" ContentType="application/vnd.openxmlformats-officedocument.presentationml.slideLayout+xml"/>
  <Override PartName="/ppt/slideLayouts/slideLayout1299.xml" ContentType="application/vnd.openxmlformats-officedocument.presentationml.slideLayout+xml"/>
  <Override PartName="/ppt/slideLayouts/slideLayout1300.xml" ContentType="application/vnd.openxmlformats-officedocument.presentationml.slideLayout+xml"/>
  <Override PartName="/ppt/slideLayouts/slideLayout1301.xml" ContentType="application/vnd.openxmlformats-officedocument.presentationml.slideLayout+xml"/>
  <Override PartName="/ppt/slideLayouts/slideLayout1302.xml" ContentType="application/vnd.openxmlformats-officedocument.presentationml.slideLayout+xml"/>
  <Override PartName="/ppt/slideLayouts/slideLayout1303.xml" ContentType="application/vnd.openxmlformats-officedocument.presentationml.slideLayout+xml"/>
  <Override PartName="/ppt/slideLayouts/slideLayout1304.xml" ContentType="application/vnd.openxmlformats-officedocument.presentationml.slideLayout+xml"/>
  <Override PartName="/ppt/slideLayouts/slideLayout1305.xml" ContentType="application/vnd.openxmlformats-officedocument.presentationml.slideLayout+xml"/>
  <Override PartName="/ppt/slideLayouts/slideLayout1306.xml" ContentType="application/vnd.openxmlformats-officedocument.presentationml.slideLayout+xml"/>
  <Override PartName="/ppt/slideLayouts/slideLayout1307.xml" ContentType="application/vnd.openxmlformats-officedocument.presentationml.slideLayout+xml"/>
  <Override PartName="/ppt/slideLayouts/slideLayout1308.xml" ContentType="application/vnd.openxmlformats-officedocument.presentationml.slideLayout+xml"/>
  <Override PartName="/ppt/slideLayouts/slideLayout1309.xml" ContentType="application/vnd.openxmlformats-officedocument.presentationml.slideLayout+xml"/>
  <Override PartName="/ppt/slideLayouts/slideLayout1310.xml" ContentType="application/vnd.openxmlformats-officedocument.presentationml.slideLayout+xml"/>
  <Override PartName="/ppt/slideLayouts/slideLayout1311.xml" ContentType="application/vnd.openxmlformats-officedocument.presentationml.slideLayout+xml"/>
  <Override PartName="/ppt/slideLayouts/slideLayout1312.xml" ContentType="application/vnd.openxmlformats-officedocument.presentationml.slideLayout+xml"/>
  <Override PartName="/ppt/slideLayouts/slideLayout1313.xml" ContentType="application/vnd.openxmlformats-officedocument.presentationml.slideLayout+xml"/>
  <Override PartName="/ppt/slideLayouts/slideLayout1314.xml" ContentType="application/vnd.openxmlformats-officedocument.presentationml.slideLayout+xml"/>
  <Override PartName="/ppt/slideLayouts/slideLayout1315.xml" ContentType="application/vnd.openxmlformats-officedocument.presentationml.slideLayout+xml"/>
  <Override PartName="/ppt/slideLayouts/slideLayout1316.xml" ContentType="application/vnd.openxmlformats-officedocument.presentationml.slideLayout+xml"/>
  <Override PartName="/ppt/slideLayouts/slideLayout1317.xml" ContentType="application/vnd.openxmlformats-officedocument.presentationml.slideLayout+xml"/>
  <Override PartName="/ppt/slideLayouts/slideLayout1318.xml" ContentType="application/vnd.openxmlformats-officedocument.presentationml.slideLayout+xml"/>
  <Override PartName="/ppt/slideLayouts/slideLayout1319.xml" ContentType="application/vnd.openxmlformats-officedocument.presentationml.slideLayout+xml"/>
  <Override PartName="/ppt/slideLayouts/slideLayout1320.xml" ContentType="application/vnd.openxmlformats-officedocument.presentationml.slideLayout+xml"/>
  <Override PartName="/ppt/slideLayouts/slideLayout1321.xml" ContentType="application/vnd.openxmlformats-officedocument.presentationml.slideLayout+xml"/>
  <Override PartName="/ppt/slideLayouts/slideLayout1322.xml" ContentType="application/vnd.openxmlformats-officedocument.presentationml.slideLayout+xml"/>
  <Override PartName="/ppt/slideLayouts/slideLayout1323.xml" ContentType="application/vnd.openxmlformats-officedocument.presentationml.slideLayout+xml"/>
  <Override PartName="/ppt/slideLayouts/slideLayout1324.xml" ContentType="application/vnd.openxmlformats-officedocument.presentationml.slideLayout+xml"/>
  <Override PartName="/ppt/slideLayouts/slideLayout1325.xml" ContentType="application/vnd.openxmlformats-officedocument.presentationml.slideLayout+xml"/>
  <Override PartName="/ppt/slideLayouts/slideLayout1326.xml" ContentType="application/vnd.openxmlformats-officedocument.presentationml.slideLayout+xml"/>
  <Override PartName="/ppt/slideLayouts/slideLayout1327.xml" ContentType="application/vnd.openxmlformats-officedocument.presentationml.slideLayout+xml"/>
  <Override PartName="/ppt/slideLayouts/slideLayout1328.xml" ContentType="application/vnd.openxmlformats-officedocument.presentationml.slideLayout+xml"/>
  <Override PartName="/ppt/slideLayouts/slideLayout1329.xml" ContentType="application/vnd.openxmlformats-officedocument.presentationml.slideLayout+xml"/>
  <Override PartName="/ppt/slideLayouts/slideLayout1330.xml" ContentType="application/vnd.openxmlformats-officedocument.presentationml.slideLayout+xml"/>
  <Override PartName="/ppt/slideLayouts/slideLayout1331.xml" ContentType="application/vnd.openxmlformats-officedocument.presentationml.slideLayout+xml"/>
  <Override PartName="/ppt/slideLayouts/slideLayout1332.xml" ContentType="application/vnd.openxmlformats-officedocument.presentationml.slideLayout+xml"/>
  <Override PartName="/ppt/slideLayouts/slideLayout1333.xml" ContentType="application/vnd.openxmlformats-officedocument.presentationml.slideLayout+xml"/>
  <Override PartName="/ppt/slideLayouts/slideLayout1334.xml" ContentType="application/vnd.openxmlformats-officedocument.presentationml.slideLayout+xml"/>
  <Override PartName="/ppt/slideLayouts/slideLayout1335.xml" ContentType="application/vnd.openxmlformats-officedocument.presentationml.slideLayout+xml"/>
  <Override PartName="/ppt/slideLayouts/slideLayout1336.xml" ContentType="application/vnd.openxmlformats-officedocument.presentationml.slideLayout+xml"/>
  <Override PartName="/ppt/slideLayouts/slideLayout1337.xml" ContentType="application/vnd.openxmlformats-officedocument.presentationml.slideLayout+xml"/>
  <Override PartName="/ppt/slideLayouts/slideLayout1338.xml" ContentType="application/vnd.openxmlformats-officedocument.presentationml.slideLayout+xml"/>
  <Override PartName="/ppt/slideLayouts/slideLayout1339.xml" ContentType="application/vnd.openxmlformats-officedocument.presentationml.slideLayout+xml"/>
  <Override PartName="/ppt/slideLayouts/slideLayout1340.xml" ContentType="application/vnd.openxmlformats-officedocument.presentationml.slideLayout+xml"/>
  <Override PartName="/ppt/slideLayouts/slideLayout1341.xml" ContentType="application/vnd.openxmlformats-officedocument.presentationml.slideLayout+xml"/>
  <Override PartName="/ppt/slideLayouts/slideLayout1342.xml" ContentType="application/vnd.openxmlformats-officedocument.presentationml.slideLayout+xml"/>
  <Override PartName="/ppt/slideLayouts/slideLayout1343.xml" ContentType="application/vnd.openxmlformats-officedocument.presentationml.slideLayout+xml"/>
  <Override PartName="/ppt/slideLayouts/slideLayout1344.xml" ContentType="application/vnd.openxmlformats-officedocument.presentationml.slideLayout+xml"/>
  <Override PartName="/ppt/slideLayouts/slideLayout1345.xml" ContentType="application/vnd.openxmlformats-officedocument.presentationml.slideLayout+xml"/>
  <Override PartName="/ppt/slideLayouts/slideLayout1346.xml" ContentType="application/vnd.openxmlformats-officedocument.presentationml.slideLayout+xml"/>
  <Override PartName="/ppt/slideLayouts/slideLayout1347.xml" ContentType="application/vnd.openxmlformats-officedocument.presentationml.slideLayout+xml"/>
  <Override PartName="/ppt/slideLayouts/slideLayout1348.xml" ContentType="application/vnd.openxmlformats-officedocument.presentationml.slideLayout+xml"/>
  <Override PartName="/ppt/slideLayouts/slideLayout1349.xml" ContentType="application/vnd.openxmlformats-officedocument.presentationml.slideLayout+xml"/>
  <Override PartName="/ppt/slideLayouts/slideLayout1350.xml" ContentType="application/vnd.openxmlformats-officedocument.presentationml.slideLayout+xml"/>
  <Override PartName="/ppt/slideLayouts/slideLayout1351.xml" ContentType="application/vnd.openxmlformats-officedocument.presentationml.slideLayout+xml"/>
  <Override PartName="/ppt/slideLayouts/slideLayout1352.xml" ContentType="application/vnd.openxmlformats-officedocument.presentationml.slideLayout+xml"/>
  <Override PartName="/ppt/slideLayouts/slideLayout1353.xml" ContentType="application/vnd.openxmlformats-officedocument.presentationml.slideLayout+xml"/>
  <Override PartName="/ppt/slideLayouts/slideLayout1354.xml" ContentType="application/vnd.openxmlformats-officedocument.presentationml.slideLayout+xml"/>
  <Override PartName="/ppt/slideLayouts/slideLayout1355.xml" ContentType="application/vnd.openxmlformats-officedocument.presentationml.slideLayout+xml"/>
  <Override PartName="/ppt/slideLayouts/slideLayout1356.xml" ContentType="application/vnd.openxmlformats-officedocument.presentationml.slideLayout+xml"/>
  <Override PartName="/ppt/slideLayouts/slideLayout1357.xml" ContentType="application/vnd.openxmlformats-officedocument.presentationml.slideLayout+xml"/>
  <Override PartName="/ppt/slideLayouts/slideLayout1358.xml" ContentType="application/vnd.openxmlformats-officedocument.presentationml.slideLayout+xml"/>
  <Override PartName="/ppt/slideLayouts/slideLayout1359.xml" ContentType="application/vnd.openxmlformats-officedocument.presentationml.slideLayout+xml"/>
  <Override PartName="/ppt/slideLayouts/slideLayout1360.xml" ContentType="application/vnd.openxmlformats-officedocument.presentationml.slideLayout+xml"/>
  <Override PartName="/ppt/slideLayouts/slideLayout1361.xml" ContentType="application/vnd.openxmlformats-officedocument.presentationml.slideLayout+xml"/>
  <Override PartName="/ppt/slideLayouts/slideLayout1362.xml" ContentType="application/vnd.openxmlformats-officedocument.presentationml.slideLayout+xml"/>
  <Override PartName="/ppt/slideLayouts/slideLayout1363.xml" ContentType="application/vnd.openxmlformats-officedocument.presentationml.slideLayout+xml"/>
  <Override PartName="/ppt/slideLayouts/slideLayout1364.xml" ContentType="application/vnd.openxmlformats-officedocument.presentationml.slideLayout+xml"/>
  <Override PartName="/ppt/slideLayouts/slideLayout1365.xml" ContentType="application/vnd.openxmlformats-officedocument.presentationml.slideLayout+xml"/>
  <Override PartName="/ppt/slideLayouts/slideLayout1366.xml" ContentType="application/vnd.openxmlformats-officedocument.presentationml.slideLayout+xml"/>
  <Override PartName="/ppt/slideLayouts/slideLayout1367.xml" ContentType="application/vnd.openxmlformats-officedocument.presentationml.slideLayout+xml"/>
  <Override PartName="/ppt/slideLayouts/slideLayout1368.xml" ContentType="application/vnd.openxmlformats-officedocument.presentationml.slideLayout+xml"/>
  <Override PartName="/ppt/slideLayouts/slideLayout1369.xml" ContentType="application/vnd.openxmlformats-officedocument.presentationml.slideLayout+xml"/>
  <Override PartName="/ppt/slideLayouts/slideLayout1370.xml" ContentType="application/vnd.openxmlformats-officedocument.presentationml.slideLayout+xml"/>
  <Override PartName="/ppt/slideLayouts/slideLayout1371.xml" ContentType="application/vnd.openxmlformats-officedocument.presentationml.slideLayout+xml"/>
  <Override PartName="/ppt/slideLayouts/slideLayout1372.xml" ContentType="application/vnd.openxmlformats-officedocument.presentationml.slideLayout+xml"/>
  <Override PartName="/ppt/slideLayouts/slideLayout1373.xml" ContentType="application/vnd.openxmlformats-officedocument.presentationml.slideLayout+xml"/>
  <Override PartName="/ppt/slideLayouts/slideLayout1374.xml" ContentType="application/vnd.openxmlformats-officedocument.presentationml.slideLayout+xml"/>
  <Override PartName="/ppt/slideLayouts/slideLayout1375.xml" ContentType="application/vnd.openxmlformats-officedocument.presentationml.slideLayout+xml"/>
  <Override PartName="/ppt/slideLayouts/slideLayout1376.xml" ContentType="application/vnd.openxmlformats-officedocument.presentationml.slideLayout+xml"/>
  <Override PartName="/ppt/slideLayouts/slideLayout1377.xml" ContentType="application/vnd.openxmlformats-officedocument.presentationml.slideLayout+xml"/>
  <Override PartName="/ppt/slideLayouts/slideLayout1378.xml" ContentType="application/vnd.openxmlformats-officedocument.presentationml.slideLayout+xml"/>
  <Override PartName="/ppt/slideLayouts/slideLayout1379.xml" ContentType="application/vnd.openxmlformats-officedocument.presentationml.slideLayout+xml"/>
  <Override PartName="/ppt/slideLayouts/slideLayout1380.xml" ContentType="application/vnd.openxmlformats-officedocument.presentationml.slideLayout+xml"/>
  <Override PartName="/ppt/slideLayouts/slideLayout1381.xml" ContentType="application/vnd.openxmlformats-officedocument.presentationml.slideLayout+xml"/>
  <Override PartName="/ppt/slideLayouts/slideLayout1382.xml" ContentType="application/vnd.openxmlformats-officedocument.presentationml.slideLayout+xml"/>
  <Override PartName="/ppt/slideLayouts/slideLayout1383.xml" ContentType="application/vnd.openxmlformats-officedocument.presentationml.slideLayout+xml"/>
  <Override PartName="/ppt/slideLayouts/slideLayout1384.xml" ContentType="application/vnd.openxmlformats-officedocument.presentationml.slideLayout+xml"/>
  <Override PartName="/ppt/slideLayouts/slideLayout1385.xml" ContentType="application/vnd.openxmlformats-officedocument.presentationml.slideLayout+xml"/>
  <Override PartName="/ppt/slideLayouts/slideLayout1386.xml" ContentType="application/vnd.openxmlformats-officedocument.presentationml.slideLayout+xml"/>
  <Override PartName="/ppt/slideLayouts/slideLayout1387.xml" ContentType="application/vnd.openxmlformats-officedocument.presentationml.slideLayout+xml"/>
  <Override PartName="/ppt/slideLayouts/slideLayout1388.xml" ContentType="application/vnd.openxmlformats-officedocument.presentationml.slideLayout+xml"/>
  <Override PartName="/ppt/slideLayouts/slideLayout1389.xml" ContentType="application/vnd.openxmlformats-officedocument.presentationml.slideLayout+xml"/>
  <Override PartName="/ppt/slideLayouts/slideLayout1390.xml" ContentType="application/vnd.openxmlformats-officedocument.presentationml.slideLayout+xml"/>
  <Override PartName="/ppt/slideLayouts/slideLayout1391.xml" ContentType="application/vnd.openxmlformats-officedocument.presentationml.slideLayout+xml"/>
  <Override PartName="/ppt/slideLayouts/slideLayout1392.xml" ContentType="application/vnd.openxmlformats-officedocument.presentationml.slideLayout+xml"/>
  <Override PartName="/ppt/slideLayouts/slideLayout1393.xml" ContentType="application/vnd.openxmlformats-officedocument.presentationml.slideLayout+xml"/>
  <Override PartName="/ppt/slideLayouts/slideLayout1394.xml" ContentType="application/vnd.openxmlformats-officedocument.presentationml.slideLayout+xml"/>
  <Override PartName="/ppt/slideLayouts/slideLayout1395.xml" ContentType="application/vnd.openxmlformats-officedocument.presentationml.slideLayout+xml"/>
  <Override PartName="/ppt/slideLayouts/slideLayout1396.xml" ContentType="application/vnd.openxmlformats-officedocument.presentationml.slideLayout+xml"/>
  <Override PartName="/ppt/slideLayouts/slideLayout1397.xml" ContentType="application/vnd.openxmlformats-officedocument.presentationml.slideLayout+xml"/>
  <Override PartName="/ppt/slideLayouts/slideLayout1398.xml" ContentType="application/vnd.openxmlformats-officedocument.presentationml.slideLayout+xml"/>
  <Override PartName="/ppt/slideLayouts/slideLayout1399.xml" ContentType="application/vnd.openxmlformats-officedocument.presentationml.slideLayout+xml"/>
  <Override PartName="/ppt/slideLayouts/slideLayout1400.xml" ContentType="application/vnd.openxmlformats-officedocument.presentationml.slideLayout+xml"/>
  <Override PartName="/ppt/slideLayouts/slideLayout1401.xml" ContentType="application/vnd.openxmlformats-officedocument.presentationml.slideLayout+xml"/>
  <Override PartName="/ppt/slideLayouts/slideLayout1402.xml" ContentType="application/vnd.openxmlformats-officedocument.presentationml.slideLayout+xml"/>
  <Override PartName="/ppt/slideLayouts/slideLayout1403.xml" ContentType="application/vnd.openxmlformats-officedocument.presentationml.slideLayout+xml"/>
  <Override PartName="/ppt/slideLayouts/slideLayout1404.xml" ContentType="application/vnd.openxmlformats-officedocument.presentationml.slideLayout+xml"/>
  <Override PartName="/ppt/slideLayouts/slideLayout1405.xml" ContentType="application/vnd.openxmlformats-officedocument.presentationml.slideLayout+xml"/>
  <Override PartName="/ppt/slideLayouts/slideLayout1406.xml" ContentType="application/vnd.openxmlformats-officedocument.presentationml.slideLayout+xml"/>
  <Override PartName="/ppt/slideLayouts/slideLayout1407.xml" ContentType="application/vnd.openxmlformats-officedocument.presentationml.slideLayout+xml"/>
  <Override PartName="/ppt/slideLayouts/slideLayout1408.xml" ContentType="application/vnd.openxmlformats-officedocument.presentationml.slideLayout+xml"/>
  <Override PartName="/ppt/slideLayouts/slideLayout1409.xml" ContentType="application/vnd.openxmlformats-officedocument.presentationml.slideLayout+xml"/>
  <Override PartName="/ppt/slideLayouts/slideLayout1410.xml" ContentType="application/vnd.openxmlformats-officedocument.presentationml.slideLayout+xml"/>
  <Override PartName="/ppt/slideLayouts/slideLayout1411.xml" ContentType="application/vnd.openxmlformats-officedocument.presentationml.slideLayout+xml"/>
  <Override PartName="/ppt/slideLayouts/slideLayout1412.xml" ContentType="application/vnd.openxmlformats-officedocument.presentationml.slideLayout+xml"/>
  <Override PartName="/ppt/slideLayouts/slideLayout1413.xml" ContentType="application/vnd.openxmlformats-officedocument.presentationml.slideLayout+xml"/>
  <Override PartName="/ppt/slideLayouts/slideLayout1414.xml" ContentType="application/vnd.openxmlformats-officedocument.presentationml.slideLayout+xml"/>
  <Override PartName="/ppt/slideLayouts/slideLayout1415.xml" ContentType="application/vnd.openxmlformats-officedocument.presentationml.slideLayout+xml"/>
  <Override PartName="/ppt/slideLayouts/slideLayout1416.xml" ContentType="application/vnd.openxmlformats-officedocument.presentationml.slideLayout+xml"/>
  <Override PartName="/ppt/slideLayouts/slideLayout1417.xml" ContentType="application/vnd.openxmlformats-officedocument.presentationml.slideLayout+xml"/>
  <Override PartName="/ppt/slideLayouts/slideLayout1418.xml" ContentType="application/vnd.openxmlformats-officedocument.presentationml.slideLayout+xml"/>
  <Override PartName="/ppt/slideLayouts/slideLayout1419.xml" ContentType="application/vnd.openxmlformats-officedocument.presentationml.slideLayout+xml"/>
  <Override PartName="/ppt/slideLayouts/slideLayout1420.xml" ContentType="application/vnd.openxmlformats-officedocument.presentationml.slideLayout+xml"/>
  <Override PartName="/ppt/slideLayouts/slideLayout1421.xml" ContentType="application/vnd.openxmlformats-officedocument.presentationml.slideLayout+xml"/>
  <Override PartName="/ppt/slideLayouts/slideLayout1422.xml" ContentType="application/vnd.openxmlformats-officedocument.presentationml.slideLayout+xml"/>
  <Override PartName="/ppt/slideLayouts/slideLayout1423.xml" ContentType="application/vnd.openxmlformats-officedocument.presentationml.slideLayout+xml"/>
  <Override PartName="/ppt/slideLayouts/slideLayout1424.xml" ContentType="application/vnd.openxmlformats-officedocument.presentationml.slideLayout+xml"/>
  <Override PartName="/ppt/slideLayouts/slideLayout1425.xml" ContentType="application/vnd.openxmlformats-officedocument.presentationml.slideLayout+xml"/>
  <Override PartName="/ppt/slideLayouts/slideLayout1426.xml" ContentType="application/vnd.openxmlformats-officedocument.presentationml.slideLayout+xml"/>
  <Override PartName="/ppt/slideLayouts/slideLayout1427.xml" ContentType="application/vnd.openxmlformats-officedocument.presentationml.slideLayout+xml"/>
  <Override PartName="/ppt/slideLayouts/slideLayout1428.xml" ContentType="application/vnd.openxmlformats-officedocument.presentationml.slideLayout+xml"/>
  <Override PartName="/ppt/slideLayouts/slideLayout1429.xml" ContentType="application/vnd.openxmlformats-officedocument.presentationml.slideLayout+xml"/>
  <Override PartName="/ppt/slideLayouts/slideLayout1430.xml" ContentType="application/vnd.openxmlformats-officedocument.presentationml.slideLayout+xml"/>
  <Override PartName="/ppt/slideLayouts/slideLayout1431.xml" ContentType="application/vnd.openxmlformats-officedocument.presentationml.slideLayout+xml"/>
  <Override PartName="/ppt/slideLayouts/slideLayout1432.xml" ContentType="application/vnd.openxmlformats-officedocument.presentationml.slideLayout+xml"/>
  <Override PartName="/ppt/slideLayouts/slideLayout1433.xml" ContentType="application/vnd.openxmlformats-officedocument.presentationml.slideLayout+xml"/>
  <Override PartName="/ppt/slideLayouts/slideLayout1434.xml" ContentType="application/vnd.openxmlformats-officedocument.presentationml.slideLayout+xml"/>
  <Override PartName="/ppt/slideLayouts/slideLayout1435.xml" ContentType="application/vnd.openxmlformats-officedocument.presentationml.slideLayout+xml"/>
  <Override PartName="/ppt/slideLayouts/slideLayout1436.xml" ContentType="application/vnd.openxmlformats-officedocument.presentationml.slideLayout+xml"/>
  <Override PartName="/ppt/slideLayouts/slideLayout1437.xml" ContentType="application/vnd.openxmlformats-officedocument.presentationml.slideLayout+xml"/>
  <Override PartName="/ppt/slideLayouts/slideLayout1438.xml" ContentType="application/vnd.openxmlformats-officedocument.presentationml.slideLayout+xml"/>
  <Override PartName="/ppt/slideLayouts/slideLayout1439.xml" ContentType="application/vnd.openxmlformats-officedocument.presentationml.slideLayout+xml"/>
  <Override PartName="/ppt/slideLayouts/slideLayout1440.xml" ContentType="application/vnd.openxmlformats-officedocument.presentationml.slideLayout+xml"/>
  <Override PartName="/ppt/slideLayouts/slideLayout1441.xml" ContentType="application/vnd.openxmlformats-officedocument.presentationml.slideLayout+xml"/>
  <Override PartName="/ppt/slideLayouts/slideLayout1442.xml" ContentType="application/vnd.openxmlformats-officedocument.presentationml.slideLayout+xml"/>
  <Override PartName="/ppt/slideLayouts/slideLayout1443.xml" ContentType="application/vnd.openxmlformats-officedocument.presentationml.slideLayout+xml"/>
  <Override PartName="/ppt/slideLayouts/slideLayout1444.xml" ContentType="application/vnd.openxmlformats-officedocument.presentationml.slideLayout+xml"/>
  <Override PartName="/ppt/slideLayouts/slideLayout1445.xml" ContentType="application/vnd.openxmlformats-officedocument.presentationml.slideLayout+xml"/>
  <Override PartName="/ppt/slideLayouts/slideLayout1446.xml" ContentType="application/vnd.openxmlformats-officedocument.presentationml.slideLayout+xml"/>
  <Override PartName="/ppt/slideLayouts/slideLayout1447.xml" ContentType="application/vnd.openxmlformats-officedocument.presentationml.slideLayout+xml"/>
  <Override PartName="/ppt/slideLayouts/slideLayout1448.xml" ContentType="application/vnd.openxmlformats-officedocument.presentationml.slideLayout+xml"/>
  <Override PartName="/ppt/slideLayouts/slideLayout1449.xml" ContentType="application/vnd.openxmlformats-officedocument.presentationml.slideLayout+xml"/>
  <Override PartName="/ppt/slideLayouts/slideLayout1450.xml" ContentType="application/vnd.openxmlformats-officedocument.presentationml.slideLayout+xml"/>
  <Override PartName="/ppt/slideLayouts/slideLayout1451.xml" ContentType="application/vnd.openxmlformats-officedocument.presentationml.slideLayout+xml"/>
  <Override PartName="/ppt/slideLayouts/slideLayout1452.xml" ContentType="application/vnd.openxmlformats-officedocument.presentationml.slideLayout+xml"/>
  <Override PartName="/ppt/slideLayouts/slideLayout1453.xml" ContentType="application/vnd.openxmlformats-officedocument.presentationml.slideLayout+xml"/>
  <Override PartName="/ppt/slideLayouts/slideLayout1454.xml" ContentType="application/vnd.openxmlformats-officedocument.presentationml.slideLayout+xml"/>
  <Override PartName="/ppt/slideLayouts/slideLayout1455.xml" ContentType="application/vnd.openxmlformats-officedocument.presentationml.slideLayout+xml"/>
  <Override PartName="/ppt/slideLayouts/slideLayout1456.xml" ContentType="application/vnd.openxmlformats-officedocument.presentationml.slideLayout+xml"/>
  <Override PartName="/ppt/slideLayouts/slideLayout1457.xml" ContentType="application/vnd.openxmlformats-officedocument.presentationml.slideLayout+xml"/>
  <Override PartName="/ppt/slideLayouts/slideLayout1458.xml" ContentType="application/vnd.openxmlformats-officedocument.presentationml.slideLayout+xml"/>
  <Override PartName="/ppt/slideLayouts/slideLayout1459.xml" ContentType="application/vnd.openxmlformats-officedocument.presentationml.slideLayout+xml"/>
  <Override PartName="/ppt/slideLayouts/slideLayout1460.xml" ContentType="application/vnd.openxmlformats-officedocument.presentationml.slideLayout+xml"/>
  <Override PartName="/ppt/slideLayouts/slideLayout1461.xml" ContentType="application/vnd.openxmlformats-officedocument.presentationml.slideLayout+xml"/>
  <Override PartName="/ppt/slideLayouts/slideLayout1462.xml" ContentType="application/vnd.openxmlformats-officedocument.presentationml.slideLayout+xml"/>
  <Override PartName="/ppt/slideLayouts/slideLayout1463.xml" ContentType="application/vnd.openxmlformats-officedocument.presentationml.slideLayout+xml"/>
  <Override PartName="/ppt/slideLayouts/slideLayout1464.xml" ContentType="application/vnd.openxmlformats-officedocument.presentationml.slideLayout+xml"/>
  <Override PartName="/ppt/slideLayouts/slideLayout1465.xml" ContentType="application/vnd.openxmlformats-officedocument.presentationml.slideLayout+xml"/>
  <Override PartName="/ppt/slideLayouts/slideLayout1466.xml" ContentType="application/vnd.openxmlformats-officedocument.presentationml.slideLayout+xml"/>
  <Override PartName="/ppt/slideLayouts/slideLayout1467.xml" ContentType="application/vnd.openxmlformats-officedocument.presentationml.slideLayout+xml"/>
  <Override PartName="/ppt/slideLayouts/slideLayout1468.xml" ContentType="application/vnd.openxmlformats-officedocument.presentationml.slideLayout+xml"/>
  <Override PartName="/ppt/slideLayouts/slideLayout1469.xml" ContentType="application/vnd.openxmlformats-officedocument.presentationml.slideLayout+xml"/>
  <Override PartName="/ppt/slideLayouts/slideLayout1470.xml" ContentType="application/vnd.openxmlformats-officedocument.presentationml.slideLayout+xml"/>
  <Override PartName="/ppt/slideLayouts/slideLayout1471.xml" ContentType="application/vnd.openxmlformats-officedocument.presentationml.slideLayout+xml"/>
  <Override PartName="/ppt/slideLayouts/slideLayout1472.xml" ContentType="application/vnd.openxmlformats-officedocument.presentationml.slideLayout+xml"/>
  <Override PartName="/ppt/slideLayouts/slideLayout1473.xml" ContentType="application/vnd.openxmlformats-officedocument.presentationml.slideLayout+xml"/>
  <Override PartName="/ppt/slideLayouts/slideLayout1474.xml" ContentType="application/vnd.openxmlformats-officedocument.presentationml.slideLayout+xml"/>
  <Override PartName="/ppt/slideLayouts/slideLayout1475.xml" ContentType="application/vnd.openxmlformats-officedocument.presentationml.slideLayout+xml"/>
  <Override PartName="/ppt/slideLayouts/slideLayout1476.xml" ContentType="application/vnd.openxmlformats-officedocument.presentationml.slideLayout+xml"/>
  <Override PartName="/ppt/slideLayouts/slideLayout1477.xml" ContentType="application/vnd.openxmlformats-officedocument.presentationml.slideLayout+xml"/>
  <Override PartName="/ppt/slideLayouts/slideLayout1478.xml" ContentType="application/vnd.openxmlformats-officedocument.presentationml.slideLayout+xml"/>
  <Override PartName="/ppt/slideLayouts/slideLayout1479.xml" ContentType="application/vnd.openxmlformats-officedocument.presentationml.slideLayout+xml"/>
  <Override PartName="/ppt/slideLayouts/slideLayout1480.xml" ContentType="application/vnd.openxmlformats-officedocument.presentationml.slideLayout+xml"/>
  <Override PartName="/ppt/slideLayouts/slideLayout1481.xml" ContentType="application/vnd.openxmlformats-officedocument.presentationml.slideLayout+xml"/>
  <Override PartName="/ppt/slideLayouts/slideLayout1482.xml" ContentType="application/vnd.openxmlformats-officedocument.presentationml.slideLayout+xml"/>
  <Override PartName="/ppt/slideLayouts/slideLayout1483.xml" ContentType="application/vnd.openxmlformats-officedocument.presentationml.slideLayout+xml"/>
  <Override PartName="/ppt/slideLayouts/slideLayout1484.xml" ContentType="application/vnd.openxmlformats-officedocument.presentationml.slideLayout+xml"/>
  <Override PartName="/ppt/slideLayouts/slideLayout1485.xml" ContentType="application/vnd.openxmlformats-officedocument.presentationml.slideLayout+xml"/>
  <Override PartName="/ppt/slideLayouts/slideLayout1486.xml" ContentType="application/vnd.openxmlformats-officedocument.presentationml.slideLayout+xml"/>
  <Override PartName="/ppt/slideLayouts/slideLayout1487.xml" ContentType="application/vnd.openxmlformats-officedocument.presentationml.slideLayout+xml"/>
  <Override PartName="/ppt/slideLayouts/slideLayout1488.xml" ContentType="application/vnd.openxmlformats-officedocument.presentationml.slideLayout+xml"/>
  <Override PartName="/ppt/slideLayouts/slideLayout1489.xml" ContentType="application/vnd.openxmlformats-officedocument.presentationml.slideLayout+xml"/>
  <Override PartName="/ppt/slideLayouts/slideLayout1490.xml" ContentType="application/vnd.openxmlformats-officedocument.presentationml.slideLayout+xml"/>
  <Override PartName="/ppt/slideLayouts/slideLayout1491.xml" ContentType="application/vnd.openxmlformats-officedocument.presentationml.slideLayout+xml"/>
  <Override PartName="/ppt/slideLayouts/slideLayout1492.xml" ContentType="application/vnd.openxmlformats-officedocument.presentationml.slideLayout+xml"/>
  <Override PartName="/ppt/slideLayouts/slideLayout1493.xml" ContentType="application/vnd.openxmlformats-officedocument.presentationml.slideLayout+xml"/>
  <Override PartName="/ppt/slideLayouts/slideLayout1494.xml" ContentType="application/vnd.openxmlformats-officedocument.presentationml.slideLayout+xml"/>
  <Override PartName="/ppt/slideLayouts/slideLayout1495.xml" ContentType="application/vnd.openxmlformats-officedocument.presentationml.slideLayout+xml"/>
  <Override PartName="/ppt/slideLayouts/slideLayout1496.xml" ContentType="application/vnd.openxmlformats-officedocument.presentationml.slideLayout+xml"/>
  <Override PartName="/ppt/slideLayouts/slideLayout1497.xml" ContentType="application/vnd.openxmlformats-officedocument.presentationml.slideLayout+xml"/>
  <Override PartName="/ppt/slideLayouts/slideLayout1498.xml" ContentType="application/vnd.openxmlformats-officedocument.presentationml.slideLayout+xml"/>
  <Override PartName="/ppt/slideLayouts/slideLayout1499.xml" ContentType="application/vnd.openxmlformats-officedocument.presentationml.slideLayout+xml"/>
  <Override PartName="/ppt/slideLayouts/slideLayout1500.xml" ContentType="application/vnd.openxmlformats-officedocument.presentationml.slideLayout+xml"/>
  <Override PartName="/ppt/slideLayouts/slideLayout1501.xml" ContentType="application/vnd.openxmlformats-officedocument.presentationml.slideLayout+xml"/>
  <Override PartName="/ppt/slideLayouts/slideLayout1502.xml" ContentType="application/vnd.openxmlformats-officedocument.presentationml.slideLayout+xml"/>
  <Override PartName="/ppt/slideLayouts/slideLayout1503.xml" ContentType="application/vnd.openxmlformats-officedocument.presentationml.slideLayout+xml"/>
  <Override PartName="/ppt/slideLayouts/slideLayout1504.xml" ContentType="application/vnd.openxmlformats-officedocument.presentationml.slideLayout+xml"/>
  <Override PartName="/ppt/slideLayouts/slideLayout1505.xml" ContentType="application/vnd.openxmlformats-officedocument.presentationml.slideLayout+xml"/>
  <Override PartName="/ppt/slideLayouts/slideLayout1506.xml" ContentType="application/vnd.openxmlformats-officedocument.presentationml.slideLayout+xml"/>
  <Override PartName="/ppt/slideLayouts/slideLayout1507.xml" ContentType="application/vnd.openxmlformats-officedocument.presentationml.slideLayout+xml"/>
  <Override PartName="/ppt/slideLayouts/slideLayout1508.xml" ContentType="application/vnd.openxmlformats-officedocument.presentationml.slideLayout+xml"/>
  <Override PartName="/ppt/slideLayouts/slideLayout1509.xml" ContentType="application/vnd.openxmlformats-officedocument.presentationml.slideLayout+xml"/>
  <Override PartName="/ppt/slideLayouts/slideLayout1510.xml" ContentType="application/vnd.openxmlformats-officedocument.presentationml.slideLayout+xml"/>
  <Override PartName="/ppt/slideLayouts/slideLayout1511.xml" ContentType="application/vnd.openxmlformats-officedocument.presentationml.slideLayout+xml"/>
  <Override PartName="/ppt/slideLayouts/slideLayout1512.xml" ContentType="application/vnd.openxmlformats-officedocument.presentationml.slideLayout+xml"/>
  <Override PartName="/ppt/slideLayouts/slideLayout1513.xml" ContentType="application/vnd.openxmlformats-officedocument.presentationml.slideLayout+xml"/>
  <Override PartName="/ppt/slideLayouts/slideLayout1514.xml" ContentType="application/vnd.openxmlformats-officedocument.presentationml.slideLayout+xml"/>
  <Override PartName="/ppt/slideLayouts/slideLayout1515.xml" ContentType="application/vnd.openxmlformats-officedocument.presentationml.slideLayout+xml"/>
  <Override PartName="/ppt/slideLayouts/slideLayout1516.xml" ContentType="application/vnd.openxmlformats-officedocument.presentationml.slideLayout+xml"/>
  <Override PartName="/ppt/slideLayouts/slideLayout1517.xml" ContentType="application/vnd.openxmlformats-officedocument.presentationml.slideLayout+xml"/>
  <Override PartName="/ppt/slideLayouts/slideLayout1518.xml" ContentType="application/vnd.openxmlformats-officedocument.presentationml.slideLayout+xml"/>
  <Override PartName="/ppt/slideLayouts/slideLayout1519.xml" ContentType="application/vnd.openxmlformats-officedocument.presentationml.slideLayout+xml"/>
  <Override PartName="/ppt/slideLayouts/slideLayout1520.xml" ContentType="application/vnd.openxmlformats-officedocument.presentationml.slideLayout+xml"/>
  <Override PartName="/ppt/slideLayouts/slideLayout1521.xml" ContentType="application/vnd.openxmlformats-officedocument.presentationml.slideLayout+xml"/>
  <Override PartName="/ppt/slideLayouts/slideLayout1522.xml" ContentType="application/vnd.openxmlformats-officedocument.presentationml.slideLayout+xml"/>
  <Override PartName="/ppt/slideLayouts/slideLayout1523.xml" ContentType="application/vnd.openxmlformats-officedocument.presentationml.slideLayout+xml"/>
  <Override PartName="/ppt/slideLayouts/slideLayout1524.xml" ContentType="application/vnd.openxmlformats-officedocument.presentationml.slideLayout+xml"/>
  <Override PartName="/ppt/slideLayouts/slideLayout1525.xml" ContentType="application/vnd.openxmlformats-officedocument.presentationml.slideLayout+xml"/>
  <Override PartName="/ppt/slideLayouts/slideLayout1526.xml" ContentType="application/vnd.openxmlformats-officedocument.presentationml.slideLayout+xml"/>
  <Override PartName="/ppt/slideLayouts/slideLayout1527.xml" ContentType="application/vnd.openxmlformats-officedocument.presentationml.slideLayout+xml"/>
  <Override PartName="/ppt/slideLayouts/slideLayout1528.xml" ContentType="application/vnd.openxmlformats-officedocument.presentationml.slideLayout+xml"/>
  <Override PartName="/ppt/slideLayouts/slideLayout1529.xml" ContentType="application/vnd.openxmlformats-officedocument.presentationml.slideLayout+xml"/>
  <Override PartName="/ppt/slideLayouts/slideLayout1530.xml" ContentType="application/vnd.openxmlformats-officedocument.presentationml.slideLayout+xml"/>
  <Override PartName="/ppt/slideLayouts/slideLayout1531.xml" ContentType="application/vnd.openxmlformats-officedocument.presentationml.slideLayout+xml"/>
  <Override PartName="/ppt/slideLayouts/slideLayout1532.xml" ContentType="application/vnd.openxmlformats-officedocument.presentationml.slideLayout+xml"/>
  <Override PartName="/ppt/slideLayouts/slideLayout1533.xml" ContentType="application/vnd.openxmlformats-officedocument.presentationml.slideLayout+xml"/>
  <Override PartName="/ppt/slideLayouts/slideLayout1534.xml" ContentType="application/vnd.openxmlformats-officedocument.presentationml.slideLayout+xml"/>
  <Override PartName="/ppt/slideLayouts/slideLayout1535.xml" ContentType="application/vnd.openxmlformats-officedocument.presentationml.slideLayout+xml"/>
  <Override PartName="/ppt/slideLayouts/slideLayout1536.xml" ContentType="application/vnd.openxmlformats-officedocument.presentationml.slideLayout+xml"/>
  <Override PartName="/ppt/slideLayouts/slideLayout1537.xml" ContentType="application/vnd.openxmlformats-officedocument.presentationml.slideLayout+xml"/>
  <Override PartName="/ppt/slideLayouts/slideLayout1538.xml" ContentType="application/vnd.openxmlformats-officedocument.presentationml.slideLayout+xml"/>
  <Override PartName="/ppt/slideLayouts/slideLayout1539.xml" ContentType="application/vnd.openxmlformats-officedocument.presentationml.slideLayout+xml"/>
  <Override PartName="/ppt/slideLayouts/slideLayout1540.xml" ContentType="application/vnd.openxmlformats-officedocument.presentationml.slideLayout+xml"/>
  <Override PartName="/ppt/slideLayouts/slideLayout1541.xml" ContentType="application/vnd.openxmlformats-officedocument.presentationml.slideLayout+xml"/>
  <Override PartName="/ppt/slideLayouts/slideLayout1542.xml" ContentType="application/vnd.openxmlformats-officedocument.presentationml.slideLayout+xml"/>
  <Override PartName="/ppt/slideLayouts/slideLayout1543.xml" ContentType="application/vnd.openxmlformats-officedocument.presentationml.slideLayout+xml"/>
  <Override PartName="/ppt/slideLayouts/slideLayout1544.xml" ContentType="application/vnd.openxmlformats-officedocument.presentationml.slideLayout+xml"/>
  <Override PartName="/ppt/slideLayouts/slideLayout1545.xml" ContentType="application/vnd.openxmlformats-officedocument.presentationml.slideLayout+xml"/>
  <Override PartName="/ppt/slideLayouts/slideLayout1546.xml" ContentType="application/vnd.openxmlformats-officedocument.presentationml.slideLayout+xml"/>
  <Override PartName="/ppt/slideLayouts/slideLayout1547.xml" ContentType="application/vnd.openxmlformats-officedocument.presentationml.slideLayout+xml"/>
  <Override PartName="/ppt/slideLayouts/slideLayout1548.xml" ContentType="application/vnd.openxmlformats-officedocument.presentationml.slideLayout+xml"/>
  <Override PartName="/ppt/slideLayouts/slideLayout1549.xml" ContentType="application/vnd.openxmlformats-officedocument.presentationml.slideLayout+xml"/>
  <Override PartName="/ppt/slideLayouts/slideLayout1550.xml" ContentType="application/vnd.openxmlformats-officedocument.presentationml.slideLayout+xml"/>
  <Override PartName="/ppt/slideLayouts/slideLayout1551.xml" ContentType="application/vnd.openxmlformats-officedocument.presentationml.slideLayout+xml"/>
  <Override PartName="/ppt/slideLayouts/slideLayout1552.xml" ContentType="application/vnd.openxmlformats-officedocument.presentationml.slideLayout+xml"/>
  <Override PartName="/ppt/slideLayouts/slideLayout1553.xml" ContentType="application/vnd.openxmlformats-officedocument.presentationml.slideLayout+xml"/>
  <Override PartName="/ppt/slideLayouts/slideLayout1554.xml" ContentType="application/vnd.openxmlformats-officedocument.presentationml.slideLayout+xml"/>
  <Override PartName="/ppt/slideLayouts/slideLayout1555.xml" ContentType="application/vnd.openxmlformats-officedocument.presentationml.slideLayout+xml"/>
  <Override PartName="/ppt/slideLayouts/slideLayout1556.xml" ContentType="application/vnd.openxmlformats-officedocument.presentationml.slideLayout+xml"/>
  <Override PartName="/ppt/slideLayouts/slideLayout1557.xml" ContentType="application/vnd.openxmlformats-officedocument.presentationml.slideLayout+xml"/>
  <Override PartName="/ppt/slideLayouts/slideLayout1558.xml" ContentType="application/vnd.openxmlformats-officedocument.presentationml.slideLayout+xml"/>
  <Override PartName="/ppt/slideLayouts/slideLayout1559.xml" ContentType="application/vnd.openxmlformats-officedocument.presentationml.slideLayout+xml"/>
  <Override PartName="/ppt/slideLayouts/slideLayout1560.xml" ContentType="application/vnd.openxmlformats-officedocument.presentationml.slideLayout+xml"/>
  <Override PartName="/ppt/slideLayouts/slideLayout1561.xml" ContentType="application/vnd.openxmlformats-officedocument.presentationml.slideLayout+xml"/>
  <Override PartName="/ppt/slideLayouts/slideLayout1562.xml" ContentType="application/vnd.openxmlformats-officedocument.presentationml.slideLayout+xml"/>
  <Override PartName="/ppt/slideLayouts/slideLayout1563.xml" ContentType="application/vnd.openxmlformats-officedocument.presentationml.slideLayout+xml"/>
  <Override PartName="/ppt/slideLayouts/slideLayout1564.xml" ContentType="application/vnd.openxmlformats-officedocument.presentationml.slideLayout+xml"/>
  <Override PartName="/ppt/slideLayouts/slideLayout1565.xml" ContentType="application/vnd.openxmlformats-officedocument.presentationml.slideLayout+xml"/>
  <Override PartName="/ppt/slideLayouts/slideLayout1566.xml" ContentType="application/vnd.openxmlformats-officedocument.presentationml.slideLayout+xml"/>
  <Override PartName="/ppt/theme/theme3.xml" ContentType="application/vnd.openxmlformats-officedocument.theme+xml"/>
  <Override PartName="/ppt/slideLayouts/slideLayout1567.xml" ContentType="application/vnd.openxmlformats-officedocument.presentationml.slideLayout+xml"/>
  <Override PartName="/ppt/slideLayouts/slideLayout1568.xml" ContentType="application/vnd.openxmlformats-officedocument.presentationml.slideLayout+xml"/>
  <Override PartName="/ppt/slideLayouts/slideLayout1569.xml" ContentType="application/vnd.openxmlformats-officedocument.presentationml.slideLayout+xml"/>
  <Override PartName="/ppt/slideLayouts/slideLayout1570.xml" ContentType="application/vnd.openxmlformats-officedocument.presentationml.slideLayout+xml"/>
  <Override PartName="/ppt/slideLayouts/slideLayout1571.xml" ContentType="application/vnd.openxmlformats-officedocument.presentationml.slideLayout+xml"/>
  <Override PartName="/ppt/slideLayouts/slideLayout1572.xml" ContentType="application/vnd.openxmlformats-officedocument.presentationml.slideLayout+xml"/>
  <Override PartName="/ppt/slideLayouts/slideLayout1573.xml" ContentType="application/vnd.openxmlformats-officedocument.presentationml.slideLayout+xml"/>
  <Override PartName="/ppt/slideLayouts/slideLayout1574.xml" ContentType="application/vnd.openxmlformats-officedocument.presentationml.slideLayout+xml"/>
  <Override PartName="/ppt/slideLayouts/slideLayout1575.xml" ContentType="application/vnd.openxmlformats-officedocument.presentationml.slideLayout+xml"/>
  <Override PartName="/ppt/slideLayouts/slideLayout1576.xml" ContentType="application/vnd.openxmlformats-officedocument.presentationml.slideLayout+xml"/>
  <Override PartName="/ppt/slideLayouts/slideLayout1577.xml" ContentType="application/vnd.openxmlformats-officedocument.presentationml.slideLayout+xml"/>
  <Override PartName="/ppt/theme/theme4.xml" ContentType="application/vnd.openxmlformats-officedocument.theme+xml"/>
  <Override PartName="/ppt/slideLayouts/slideLayout1578.xml" ContentType="application/vnd.openxmlformats-officedocument.presentationml.slideLayout+xml"/>
  <Override PartName="/ppt/slideLayouts/slideLayout1579.xml" ContentType="application/vnd.openxmlformats-officedocument.presentationml.slideLayout+xml"/>
  <Override PartName="/ppt/slideLayouts/slideLayout1580.xml" ContentType="application/vnd.openxmlformats-officedocument.presentationml.slideLayout+xml"/>
  <Override PartName="/ppt/slideLayouts/slideLayout1581.xml" ContentType="application/vnd.openxmlformats-officedocument.presentationml.slideLayout+xml"/>
  <Override PartName="/ppt/slideLayouts/slideLayout1582.xml" ContentType="application/vnd.openxmlformats-officedocument.presentationml.slideLayout+xml"/>
  <Override PartName="/ppt/slideLayouts/slideLayout1583.xml" ContentType="application/vnd.openxmlformats-officedocument.presentationml.slideLayout+xml"/>
  <Override PartName="/ppt/slideLayouts/slideLayout1584.xml" ContentType="application/vnd.openxmlformats-officedocument.presentationml.slideLayout+xml"/>
  <Override PartName="/ppt/slideLayouts/slideLayout1585.xml" ContentType="application/vnd.openxmlformats-officedocument.presentationml.slideLayout+xml"/>
  <Override PartName="/ppt/slideLayouts/slideLayout1586.xml" ContentType="application/vnd.openxmlformats-officedocument.presentationml.slideLayout+xml"/>
  <Override PartName="/ppt/slideLayouts/slideLayout1587.xml" ContentType="application/vnd.openxmlformats-officedocument.presentationml.slideLayout+xml"/>
  <Override PartName="/ppt/slideLayouts/slideLayout1588.xml" ContentType="application/vnd.openxmlformats-officedocument.presentationml.slideLayout+xml"/>
  <Override PartName="/ppt/theme/theme5.xml" ContentType="application/vnd.openxmlformats-officedocument.theme+xml"/>
  <Override PartName="/ppt/media/audio1.wav" ContentType="audio/wav"/>
  <Override PartName="/ppt/media/audio2.wav" ContentType="audio/wav"/>
  <Override PartName="/ppt/media/audio3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5229" r:id="rId3"/>
    <p:sldMasterId id="2147486007" r:id="rId4"/>
    <p:sldMasterId id="2147486019" r:id="rId5"/>
  </p:sldMasterIdLst>
  <p:sldIdLst>
    <p:sldId id="257" r:id="rId6"/>
    <p:sldId id="258" r:id="rId7"/>
    <p:sldId id="259" r:id="rId8"/>
    <p:sldId id="260" r:id="rId9"/>
    <p:sldId id="280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0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0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0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0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0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0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0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0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0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10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/Relationships>
</file>

<file path=ppt/slideLayouts/_rels/slideLayout10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3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3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3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3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3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13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13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/Relationships>
</file>

<file path=ppt/slideLayouts/_rels/slideLayout1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4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4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1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4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4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1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5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5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15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1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2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3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3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3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4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4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5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5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5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5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5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5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5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5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6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6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6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6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7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7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7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7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7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7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7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7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7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7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7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8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8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8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8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8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8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8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8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8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8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8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8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8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8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3.xml"/></Relationships>
</file>

<file path=ppt/slideLayouts/_rels/slideLayout8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8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8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8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9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9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3.xml"/></Relationships>
</file>

<file path=ppt/slideLayouts/_rels/slideLayout9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9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339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64160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59505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8148891"/>
      </p:ext>
    </p:extLst>
  </p:cSld>
  <p:clrMapOvr>
    <a:masterClrMapping/>
  </p:clrMapOvr>
</p:sldLayout>
</file>

<file path=ppt/slideLayouts/slideLayout10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3731107"/>
      </p:ext>
    </p:extLst>
  </p:cSld>
  <p:clrMapOvr>
    <a:masterClrMapping/>
  </p:clrMapOvr>
</p:sldLayout>
</file>

<file path=ppt/slideLayouts/slideLayout10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7861587"/>
      </p:ext>
    </p:extLst>
  </p:cSld>
  <p:clrMapOvr>
    <a:masterClrMapping/>
  </p:clrMapOvr>
</p:sldLayout>
</file>

<file path=ppt/slideLayouts/slideLayout10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3152377"/>
      </p:ext>
    </p:extLst>
  </p:cSld>
  <p:clrMapOvr>
    <a:masterClrMapping/>
  </p:clrMapOvr>
</p:sldLayout>
</file>

<file path=ppt/slideLayouts/slideLayout10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3125920"/>
      </p:ext>
    </p:extLst>
  </p:cSld>
  <p:clrMapOvr>
    <a:masterClrMapping/>
  </p:clrMapOvr>
</p:sldLayout>
</file>

<file path=ppt/slideLayouts/slideLayout10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8414963"/>
      </p:ext>
    </p:extLst>
  </p:cSld>
  <p:clrMapOvr>
    <a:masterClrMapping/>
  </p:clrMapOvr>
</p:sldLayout>
</file>

<file path=ppt/slideLayouts/slideLayout10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6620307"/>
      </p:ext>
    </p:extLst>
  </p:cSld>
  <p:clrMapOvr>
    <a:masterClrMapping/>
  </p:clrMapOvr>
</p:sldLayout>
</file>

<file path=ppt/slideLayouts/slideLayout10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1060516"/>
      </p:ext>
    </p:extLst>
  </p:cSld>
  <p:clrMapOvr>
    <a:masterClrMapping/>
  </p:clrMapOvr>
</p:sldLayout>
</file>

<file path=ppt/slideLayouts/slideLayout10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0262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1035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9908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0701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08413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14715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9524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70937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4891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230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25125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92525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82751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093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6000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85577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1343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8583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3930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19518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68459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4103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7881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03955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7587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32715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8844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2726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84487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11709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1540543"/>
      </p:ext>
    </p:extLst>
  </p:cSld>
  <p:clrMapOvr>
    <a:masterClrMapping/>
  </p:clrMapOvr>
</p:sldLayout>
</file>

<file path=ppt/slideLayouts/slideLayout10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9428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942937"/>
      </p:ext>
    </p:extLst>
  </p:cSld>
  <p:clrMapOvr>
    <a:masterClrMapping/>
  </p:clrMapOvr>
</p:sldLayout>
</file>

<file path=ppt/slideLayouts/slideLayout10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64862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45524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0004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0107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153447"/>
      </p:ext>
    </p:extLst>
  </p:cSld>
  <p:clrMapOvr>
    <a:masterClrMapping/>
  </p:clrMapOvr>
</p:sldLayout>
</file>

<file path=ppt/slideLayouts/slideLayout10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129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388212"/>
      </p:ext>
    </p:extLst>
  </p:cSld>
  <p:clrMapOvr>
    <a:masterClrMapping/>
  </p:clrMapOvr>
</p:sldLayout>
</file>

<file path=ppt/slideLayouts/slideLayout10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6781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71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3869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865226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5887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71876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5246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4967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2479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154368"/>
      </p:ext>
    </p:extLst>
  </p:cSld>
  <p:clrMapOvr>
    <a:masterClrMapping/>
  </p:clrMapOvr>
</p:sldLayout>
</file>

<file path=ppt/slideLayouts/slideLayout10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25630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155091"/>
      </p:ext>
    </p:extLst>
  </p:cSld>
  <p:clrMapOvr>
    <a:masterClrMapping/>
  </p:clrMapOvr>
</p:sldLayout>
</file>

<file path=ppt/slideLayouts/slideLayout10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0544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343094"/>
      </p:ext>
    </p:extLst>
  </p:cSld>
  <p:clrMapOvr>
    <a:masterClrMapping/>
  </p:clrMapOvr>
</p:sldLayout>
</file>

<file path=ppt/slideLayouts/slideLayout10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69531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857873"/>
      </p:ext>
    </p:extLst>
  </p:cSld>
  <p:clrMapOvr>
    <a:masterClrMapping/>
  </p:clrMapOvr>
</p:sldLayout>
</file>

<file path=ppt/slideLayouts/slideLayout10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553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5472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12472"/>
      </p:ext>
    </p:extLst>
  </p:cSld>
  <p:clrMapOvr>
    <a:masterClrMapping/>
  </p:clrMapOvr>
</p:sldLayout>
</file>

<file path=ppt/slideLayouts/slideLayout10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390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2023/12/16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4581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453587748"/>
      </p:ext>
    </p:extLst>
  </p:cSld>
  <p:clrMapOvr>
    <a:masterClrMapping/>
  </p:clrMapOvr>
</p:sldLayout>
</file>

<file path=ppt/slideLayouts/slideLayout10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722246"/>
      </p:ext>
    </p:extLst>
  </p:cSld>
  <p:clrMapOvr>
    <a:masterClrMapping/>
  </p:clrMapOvr>
</p:sldLayout>
</file>

<file path=ppt/slideLayouts/slideLayout10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0440967"/>
      </p:ext>
    </p:extLst>
  </p:cSld>
  <p:clrMapOvr>
    <a:masterClrMapping/>
  </p:clrMapOvr>
</p:sldLayout>
</file>

<file path=ppt/slideLayouts/slideLayout10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4809686"/>
      </p:ext>
    </p:extLst>
  </p:cSld>
  <p:clrMapOvr>
    <a:masterClrMapping/>
  </p:clrMapOvr>
</p:sldLayout>
</file>

<file path=ppt/slideLayouts/slideLayout10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770981335"/>
      </p:ext>
    </p:extLst>
  </p:cSld>
  <p:clrMapOvr>
    <a:masterClrMapping/>
  </p:clrMapOvr>
</p:sldLayout>
</file>

<file path=ppt/slideLayouts/slideLayout10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692411"/>
      </p:ext>
    </p:extLst>
  </p:cSld>
  <p:clrMapOvr>
    <a:masterClrMapping/>
  </p:clrMapOvr>
</p:sldLayout>
</file>

<file path=ppt/slideLayouts/slideLayout10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8860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78097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919831"/>
      </p:ext>
    </p:extLst>
  </p:cSld>
  <p:clrMapOvr>
    <a:masterClrMapping/>
  </p:clrMapOvr>
</p:sldLayout>
</file>

<file path=ppt/slideLayouts/slideLayout10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6950543"/>
      </p:ext>
    </p:extLst>
  </p:cSld>
  <p:clrMapOvr>
    <a:masterClrMapping/>
  </p:clrMapOvr>
</p:sldLayout>
</file>

<file path=ppt/slideLayouts/slideLayout10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5688043"/>
      </p:ext>
    </p:extLst>
  </p:cSld>
  <p:clrMapOvr>
    <a:masterClrMapping/>
  </p:clrMapOvr>
</p:sldLayout>
</file>

<file path=ppt/slideLayouts/slideLayout10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1871102"/>
      </p:ext>
    </p:extLst>
  </p:cSld>
  <p:clrMapOvr>
    <a:masterClrMapping/>
  </p:clrMapOvr>
</p:sldLayout>
</file>

<file path=ppt/slideLayouts/slideLayout10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3171797"/>
      </p:ext>
    </p:extLst>
  </p:cSld>
  <p:clrMapOvr>
    <a:masterClrMapping/>
  </p:clrMapOvr>
</p:sldLayout>
</file>

<file path=ppt/slideLayouts/slideLayout10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3918345"/>
      </p:ext>
    </p:extLst>
  </p:cSld>
  <p:clrMapOvr>
    <a:masterClrMapping/>
  </p:clrMapOvr>
</p:sldLayout>
</file>

<file path=ppt/slideLayouts/slideLayout10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7007864"/>
      </p:ext>
    </p:extLst>
  </p:cSld>
  <p:clrMapOvr>
    <a:masterClrMapping/>
  </p:clrMapOvr>
</p:sldLayout>
</file>

<file path=ppt/slideLayouts/slideLayout10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72" y="6042074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22C65B-FAC9-421A-9391-569306C0644A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2023/12/16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74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74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BC0E72-BF06-4A19-B2CD-574FB1E7DA1E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056189"/>
      </p:ext>
    </p:extLst>
  </p:cSld>
  <p:clrMapOvr>
    <a:masterClrMapping/>
  </p:clrMapOvr>
</p:sldLayout>
</file>

<file path=ppt/slideLayouts/slideLayout10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72" y="6042074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329089-014F-40B7-AF9F-C11F97BF94C2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2023/12/16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74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74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06FD32C-10E6-4306-A8A9-F7761EEB30E2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019340"/>
      </p:ext>
    </p:extLst>
  </p:cSld>
  <p:clrMapOvr>
    <a:masterClrMapping/>
  </p:clrMapOvr>
</p:sldLayout>
</file>

<file path=ppt/slideLayouts/slideLayout10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310621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3346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4634429"/>
      </p:ext>
    </p:extLst>
  </p:cSld>
  <p:clrMapOvr>
    <a:masterClrMapping/>
  </p:clrMapOvr>
</p:sldLayout>
</file>

<file path=ppt/slideLayouts/slideLayout10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6619554"/>
      </p:ext>
    </p:extLst>
  </p:cSld>
  <p:clrMapOvr>
    <a:masterClrMapping/>
  </p:clrMapOvr>
</p:sldLayout>
</file>

<file path=ppt/slideLayouts/slideLayout10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36886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3290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4882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2811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2530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9092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886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8736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1766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4303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100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9247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9796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65276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1072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9518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0044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81644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29046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4802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33926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5359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34447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8775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8956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42315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7534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70019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76940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6476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82869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97531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92787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4170174"/>
      </p:ext>
    </p:extLst>
  </p:cSld>
  <p:clrMapOvr>
    <a:masterClrMapping/>
  </p:clrMapOvr>
</p:sldLayout>
</file>

<file path=ppt/slideLayouts/slideLayout1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828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577481"/>
      </p:ext>
    </p:extLst>
  </p:cSld>
  <p:clrMapOvr>
    <a:masterClrMapping/>
  </p:clrMapOvr>
</p:sldLayout>
</file>

<file path=ppt/slideLayouts/slideLayout1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593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1425187"/>
      </p:ext>
    </p:extLst>
  </p:cSld>
  <p:clrMapOvr>
    <a:masterClrMapping/>
  </p:clrMapOvr>
</p:sldLayout>
</file>

<file path=ppt/slideLayouts/slideLayout1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4388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204087"/>
      </p:ext>
    </p:extLst>
  </p:cSld>
  <p:clrMapOvr>
    <a:masterClrMapping/>
  </p:clrMapOvr>
</p:sldLayout>
</file>

<file path=ppt/slideLayouts/slideLayout1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101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2151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82260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41002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3188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12828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87344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74334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53978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206452"/>
      </p:ext>
    </p:extLst>
  </p:cSld>
  <p:clrMapOvr>
    <a:masterClrMapping/>
  </p:clrMapOvr>
</p:sldLayout>
</file>

<file path=ppt/slideLayouts/slideLayout1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515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357302"/>
      </p:ext>
    </p:extLst>
  </p:cSld>
  <p:clrMapOvr>
    <a:masterClrMapping/>
  </p:clrMapOvr>
</p:sldLayout>
</file>

<file path=ppt/slideLayouts/slideLayout1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4974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09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795802"/>
      </p:ext>
    </p:extLst>
  </p:cSld>
  <p:clrMapOvr>
    <a:masterClrMapping/>
  </p:clrMapOvr>
</p:sldLayout>
</file>

<file path=ppt/slideLayouts/slideLayout1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7016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60509"/>
      </p:ext>
    </p:extLst>
  </p:cSld>
  <p:clrMapOvr>
    <a:masterClrMapping/>
  </p:clrMapOvr>
</p:sldLayout>
</file>

<file path=ppt/slideLayouts/slideLayout1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1643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677498"/>
      </p:ext>
    </p:extLst>
  </p:cSld>
  <p:clrMapOvr>
    <a:masterClrMapping/>
  </p:clrMapOvr>
</p:sldLayout>
</file>

<file path=ppt/slideLayouts/slideLayout1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1345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2023/12/16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8404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077634983"/>
      </p:ext>
    </p:extLst>
  </p:cSld>
  <p:clrMapOvr>
    <a:masterClrMapping/>
  </p:clrMapOvr>
</p:sldLayout>
</file>

<file path=ppt/slideLayouts/slideLayout1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2172928"/>
      </p:ext>
    </p:extLst>
  </p:cSld>
  <p:clrMapOvr>
    <a:masterClrMapping/>
  </p:clrMapOvr>
</p:sldLayout>
</file>

<file path=ppt/slideLayouts/slideLayout1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603183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5757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5716859"/>
      </p:ext>
    </p:extLst>
  </p:cSld>
  <p:clrMapOvr>
    <a:masterClrMapping/>
  </p:clrMapOvr>
</p:sldLayout>
</file>

<file path=ppt/slideLayouts/slideLayout11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415070470"/>
      </p:ext>
    </p:extLst>
  </p:cSld>
  <p:clrMapOvr>
    <a:masterClrMapping/>
  </p:clrMapOvr>
</p:sldLayout>
</file>

<file path=ppt/slideLayouts/slideLayout1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79622"/>
      </p:ext>
    </p:extLst>
  </p:cSld>
  <p:clrMapOvr>
    <a:masterClrMapping/>
  </p:clrMapOvr>
</p:sldLayout>
</file>

<file path=ppt/slideLayouts/slideLayout11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3911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894127"/>
      </p:ext>
    </p:extLst>
  </p:cSld>
  <p:clrMapOvr>
    <a:masterClrMapping/>
  </p:clrMapOvr>
</p:sldLayout>
</file>

<file path=ppt/slideLayouts/slideLayout11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2023/12/16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143241"/>
      </p:ext>
    </p:extLst>
  </p:cSld>
  <p:clrMapOvr>
    <a:masterClrMapping/>
  </p:clrMapOvr>
</p:sldLayout>
</file>

<file path=ppt/slideLayouts/slideLayout1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9404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2023/12/16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712324"/>
      </p:ext>
    </p:extLst>
  </p:cSld>
  <p:clrMapOvr>
    <a:masterClrMapping/>
  </p:clrMapOvr>
</p:sldLayout>
</file>

<file path=ppt/slideLayouts/slideLayout1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15406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2023/12/16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29758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1823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83345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2023/12/16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456645"/>
      </p:ext>
    </p:extLst>
  </p:cSld>
  <p:clrMapOvr>
    <a:masterClrMapping/>
  </p:clrMapOvr>
</p:sldLayout>
</file>

<file path=ppt/slideLayouts/slideLayout1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699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2023/12/16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378179"/>
      </p:ext>
    </p:extLst>
  </p:cSld>
  <p:clrMapOvr>
    <a:masterClrMapping/>
  </p:clrMapOvr>
</p:sldLayout>
</file>

<file path=ppt/slideLayouts/slideLayout1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7985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05732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3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2406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4527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34530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2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0092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10945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8882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0334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2023/12/16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101500"/>
      </p:ext>
    </p:extLst>
  </p:cSld>
  <p:clrMapOvr>
    <a:masterClrMapping/>
  </p:clrMapOvr>
</p:sldLayout>
</file>

<file path=ppt/slideLayouts/slideLayout1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6218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2023/12/16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537270"/>
      </p:ext>
    </p:extLst>
  </p:cSld>
  <p:clrMapOvr>
    <a:masterClrMapping/>
  </p:clrMapOvr>
</p:sldLayout>
</file>

<file path=ppt/slideLayouts/slideLayout1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124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2023/12/16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11936"/>
      </p:ext>
    </p:extLst>
  </p:cSld>
  <p:clrMapOvr>
    <a:masterClrMapping/>
  </p:clrMapOvr>
</p:sldLayout>
</file>

<file path=ppt/slideLayouts/slideLayout1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20074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2023/12/16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7376922"/>
      </p:ext>
    </p:extLst>
  </p:cSld>
  <p:clrMapOvr>
    <a:masterClrMapping/>
  </p:clrMapOvr>
</p:sldLayout>
</file>

<file path=ppt/slideLayouts/slideLayout1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56042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125392139"/>
      </p:ext>
    </p:extLst>
  </p:cSld>
  <p:clrMapOvr>
    <a:masterClrMapping/>
  </p:clrMapOvr>
</p:sldLayout>
</file>

<file path=ppt/slideLayouts/slideLayout11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2023/12/16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224107"/>
      </p:ext>
    </p:extLst>
  </p:cSld>
  <p:clrMapOvr>
    <a:masterClrMapping/>
  </p:clrMapOvr>
</p:sldLayout>
</file>

<file path=ppt/slideLayouts/slideLayout1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343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7679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3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47726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5611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162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2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0059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0674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49375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2023/12/16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54762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66163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4328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2023/12/16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3500185"/>
      </p:ext>
    </p:extLst>
  </p:cSld>
  <p:clrMapOvr>
    <a:masterClrMapping/>
  </p:clrMapOvr>
</p:sldLayout>
</file>

<file path=ppt/slideLayouts/slideLayout1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1703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2023/12/16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505875"/>
      </p:ext>
    </p:extLst>
  </p:cSld>
  <p:clrMapOvr>
    <a:masterClrMapping/>
  </p:clrMapOvr>
</p:sldLayout>
</file>

<file path=ppt/slideLayouts/slideLayout1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869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2023/12/16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040315"/>
      </p:ext>
    </p:extLst>
  </p:cSld>
  <p:clrMapOvr>
    <a:masterClrMapping/>
  </p:clrMapOvr>
</p:sldLayout>
</file>

<file path=ppt/slideLayouts/slideLayout1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63226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2023/12/16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537867"/>
      </p:ext>
    </p:extLst>
  </p:cSld>
  <p:clrMapOvr>
    <a:masterClrMapping/>
  </p:clrMapOvr>
</p:sldLayout>
</file>

<file path=ppt/slideLayouts/slideLayout1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3059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/>
          <a:p>
            <a:fld id="{32BF82D2-7A68-459D-A996-9BDDA2518FA4}" type="datetimeFigureOut">
              <a:rPr lang="zh-CN" altLang="en-US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/>
              <a:t>2023/12/16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/>
          <a:p>
            <a:fld id="{3E01EE5D-26FB-46D5-A381-ECFB35BF1D34}" type="slidenum">
              <a:rPr lang="zh-CN" altLang="en-US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7998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573798334"/>
      </p:ext>
    </p:extLst>
  </p:cSld>
  <p:clrMapOvr>
    <a:masterClrMapping/>
  </p:clrMapOvr>
</p:sldLayout>
</file>

<file path=ppt/slideLayouts/slideLayout11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0C6303A0-9065-42AF-906A-DE1E800FE257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2AD3D7CA-7BD8-4738-B6AB-718737AA462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891638"/>
      </p:ext>
    </p:extLst>
  </p:cSld>
  <p:clrMapOvr>
    <a:masterClrMapping/>
  </p:clrMapOvr>
</p:sldLayout>
</file>

<file path=ppt/slideLayouts/slideLayout1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9777872"/>
      </p:ext>
    </p:extLst>
  </p:cSld>
  <p:clrMapOvr>
    <a:masterClrMapping/>
  </p:clrMapOvr>
</p:sldLayout>
</file>

<file path=ppt/slideLayouts/slideLayout1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4497543"/>
      </p:ext>
    </p:extLst>
  </p:cSld>
  <p:clrMapOvr>
    <a:masterClrMapping/>
  </p:clrMapOvr>
</p:sldLayout>
</file>

<file path=ppt/slideLayouts/slideLayout1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5748367"/>
      </p:ext>
    </p:extLst>
  </p:cSld>
  <p:clrMapOvr>
    <a:masterClrMapping/>
  </p:clrMapOvr>
</p:sldLayout>
</file>

<file path=ppt/slideLayouts/slideLayout11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ACFC516-0EBD-4852-9DFD-FFC809B16810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55DB59F-0B7A-4009-ADD8-CBB6E0E226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086695"/>
      </p:ext>
    </p:extLst>
  </p:cSld>
  <p:clrMapOvr>
    <a:masterClrMapping/>
  </p:clrMapOvr>
</p:sldLayout>
</file>

<file path=ppt/slideLayouts/slideLayout11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2023/12/16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6610572"/>
      </p:ext>
    </p:extLst>
  </p:cSld>
  <p:clrMapOvr>
    <a:masterClrMapping/>
  </p:clrMapOvr>
</p:sldLayout>
</file>

<file path=ppt/slideLayouts/slideLayout11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5026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233108B3-3C5F-434E-B7C6-124BB30C5988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2023/12/16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0FCC38CE-CFED-41E2-93E2-A213294AFB8B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031519"/>
      </p:ext>
    </p:extLst>
  </p:cSld>
  <p:clrMapOvr>
    <a:masterClrMapping/>
  </p:clrMapOvr>
</p:sldLayout>
</file>

<file path=ppt/slideLayouts/slideLayout1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7111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2023/12/16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159751"/>
      </p:ext>
    </p:extLst>
  </p:cSld>
  <p:clrMapOvr>
    <a:masterClrMapping/>
  </p:clrMapOvr>
  <p:transition spd="slow" advTm="3000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67628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403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4965767"/>
      </p:ext>
    </p:extLst>
  </p:cSld>
  <p:clrMapOvr>
    <a:masterClrMapping/>
  </p:clrMapOvr>
</p:sldLayout>
</file>

<file path=ppt/slideLayouts/slideLayout12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2318017"/>
      </p:ext>
    </p:extLst>
  </p:cSld>
  <p:clrMapOvr>
    <a:masterClrMapping/>
  </p:clrMapOvr>
</p:sldLayout>
</file>

<file path=ppt/slideLayouts/slideLayout12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9839855"/>
      </p:ext>
    </p:extLst>
  </p:cSld>
  <p:clrMapOvr>
    <a:masterClrMapping/>
  </p:clrMapOvr>
</p:sldLayout>
</file>

<file path=ppt/slideLayouts/slideLayout12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625961"/>
      </p:ext>
    </p:extLst>
  </p:cSld>
  <p:clrMapOvr>
    <a:masterClrMapping/>
  </p:clrMapOvr>
</p:sldLayout>
</file>

<file path=ppt/slideLayouts/slideLayout12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9598791"/>
      </p:ext>
    </p:extLst>
  </p:cSld>
  <p:clrMapOvr>
    <a:masterClrMapping/>
  </p:clrMapOvr>
</p:sldLayout>
</file>

<file path=ppt/slideLayouts/slideLayout12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0486318"/>
      </p:ext>
    </p:extLst>
  </p:cSld>
  <p:clrMapOvr>
    <a:masterClrMapping/>
  </p:clrMapOvr>
</p:sldLayout>
</file>

<file path=ppt/slideLayouts/slideLayout12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7834163"/>
      </p:ext>
    </p:extLst>
  </p:cSld>
  <p:clrMapOvr>
    <a:masterClrMapping/>
  </p:clrMapOvr>
</p:sldLayout>
</file>

<file path=ppt/slideLayouts/slideLayout12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2159228"/>
      </p:ext>
    </p:extLst>
  </p:cSld>
  <p:clrMapOvr>
    <a:masterClrMapping/>
  </p:clrMapOvr>
</p:sldLayout>
</file>

<file path=ppt/slideLayouts/slideLayout12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2023/12/16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377060"/>
      </p:ext>
    </p:extLst>
  </p:cSld>
  <p:clrMapOvr>
    <a:masterClrMapping/>
  </p:clrMapOvr>
  <p:transition spd="slow" advTm="3000">
    <p:random/>
  </p:transition>
</p:sldLayout>
</file>

<file path=ppt/slideLayouts/slideLayout12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177705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249060218"/>
      </p:ext>
    </p:extLst>
  </p:cSld>
  <p:clrMapOvr>
    <a:masterClrMapping/>
  </p:clrMapOvr>
</p:sldLayout>
</file>

<file path=ppt/slideLayouts/slideLayout12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4117351"/>
      </p:ext>
    </p:extLst>
  </p:cSld>
  <p:clrMapOvr>
    <a:masterClrMapping/>
  </p:clrMapOvr>
</p:sldLayout>
</file>

<file path=ppt/slideLayouts/slideLayout12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5585169"/>
      </p:ext>
    </p:extLst>
  </p:cSld>
  <p:clrMapOvr>
    <a:masterClrMapping/>
  </p:clrMapOvr>
</p:sldLayout>
</file>

<file path=ppt/slideLayouts/slideLayout12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6430306"/>
      </p:ext>
    </p:extLst>
  </p:cSld>
  <p:clrMapOvr>
    <a:masterClrMapping/>
  </p:clrMapOvr>
</p:sldLayout>
</file>

<file path=ppt/slideLayouts/slideLayout12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4912266"/>
      </p:ext>
    </p:extLst>
  </p:cSld>
  <p:clrMapOvr>
    <a:masterClrMapping/>
  </p:clrMapOvr>
</p:sldLayout>
</file>

<file path=ppt/slideLayouts/slideLayout12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1290720"/>
      </p:ext>
    </p:extLst>
  </p:cSld>
  <p:clrMapOvr>
    <a:masterClrMapping/>
  </p:clrMapOvr>
</p:sldLayout>
</file>

<file path=ppt/slideLayouts/slideLayout12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5855307"/>
      </p:ext>
    </p:extLst>
  </p:cSld>
  <p:clrMapOvr>
    <a:masterClrMapping/>
  </p:clrMapOvr>
</p:sldLayout>
</file>

<file path=ppt/slideLayouts/slideLayout12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71870"/>
      </p:ext>
    </p:extLst>
  </p:cSld>
  <p:clrMapOvr>
    <a:masterClrMapping/>
  </p:clrMapOvr>
</p:sldLayout>
</file>

<file path=ppt/slideLayouts/slideLayout12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2023/12/16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286203"/>
      </p:ext>
    </p:extLst>
  </p:cSld>
  <p:clrMapOvr>
    <a:masterClrMapping/>
  </p:clrMapOvr>
</p:sldLayout>
</file>

<file path=ppt/slideLayouts/slideLayout12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9714480"/>
      </p:ext>
    </p:extLst>
  </p:cSld>
  <p:clrMapOvr>
    <a:masterClrMapping/>
  </p:clrMapOvr>
  <p:transition spd="slow" advClick="0" advTm="4000">
    <p:comb/>
  </p:transition>
</p:sldLayout>
</file>

<file path=ppt/slideLayouts/slideLayout1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3937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64521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894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8982895"/>
      </p:ext>
    </p:extLst>
  </p:cSld>
  <p:clrMapOvr>
    <a:masterClrMapping/>
  </p:clrMapOvr>
</p:sldLayout>
</file>

<file path=ppt/slideLayouts/slideLayout1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35011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2023/12/16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1084305"/>
      </p:ext>
    </p:extLst>
  </p:cSld>
  <p:clrMapOvr>
    <a:masterClrMapping/>
  </p:clrMapOvr>
  <p:transition spd="slow" advTm="3000">
    <p:random/>
  </p:transition>
</p:sldLayout>
</file>

<file path=ppt/slideLayouts/slideLayout12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1606723"/>
      </p:ext>
    </p:extLst>
  </p:cSld>
  <p:clrMapOvr>
    <a:masterClrMapping/>
  </p:clrMapOvr>
</p:sldLayout>
</file>

<file path=ppt/slideLayouts/slideLayout12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008329"/>
      </p:ext>
    </p:extLst>
  </p:cSld>
  <p:clrMapOvr>
    <a:masterClrMapping/>
  </p:clrMapOvr>
</p:sldLayout>
</file>

<file path=ppt/slideLayouts/slideLayout12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3593285"/>
      </p:ext>
    </p:extLst>
  </p:cSld>
  <p:clrMapOvr>
    <a:masterClrMapping/>
  </p:clrMapOvr>
</p:sldLayout>
</file>

<file path=ppt/slideLayouts/slideLayout12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3041431"/>
      </p:ext>
    </p:extLst>
  </p:cSld>
  <p:clrMapOvr>
    <a:masterClrMapping/>
  </p:clrMapOvr>
</p:sldLayout>
</file>

<file path=ppt/slideLayouts/slideLayout12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960255"/>
      </p:ext>
    </p:extLst>
  </p:cSld>
  <p:clrMapOvr>
    <a:masterClrMapping/>
  </p:clrMapOvr>
</p:sldLayout>
</file>

<file path=ppt/slideLayouts/slideLayout12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243909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151252464"/>
      </p:ext>
    </p:extLst>
  </p:cSld>
  <p:clrMapOvr>
    <a:masterClrMapping/>
  </p:clrMapOvr>
</p:sldLayout>
</file>

<file path=ppt/slideLayouts/slideLayout12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5300936"/>
      </p:ext>
    </p:extLst>
  </p:cSld>
  <p:clrMapOvr>
    <a:masterClrMapping/>
  </p:clrMapOvr>
</p:sldLayout>
</file>

<file path=ppt/slideLayouts/slideLayout1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378261"/>
      </p:ext>
    </p:extLst>
  </p:cSld>
  <p:clrMapOvr>
    <a:masterClrMapping/>
  </p:clrMapOvr>
</p:sldLayout>
</file>

<file path=ppt/slideLayouts/slideLayout12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2023/12/16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626699"/>
      </p:ext>
    </p:extLst>
  </p:cSld>
  <p:clrMapOvr>
    <a:masterClrMapping/>
  </p:clrMapOvr>
  <p:transition spd="slow" advTm="3000">
    <p:random/>
  </p:transition>
</p:sldLayout>
</file>

<file path=ppt/slideLayouts/slideLayout12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0177911"/>
      </p:ext>
    </p:extLst>
  </p:cSld>
  <p:clrMapOvr>
    <a:masterClrMapping/>
  </p:clrMapOvr>
</p:sldLayout>
</file>

<file path=ppt/slideLayouts/slideLayout12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6322057"/>
      </p:ext>
    </p:extLst>
  </p:cSld>
  <p:clrMapOvr>
    <a:masterClrMapping/>
  </p:clrMapOvr>
</p:sldLayout>
</file>

<file path=ppt/slideLayouts/slideLayout12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498123"/>
      </p:ext>
    </p:extLst>
  </p:cSld>
  <p:clrMapOvr>
    <a:masterClrMapping/>
  </p:clrMapOvr>
</p:sldLayout>
</file>

<file path=ppt/slideLayouts/slideLayout12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3530590"/>
      </p:ext>
    </p:extLst>
  </p:cSld>
  <p:clrMapOvr>
    <a:masterClrMapping/>
  </p:clrMapOvr>
</p:sldLayout>
</file>

<file path=ppt/slideLayouts/slideLayout12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845691"/>
      </p:ext>
    </p:extLst>
  </p:cSld>
  <p:clrMapOvr>
    <a:masterClrMapping/>
  </p:clrMapOvr>
</p:sldLayout>
</file>

<file path=ppt/slideLayouts/slideLayout12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9454868"/>
      </p:ext>
    </p:extLst>
  </p:cSld>
  <p:clrMapOvr>
    <a:masterClrMapping/>
  </p:clrMapOvr>
</p:sldLayout>
</file>

<file path=ppt/slideLayouts/slideLayout12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883485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64536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0159642"/>
      </p:ext>
    </p:extLst>
  </p:cSld>
  <p:clrMapOvr>
    <a:masterClrMapping/>
  </p:clrMapOvr>
</p:sldLayout>
</file>

<file path=ppt/slideLayouts/slideLayout12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2023/12/16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568336"/>
      </p:ext>
    </p:extLst>
  </p:cSld>
  <p:clrMapOvr>
    <a:masterClrMapping/>
  </p:clrMapOvr>
</p:sldLayout>
</file>

<file path=ppt/slideLayouts/slideLayout12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6321176"/>
      </p:ext>
    </p:extLst>
  </p:cSld>
  <p:clrMapOvr>
    <a:masterClrMapping/>
  </p:clrMapOvr>
  <p:transition spd="slow" advClick="0" advTm="4000">
    <p:comb/>
  </p:transition>
</p:sldLayout>
</file>

<file path=ppt/slideLayouts/slideLayout1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3359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10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58114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2023/12/16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909498"/>
      </p:ext>
    </p:extLst>
  </p:cSld>
  <p:clrMapOvr>
    <a:masterClrMapping/>
  </p:clrMapOvr>
  <p:transition spd="slow" advTm="3000">
    <p:random/>
  </p:transition>
</p:sldLayout>
</file>

<file path=ppt/slideLayouts/slideLayout12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9554159"/>
      </p:ext>
    </p:extLst>
  </p:cSld>
  <p:clrMapOvr>
    <a:masterClrMapping/>
  </p:clrMapOvr>
</p:sldLayout>
</file>

<file path=ppt/slideLayouts/slideLayout12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0846717"/>
      </p:ext>
    </p:extLst>
  </p:cSld>
  <p:clrMapOvr>
    <a:masterClrMapping/>
  </p:clrMapOvr>
</p:sldLayout>
</file>

<file path=ppt/slideLayouts/slideLayout12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534347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371253684"/>
      </p:ext>
    </p:extLst>
  </p:cSld>
  <p:clrMapOvr>
    <a:masterClrMapping/>
  </p:clrMapOvr>
</p:sldLayout>
</file>

<file path=ppt/slideLayouts/slideLayout12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9216238"/>
      </p:ext>
    </p:extLst>
  </p:cSld>
  <p:clrMapOvr>
    <a:masterClrMapping/>
  </p:clrMapOvr>
</p:sldLayout>
</file>

<file path=ppt/slideLayouts/slideLayout12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013866"/>
      </p:ext>
    </p:extLst>
  </p:cSld>
  <p:clrMapOvr>
    <a:masterClrMapping/>
  </p:clrMapOvr>
</p:sldLayout>
</file>

<file path=ppt/slideLayouts/slideLayout12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1114192"/>
      </p:ext>
    </p:extLst>
  </p:cSld>
  <p:clrMapOvr>
    <a:masterClrMapping/>
  </p:clrMapOvr>
</p:sldLayout>
</file>

<file path=ppt/slideLayouts/slideLayout12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70460518"/>
      </p:ext>
    </p:extLst>
  </p:cSld>
  <p:clrMapOvr>
    <a:masterClrMapping/>
  </p:clrMapOvr>
</p:sldLayout>
</file>

<file path=ppt/slideLayouts/slideLayout12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7299818"/>
      </p:ext>
    </p:extLst>
  </p:cSld>
  <p:clrMapOvr>
    <a:masterClrMapping/>
  </p:clrMapOvr>
</p:sldLayout>
</file>

<file path=ppt/slideLayouts/slideLayout12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2023/12/16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886321"/>
      </p:ext>
    </p:extLst>
  </p:cSld>
  <p:clrMapOvr>
    <a:masterClrMapping/>
  </p:clrMapOvr>
  <p:transition spd="slow" advTm="3000">
    <p:random/>
  </p:transition>
</p:sldLayout>
</file>

<file path=ppt/slideLayouts/slideLayout12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8157017"/>
      </p:ext>
    </p:extLst>
  </p:cSld>
  <p:clrMapOvr>
    <a:masterClrMapping/>
  </p:clrMapOvr>
</p:sldLayout>
</file>

<file path=ppt/slideLayouts/slideLayout12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588646"/>
      </p:ext>
    </p:extLst>
  </p:cSld>
  <p:clrMapOvr>
    <a:masterClrMapping/>
  </p:clrMapOvr>
</p:sldLayout>
</file>

<file path=ppt/slideLayouts/slideLayout12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0288290"/>
      </p:ext>
    </p:extLst>
  </p:cSld>
  <p:clrMapOvr>
    <a:masterClrMapping/>
  </p:clrMapOvr>
</p:sldLayout>
</file>

<file path=ppt/slideLayouts/slideLayout12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093684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0172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2234705"/>
      </p:ext>
    </p:extLst>
  </p:cSld>
  <p:clrMapOvr>
    <a:masterClrMapping/>
  </p:clrMapOvr>
</p:sldLayout>
</file>

<file path=ppt/slideLayouts/slideLayout12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1257084"/>
      </p:ext>
    </p:extLst>
  </p:cSld>
  <p:clrMapOvr>
    <a:masterClrMapping/>
  </p:clrMapOvr>
</p:sldLayout>
</file>

<file path=ppt/slideLayouts/slideLayout12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5284922"/>
      </p:ext>
    </p:extLst>
  </p:cSld>
  <p:clrMapOvr>
    <a:masterClrMapping/>
  </p:clrMapOvr>
</p:sldLayout>
</file>

<file path=ppt/slideLayouts/slideLayout12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5465303"/>
      </p:ext>
    </p:extLst>
  </p:cSld>
  <p:clrMapOvr>
    <a:masterClrMapping/>
  </p:clrMapOvr>
</p:sldLayout>
</file>

<file path=ppt/slideLayouts/slideLayout12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2023/12/16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563758"/>
      </p:ext>
    </p:extLst>
  </p:cSld>
  <p:clrMapOvr>
    <a:masterClrMapping/>
  </p:clrMapOvr>
</p:sldLayout>
</file>

<file path=ppt/slideLayouts/slideLayout12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9688739"/>
      </p:ext>
    </p:extLst>
  </p:cSld>
  <p:clrMapOvr>
    <a:masterClrMapping/>
  </p:clrMapOvr>
  <p:transition spd="slow" advClick="0" advTm="4000">
    <p:comb/>
  </p:transition>
</p:sldLayout>
</file>

<file path=ppt/slideLayouts/slideLayout1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503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56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94644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2023/12/16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430955"/>
      </p:ext>
    </p:extLst>
  </p:cSld>
  <p:clrMapOvr>
    <a:masterClrMapping/>
  </p:clrMapOvr>
  <p:transition spd="slow" advTm="3000">
    <p:random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79632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3767350"/>
      </p:ext>
    </p:extLst>
  </p:cSld>
  <p:clrMapOvr>
    <a:masterClrMapping/>
  </p:clrMapOvr>
</p:sldLayout>
</file>

<file path=ppt/slideLayouts/slideLayout12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3700278"/>
      </p:ext>
    </p:extLst>
  </p:cSld>
  <p:clrMapOvr>
    <a:masterClrMapping/>
  </p:clrMapOvr>
</p:sldLayout>
</file>

<file path=ppt/slideLayouts/slideLayout12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6879919"/>
      </p:ext>
    </p:extLst>
  </p:cSld>
  <p:clrMapOvr>
    <a:masterClrMapping/>
  </p:clrMapOvr>
</p:sldLayout>
</file>

<file path=ppt/slideLayouts/slideLayout12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7529142"/>
      </p:ext>
    </p:extLst>
  </p:cSld>
  <p:clrMapOvr>
    <a:masterClrMapping/>
  </p:clrMapOvr>
</p:sldLayout>
</file>

<file path=ppt/slideLayouts/slideLayout12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2985784"/>
      </p:ext>
    </p:extLst>
  </p:cSld>
  <p:clrMapOvr>
    <a:masterClrMapping/>
  </p:clrMapOvr>
</p:sldLayout>
</file>

<file path=ppt/slideLayouts/slideLayout12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8469125"/>
      </p:ext>
    </p:extLst>
  </p:cSld>
  <p:clrMapOvr>
    <a:masterClrMapping/>
  </p:clrMapOvr>
</p:sldLayout>
</file>

<file path=ppt/slideLayouts/slideLayout12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1515366"/>
      </p:ext>
    </p:extLst>
  </p:cSld>
  <p:clrMapOvr>
    <a:masterClrMapping/>
  </p:clrMapOvr>
</p:sldLayout>
</file>

<file path=ppt/slideLayouts/slideLayout12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5990655"/>
      </p:ext>
    </p:extLst>
  </p:cSld>
  <p:clrMapOvr>
    <a:masterClrMapping/>
  </p:clrMapOvr>
</p:sldLayout>
</file>

<file path=ppt/slideLayouts/slideLayout12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2023/12/16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548225"/>
      </p:ext>
    </p:extLst>
  </p:cSld>
  <p:clrMapOvr>
    <a:masterClrMapping/>
  </p:clrMapOvr>
  <p:transition spd="slow" advTm="3000">
    <p:random/>
  </p:transition>
</p:sldLayout>
</file>

<file path=ppt/slideLayouts/slideLayout12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88238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7570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7259649"/>
      </p:ext>
    </p:extLst>
  </p:cSld>
  <p:clrMapOvr>
    <a:masterClrMapping/>
  </p:clrMapOvr>
</p:sldLayout>
</file>

<file path=ppt/slideLayouts/slideLayout12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7282645"/>
      </p:ext>
    </p:extLst>
  </p:cSld>
  <p:clrMapOvr>
    <a:masterClrMapping/>
  </p:clrMapOvr>
</p:sldLayout>
</file>

<file path=ppt/slideLayouts/slideLayout12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394705"/>
      </p:ext>
    </p:extLst>
  </p:cSld>
  <p:clrMapOvr>
    <a:masterClrMapping/>
  </p:clrMapOvr>
</p:sldLayout>
</file>

<file path=ppt/slideLayouts/slideLayout12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3565370"/>
      </p:ext>
    </p:extLst>
  </p:cSld>
  <p:clrMapOvr>
    <a:masterClrMapping/>
  </p:clrMapOvr>
</p:sldLayout>
</file>

<file path=ppt/slideLayouts/slideLayout12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9716661"/>
      </p:ext>
    </p:extLst>
  </p:cSld>
  <p:clrMapOvr>
    <a:masterClrMapping/>
  </p:clrMapOvr>
</p:sldLayout>
</file>

<file path=ppt/slideLayouts/slideLayout12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6913679"/>
      </p:ext>
    </p:extLst>
  </p:cSld>
  <p:clrMapOvr>
    <a:masterClrMapping/>
  </p:clrMapOvr>
</p:sldLayout>
</file>

<file path=ppt/slideLayouts/slideLayout12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1835956"/>
      </p:ext>
    </p:extLst>
  </p:cSld>
  <p:clrMapOvr>
    <a:masterClrMapping/>
  </p:clrMapOvr>
</p:sldLayout>
</file>

<file path=ppt/slideLayouts/slideLayout12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2023/12/16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1770251"/>
      </p:ext>
    </p:extLst>
  </p:cSld>
  <p:clrMapOvr>
    <a:masterClrMapping/>
  </p:clrMapOvr>
</p:sldLayout>
</file>

<file path=ppt/slideLayouts/slideLayout12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8749622"/>
      </p:ext>
    </p:extLst>
  </p:cSld>
  <p:clrMapOvr>
    <a:masterClrMapping/>
  </p:clrMapOvr>
  <p:transition spd="slow" advClick="0" advTm="4000">
    <p:comb/>
  </p:transition>
</p:sldLayout>
</file>

<file path=ppt/slideLayouts/slideLayout1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9334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60386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779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2023/12/16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861897"/>
      </p:ext>
    </p:extLst>
  </p:cSld>
  <p:clrMapOvr>
    <a:masterClrMapping/>
  </p:clrMapOvr>
</p:sldLayout>
</file>

<file path=ppt/slideLayouts/slideLayout1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5819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81985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0984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7468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9530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7669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8021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6114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00801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9358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084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38088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2508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81758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5149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64767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38825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8531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8729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0003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11271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0024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5787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7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5361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0030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4569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29807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10198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90262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9629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85139965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4346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7294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772347270"/>
      </p:ext>
    </p:extLst>
  </p:cSld>
  <p:clrMapOvr>
    <a:masterClrMapping/>
  </p:clrMapOvr>
</p:sldLayout>
</file>

<file path=ppt/slideLayouts/slideLayout1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7360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700886469"/>
      </p:ext>
    </p:extLst>
  </p:cSld>
  <p:clrMapOvr>
    <a:masterClrMapping/>
  </p:clrMapOvr>
</p:sldLayout>
</file>

<file path=ppt/slideLayouts/slideLayout1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08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367161915"/>
      </p:ext>
    </p:extLst>
  </p:cSld>
  <p:clrMapOvr>
    <a:masterClrMapping/>
  </p:clrMapOvr>
</p:sldLayout>
</file>

<file path=ppt/slideLayouts/slideLayout1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0931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245255483"/>
      </p:ext>
    </p:extLst>
  </p:cSld>
  <p:clrMapOvr>
    <a:masterClrMapping/>
  </p:clrMapOvr>
</p:sldLayout>
</file>

<file path=ppt/slideLayouts/slideLayout1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174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8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26284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34008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9090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690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34044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5263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57880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0698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002952334"/>
      </p:ext>
    </p:extLst>
  </p:cSld>
  <p:clrMapOvr>
    <a:masterClrMapping/>
  </p:clrMapOvr>
</p:sldLayout>
</file>

<file path=ppt/slideLayouts/slideLayout1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8804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392424973"/>
      </p:ext>
    </p:extLst>
  </p:cSld>
  <p:clrMapOvr>
    <a:masterClrMapping/>
  </p:clrMapOvr>
</p:sldLayout>
</file>

<file path=ppt/slideLayouts/slideLayout1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576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685725300"/>
      </p:ext>
    </p:extLst>
  </p:cSld>
  <p:clrMapOvr>
    <a:masterClrMapping/>
  </p:clrMapOvr>
</p:sldLayout>
</file>

<file path=ppt/slideLayouts/slideLayout13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594021093"/>
      </p:ext>
    </p:extLst>
  </p:cSld>
  <p:clrMapOvr>
    <a:masterClrMapping/>
  </p:clrMapOvr>
</p:sldLayout>
</file>

<file path=ppt/slideLayouts/slideLayout1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32209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20184753"/>
      </p:ext>
    </p:extLst>
  </p:cSld>
  <p:clrMapOvr>
    <a:masterClrMapping/>
  </p:clrMapOvr>
</p:sldLayout>
</file>

<file path=ppt/slideLayouts/slideLayout1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9360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205909181"/>
      </p:ext>
    </p:extLst>
  </p:cSld>
  <p:clrMapOvr>
    <a:masterClrMapping/>
  </p:clrMapOvr>
</p:sldLayout>
</file>

<file path=ppt/slideLayouts/slideLayout1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9137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2023/12/16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5600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661452051"/>
      </p:ext>
    </p:extLst>
  </p:cSld>
  <p:clrMapOvr>
    <a:masterClrMapping/>
  </p:clrMapOvr>
</p:sldLayout>
</file>

<file path=ppt/slideLayouts/slideLayout1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3743404"/>
      </p:ext>
    </p:extLst>
  </p:cSld>
  <p:clrMapOvr>
    <a:masterClrMapping/>
  </p:clrMapOvr>
</p:sldLayout>
</file>

<file path=ppt/slideLayouts/slideLayout1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68434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57544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276903"/>
      </p:ext>
    </p:extLst>
  </p:cSld>
  <p:clrMapOvr>
    <a:masterClrMapping/>
  </p:clrMapOvr>
</p:sldLayout>
</file>

<file path=ppt/slideLayouts/slideLayout13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177950532"/>
      </p:ext>
    </p:extLst>
  </p:cSld>
  <p:clrMapOvr>
    <a:masterClrMapping/>
  </p:clrMapOvr>
</p:sldLayout>
</file>

<file path=ppt/slideLayouts/slideLayout13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247352010"/>
      </p:ext>
    </p:extLst>
  </p:cSld>
  <p:clrMapOvr>
    <a:masterClrMapping/>
  </p:clrMapOvr>
</p:sldLayout>
</file>

<file path=ppt/slideLayouts/slideLayout13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1947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723637095"/>
      </p:ext>
    </p:extLst>
  </p:cSld>
  <p:clrMapOvr>
    <a:masterClrMapping/>
  </p:clrMapOvr>
</p:sldLayout>
</file>

<file path=ppt/slideLayouts/slideLayout1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4851964"/>
      </p:ext>
    </p:extLst>
  </p:cSld>
  <p:clrMapOvr>
    <a:masterClrMapping/>
  </p:clrMapOvr>
</p:sldLayout>
</file>

<file path=ppt/slideLayouts/slideLayout1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4726594"/>
      </p:ext>
    </p:extLst>
  </p:cSld>
  <p:clrMapOvr>
    <a:masterClrMapping/>
  </p:clrMapOvr>
</p:sldLayout>
</file>

<file path=ppt/slideLayouts/slideLayout1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986120"/>
      </p:ext>
    </p:extLst>
  </p:cSld>
  <p:clrMapOvr>
    <a:masterClrMapping/>
  </p:clrMapOvr>
</p:sldLayout>
</file>

<file path=ppt/slideLayouts/slideLayout1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1686491"/>
      </p:ext>
    </p:extLst>
  </p:cSld>
  <p:clrMapOvr>
    <a:masterClrMapping/>
  </p:clrMapOvr>
</p:sldLayout>
</file>

<file path=ppt/slideLayouts/slideLayout1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1257631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221626693"/>
      </p:ext>
    </p:extLst>
  </p:cSld>
  <p:clrMapOvr>
    <a:masterClrMapping/>
  </p:clrMapOvr>
</p:sldLayout>
</file>

<file path=ppt/slideLayouts/slideLayout1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8056988"/>
      </p:ext>
    </p:extLst>
  </p:cSld>
  <p:clrMapOvr>
    <a:masterClrMapping/>
  </p:clrMapOvr>
</p:sldLayout>
</file>

<file path=ppt/slideLayouts/slideLayout13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72" y="6042074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22C65B-FAC9-421A-9391-569306C0644A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74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74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BC0E72-BF06-4A19-B2CD-574FB1E7DA1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4966201"/>
      </p:ext>
    </p:extLst>
  </p:cSld>
  <p:clrMapOvr>
    <a:masterClrMapping/>
  </p:clrMapOvr>
</p:sldLayout>
</file>

<file path=ppt/slideLayouts/slideLayout13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72" y="6042074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329089-014F-40B7-AF9F-C11F97BF94C2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74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74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06FD32C-10E6-4306-A8A9-F7761EEB30E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6517482"/>
      </p:ext>
    </p:extLst>
  </p:cSld>
  <p:clrMapOvr>
    <a:masterClrMapping/>
  </p:clrMapOvr>
</p:sldLayout>
</file>

<file path=ppt/slideLayouts/slideLayout1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8880636"/>
      </p:ext>
    </p:extLst>
  </p:cSld>
  <p:clrMapOvr>
    <a:masterClrMapping/>
  </p:clrMapOvr>
</p:sldLayout>
</file>

<file path=ppt/slideLayouts/slideLayout1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9887605"/>
      </p:ext>
    </p:extLst>
  </p:cSld>
  <p:clrMapOvr>
    <a:masterClrMapping/>
  </p:clrMapOvr>
</p:sldLayout>
</file>

<file path=ppt/slideLayouts/slideLayout1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8162487"/>
      </p:ext>
    </p:extLst>
  </p:cSld>
  <p:clrMapOvr>
    <a:masterClrMapping/>
  </p:clrMapOvr>
</p:sldLayout>
</file>

<file path=ppt/slideLayouts/slideLayout1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18137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24632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186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35740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258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11708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3180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10347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3090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6212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84673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28288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1270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2783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1860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22690488"/>
      </p:ext>
    </p:extLst>
  </p:cSld>
  <p:clrMapOvr>
    <a:masterClrMapping/>
  </p:clrMapOvr>
</p:sldLayout>
</file>

<file path=ppt/slideLayouts/slideLayout13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366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9802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7215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6885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2961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780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3553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75855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8818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6125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82905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2907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3360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4358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52566680"/>
      </p:ext>
    </p:extLst>
  </p:cSld>
  <p:clrMapOvr>
    <a:masterClrMapping/>
  </p:clrMapOvr>
</p:sldLayout>
</file>

<file path=ppt/slideLayouts/slideLayout1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89982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199718855"/>
      </p:ext>
    </p:extLst>
  </p:cSld>
  <p:clrMapOvr>
    <a:masterClrMapping/>
  </p:clrMapOvr>
</p:sldLayout>
</file>

<file path=ppt/slideLayouts/slideLayout1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42563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958662206"/>
      </p:ext>
    </p:extLst>
  </p:cSld>
  <p:clrMapOvr>
    <a:masterClrMapping/>
  </p:clrMapOvr>
</p:sldLayout>
</file>

<file path=ppt/slideLayouts/slideLayout1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6119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9866818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2822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384171491"/>
      </p:ext>
    </p:extLst>
  </p:cSld>
  <p:clrMapOvr>
    <a:masterClrMapping/>
  </p:clrMapOvr>
</p:sldLayout>
</file>

<file path=ppt/slideLayouts/slideLayout1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64375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120370008"/>
      </p:ext>
    </p:extLst>
  </p:cSld>
  <p:clrMapOvr>
    <a:masterClrMapping/>
  </p:clrMapOvr>
</p:sldLayout>
</file>

<file path=ppt/slideLayouts/slideLayout1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28552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46781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6402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30648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7352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38021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4170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5949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5878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96415852"/>
      </p:ext>
    </p:extLst>
  </p:cSld>
  <p:clrMapOvr>
    <a:masterClrMapping/>
  </p:clrMapOvr>
</p:sldLayout>
</file>

<file path=ppt/slideLayouts/slideLayout1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651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676812161"/>
      </p:ext>
    </p:extLst>
  </p:cSld>
  <p:clrMapOvr>
    <a:masterClrMapping/>
  </p:clrMapOvr>
</p:sldLayout>
</file>

<file path=ppt/slideLayouts/slideLayout1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84840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355775341"/>
      </p:ext>
    </p:extLst>
  </p:cSld>
  <p:clrMapOvr>
    <a:masterClrMapping/>
  </p:clrMapOvr>
</p:sldLayout>
</file>

<file path=ppt/slideLayouts/slideLayout1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03601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667509960"/>
      </p:ext>
    </p:extLst>
  </p:cSld>
  <p:clrMapOvr>
    <a:masterClrMapping/>
  </p:clrMapOvr>
</p:sldLayout>
</file>

<file path=ppt/slideLayouts/slideLayout1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0635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819068058"/>
      </p:ext>
    </p:extLst>
  </p:cSld>
  <p:clrMapOvr>
    <a:masterClrMapping/>
  </p:clrMapOvr>
</p:sldLayout>
</file>

<file path=ppt/slideLayouts/slideLayout1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62921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852372236"/>
      </p:ext>
    </p:extLst>
  </p:cSld>
  <p:clrMapOvr>
    <a:masterClrMapping/>
  </p:clrMapOvr>
</p:sldLayout>
</file>

<file path=ppt/slideLayouts/slideLayout14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2023/12/16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27876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523001574"/>
      </p:ext>
    </p:extLst>
  </p:cSld>
  <p:clrMapOvr>
    <a:masterClrMapping/>
  </p:clrMapOvr>
</p:sldLayout>
</file>

<file path=ppt/slideLayouts/slideLayout1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368348"/>
      </p:ext>
    </p:extLst>
  </p:cSld>
  <p:clrMapOvr>
    <a:masterClrMapping/>
  </p:clrMapOvr>
</p:sldLayout>
</file>

<file path=ppt/slideLayouts/slideLayout1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4226229"/>
      </p:ext>
    </p:extLst>
  </p:cSld>
  <p:clrMapOvr>
    <a:masterClrMapping/>
  </p:clrMapOvr>
</p:sldLayout>
</file>

<file path=ppt/slideLayouts/slideLayout1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0561340"/>
      </p:ext>
    </p:extLst>
  </p:cSld>
  <p:clrMapOvr>
    <a:masterClrMapping/>
  </p:clrMapOvr>
</p:sldLayout>
</file>

<file path=ppt/slideLayouts/slideLayout14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570951415"/>
      </p:ext>
    </p:extLst>
  </p:cSld>
  <p:clrMapOvr>
    <a:masterClrMapping/>
  </p:clrMapOvr>
</p:sldLayout>
</file>

<file path=ppt/slideLayouts/slideLayout14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728509128"/>
      </p:ext>
    </p:extLst>
  </p:cSld>
  <p:clrMapOvr>
    <a:masterClrMapping/>
  </p:clrMapOvr>
</p:sldLayout>
</file>

<file path=ppt/slideLayouts/slideLayout14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8401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4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305118824"/>
      </p:ext>
    </p:extLst>
  </p:cSld>
  <p:clrMapOvr>
    <a:masterClrMapping/>
  </p:clrMapOvr>
</p:sldLayout>
</file>

<file path=ppt/slideLayouts/slideLayout14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113474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7696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0892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0547023"/>
      </p:ext>
    </p:extLst>
  </p:cSld>
  <p:clrMapOvr>
    <a:masterClrMapping/>
  </p:clrMapOvr>
</p:sldLayout>
</file>

<file path=ppt/slideLayouts/slideLayout1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32245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1462938"/>
      </p:ext>
    </p:extLst>
  </p:cSld>
  <p:clrMapOvr>
    <a:masterClrMapping/>
  </p:clrMapOvr>
</p:sldLayout>
</file>

<file path=ppt/slideLayouts/slideLayout1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93389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8647502"/>
      </p:ext>
    </p:extLst>
  </p:cSld>
  <p:clrMapOvr>
    <a:masterClrMapping/>
  </p:clrMapOvr>
</p:sldLayout>
</file>

<file path=ppt/slideLayouts/slideLayout1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7680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0337502"/>
      </p:ext>
    </p:extLst>
  </p:cSld>
  <p:clrMapOvr>
    <a:masterClrMapping/>
  </p:clrMapOvr>
</p:sldLayout>
</file>

<file path=ppt/slideLayouts/slideLayout1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0710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2978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2023/12/16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723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3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0671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10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493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2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6981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501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4060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8237621"/>
      </p:ext>
    </p:extLst>
  </p:cSld>
  <p:clrMapOvr>
    <a:masterClrMapping/>
  </p:clrMapOvr>
</p:sldLayout>
</file>

<file path=ppt/slideLayouts/slideLayout1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89309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0297090"/>
      </p:ext>
    </p:extLst>
  </p:cSld>
  <p:clrMapOvr>
    <a:masterClrMapping/>
  </p:clrMapOvr>
</p:sldLayout>
</file>

<file path=ppt/slideLayouts/slideLayout1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40067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068774976"/>
      </p:ext>
    </p:extLst>
  </p:cSld>
  <p:clrMapOvr>
    <a:masterClrMapping/>
  </p:clrMapOvr>
</p:sldLayout>
</file>

<file path=ppt/slideLayouts/slideLayout14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4598242"/>
      </p:ext>
    </p:extLst>
  </p:cSld>
  <p:clrMapOvr>
    <a:masterClrMapping/>
  </p:clrMapOvr>
</p:sldLayout>
</file>

<file path=ppt/slideLayouts/slideLayout1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97443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960210"/>
      </p:ext>
    </p:extLst>
  </p:cSld>
  <p:clrMapOvr>
    <a:masterClrMapping/>
  </p:clrMapOvr>
</p:sldLayout>
</file>

<file path=ppt/slideLayouts/slideLayout1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0842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5886286"/>
      </p:ext>
    </p:extLst>
  </p:cSld>
  <p:clrMapOvr>
    <a:masterClrMapping/>
  </p:clrMapOvr>
</p:sldLayout>
</file>

<file path=ppt/slideLayouts/slideLayout1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66570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207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3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61676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36720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57749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7119500"/>
      </p:ext>
    </p:extLst>
  </p:cSld>
  <p:clrMapOvr>
    <a:masterClrMapping/>
  </p:clrMapOvr>
</p:sldLayout>
</file>

<file path=ppt/slideLayouts/slideLayout1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2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50300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1000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6465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3999099"/>
      </p:ext>
    </p:extLst>
  </p:cSld>
  <p:clrMapOvr>
    <a:masterClrMapping/>
  </p:clrMapOvr>
</p:sldLayout>
</file>

<file path=ppt/slideLayouts/slideLayout1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7453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0194388"/>
      </p:ext>
    </p:extLst>
  </p:cSld>
  <p:clrMapOvr>
    <a:masterClrMapping/>
  </p:clrMapOvr>
</p:sldLayout>
</file>

<file path=ppt/slideLayouts/slideLayout1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11408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4447026"/>
      </p:ext>
    </p:extLst>
  </p:cSld>
  <p:clrMapOvr>
    <a:masterClrMapping/>
  </p:clrMapOvr>
</p:sldLayout>
</file>

<file path=ppt/slideLayouts/slideLayout1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567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6145085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0745016"/>
      </p:ext>
    </p:extLst>
  </p:cSld>
  <p:clrMapOvr>
    <a:masterClrMapping/>
  </p:clrMapOvr>
</p:sldLayout>
</file>

<file path=ppt/slideLayouts/slideLayout1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33853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8880761"/>
      </p:ext>
    </p:extLst>
  </p:cSld>
  <p:clrMapOvr>
    <a:masterClrMapping/>
  </p:clrMapOvr>
</p:sldLayout>
</file>

<file path=ppt/slideLayouts/slideLayout1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52607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/>
          <a:p>
            <a:fld id="{32BF82D2-7A68-459D-A996-9BDDA2518FA4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2023/12/16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/>
          <a:p>
            <a:fld id="{3E01EE5D-26FB-46D5-A381-ECFB35BF1D34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6690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0C6303A0-9065-42AF-906A-DE1E800FE257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2AD3D7CA-7BD8-4738-B6AB-718737AA462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2361526"/>
      </p:ext>
    </p:extLst>
  </p:cSld>
  <p:clrMapOvr>
    <a:masterClrMapping/>
  </p:clrMapOvr>
</p:sldLayout>
</file>

<file path=ppt/slideLayouts/slideLayout1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96353"/>
      </p:ext>
    </p:extLst>
  </p:cSld>
  <p:clrMapOvr>
    <a:masterClrMapping/>
  </p:clrMapOvr>
</p:sldLayout>
</file>

<file path=ppt/slideLayouts/slideLayout1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2706086"/>
      </p:ext>
    </p:extLst>
  </p:cSld>
  <p:clrMapOvr>
    <a:masterClrMapping/>
  </p:clrMapOvr>
</p:sldLayout>
</file>

<file path=ppt/slideLayouts/slideLayout1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1549527"/>
      </p:ext>
    </p:extLst>
  </p:cSld>
  <p:clrMapOvr>
    <a:masterClrMapping/>
  </p:clrMapOvr>
</p:sldLayout>
</file>

<file path=ppt/slideLayouts/slideLayout14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ACFC516-0EBD-4852-9DFD-FFC809B16810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55DB59F-0B7A-4009-ADD8-CBB6E0E226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8409196"/>
      </p:ext>
    </p:extLst>
  </p:cSld>
  <p:clrMapOvr>
    <a:masterClrMapping/>
  </p:clrMapOvr>
</p:sldLayout>
</file>

<file path=ppt/slideLayouts/slideLayout14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398359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5229878"/>
      </p:ext>
    </p:extLst>
  </p:cSld>
  <p:clrMapOvr>
    <a:masterClrMapping/>
  </p:clrMapOvr>
</p:sldLayout>
</file>

<file path=ppt/slideLayouts/slideLayout14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3880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4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233108B3-3C5F-434E-B7C6-124BB30C5988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0FCC38CE-CFED-41E2-93E2-A213294AFB8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7806269"/>
      </p:ext>
    </p:extLst>
  </p:cSld>
  <p:clrMapOvr>
    <a:masterClrMapping/>
  </p:clrMapOvr>
</p:sldLayout>
</file>

<file path=ppt/slideLayouts/slideLayout14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6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6795564"/>
      </p:ext>
    </p:extLst>
  </p:cSld>
  <p:clrMapOvr>
    <a:masterClrMapping/>
  </p:clrMapOvr>
</p:sldLayout>
</file>

<file path=ppt/slideLayouts/slideLayout1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3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2534957799"/>
      </p:ext>
    </p:extLst>
  </p:cSld>
  <p:clrMapOvr>
    <a:masterClrMapping/>
  </p:clrMapOvr>
</p:sldLayout>
</file>

<file path=ppt/slideLayouts/slideLayout1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543689488"/>
      </p:ext>
    </p:extLst>
  </p:cSld>
  <p:clrMapOvr>
    <a:masterClrMapping/>
  </p:clrMapOvr>
</p:sldLayout>
</file>

<file path=ppt/slideLayouts/slideLayout1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173354631"/>
      </p:ext>
    </p:extLst>
  </p:cSld>
  <p:clrMapOvr>
    <a:masterClrMapping/>
  </p:clrMapOvr>
</p:sldLayout>
</file>

<file path=ppt/slideLayouts/slideLayout1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2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1876232083"/>
      </p:ext>
    </p:extLst>
  </p:cSld>
  <p:clrMapOvr>
    <a:masterClrMapping/>
  </p:clrMapOvr>
</p:sldLayout>
</file>

<file path=ppt/slideLayouts/slideLayout1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746202011"/>
      </p:ext>
    </p:extLst>
  </p:cSld>
  <p:clrMapOvr>
    <a:masterClrMapping/>
  </p:clrMapOvr>
</p:sldLayout>
</file>

<file path=ppt/slideLayouts/slideLayout1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54915847"/>
      </p:ext>
    </p:extLst>
  </p:cSld>
  <p:clrMapOvr>
    <a:masterClrMapping/>
  </p:clrMapOvr>
</p:sldLayout>
</file>

<file path=ppt/slideLayouts/slideLayout14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1F66C1E-8BBB-45D9-B05F-5B47EA3C5016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3DB09E1-0499-4349-A5DD-6FC4457040E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88310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568593038"/>
      </p:ext>
    </p:extLst>
  </p:cSld>
  <p:clrMapOvr>
    <a:masterClrMapping/>
  </p:clrMapOvr>
</p:sldLayout>
</file>

<file path=ppt/slideLayouts/slideLayout1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2631666"/>
      </p:ext>
    </p:extLst>
  </p:cSld>
  <p:clrMapOvr>
    <a:masterClrMapping/>
  </p:clrMapOvr>
</p:sldLayout>
</file>

<file path=ppt/slideLayouts/slideLayout14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23436DF-DB2A-4038-BAF1-07AEEF958347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850D65F-1DA4-4CEC-8718-30D142268E5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3981346"/>
      </p:ext>
    </p:extLst>
  </p:cSld>
  <p:clrMapOvr>
    <a:masterClrMapping/>
  </p:clrMapOvr>
</p:sldLayout>
</file>

<file path=ppt/slideLayouts/slideLayout1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1669147"/>
      </p:ext>
    </p:extLst>
  </p:cSld>
  <p:clrMapOvr>
    <a:masterClrMapping/>
  </p:clrMapOvr>
</p:sldLayout>
</file>

<file path=ppt/slideLayouts/slideLayout14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D4B0954-0789-48CC-A8F5-C9137E3E9F72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95401FC-AD89-4F99-8D99-AF2DF0E4934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376227"/>
      </p:ext>
    </p:extLst>
  </p:cSld>
  <p:clrMapOvr>
    <a:masterClrMapping/>
  </p:clrMapOvr>
</p:sldLayout>
</file>

<file path=ppt/slideLayouts/slideLayout1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6485733"/>
      </p:ext>
    </p:extLst>
  </p:cSld>
  <p:clrMapOvr>
    <a:masterClrMapping/>
  </p:clrMapOvr>
</p:sldLayout>
</file>

<file path=ppt/slideLayouts/slideLayout14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8F4EFA5-8EC9-4DB3-BA74-4C5EF3B66203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3C26F04-D23C-4AB1-9E4D-52FD3B524F6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9420884"/>
      </p:ext>
    </p:extLst>
  </p:cSld>
  <p:clrMapOvr>
    <a:masterClrMapping/>
  </p:clrMapOvr>
</p:sldLayout>
</file>

<file path=ppt/slideLayouts/slideLayout1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9343612"/>
      </p:ext>
    </p:extLst>
  </p:cSld>
  <p:clrMapOvr>
    <a:masterClrMapping/>
  </p:clrMapOvr>
</p:sldLayout>
</file>

<file path=ppt/slideLayouts/slideLayout14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AA93B39-59D5-422D-80B2-577FE3B49427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3569EF3-805F-43FF-BCD0-19E904F0BA7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47059"/>
      </p:ext>
    </p:extLst>
  </p:cSld>
  <p:clrMapOvr>
    <a:masterClrMapping/>
  </p:clrMapOvr>
</p:sldLayout>
</file>

<file path=ppt/slideLayouts/slideLayout1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7814625"/>
      </p:ext>
    </p:extLst>
  </p:cSld>
  <p:clrMapOvr>
    <a:masterClrMapping/>
  </p:clrMapOvr>
</p:sldLayout>
</file>

<file path=ppt/slideLayouts/slideLayout14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8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42032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6705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289539643"/>
      </p:ext>
    </p:extLst>
  </p:cSld>
  <p:clrMapOvr>
    <a:masterClrMapping/>
  </p:clrMapOvr>
</p:sldLayout>
</file>

<file path=ppt/slideLayouts/slideLayout1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3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416368381"/>
      </p:ext>
    </p:extLst>
  </p:cSld>
  <p:clrMapOvr>
    <a:masterClrMapping/>
  </p:clrMapOvr>
</p:sldLayout>
</file>

<file path=ppt/slideLayouts/slideLayout1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002341344"/>
      </p:ext>
    </p:extLst>
  </p:cSld>
  <p:clrMapOvr>
    <a:masterClrMapping/>
  </p:clrMapOvr>
</p:sldLayout>
</file>

<file path=ppt/slideLayouts/slideLayout1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1566040923"/>
      </p:ext>
    </p:extLst>
  </p:cSld>
  <p:clrMapOvr>
    <a:masterClrMapping/>
  </p:clrMapOvr>
</p:sldLayout>
</file>

<file path=ppt/slideLayouts/slideLayout1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2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2802675775"/>
      </p:ext>
    </p:extLst>
  </p:cSld>
  <p:clrMapOvr>
    <a:masterClrMapping/>
  </p:clrMapOvr>
</p:sldLayout>
</file>

<file path=ppt/slideLayouts/slideLayout1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1370617136"/>
      </p:ext>
    </p:extLst>
  </p:cSld>
  <p:clrMapOvr>
    <a:masterClrMapping/>
  </p:clrMapOvr>
</p:sldLayout>
</file>

<file path=ppt/slideLayouts/slideLayout1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4998890"/>
      </p:ext>
    </p:extLst>
  </p:cSld>
  <p:clrMapOvr>
    <a:masterClrMapping/>
  </p:clrMapOvr>
</p:sldLayout>
</file>

<file path=ppt/slideLayouts/slideLayout15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D460D46-B0D5-4132-AD8F-813461EA5BD1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01E04C3-982C-4A01-A444-B2D0CD51FAD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5593593"/>
      </p:ext>
    </p:extLst>
  </p:cSld>
  <p:clrMapOvr>
    <a:masterClrMapping/>
  </p:clrMapOvr>
</p:sldLayout>
</file>

<file path=ppt/slideLayouts/slideLayout1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2456340"/>
      </p:ext>
    </p:extLst>
  </p:cSld>
  <p:clrMapOvr>
    <a:masterClrMapping/>
  </p:clrMapOvr>
</p:sldLayout>
</file>

<file path=ppt/slideLayouts/slideLayout15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BA8612B-1752-4BC5-A899-04E84A0BBC3C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F8F55A5-3625-4D47-825D-3C297B1BD58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2928939"/>
      </p:ext>
    </p:extLst>
  </p:cSld>
  <p:clrMapOvr>
    <a:masterClrMapping/>
  </p:clrMapOvr>
</p:sldLayout>
</file>

<file path=ppt/slideLayouts/slideLayout1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8861884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338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5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774ED04-9A4D-4F58-89B4-8A0565C5482E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0D1C31C-F7F5-4C6A-AAAE-B87954A0200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1061625"/>
      </p:ext>
    </p:extLst>
  </p:cSld>
  <p:clrMapOvr>
    <a:masterClrMapping/>
  </p:clrMapOvr>
</p:sldLayout>
</file>

<file path=ppt/slideLayouts/slideLayout1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3028457"/>
      </p:ext>
    </p:extLst>
  </p:cSld>
  <p:clrMapOvr>
    <a:masterClrMapping/>
  </p:clrMapOvr>
</p:sldLayout>
</file>

<file path=ppt/slideLayouts/slideLayout15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B37FBE6-EE01-4622-8875-2B5DE15A8039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BAE2A17-A3A5-4E41-8788-DE56708CDC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0382534"/>
      </p:ext>
    </p:extLst>
  </p:cSld>
  <p:clrMapOvr>
    <a:masterClrMapping/>
  </p:clrMapOvr>
</p:sldLayout>
</file>

<file path=ppt/slideLayouts/slideLayout1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7099424"/>
      </p:ext>
    </p:extLst>
  </p:cSld>
  <p:clrMapOvr>
    <a:masterClrMapping/>
  </p:clrMapOvr>
</p:sldLayout>
</file>

<file path=ppt/slideLayouts/slideLayout15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E799BA9-C7FD-4E54-8B5F-43A743A1BC4C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C6EBAE5-6302-4B97-B4E9-AE8ECA6DDFB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9887523"/>
      </p:ext>
    </p:extLst>
  </p:cSld>
  <p:clrMapOvr>
    <a:masterClrMapping/>
  </p:clrMapOvr>
</p:sldLayout>
</file>

<file path=ppt/slideLayouts/slideLayout1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8948355"/>
      </p:ext>
    </p:extLst>
  </p:cSld>
  <p:clrMapOvr>
    <a:masterClrMapping/>
  </p:clrMapOvr>
</p:sldLayout>
</file>

<file path=ppt/slideLayouts/slideLayout15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44EC6E1-C519-4DBB-81AA-AE32E6245E22}" type="datetimeFigureOut">
              <a:rPr lang="zh-CN" altLang="en-US">
                <a:solidFill>
                  <a:srgbClr val="5F5F5F"/>
                </a:solidFill>
              </a:rPr>
              <a:pPr>
                <a:defRPr/>
              </a:pPr>
              <a:t>2023/12/16</a:t>
            </a:fld>
            <a:endParaRPr lang="zh-CN" altLang="en-US">
              <a:solidFill>
                <a:srgbClr val="5F5F5F"/>
              </a:solidFill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>
              <a:solidFill>
                <a:srgbClr val="5F5F5F"/>
              </a:solidFill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0CE6E8A-E724-4305-BC68-4C5C9379D97B}" type="slidenum">
              <a:rPr lang="zh-CN" altLang="en-US">
                <a:solidFill>
                  <a:srgbClr val="5F5F5F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08491"/>
      </p:ext>
    </p:extLst>
  </p:cSld>
  <p:clrMapOvr>
    <a:masterClrMapping/>
  </p:clrMapOvr>
</p:sldLayout>
</file>

<file path=ppt/slideLayouts/slideLayout15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7C80CA46-1D22-462F-922F-367BD8090FC2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9220B2E4-E6C1-4709-8A7F-068D425CE2F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2337265"/>
      </p:ext>
    </p:extLst>
  </p:cSld>
  <p:clrMapOvr>
    <a:masterClrMapping/>
  </p:clrMapOvr>
</p:sldLayout>
</file>

<file path=ppt/slideLayouts/slideLayout1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3376201"/>
      </p:ext>
    </p:extLst>
  </p:cSld>
  <p:clrMapOvr>
    <a:masterClrMapping/>
  </p:clrMapOvr>
</p:sldLayout>
</file>

<file path=ppt/slideLayouts/slideLayout1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5939620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955293229"/>
      </p:ext>
    </p:extLst>
  </p:cSld>
  <p:clrMapOvr>
    <a:masterClrMapping/>
  </p:clrMapOvr>
</p:sldLayout>
</file>

<file path=ppt/slideLayouts/slideLayout1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3949569"/>
      </p:ext>
    </p:extLst>
  </p:cSld>
  <p:clrMapOvr>
    <a:masterClrMapping/>
  </p:clrMapOvr>
</p:sldLayout>
</file>

<file path=ppt/slideLayouts/slideLayout1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3454FFD-B089-4CE3-A8DA-EF486325D05D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04EE65B-E6C4-4E6E-9F1A-3BD6FA8AB0C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95144864"/>
      </p:ext>
    </p:extLst>
  </p:cSld>
  <p:clrMapOvr>
    <a:masterClrMapping/>
  </p:clrMapOvr>
</p:sldLayout>
</file>

<file path=ppt/slideLayouts/slideLayout15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CB60C95-F0FB-4A4C-97A2-4B7D26577555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456159D-9635-46A2-BFDC-CF1E90E64D5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1009791"/>
      </p:ext>
    </p:extLst>
  </p:cSld>
  <p:clrMapOvr>
    <a:masterClrMapping/>
  </p:clrMapOvr>
</p:sldLayout>
</file>

<file path=ppt/slideLayouts/slideLayout15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0722598"/>
      </p:ext>
    </p:extLst>
  </p:cSld>
  <p:clrMapOvr>
    <a:masterClrMapping/>
  </p:clrMapOvr>
  <p:transition spd="slow" advClick="0" advTm="0">
    <p:random/>
  </p:transition>
</p:sldLayout>
</file>

<file path=ppt/slideLayouts/slideLayout15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7805AC1-D4A9-4F68-86E2-6E97848130C7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55443B7-D7C5-44C2-9C7C-5E40BAA06C0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9915584"/>
      </p:ext>
    </p:extLst>
  </p:cSld>
  <p:clrMapOvr>
    <a:masterClrMapping/>
  </p:clrMapOvr>
</p:sldLayout>
</file>

<file path=ppt/slideLayouts/slideLayout15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9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85483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3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1553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5197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578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2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8528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4825355"/>
      </p:ext>
    </p:extLst>
  </p:cSld>
  <p:clrMapOvr>
    <a:masterClrMapping/>
  </p:clrMapOvr>
</p:sldLayout>
</file>

<file path=ppt/slideLayouts/slideLayout15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0700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6785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5785726"/>
      </p:ext>
    </p:extLst>
  </p:cSld>
  <p:clrMapOvr>
    <a:masterClrMapping/>
  </p:clrMapOvr>
</p:sldLayout>
</file>

<file path=ppt/slideLayouts/slideLayout1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5221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1042547"/>
      </p:ext>
    </p:extLst>
  </p:cSld>
  <p:clrMapOvr>
    <a:masterClrMapping/>
  </p:clrMapOvr>
</p:sldLayout>
</file>

<file path=ppt/slideLayouts/slideLayout1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62967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8675678"/>
      </p:ext>
    </p:extLst>
  </p:cSld>
  <p:clrMapOvr>
    <a:masterClrMapping/>
  </p:clrMapOvr>
</p:sldLayout>
</file>

<file path=ppt/slideLayouts/slideLayout15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2803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8037035"/>
      </p:ext>
    </p:extLst>
  </p:cSld>
  <p:clrMapOvr>
    <a:masterClrMapping/>
  </p:clrMapOvr>
</p:sldLayout>
</file>

<file path=ppt/slideLayouts/slideLayout1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5211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16436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4330788"/>
      </p:ext>
    </p:extLst>
  </p:cSld>
  <p:clrMapOvr>
    <a:masterClrMapping/>
  </p:clrMapOvr>
</p:sldLayout>
</file>

<file path=ppt/slideLayouts/slideLayout1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4691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0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38675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3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94223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2836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762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2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93228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68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8069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2825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1371742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249465"/>
      </p:ext>
    </p:extLst>
  </p:cSld>
  <p:clrMapOvr>
    <a:masterClrMapping/>
  </p:clrMapOvr>
</p:sldLayout>
</file>

<file path=ppt/slideLayouts/slideLayout1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2177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8957255"/>
      </p:ext>
    </p:extLst>
  </p:cSld>
  <p:clrMapOvr>
    <a:masterClrMapping/>
  </p:clrMapOvr>
</p:sldLayout>
</file>

<file path=ppt/slideLayouts/slideLayout1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2728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4705639"/>
      </p:ext>
    </p:extLst>
  </p:cSld>
  <p:clrMapOvr>
    <a:masterClrMapping/>
  </p:clrMapOvr>
</p:sldLayout>
</file>

<file path=ppt/slideLayouts/slideLayout1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03092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8129811"/>
      </p:ext>
    </p:extLst>
  </p:cSld>
  <p:clrMapOvr>
    <a:masterClrMapping/>
  </p:clrMapOvr>
</p:sldLayout>
</file>

<file path=ppt/slideLayouts/slideLayout1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4390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6770981"/>
      </p:ext>
    </p:extLst>
  </p:cSld>
  <p:clrMapOvr>
    <a:masterClrMapping/>
  </p:clrMapOvr>
</p:sldLayout>
</file>

<file path=ppt/slideLayouts/slideLayout1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4210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32BF82D2-7A68-459D-A996-9BDDA2518FA4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 defTabSz="457200"/>
              <a:t>2023/12/16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3E01EE5D-26FB-46D5-A381-ECFB35BF1D34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327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91820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457200">
              <a:defRPr/>
            </a:pPr>
            <a:fld id="{0C6303A0-9065-42AF-906A-DE1E800FE257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457200">
              <a:defRPr/>
            </a:pPr>
            <a:fld id="{2AD3D7CA-7BD8-4738-B6AB-718737AA462A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6488361"/>
      </p:ext>
    </p:extLst>
  </p:cSld>
  <p:clrMapOvr>
    <a:masterClrMapping/>
  </p:clrMapOvr>
</p:sldLayout>
</file>

<file path=ppt/slideLayouts/slideLayout1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1495630"/>
      </p:ext>
    </p:extLst>
  </p:cSld>
  <p:clrMapOvr>
    <a:masterClrMapping/>
  </p:clrMapOvr>
</p:sldLayout>
</file>

<file path=ppt/slideLayouts/slideLayout1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4261557"/>
      </p:ext>
    </p:extLst>
  </p:cSld>
  <p:clrMapOvr>
    <a:masterClrMapping/>
  </p:clrMapOvr>
</p:sldLayout>
</file>

<file path=ppt/slideLayouts/slideLayout1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4747929"/>
      </p:ext>
    </p:extLst>
  </p:cSld>
  <p:clrMapOvr>
    <a:masterClrMapping/>
  </p:clrMapOvr>
</p:sldLayout>
</file>

<file path=ppt/slideLayouts/slideLayout15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457200">
              <a:defRPr/>
            </a:pPr>
            <a:fld id="{3ACFC516-0EBD-4852-9DFD-FFC809B16810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457200">
              <a:defRPr/>
            </a:pPr>
            <a:fld id="{855DB59F-0B7A-4009-ADD8-CBB6E0E22669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460600"/>
      </p:ext>
    </p:extLst>
  </p:cSld>
  <p:clrMapOvr>
    <a:masterClrMapping/>
  </p:clrMapOvr>
</p:sldLayout>
</file>

<file path=ppt/slideLayouts/slideLayout15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603141"/>
      </p:ext>
    </p:extLst>
  </p:cSld>
  <p:clrMapOvr>
    <a:masterClrMapping/>
  </p:clrMapOvr>
</p:sldLayout>
</file>

<file path=ppt/slideLayouts/slideLayout15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99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99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2361308"/>
      </p:ext>
    </p:extLst>
  </p:cSld>
  <p:clrMapOvr>
    <a:masterClrMapping/>
  </p:clrMapOvr>
</p:sldLayout>
</file>

<file path=ppt/slideLayouts/slideLayout15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69024"/>
      </p:ext>
    </p:extLst>
  </p:cSld>
  <p:clrMapOvr>
    <a:masterClrMapping/>
  </p:clrMapOvr>
</p:sldLayout>
</file>

<file path=ppt/slideLayouts/slideLayout15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305886"/>
      </p:ext>
    </p:extLst>
  </p:cSld>
  <p:clrMapOvr>
    <a:masterClrMapping/>
  </p:clrMapOvr>
</p:sldLayout>
</file>

<file path=ppt/slideLayouts/slideLayout15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5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7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872860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6494778"/>
      </p:ext>
    </p:extLst>
  </p:cSld>
  <p:clrMapOvr>
    <a:masterClrMapping/>
  </p:clrMapOvr>
</p:sldLayout>
</file>

<file path=ppt/slideLayouts/slideLayout15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304793"/>
      </p:ext>
    </p:extLst>
  </p:cSld>
  <p:clrMapOvr>
    <a:masterClrMapping/>
  </p:clrMapOvr>
</p:sldLayout>
</file>

<file path=ppt/slideLayouts/slideLayout15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294606"/>
      </p:ext>
    </p:extLst>
  </p:cSld>
  <p:clrMapOvr>
    <a:masterClrMapping/>
  </p:clrMapOvr>
</p:sldLayout>
</file>

<file path=ppt/slideLayouts/slideLayout15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099856"/>
      </p:ext>
    </p:extLst>
  </p:cSld>
  <p:clrMapOvr>
    <a:masterClrMapping/>
  </p:clrMapOvr>
</p:sldLayout>
</file>

<file path=ppt/slideLayouts/slideLayout15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935900"/>
      </p:ext>
    </p:extLst>
  </p:cSld>
  <p:clrMapOvr>
    <a:masterClrMapping/>
  </p:clrMapOvr>
</p:sldLayout>
</file>

<file path=ppt/slideLayouts/slideLayout15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699061"/>
      </p:ext>
    </p:extLst>
  </p:cSld>
  <p:clrMapOvr>
    <a:masterClrMapping/>
  </p:clrMapOvr>
</p:sldLayout>
</file>

<file path=ppt/slideLayouts/slideLayout15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3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025903"/>
      </p:ext>
    </p:extLst>
  </p:cSld>
  <p:clrMapOvr>
    <a:masterClrMapping/>
  </p:clrMapOvr>
</p:sldLayout>
</file>

<file path=ppt/slideLayouts/slideLayout15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440515"/>
      </p:ext>
    </p:extLst>
  </p:cSld>
  <p:clrMapOvr>
    <a:masterClrMapping/>
  </p:clrMapOvr>
</p:sldLayout>
</file>

<file path=ppt/slideLayouts/slideLayout15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113112"/>
      </p:ext>
    </p:extLst>
  </p:cSld>
  <p:clrMapOvr>
    <a:masterClrMapping/>
  </p:clrMapOvr>
</p:sldLayout>
</file>

<file path=ppt/slideLayouts/slideLayout15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681707"/>
      </p:ext>
    </p:extLst>
  </p:cSld>
  <p:clrMapOvr>
    <a:masterClrMapping/>
  </p:clrMapOvr>
</p:sldLayout>
</file>

<file path=ppt/slideLayouts/slideLayout15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555448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34526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6840431"/>
      </p:ext>
    </p:extLst>
  </p:cSld>
  <p:clrMapOvr>
    <a:masterClrMapping/>
  </p:clrMapOvr>
</p:sldLayout>
</file>

<file path=ppt/slideLayouts/slideLayout15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860906"/>
      </p:ext>
    </p:extLst>
  </p:cSld>
  <p:clrMapOvr>
    <a:masterClrMapping/>
  </p:clrMapOvr>
</p:sldLayout>
</file>

<file path=ppt/slideLayouts/slideLayout15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371497"/>
      </p:ext>
    </p:extLst>
  </p:cSld>
  <p:clrMapOvr>
    <a:masterClrMapping/>
  </p:clrMapOvr>
</p:sldLayout>
</file>

<file path=ppt/slideLayouts/slideLayout15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5688483"/>
      </p:ext>
    </p:extLst>
  </p:cSld>
  <p:clrMapOvr>
    <a:masterClrMapping/>
  </p:clrMapOvr>
</p:sldLayout>
</file>

<file path=ppt/slideLayouts/slideLayout15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901264"/>
      </p:ext>
    </p:extLst>
  </p:cSld>
  <p:clrMapOvr>
    <a:masterClrMapping/>
  </p:clrMapOvr>
</p:sldLayout>
</file>

<file path=ppt/slideLayouts/slideLayout15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061022"/>
      </p:ext>
    </p:extLst>
  </p:cSld>
  <p:clrMapOvr>
    <a:masterClrMapping/>
  </p:clrMapOvr>
</p:sldLayout>
</file>

<file path=ppt/slideLayouts/slideLayout15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332697"/>
      </p:ext>
    </p:extLst>
  </p:cSld>
  <p:clrMapOvr>
    <a:masterClrMapping/>
  </p:clrMapOvr>
</p:sldLayout>
</file>

<file path=ppt/slideLayouts/slideLayout15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081826"/>
      </p:ext>
    </p:extLst>
  </p:cSld>
  <p:clrMapOvr>
    <a:masterClrMapping/>
  </p:clrMapOvr>
</p:sldLayout>
</file>

<file path=ppt/slideLayouts/slideLayout15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4045321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37519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6394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3182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4362152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0691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1594113"/>
      </p:ext>
    </p:extLst>
  </p:cSld>
  <p:clrMapOvr>
    <a:masterClrMapping/>
  </p:clrMapOvr>
  <p:transition spd="slow" advTm="3000"/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6405079"/>
      </p:ext>
    </p:extLst>
  </p:cSld>
  <p:clrMapOvr>
    <a:masterClrMapping/>
  </p:clrMapOvr>
  <p:transition spd="slow" advTm="3000"/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7427299"/>
      </p:ext>
    </p:extLst>
  </p:cSld>
  <p:clrMapOvr>
    <a:masterClrMapping/>
  </p:clrMapOvr>
  <p:transition spd="slow" advTm="3000"/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3128707"/>
      </p:ext>
    </p:extLst>
  </p:cSld>
  <p:clrMapOvr>
    <a:masterClrMapping/>
  </p:clrMapOvr>
  <p:transition spd="slow" advTm="3000"/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A555B3B3-C94B-4900-8A1F-220359EE6AAD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72B3403-94C5-4D26-BB59-AC8DAC884A2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5888548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9758203"/>
      </p:ext>
    </p:extLst>
  </p:cSld>
  <p:clrMapOvr>
    <a:masterClrMapping/>
  </p:clrMapOvr>
  <p:transition spd="slow" advTm="3000"/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0952365"/>
      </p:ext>
    </p:extLst>
  </p:cSld>
  <p:clrMapOvr>
    <a:masterClrMapping/>
  </p:clrMapOvr>
  <p:transition spd="slow" advTm="300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4614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0200453"/>
      </p:ext>
    </p:extLst>
  </p:cSld>
  <p:clrMapOvr>
    <a:masterClrMapping/>
  </p:clrMapOvr>
  <p:transition spd="slow" advTm="3000"/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D3651C4A-636C-43D5-8F45-9B7FA68B1021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0CB755A3-A002-406D-A30A-EA229C631C3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2052412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/>
          </p:cNvPr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422852A1-82BC-420A-A8F1-ADF75FD23FF1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4">
            <a:extLst/>
          </p:cNvPr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5">
            <a:extLst/>
          </p:cNvPr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FCBEF"/>
                </a:solidFill>
              </a:defRPr>
            </a:lvl1pPr>
          </a:lstStyle>
          <a:p>
            <a:pPr defTabSz="457200">
              <a:defRPr/>
            </a:pPr>
            <a:fld id="{8DEF1F46-8D2F-4052-9F6A-08F3809E54A5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3227177"/>
      </p:ext>
    </p:extLst>
  </p:cSld>
  <p:clrMapOvr>
    <a:masterClrMapping/>
  </p:clrMapOvr>
  <p:transition spd="slow" advTm="3000">
    <p:random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97575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5939329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0887678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2622590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867631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588985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8230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8541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7308673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9F37422E-C080-45AE-A171-86F1DA5412CB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C6813B9-9666-40E6-9203-AE5DBA65578F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8922552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9128810"/>
      </p:ext>
    </p:extLst>
  </p:cSld>
  <p:clrMapOvr>
    <a:masterClrMapping/>
  </p:clrMapOvr>
  <p:transition spd="slow" advTm="3000"/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6683431"/>
      </p:ext>
    </p:extLst>
  </p:cSld>
  <p:clrMapOvr>
    <a:masterClrMapping/>
  </p:clrMapOvr>
  <p:transition spd="slow" advTm="3000"/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1876435"/>
      </p:ext>
    </p:extLst>
  </p:cSld>
  <p:clrMapOvr>
    <a:masterClrMapping/>
  </p:clrMapOvr>
  <p:transition spd="slow" advTm="3000"/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0945195"/>
      </p:ext>
    </p:extLst>
  </p:cSld>
  <p:clrMapOvr>
    <a:masterClrMapping/>
  </p:clrMapOvr>
  <p:transition spd="slow" advTm="3000"/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A555B3B3-C94B-4900-8A1F-220359EE6AAD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72B3403-94C5-4D26-BB59-AC8DAC884A2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8797124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9669345"/>
      </p:ext>
    </p:extLst>
  </p:cSld>
  <p:clrMapOvr>
    <a:masterClrMapping/>
  </p:clrMapOvr>
  <p:transition spd="slow" advTm="3000"/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8564762"/>
      </p:ext>
    </p:extLst>
  </p:cSld>
  <p:clrMapOvr>
    <a:masterClrMapping/>
  </p:clrMapOvr>
  <p:transition spd="slow" advTm="3000"/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6925980"/>
      </p:ext>
    </p:extLst>
  </p:cSld>
  <p:clrMapOvr>
    <a:masterClrMapping/>
  </p:clrMapOvr>
  <p:transition spd="slow" advTm="300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34607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D3651C4A-636C-43D5-8F45-9B7FA68B1021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0CB755A3-A002-406D-A30A-EA229C631C3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5588964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/>
          </p:cNvPr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422852A1-82BC-420A-A8F1-ADF75FD23FF1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4">
            <a:extLst/>
          </p:cNvPr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5">
            <a:extLst/>
          </p:cNvPr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FCBEF"/>
                </a:solidFill>
              </a:defRPr>
            </a:lvl1pPr>
          </a:lstStyle>
          <a:p>
            <a:pPr defTabSz="457200">
              <a:defRPr/>
            </a:pPr>
            <a:fld id="{8DEF1F46-8D2F-4052-9F6A-08F3809E54A5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4526167"/>
      </p:ext>
    </p:extLst>
  </p:cSld>
  <p:clrMapOvr>
    <a:masterClrMapping/>
  </p:clrMapOvr>
  <p:transition spd="slow" advTm="3000">
    <p:random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4567947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3928437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1875203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0622524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4690722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6958485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15080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1721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7827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2934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9F37422E-C080-45AE-A171-86F1DA5412CB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C6813B9-9666-40E6-9203-AE5DBA65578F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0684459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5300323"/>
      </p:ext>
    </p:extLst>
  </p:cSld>
  <p:clrMapOvr>
    <a:masterClrMapping/>
  </p:clrMapOvr>
  <p:transition spd="slow" advTm="3000"/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5934730"/>
      </p:ext>
    </p:extLst>
  </p:cSld>
  <p:clrMapOvr>
    <a:masterClrMapping/>
  </p:clrMapOvr>
  <p:transition spd="slow" advTm="3000"/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7274721"/>
      </p:ext>
    </p:extLst>
  </p:cSld>
  <p:clrMapOvr>
    <a:masterClrMapping/>
  </p:clrMapOvr>
  <p:transition spd="slow" advTm="3000"/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5310080"/>
      </p:ext>
    </p:extLst>
  </p:cSld>
  <p:clrMapOvr>
    <a:masterClrMapping/>
  </p:clrMapOvr>
  <p:transition spd="slow" advTm="3000"/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A555B3B3-C94B-4900-8A1F-220359EE6AAD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72B3403-94C5-4D26-BB59-AC8DAC884A2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5765728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3221125"/>
      </p:ext>
    </p:extLst>
  </p:cSld>
  <p:clrMapOvr>
    <a:masterClrMapping/>
  </p:clrMapOvr>
  <p:transition spd="slow" advTm="3000"/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5427038"/>
      </p:ext>
    </p:extLst>
  </p:cSld>
  <p:clrMapOvr>
    <a:masterClrMapping/>
  </p:clrMapOvr>
  <p:transition spd="slow" advTm="3000"/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7637360"/>
      </p:ext>
    </p:extLst>
  </p:cSld>
  <p:clrMapOvr>
    <a:masterClrMapping/>
  </p:clrMapOvr>
  <p:transition spd="slow" advTm="3000"/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D3651C4A-636C-43D5-8F45-9B7FA68B1021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0CB755A3-A002-406D-A30A-EA229C631C3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82358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1065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/>
          </p:cNvPr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422852A1-82BC-420A-A8F1-ADF75FD23FF1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4">
            <a:extLst/>
          </p:cNvPr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5">
            <a:extLst/>
          </p:cNvPr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FCBEF"/>
                </a:solidFill>
              </a:defRPr>
            </a:lvl1pPr>
          </a:lstStyle>
          <a:p>
            <a:pPr defTabSz="457200">
              <a:defRPr/>
            </a:pPr>
            <a:fld id="{8DEF1F46-8D2F-4052-9F6A-08F3809E54A5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610492"/>
      </p:ext>
    </p:extLst>
  </p:cSld>
  <p:clrMapOvr>
    <a:masterClrMapping/>
  </p:clrMapOvr>
  <p:transition spd="slow" advTm="3000">
    <p:random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052741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7841081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9853521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2895895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449116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6899855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9260467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2940632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26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9F37422E-C080-45AE-A171-86F1DA5412CB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21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C6813B9-9666-40E6-9203-AE5DBA65578F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38204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0938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/>
            <a:fld id="{5DF0C99E-C4F9-4DAB-AB94-365632577A06}" type="slidenum">
              <a:rPr lang="en-US" altLang="en-US">
                <a:solidFill>
                  <a:srgbClr val="000000"/>
                </a:solidFill>
              </a:rPr>
              <a:pPr defTabSz="457200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221161"/>
      </p:ext>
    </p:extLst>
  </p:cSld>
  <p:clrMapOvr>
    <a:masterClrMapping/>
  </p:clrMapOvr>
  <p:transition>
    <p:randomBar dir="vert"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 defTabSz="457200">
                <a:defRPr/>
              </a:pPr>
              <a:t>2023/12/16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</a:rPr>
              <a:pPr defTabSz="457200">
                <a:defRPr/>
              </a:pPr>
              <a:t>‹#›</a:t>
            </a:fld>
            <a:endParaRPr lang="zh-CN" alt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429984"/>
      </p:ext>
    </p:extLst>
  </p:cSld>
  <p:clrMapOvr>
    <a:masterClrMapping/>
  </p:clrMapOvr>
  <p:transition spd="slow" advTm="3000">
    <p:random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2214082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7355837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0236745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1197488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4313096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6598726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1016101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0177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7342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688667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5995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6760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8949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4584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234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433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827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14004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0349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62111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3332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6693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53781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04811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08769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3436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1932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1636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26690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2195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476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20328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68520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0273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8643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995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2731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4500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662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381390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4973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5099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146855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6233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86406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7805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46111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0523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946357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0121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1759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7617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08955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61378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3002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9403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7965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7234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7026316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08312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712772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91658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0924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64834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09001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678481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3220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898676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4895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2023/12/16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2664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928818240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5205843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6213184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11830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30197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089663659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828246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5653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215126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3120388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1998857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6610781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1113389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6220509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5664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8145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470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4" y="6042058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22C65B-FAC9-421A-9391-569306C0644A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2023/12/16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8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8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BC0E72-BF06-4A19-B2CD-574FB1E7DA1E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419245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4" y="6042058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329089-014F-40B7-AF9F-C11F97BF94C2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2023/12/16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8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8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06FD32C-10E6-4306-A8A9-F7761EEB30E2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034781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7371091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6127656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6554945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9375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92924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3529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52640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4799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27076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22365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8052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887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46630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9811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34401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6700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8325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185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16003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7711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961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4988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801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62020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4634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14688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8864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1432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3027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9607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3366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30621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7601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0834884"/>
      </p:ext>
    </p:extLst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00848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748400"/>
      </p:ext>
    </p:extLst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3036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584535"/>
      </p:ext>
    </p:extLst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2568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566961"/>
      </p:ext>
    </p:extLst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2245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70"/>
            <a:ext cx="6858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F81DD83F-F77F-46B4-9CB9-C8117E634F65}" type="datetimeFigureOut">
              <a:rPr 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12/16/2023</a:t>
            </a:fld>
            <a:endParaRPr 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AA92924A-2F5C-4ED1-9634-C24838A41D73}" type="slidenum">
              <a:rPr 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773873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062441"/>
      </p:ext>
    </p:extLst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0855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75798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97789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1707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398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5875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589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8500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147032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8070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5599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901251"/>
      </p:ext>
    </p:extLst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1616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795148"/>
      </p:ext>
    </p:extLst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8201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208075"/>
      </p:ext>
    </p:extLst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27350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279132"/>
      </p:ext>
    </p:extLst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98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2023/12/16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2392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5097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074102776"/>
      </p:ext>
    </p:extLst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3062893"/>
      </p:ext>
    </p:extLst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3654897"/>
      </p:ext>
    </p:extLst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5140150"/>
      </p:ext>
    </p:extLst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815241845"/>
      </p:ext>
    </p:extLst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848578"/>
      </p:ext>
    </p:extLst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6422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2023/12/16</a:t>
            </a:fld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>
                <a:cs typeface="Arial" panose="020B0604020202020204" pitchFamily="34" charset="0"/>
              </a:rPr>
              <a:pPr defTabSz="914377">
                <a:defRPr/>
              </a:pPr>
              <a:t>‹#›</a:t>
            </a:fld>
            <a:endParaRPr lang="zh-CN" altLang="en-US" sz="1867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262063"/>
      </p:ext>
    </p:extLst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2023/12/16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249477"/>
      </p:ext>
    </p:extLst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5934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9581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2023/12/16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316204"/>
      </p:ext>
    </p:extLst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0030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2023/12/16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156636"/>
      </p:ext>
    </p:extLst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4141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2023/12/16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930636"/>
      </p:ext>
    </p:extLst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3815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2023/12/16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 defTabSz="457200"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171843"/>
      </p:ext>
    </p:extLst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1250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17212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7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5929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2592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3886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5655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4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846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66205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65299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2023/12/16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285442"/>
      </p:ext>
    </p:extLst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74456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2023/12/16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7948077"/>
      </p:ext>
    </p:extLst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137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2023/12/16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5158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701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60257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2023/12/16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6557020"/>
      </p:ext>
    </p:extLst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03041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2023/12/16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305053"/>
      </p:ext>
    </p:extLst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35941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2536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7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0943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7279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97803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4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0105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25350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7067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065869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0460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2023/12/16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1648512"/>
      </p:ext>
    </p:extLst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2249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2023/12/16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215915"/>
      </p:ext>
    </p:extLst>
  </p:cSld>
  <p:clrMapOvr>
    <a:masterClrMapping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56134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2023/12/16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1562954"/>
      </p:ext>
    </p:extLst>
  </p:cSld>
  <p:clrMapOvr>
    <a:masterClrMapping/>
  </p:clrMapOvr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77743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2023/12/16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062941"/>
      </p:ext>
    </p:extLst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2173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17100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2023/12/16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633762"/>
      </p:ext>
    </p:extLst>
  </p:cSld>
  <p:clrMapOvr>
    <a:masterClrMapping/>
  </p:clrMapOvr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8097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/>
          <a:p>
            <a:fld id="{32BF82D2-7A68-459D-A996-9BDDA2518FA4}" type="datetimeFigureOut">
              <a:rPr lang="zh-CN" altLang="en-US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/>
              <a:t>2023/12/16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/>
          <a:p>
            <a:fld id="{3E01EE5D-26FB-46D5-A381-ECFB35BF1D34}" type="slidenum">
              <a:rPr lang="zh-CN" altLang="en-US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3533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0C6303A0-9065-42AF-906A-DE1E800FE257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2AD3D7CA-7BD8-4738-B6AB-718737AA462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7426831"/>
      </p:ext>
    </p:extLst>
  </p:cSld>
  <p:clrMapOvr>
    <a:masterClrMapping/>
  </p:clrMapOvr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3163450"/>
      </p:ext>
    </p:extLst>
  </p:cSld>
  <p:clrMapOvr>
    <a:masterClrMapping/>
  </p:clrMapOvr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4514321"/>
      </p:ext>
    </p:extLst>
  </p:cSld>
  <p:clrMapOvr>
    <a:masterClrMapping/>
  </p:clrMapOvr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376816"/>
      </p:ext>
    </p:extLst>
  </p:cSld>
  <p:clrMapOvr>
    <a:masterClrMapping/>
  </p:clrMapOvr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ACFC516-0EBD-4852-9DFD-FFC809B16810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55DB59F-0B7A-4009-ADD8-CBB6E0E226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798146"/>
      </p:ext>
    </p:extLst>
  </p:cSld>
  <p:clrMapOvr>
    <a:masterClrMapping/>
  </p:clrMapOvr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2023/12/16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65818"/>
      </p:ext>
    </p:extLst>
  </p:cSld>
  <p:clrMapOvr>
    <a:masterClrMapping/>
  </p:clrMapOvr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181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520611725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233108B3-3C5F-434E-B7C6-124BB30C5988}" type="datetimeFigureOut">
              <a:rPr lang="zh-CN" altLang="en-US">
                <a:cs typeface="Arial" panose="020B0604020202020204" pitchFamily="34" charset="0"/>
              </a:rPr>
              <a:pPr>
                <a:defRPr/>
              </a:pPr>
              <a:t>2023/12/16</a:t>
            </a:fld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0FCC38CE-CFED-41E2-93E2-A213294AFB8B}" type="slidenum">
              <a:rPr lang="zh-CN" altLang="en-US"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zh-C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3578825"/>
      </p:ext>
    </p:extLst>
  </p:cSld>
  <p:clrMapOvr>
    <a:masterClrMapping/>
  </p:clrMapOvr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5319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2023/12/16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211698"/>
      </p:ext>
    </p:extLst>
  </p:cSld>
  <p:clrMapOvr>
    <a:masterClrMapping/>
  </p:clrMapOvr>
  <p:transition spd="slow" advTm="3000">
    <p:random/>
  </p:transition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0381853"/>
      </p:ext>
    </p:extLst>
  </p:cSld>
  <p:clrMapOvr>
    <a:masterClrMapping/>
  </p:clrMapOvr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3051651"/>
      </p:ext>
    </p:extLst>
  </p:cSld>
  <p:clrMapOvr>
    <a:masterClrMapping/>
  </p:clrMapOvr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9175110"/>
      </p:ext>
    </p:extLst>
  </p:cSld>
  <p:clrMapOvr>
    <a:masterClrMapping/>
  </p:clrMapOvr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7114504"/>
      </p:ext>
    </p:extLst>
  </p:cSld>
  <p:clrMapOvr>
    <a:masterClrMapping/>
  </p:clrMapOvr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6221623"/>
      </p:ext>
    </p:extLst>
  </p:cSld>
  <p:clrMapOvr>
    <a:masterClrMapping/>
  </p:clrMapOvr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8524917"/>
      </p:ext>
    </p:extLst>
  </p:cSld>
  <p:clrMapOvr>
    <a:masterClrMapping/>
  </p:clrMapOvr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81760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46494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4051548"/>
      </p:ext>
    </p:extLst>
  </p:cSld>
  <p:clrMapOvr>
    <a:masterClrMapping/>
  </p:clrMapOvr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2023/12/16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598869"/>
      </p:ext>
    </p:extLst>
  </p:cSld>
  <p:clrMapOvr>
    <a:masterClrMapping/>
  </p:clrMapOvr>
  <p:transition spd="slow" advTm="3000">
    <p:random/>
  </p:transition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2342946"/>
      </p:ext>
    </p:extLst>
  </p:cSld>
  <p:clrMapOvr>
    <a:masterClrMapping/>
  </p:clrMapOvr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1636763"/>
      </p:ext>
    </p:extLst>
  </p:cSld>
  <p:clrMapOvr>
    <a:masterClrMapping/>
  </p:clrMapOvr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7416590"/>
      </p:ext>
    </p:extLst>
  </p:cSld>
  <p:clrMapOvr>
    <a:masterClrMapping/>
  </p:clrMapOvr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2737151"/>
      </p:ext>
    </p:extLst>
  </p:cSld>
  <p:clrMapOvr>
    <a:masterClrMapping/>
  </p:clrMapOvr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0648857"/>
      </p:ext>
    </p:extLst>
  </p:cSld>
  <p:clrMapOvr>
    <a:masterClrMapping/>
  </p:clrMapOvr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7590238"/>
      </p:ext>
    </p:extLst>
  </p:cSld>
  <p:clrMapOvr>
    <a:masterClrMapping/>
  </p:clrMapOvr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6493132"/>
      </p:ext>
    </p:extLst>
  </p:cSld>
  <p:clrMapOvr>
    <a:masterClrMapping/>
  </p:clrMapOvr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32264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386050371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2023/12/16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829565"/>
      </p:ext>
    </p:extLst>
  </p:cSld>
  <p:clrMapOvr>
    <a:masterClrMapping/>
  </p:clrMapOvr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6021173"/>
      </p:ext>
    </p:extLst>
  </p:cSld>
  <p:clrMapOvr>
    <a:masterClrMapping/>
  </p:clrMapOvr>
  <p:transition spd="slow" advClick="0" advTm="4000">
    <p:comb/>
  </p:transition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074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54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8955755"/>
      </p:ext>
    </p:extLst>
  </p:cSld>
  <p:clrMapOvr>
    <a:masterClrMapping/>
  </p:clrMapOvr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6932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2023/12/16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895423"/>
      </p:ext>
    </p:extLst>
  </p:cSld>
  <p:clrMapOvr>
    <a:masterClrMapping/>
  </p:clrMapOvr>
  <p:transition spd="slow" advTm="3000">
    <p:random/>
  </p:transition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4562660"/>
      </p:ext>
    </p:extLst>
  </p:cSld>
  <p:clrMapOvr>
    <a:masterClrMapping/>
  </p:clrMapOvr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3404536"/>
      </p:ext>
    </p:extLst>
  </p:cSld>
  <p:clrMapOvr>
    <a:masterClrMapping/>
  </p:clrMapOvr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133905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0369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3233574"/>
      </p:ext>
    </p:extLst>
  </p:cSld>
  <p:clrMapOvr>
    <a:masterClrMapping/>
  </p:clrMapOvr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0669845"/>
      </p:ext>
    </p:extLst>
  </p:cSld>
  <p:clrMapOvr>
    <a:masterClrMapping/>
  </p:clrMapOvr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369986"/>
      </p:ext>
    </p:extLst>
  </p:cSld>
  <p:clrMapOvr>
    <a:masterClrMapping/>
  </p:clrMapOvr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1082662"/>
      </p:ext>
    </p:extLst>
  </p:cSld>
  <p:clrMapOvr>
    <a:masterClrMapping/>
  </p:clrMapOvr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9796575"/>
      </p:ext>
    </p:extLst>
  </p:cSld>
  <p:clrMapOvr>
    <a:masterClrMapping/>
  </p:clrMapOvr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2023/12/16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411269"/>
      </p:ext>
    </p:extLst>
  </p:cSld>
  <p:clrMapOvr>
    <a:masterClrMapping/>
  </p:clrMapOvr>
  <p:transition spd="slow" advTm="3000">
    <p:random/>
  </p:transition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1434075"/>
      </p:ext>
    </p:extLst>
  </p:cSld>
  <p:clrMapOvr>
    <a:masterClrMapping/>
  </p:clrMapOvr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8235699"/>
      </p:ext>
    </p:extLst>
  </p:cSld>
  <p:clrMapOvr>
    <a:masterClrMapping/>
  </p:clrMapOvr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3044708"/>
      </p:ext>
    </p:extLst>
  </p:cSld>
  <p:clrMapOvr>
    <a:masterClrMapping/>
  </p:clrMapOvr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225790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335715825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9871354"/>
      </p:ext>
    </p:extLst>
  </p:cSld>
  <p:clrMapOvr>
    <a:masterClrMapping/>
  </p:clrMapOvr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4530736"/>
      </p:ext>
    </p:extLst>
  </p:cSld>
  <p:clrMapOvr>
    <a:masterClrMapping/>
  </p:clrMapOvr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3748489"/>
      </p:ext>
    </p:extLst>
  </p:cSld>
  <p:clrMapOvr>
    <a:masterClrMapping/>
  </p:clrMapOvr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076878"/>
      </p:ext>
    </p:extLst>
  </p:cSld>
  <p:clrMapOvr>
    <a:masterClrMapping/>
  </p:clrMapOvr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2023/12/16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1742671"/>
      </p:ext>
    </p:extLst>
  </p:cSld>
  <p:clrMapOvr>
    <a:masterClrMapping/>
  </p:clrMapOvr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3382375"/>
      </p:ext>
    </p:extLst>
  </p:cSld>
  <p:clrMapOvr>
    <a:masterClrMapping/>
  </p:clrMapOvr>
  <p:transition spd="slow" advClick="0" advTm="4000">
    <p:comb/>
  </p:transition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0582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057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2218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2023/12/16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8912221"/>
      </p:ext>
    </p:extLst>
  </p:cSld>
  <p:clrMapOvr>
    <a:masterClrMapping/>
  </p:clrMapOvr>
  <p:transition spd="slow" advTm="3000">
    <p:random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78000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8113477"/>
      </p:ext>
    </p:extLst>
  </p:cSld>
  <p:clrMapOvr>
    <a:masterClrMapping/>
  </p:clrMapOvr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5370218"/>
      </p:ext>
    </p:extLst>
  </p:cSld>
  <p:clrMapOvr>
    <a:masterClrMapping/>
  </p:clrMapOvr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0531397"/>
      </p:ext>
    </p:extLst>
  </p:cSld>
  <p:clrMapOvr>
    <a:masterClrMapping/>
  </p:clrMapOvr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1239191"/>
      </p:ext>
    </p:extLst>
  </p:cSld>
  <p:clrMapOvr>
    <a:masterClrMapping/>
  </p:clrMapOvr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2718823"/>
      </p:ext>
    </p:extLst>
  </p:cSld>
  <p:clrMapOvr>
    <a:masterClrMapping/>
  </p:clrMapOvr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0745690"/>
      </p:ext>
    </p:extLst>
  </p:cSld>
  <p:clrMapOvr>
    <a:masterClrMapping/>
  </p:clrMapOvr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668895"/>
      </p:ext>
    </p:extLst>
  </p:cSld>
  <p:clrMapOvr>
    <a:masterClrMapping/>
  </p:clrMapOvr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0068987"/>
      </p:ext>
    </p:extLst>
  </p:cSld>
  <p:clrMapOvr>
    <a:masterClrMapping/>
  </p:clrMapOvr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2023/12/16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098645"/>
      </p:ext>
    </p:extLst>
  </p:cSld>
  <p:clrMapOvr>
    <a:masterClrMapping/>
  </p:clrMapOvr>
  <p:transition spd="slow" advTm="3000">
    <p:random/>
  </p:transition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264839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619296290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3723618"/>
      </p:ext>
    </p:extLst>
  </p:cSld>
  <p:clrMapOvr>
    <a:masterClrMapping/>
  </p:clrMapOvr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6586879"/>
      </p:ext>
    </p:extLst>
  </p:cSld>
  <p:clrMapOvr>
    <a:masterClrMapping/>
  </p:clrMapOvr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2012200"/>
      </p:ext>
    </p:extLst>
  </p:cSld>
  <p:clrMapOvr>
    <a:masterClrMapping/>
  </p:clrMapOvr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8804032"/>
      </p:ext>
    </p:extLst>
  </p:cSld>
  <p:clrMapOvr>
    <a:masterClrMapping/>
  </p:clrMapOvr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5916619"/>
      </p:ext>
    </p:extLst>
  </p:cSld>
  <p:clrMapOvr>
    <a:masterClrMapping/>
  </p:clrMapOvr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5526869"/>
      </p:ext>
    </p:extLst>
  </p:cSld>
  <p:clrMapOvr>
    <a:masterClrMapping/>
  </p:clrMapOvr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5107453"/>
      </p:ext>
    </p:extLst>
  </p:cSld>
  <p:clrMapOvr>
    <a:masterClrMapping/>
  </p:clrMapOvr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2023/12/16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693136"/>
      </p:ext>
    </p:extLst>
  </p:cSld>
  <p:clrMapOvr>
    <a:masterClrMapping/>
  </p:clrMapOvr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5048902"/>
      </p:ext>
    </p:extLst>
  </p:cSld>
  <p:clrMapOvr>
    <a:masterClrMapping/>
  </p:clrMapOvr>
  <p:transition spd="slow" advClick="0" advTm="4000">
    <p:comb/>
  </p:transition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0909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3446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698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7401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2023/12/16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768500"/>
      </p:ext>
    </p:extLst>
  </p:cSld>
  <p:clrMapOvr>
    <a:masterClrMapping/>
  </p:clrMapOvr>
  <p:transition spd="slow" advTm="3000">
    <p:random/>
  </p:transition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603042"/>
      </p:ext>
    </p:extLst>
  </p:cSld>
  <p:clrMapOvr>
    <a:masterClrMapping/>
  </p:clrMapOvr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3600340"/>
      </p:ext>
    </p:extLst>
  </p:cSld>
  <p:clrMapOvr>
    <a:masterClrMapping/>
  </p:clrMapOvr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721192"/>
      </p:ext>
    </p:extLst>
  </p:cSld>
  <p:clrMapOvr>
    <a:masterClrMapping/>
  </p:clrMapOvr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0654041"/>
      </p:ext>
    </p:extLst>
  </p:cSld>
  <p:clrMapOvr>
    <a:masterClrMapping/>
  </p:clrMapOvr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8029957"/>
      </p:ext>
    </p:extLst>
  </p:cSld>
  <p:clrMapOvr>
    <a:masterClrMapping/>
  </p:clrMapOvr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434233"/>
      </p:ext>
    </p:extLst>
  </p:cSld>
  <p:clrMapOvr>
    <a:masterClrMapping/>
  </p:clrMapOvr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6694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1849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161994670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4777409"/>
      </p:ext>
    </p:extLst>
  </p:cSld>
  <p:clrMapOvr>
    <a:masterClrMapping/>
  </p:clrMapOvr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2023/12/16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solidFill>
                <a:srgbClr val="5FCBE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353350"/>
      </p:ext>
    </p:extLst>
  </p:cSld>
  <p:clrMapOvr>
    <a:masterClrMapping/>
  </p:clrMapOvr>
  <p:transition spd="slow" advTm="3000">
    <p:random/>
  </p:transition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3703280"/>
      </p:ext>
    </p:extLst>
  </p:cSld>
  <p:clrMapOvr>
    <a:masterClrMapping/>
  </p:clrMapOvr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2100917"/>
      </p:ext>
    </p:extLst>
  </p:cSld>
  <p:clrMapOvr>
    <a:masterClrMapping/>
  </p:clrMapOvr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1151232"/>
      </p:ext>
    </p:extLst>
  </p:cSld>
  <p:clrMapOvr>
    <a:masterClrMapping/>
  </p:clrMapOvr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1632966"/>
      </p:ext>
    </p:extLst>
  </p:cSld>
  <p:clrMapOvr>
    <a:masterClrMapping/>
  </p:clrMapOvr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1424734"/>
      </p:ext>
    </p:extLst>
  </p:cSld>
  <p:clrMapOvr>
    <a:masterClrMapping/>
  </p:clrMapOvr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2643811"/>
      </p:ext>
    </p:extLst>
  </p:cSld>
  <p:clrMapOvr>
    <a:masterClrMapping/>
  </p:clrMapOvr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5923283"/>
      </p:ext>
    </p:extLst>
  </p:cSld>
  <p:clrMapOvr>
    <a:masterClrMapping/>
  </p:clrMapOvr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971808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680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2023/12/16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53400"/>
      </p:ext>
    </p:extLst>
  </p:cSld>
  <p:clrMapOvr>
    <a:masterClrMapping/>
  </p:clrMapOvr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0421543"/>
      </p:ext>
    </p:extLst>
  </p:cSld>
  <p:clrMapOvr>
    <a:masterClrMapping/>
  </p:clrMapOvr>
  <p:transition spd="slow" advClick="0" advTm="4000">
    <p:comb/>
  </p:transition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标题幻灯片">
    <p:bg>
      <p:bgPr>
        <a:solidFill>
          <a:schemeClr val="accent1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3465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菱形 6"/>
          <p:cNvSpPr/>
          <p:nvPr userDrawn="1"/>
        </p:nvSpPr>
        <p:spPr>
          <a:xfrm>
            <a:off x="95250" y="137026"/>
            <a:ext cx="405000" cy="54000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" name="菱形 2"/>
          <p:cNvSpPr/>
          <p:nvPr userDrawn="1"/>
        </p:nvSpPr>
        <p:spPr>
          <a:xfrm>
            <a:off x="142875" y="137026"/>
            <a:ext cx="405000" cy="540000"/>
          </a:xfrm>
          <a:prstGeom prst="diamond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104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9ADED8E-4E0B-498D-B715-B157A890E4DE}" type="datetimeFigureOut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2023/12/16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18634F15-13D2-4C0D-99FD-67E8D2F909DD}" type="slidenum">
              <a:rPr lang="zh-CN" altLang="en-US">
                <a:latin typeface="Arial" panose="020B0604020202020204" pitchFamily="34" charset="0"/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586356"/>
      </p:ext>
    </p:extLst>
  </p:cSld>
  <p:clrMapOvr>
    <a:masterClrMapping/>
  </p:clrMapOvr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13321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3937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61050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8505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88411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3109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1455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5736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8845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41053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9820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5581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30920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72809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39376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26099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58189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9306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3104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86771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3609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60068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7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0276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7656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3106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3662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7765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0256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39160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34943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276016697"/>
      </p:ext>
    </p:extLst>
  </p:cSld>
  <p:clrMapOvr>
    <a:masterClrMapping/>
  </p:clrMapOvr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18240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573174315"/>
      </p:ext>
    </p:extLst>
  </p:cSld>
  <p:clrMapOvr>
    <a:masterClrMapping/>
  </p:clrMapOvr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80807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370958861"/>
      </p:ext>
    </p:extLst>
  </p:cSld>
  <p:clrMapOvr>
    <a:masterClrMapping/>
  </p:clrMapOvr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88036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965331443"/>
      </p:ext>
    </p:extLst>
  </p:cSld>
  <p:clrMapOvr>
    <a:masterClrMapping/>
  </p:clrMapOvr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1266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5988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91268249"/>
      </p:ext>
    </p:extLst>
  </p:cSld>
  <p:clrMapOvr>
    <a:masterClrMapping/>
  </p:clrMapOvr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094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8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908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3159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5270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533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0711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322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7941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98321097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2828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7401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270286925"/>
      </p:ext>
    </p:extLst>
  </p:cSld>
  <p:clrMapOvr>
    <a:masterClrMapping/>
  </p:clrMapOvr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185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539720105"/>
      </p:ext>
    </p:extLst>
  </p:cSld>
  <p:clrMapOvr>
    <a:masterClrMapping/>
  </p:clrMapOvr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56048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694874945"/>
      </p:ext>
    </p:extLst>
  </p:cSld>
  <p:clrMapOvr>
    <a:masterClrMapping/>
  </p:clrMapOvr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9891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818879565"/>
      </p:ext>
    </p:extLst>
  </p:cSld>
  <p:clrMapOvr>
    <a:masterClrMapping/>
  </p:clrMapOvr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8568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2023/12/16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600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71382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091954665"/>
      </p:ext>
    </p:extLst>
  </p:cSld>
  <p:clrMapOvr>
    <a:masterClrMapping/>
  </p:clrMapOvr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0039663"/>
      </p:ext>
    </p:extLst>
  </p:cSld>
  <p:clrMapOvr>
    <a:masterClrMapping/>
  </p:clrMapOvr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9681663"/>
      </p:ext>
    </p:extLst>
  </p:cSld>
  <p:clrMapOvr>
    <a:masterClrMapping/>
  </p:clrMapOvr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8418782"/>
      </p:ext>
    </p:extLst>
  </p:cSld>
  <p:clrMapOvr>
    <a:masterClrMapping/>
  </p:clrMapOvr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893967695"/>
      </p:ext>
    </p:extLst>
  </p:cSld>
  <p:clrMapOvr>
    <a:masterClrMapping/>
  </p:clrMapOvr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1679311"/>
      </p:ext>
    </p:extLst>
  </p:cSld>
  <p:clrMapOvr>
    <a:masterClrMapping/>
  </p:clrMapOvr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9584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96698287"/>
      </p:ext>
    </p:extLst>
  </p:cSld>
  <p:clrMapOvr>
    <a:masterClrMapping/>
  </p:clrMapOvr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7654612"/>
      </p:ext>
    </p:extLst>
  </p:cSld>
  <p:clrMapOvr>
    <a:masterClrMapping/>
  </p:clrMapOvr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373101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04597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6224110"/>
      </p:ext>
    </p:extLst>
  </p:cSld>
  <p:clrMapOvr>
    <a:masterClrMapping/>
  </p:clrMapOvr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1115421"/>
      </p:ext>
    </p:extLst>
  </p:cSld>
  <p:clrMapOvr>
    <a:masterClrMapping/>
  </p:clrMapOvr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6010929"/>
      </p:ext>
    </p:extLst>
  </p:cSld>
  <p:clrMapOvr>
    <a:masterClrMapping/>
  </p:clrMapOvr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7525376"/>
      </p:ext>
    </p:extLst>
  </p:cSld>
  <p:clrMapOvr>
    <a:masterClrMapping/>
  </p:clrMapOvr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4" y="6042058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22C65B-FAC9-421A-9391-569306C0644A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8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8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BC0E72-BF06-4A19-B2CD-574FB1E7DA1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1160019"/>
      </p:ext>
    </p:extLst>
  </p:cSld>
  <p:clrMapOvr>
    <a:masterClrMapping/>
  </p:clrMapOvr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4" y="6042058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329089-014F-40B7-AF9F-C11F97BF94C2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8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8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06FD32C-10E6-4306-A8A9-F7761EEB30E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9199834"/>
      </p:ext>
    </p:extLst>
  </p:cSld>
  <p:clrMapOvr>
    <a:masterClrMapping/>
  </p:clrMapOvr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8307422"/>
      </p:ext>
    </p:extLst>
  </p:cSld>
  <p:clrMapOvr>
    <a:masterClrMapping/>
  </p:clrMapOvr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6196447"/>
      </p:ext>
    </p:extLst>
  </p:cSld>
  <p:clrMapOvr>
    <a:masterClrMapping/>
  </p:clrMapOvr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3846897"/>
      </p:ext>
    </p:extLst>
  </p:cSld>
  <p:clrMapOvr>
    <a:masterClrMapping/>
  </p:clrMapOvr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64354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429539766"/>
      </p:ext>
    </p:extLst>
  </p:cSld>
  <p:clrMapOvr>
    <a:masterClrMapping/>
  </p:clrMapOvr>
</p:sldLayout>
</file>

<file path=ppt/slideLayouts/slideLayout5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9585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16729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45425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06617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9526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78868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965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77125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2750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75830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51301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85985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06502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4397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7395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697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22492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0960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86831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59982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4168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4363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612187734"/>
      </p:ext>
    </p:extLst>
  </p:cSld>
  <p:clrMapOvr>
    <a:masterClrMapping/>
  </p:clrMapOvr>
</p:sldLayout>
</file>

<file path=ppt/slideLayouts/slideLayout6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20589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1225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043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2546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80285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6620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192396502"/>
      </p:ext>
    </p:extLst>
  </p:cSld>
  <p:clrMapOvr>
    <a:masterClrMapping/>
  </p:clrMapOvr>
</p:sldLayout>
</file>

<file path=ppt/slideLayouts/slideLayout6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470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011720614"/>
      </p:ext>
    </p:extLst>
  </p:cSld>
  <p:clrMapOvr>
    <a:masterClrMapping/>
  </p:clrMapOvr>
</p:sldLayout>
</file>

<file path=ppt/slideLayouts/slideLayout6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245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99395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414100984"/>
      </p:ext>
    </p:extLst>
  </p:cSld>
  <p:clrMapOvr>
    <a:masterClrMapping/>
  </p:clrMapOvr>
</p:sldLayout>
</file>

<file path=ppt/slideLayouts/slideLayout6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7515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115108187"/>
      </p:ext>
    </p:extLst>
  </p:cSld>
  <p:clrMapOvr>
    <a:masterClrMapping/>
  </p:clrMapOvr>
</p:sldLayout>
</file>

<file path=ppt/slideLayouts/slideLayout6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90999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290733380"/>
      </p:ext>
    </p:extLst>
  </p:cSld>
  <p:clrMapOvr>
    <a:masterClrMapping/>
  </p:clrMapOvr>
</p:sldLayout>
</file>

<file path=ppt/slideLayouts/slideLayout6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200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46348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47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9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78092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9737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5495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28605544"/>
      </p:ext>
    </p:extLst>
  </p:cSld>
  <p:clrMapOvr>
    <a:masterClrMapping/>
  </p:clrMapOvr>
</p:sldLayout>
</file>

<file path=ppt/slideLayouts/slideLayout6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5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3452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4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4451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5114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785126337"/>
      </p:ext>
    </p:extLst>
  </p:cSld>
  <p:clrMapOvr>
    <a:masterClrMapping/>
  </p:clrMapOvr>
</p:sldLayout>
</file>

<file path=ppt/slideLayouts/slideLayout6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3554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559988019"/>
      </p:ext>
    </p:extLst>
  </p:cSld>
  <p:clrMapOvr>
    <a:masterClrMapping/>
  </p:clrMapOvr>
</p:sldLayout>
</file>

<file path=ppt/slideLayouts/slideLayout6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4352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791032290"/>
      </p:ext>
    </p:extLst>
  </p:cSld>
  <p:clrMapOvr>
    <a:masterClrMapping/>
  </p:clrMapOvr>
</p:sldLayout>
</file>

<file path=ppt/slideLayouts/slideLayout6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22516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56268222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7819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43840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445963132"/>
      </p:ext>
    </p:extLst>
  </p:cSld>
  <p:clrMapOvr>
    <a:masterClrMapping/>
  </p:clrMapOvr>
</p:sldLayout>
</file>

<file path=ppt/slideLayouts/slideLayout6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8723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2023/12/16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345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169041078"/>
      </p:ext>
    </p:extLst>
  </p:cSld>
  <p:clrMapOvr>
    <a:masterClrMapping/>
  </p:clrMapOvr>
</p:sldLayout>
</file>

<file path=ppt/slideLayouts/slideLayout6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651794"/>
      </p:ext>
    </p:extLst>
  </p:cSld>
  <p:clrMapOvr>
    <a:masterClrMapping/>
  </p:clrMapOvr>
</p:sldLayout>
</file>

<file path=ppt/slideLayouts/slideLayout6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1796081"/>
      </p:ext>
    </p:extLst>
  </p:cSld>
  <p:clrMapOvr>
    <a:masterClrMapping/>
  </p:clrMapOvr>
</p:sldLayout>
</file>

<file path=ppt/slideLayouts/slideLayout6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5919072"/>
      </p:ext>
    </p:extLst>
  </p:cSld>
  <p:clrMapOvr>
    <a:masterClrMapping/>
  </p:clrMapOvr>
</p:sldLayout>
</file>

<file path=ppt/slideLayouts/slideLayout6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77791564"/>
      </p:ext>
    </p:extLst>
  </p:cSld>
  <p:clrMapOvr>
    <a:masterClrMapping/>
  </p:clrMapOvr>
</p:sldLayout>
</file>

<file path=ppt/slideLayouts/slideLayout6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68359813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193589765"/>
      </p:ext>
    </p:extLst>
  </p:cSld>
  <p:clrMapOvr>
    <a:masterClrMapping/>
  </p:clrMapOvr>
</p:sldLayout>
</file>

<file path=ppt/slideLayouts/slideLayout6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902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58202573"/>
      </p:ext>
    </p:extLst>
  </p:cSld>
  <p:clrMapOvr>
    <a:masterClrMapping/>
  </p:clrMapOvr>
</p:sldLayout>
</file>

<file path=ppt/slideLayouts/slideLayout6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4270283"/>
      </p:ext>
    </p:extLst>
  </p:cSld>
  <p:clrMapOvr>
    <a:masterClrMapping/>
  </p:clrMapOvr>
</p:sldLayout>
</file>

<file path=ppt/slideLayouts/slideLayout6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855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8528241"/>
      </p:ext>
    </p:extLst>
  </p:cSld>
  <p:clrMapOvr>
    <a:masterClrMapping/>
  </p:clrMapOvr>
</p:sldLayout>
</file>

<file path=ppt/slideLayouts/slideLayout6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108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0835321"/>
      </p:ext>
    </p:extLst>
  </p:cSld>
  <p:clrMapOvr>
    <a:masterClrMapping/>
  </p:clrMapOvr>
</p:sldLayout>
</file>

<file path=ppt/slideLayouts/slideLayout6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291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3315532"/>
      </p:ext>
    </p:extLst>
  </p:cSld>
  <p:clrMapOvr>
    <a:masterClrMapping/>
  </p:clrMapOvr>
</p:sldLayout>
</file>

<file path=ppt/slideLayouts/slideLayout6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6327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3662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395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395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395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5163068"/>
      </p:ext>
    </p:extLst>
  </p:cSld>
  <p:clrMapOvr>
    <a:masterClrMapping/>
  </p:clrMapOvr>
</p:sldLayout>
</file>

<file path=ppt/slideLayouts/slideLayout6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86959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8287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7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56278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71408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3280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4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6082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7897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5706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378575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995455235"/>
      </p:ext>
    </p:extLst>
  </p:cSld>
  <p:clrMapOvr>
    <a:masterClrMapping/>
  </p:clrMapOvr>
</p:sldLayout>
</file>

<file path=ppt/slideLayouts/slideLayout6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13357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7816139"/>
      </p:ext>
    </p:extLst>
  </p:cSld>
  <p:clrMapOvr>
    <a:masterClrMapping/>
  </p:clrMapOvr>
</p:sldLayout>
</file>

<file path=ppt/slideLayouts/slideLayout6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7856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8685277"/>
      </p:ext>
    </p:extLst>
  </p:cSld>
  <p:clrMapOvr>
    <a:masterClrMapping/>
  </p:clrMapOvr>
</p:sldLayout>
</file>

<file path=ppt/slideLayouts/slideLayout6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4781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1262239"/>
      </p:ext>
    </p:extLst>
  </p:cSld>
  <p:clrMapOvr>
    <a:masterClrMapping/>
  </p:clrMapOvr>
</p:sldLayout>
</file>

<file path=ppt/slideLayouts/slideLayout6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8606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4246941"/>
      </p:ext>
    </p:extLst>
  </p:cSld>
  <p:clrMapOvr>
    <a:masterClrMapping/>
  </p:clrMapOvr>
</p:sldLayout>
</file>

<file path=ppt/slideLayouts/slideLayout6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76188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14602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9015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7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4175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14169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84569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4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38379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94741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33708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9710134"/>
      </p:ext>
    </p:extLst>
  </p:cSld>
  <p:clrMapOvr>
    <a:masterClrMapping/>
  </p:clrMapOvr>
</p:sldLayout>
</file>

<file path=ppt/slideLayouts/slideLayout6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16040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8275737"/>
      </p:ext>
    </p:extLst>
  </p:cSld>
  <p:clrMapOvr>
    <a:masterClrMapping/>
  </p:clrMapOvr>
</p:sldLayout>
</file>

<file path=ppt/slideLayouts/slideLayout6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8396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2023/12/16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877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2014042"/>
      </p:ext>
    </p:extLst>
  </p:cSld>
  <p:clrMapOvr>
    <a:masterClrMapping/>
  </p:clrMapOvr>
</p:sldLayout>
</file>

<file path=ppt/slideLayouts/slideLayout6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01169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1869595"/>
      </p:ext>
    </p:extLst>
  </p:cSld>
  <p:clrMapOvr>
    <a:masterClrMapping/>
  </p:clrMapOvr>
</p:sldLayout>
</file>

<file path=ppt/slideLayouts/slideLayout6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0890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3205888"/>
      </p:ext>
    </p:extLst>
  </p:cSld>
  <p:clrMapOvr>
    <a:masterClrMapping/>
  </p:clrMapOvr>
</p:sldLayout>
</file>

<file path=ppt/slideLayouts/slideLayout6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21841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/>
          <a:p>
            <a:fld id="{32BF82D2-7A68-459D-A996-9BDDA2518FA4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2023/12/16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/>
          <a:p>
            <a:fld id="{3E01EE5D-26FB-46D5-A381-ECFB35BF1D34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136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0C6303A0-9065-42AF-906A-DE1E800FE257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>
              <a:defRPr/>
            </a:pPr>
            <a:fld id="{2AD3D7CA-7BD8-4738-B6AB-718737AA462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7404968"/>
      </p:ext>
    </p:extLst>
  </p:cSld>
  <p:clrMapOvr>
    <a:masterClrMapping/>
  </p:clrMapOvr>
</p:sldLayout>
</file>

<file path=ppt/slideLayouts/slideLayout6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3121270"/>
      </p:ext>
    </p:extLst>
  </p:cSld>
  <p:clrMapOvr>
    <a:masterClrMapping/>
  </p:clrMapOvr>
</p:sldLayout>
</file>

<file path=ppt/slideLayouts/slideLayout6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6152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74853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042535215"/>
      </p:ext>
    </p:extLst>
  </p:cSld>
  <p:clrMapOvr>
    <a:masterClrMapping/>
  </p:clrMapOvr>
</p:sldLayout>
</file>

<file path=ppt/slideLayouts/slideLayout7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6291927"/>
      </p:ext>
    </p:extLst>
  </p:cSld>
  <p:clrMapOvr>
    <a:masterClrMapping/>
  </p:clrMapOvr>
</p:sldLayout>
</file>

<file path=ppt/slideLayouts/slideLayout7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ACFC516-0EBD-4852-9DFD-FFC809B16810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55DB59F-0B7A-4009-ADD8-CBB6E0E226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4702058"/>
      </p:ext>
    </p:extLst>
  </p:cSld>
  <p:clrMapOvr>
    <a:masterClrMapping/>
  </p:clrMapOvr>
</p:sldLayout>
</file>

<file path=ppt/slideLayouts/slideLayout7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39ADED8E-4E0B-498D-B715-B157A890E4DE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8634F15-13D2-4C0D-99FD-67E8D2F909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4907633"/>
      </p:ext>
    </p:extLst>
  </p:cSld>
  <p:clrMapOvr>
    <a:masterClrMapping/>
  </p:clrMapOvr>
</p:sldLayout>
</file>

<file path=ppt/slideLayouts/slideLayout7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5934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233108B3-3C5F-434E-B7C6-124BB30C5988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0FCC38CE-CFED-41E2-93E2-A213294AFB8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9602067"/>
      </p:ext>
    </p:extLst>
  </p:cSld>
  <p:clrMapOvr>
    <a:masterClrMapping/>
  </p:clrMapOvr>
</p:sldLayout>
</file>

<file path=ppt/slideLayouts/slideLayout7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6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4205741"/>
      </p:ext>
    </p:extLst>
  </p:cSld>
  <p:clrMapOvr>
    <a:masterClrMapping/>
  </p:clrMapOvr>
</p:sldLayout>
</file>

<file path=ppt/slideLayouts/slideLayout7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7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2516687153"/>
      </p:ext>
    </p:extLst>
  </p:cSld>
  <p:clrMapOvr>
    <a:masterClrMapping/>
  </p:clrMapOvr>
</p:sldLayout>
</file>

<file path=ppt/slideLayouts/slideLayout7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742606540"/>
      </p:ext>
    </p:extLst>
  </p:cSld>
  <p:clrMapOvr>
    <a:masterClrMapping/>
  </p:clrMapOvr>
</p:sldLayout>
</file>

<file path=ppt/slideLayouts/slideLayout7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62173568"/>
      </p:ext>
    </p:extLst>
  </p:cSld>
  <p:clrMapOvr>
    <a:masterClrMapping/>
  </p:clrMapOvr>
</p:sldLayout>
</file>

<file path=ppt/slideLayouts/slideLayout7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4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196456054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5332278"/>
      </p:ext>
    </p:extLst>
  </p:cSld>
  <p:clrMapOvr>
    <a:masterClrMapping/>
  </p:clrMapOvr>
</p:sldLayout>
</file>

<file path=ppt/slideLayouts/slideLayout7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1677189236"/>
      </p:ext>
    </p:extLst>
  </p:cSld>
  <p:clrMapOvr>
    <a:masterClrMapping/>
  </p:clrMapOvr>
</p:sldLayout>
</file>

<file path=ppt/slideLayouts/slideLayout7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707286029"/>
      </p:ext>
    </p:extLst>
  </p:cSld>
  <p:clrMapOvr>
    <a:masterClrMapping/>
  </p:clrMapOvr>
</p:sldLayout>
</file>

<file path=ppt/slideLayouts/slideLayout7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1F66C1E-8BBB-45D9-B05F-5B47EA3C5016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3DB09E1-0499-4349-A5DD-6FC4457040E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7206439"/>
      </p:ext>
    </p:extLst>
  </p:cSld>
  <p:clrMapOvr>
    <a:masterClrMapping/>
  </p:clrMapOvr>
</p:sldLayout>
</file>

<file path=ppt/slideLayouts/slideLayout7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3932769"/>
      </p:ext>
    </p:extLst>
  </p:cSld>
  <p:clrMapOvr>
    <a:masterClrMapping/>
  </p:clrMapOvr>
</p:sldLayout>
</file>

<file path=ppt/slideLayouts/slideLayout7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23436DF-DB2A-4038-BAF1-07AEEF958347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850D65F-1DA4-4CEC-8718-30D142268E5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8306069"/>
      </p:ext>
    </p:extLst>
  </p:cSld>
  <p:clrMapOvr>
    <a:masterClrMapping/>
  </p:clrMapOvr>
</p:sldLayout>
</file>

<file path=ppt/slideLayouts/slideLayout7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4496510"/>
      </p:ext>
    </p:extLst>
  </p:cSld>
  <p:clrMapOvr>
    <a:masterClrMapping/>
  </p:clrMapOvr>
</p:sldLayout>
</file>

<file path=ppt/slideLayouts/slideLayout7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D4B0954-0789-48CC-A8F5-C9137E3E9F72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95401FC-AD89-4F99-8D99-AF2DF0E4934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7935793"/>
      </p:ext>
    </p:extLst>
  </p:cSld>
  <p:clrMapOvr>
    <a:masterClrMapping/>
  </p:clrMapOvr>
</p:sldLayout>
</file>

<file path=ppt/slideLayouts/slideLayout7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5878761"/>
      </p:ext>
    </p:extLst>
  </p:cSld>
  <p:clrMapOvr>
    <a:masterClrMapping/>
  </p:clrMapOvr>
</p:sldLayout>
</file>

<file path=ppt/slideLayouts/slideLayout7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8F4EFA5-8EC9-4DB3-BA74-4C5EF3B66203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3C26F04-D23C-4AB1-9E4D-52FD3B524F6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0175667"/>
      </p:ext>
    </p:extLst>
  </p:cSld>
  <p:clrMapOvr>
    <a:masterClrMapping/>
  </p:clrMapOvr>
</p:sldLayout>
</file>

<file path=ppt/slideLayouts/slideLayout7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360383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3661557"/>
      </p:ext>
    </p:extLst>
  </p:cSld>
  <p:clrMapOvr>
    <a:masterClrMapping/>
  </p:clrMapOvr>
</p:sldLayout>
</file>

<file path=ppt/slideLayouts/slideLayout7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AA93B39-59D5-422D-80B2-577FE3B49427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3569EF3-805F-43FF-BCD0-19E904F0BA7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3424939"/>
      </p:ext>
    </p:extLst>
  </p:cSld>
  <p:clrMapOvr>
    <a:masterClrMapping/>
  </p:clrMapOvr>
</p:sldLayout>
</file>

<file path=ppt/slideLayouts/slideLayout7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0259592"/>
      </p:ext>
    </p:extLst>
  </p:cSld>
  <p:clrMapOvr>
    <a:masterClrMapping/>
  </p:clrMapOvr>
</p:sldLayout>
</file>

<file path=ppt/slideLayouts/slideLayout7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8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6799841"/>
      </p:ext>
    </p:extLst>
  </p:cSld>
  <p:clrMapOvr>
    <a:masterClrMapping/>
  </p:clrMapOvr>
</p:sldLayout>
</file>

<file path=ppt/slideLayouts/slideLayout7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7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991777602"/>
      </p:ext>
    </p:extLst>
  </p:cSld>
  <p:clrMapOvr>
    <a:masterClrMapping/>
  </p:clrMapOvr>
</p:sldLayout>
</file>

<file path=ppt/slideLayouts/slideLayout7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2758961231"/>
      </p:ext>
    </p:extLst>
  </p:cSld>
  <p:clrMapOvr>
    <a:masterClrMapping/>
  </p:clrMapOvr>
</p:sldLayout>
</file>

<file path=ppt/slideLayouts/slideLayout7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862191491"/>
      </p:ext>
    </p:extLst>
  </p:cSld>
  <p:clrMapOvr>
    <a:masterClrMapping/>
  </p:clrMapOvr>
</p:sldLayout>
</file>

<file path=ppt/slideLayouts/slideLayout7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4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1614246168"/>
      </p:ext>
    </p:extLst>
  </p:cSld>
  <p:clrMapOvr>
    <a:masterClrMapping/>
  </p:clrMapOvr>
</p:sldLayout>
</file>

<file path=ppt/slideLayouts/slideLayout7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613594338"/>
      </p:ext>
    </p:extLst>
  </p:cSld>
  <p:clrMapOvr>
    <a:masterClrMapping/>
  </p:clrMapOvr>
</p:sldLayout>
</file>

<file path=ppt/slideLayouts/slideLayout7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rtlCol="0">
            <a:noAutofit/>
          </a:bodyPr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3512560709"/>
      </p:ext>
    </p:extLst>
  </p:cSld>
  <p:clrMapOvr>
    <a:masterClrMapping/>
  </p:clrMapOvr>
</p:sldLayout>
</file>

<file path=ppt/slideLayouts/slideLayout7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D460D46-B0D5-4132-AD8F-813461EA5BD1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01E04C3-982C-4A01-A444-B2D0CD51FAD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62461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8922127"/>
      </p:ext>
    </p:extLst>
  </p:cSld>
  <p:clrMapOvr>
    <a:masterClrMapping/>
  </p:clrMapOvr>
</p:sldLayout>
</file>

<file path=ppt/slideLayouts/slideLayout7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4577737"/>
      </p:ext>
    </p:extLst>
  </p:cSld>
  <p:clrMapOvr>
    <a:masterClrMapping/>
  </p:clrMapOvr>
</p:sldLayout>
</file>

<file path=ppt/slideLayouts/slideLayout7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BA8612B-1752-4BC5-A899-04E84A0BBC3C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F8F55A5-3625-4D47-825D-3C297B1BD58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7155087"/>
      </p:ext>
    </p:extLst>
  </p:cSld>
  <p:clrMapOvr>
    <a:masterClrMapping/>
  </p:clrMapOvr>
</p:sldLayout>
</file>

<file path=ppt/slideLayouts/slideLayout7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9078784"/>
      </p:ext>
    </p:extLst>
  </p:cSld>
  <p:clrMapOvr>
    <a:masterClrMapping/>
  </p:clrMapOvr>
</p:sldLayout>
</file>

<file path=ppt/slideLayouts/slideLayout7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774ED04-9A4D-4F58-89B4-8A0565C5482E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0D1C31C-F7F5-4C6A-AAAE-B87954A0200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6254989"/>
      </p:ext>
    </p:extLst>
  </p:cSld>
  <p:clrMapOvr>
    <a:masterClrMapping/>
  </p:clrMapOvr>
</p:sldLayout>
</file>

<file path=ppt/slideLayouts/slideLayout7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1548145"/>
      </p:ext>
    </p:extLst>
  </p:cSld>
  <p:clrMapOvr>
    <a:masterClrMapping/>
  </p:clrMapOvr>
</p:sldLayout>
</file>

<file path=ppt/slideLayouts/slideLayout7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B37FBE6-EE01-4622-8875-2B5DE15A8039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BAE2A17-A3A5-4E41-8788-DE56708CDC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7670070"/>
      </p:ext>
    </p:extLst>
  </p:cSld>
  <p:clrMapOvr>
    <a:masterClrMapping/>
  </p:clrMapOvr>
</p:sldLayout>
</file>

<file path=ppt/slideLayouts/slideLayout7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8061399"/>
      </p:ext>
    </p:extLst>
  </p:cSld>
  <p:clrMapOvr>
    <a:masterClrMapping/>
  </p:clrMapOvr>
</p:sldLayout>
</file>

<file path=ppt/slideLayouts/slideLayout7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E799BA9-C7FD-4E54-8B5F-43A743A1BC4C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C6EBAE5-6302-4B97-B4E9-AE8ECA6DDFB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5407050"/>
      </p:ext>
    </p:extLst>
  </p:cSld>
  <p:clrMapOvr>
    <a:masterClrMapping/>
  </p:clrMapOvr>
</p:sldLayout>
</file>

<file path=ppt/slideLayouts/slideLayout7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2753783"/>
      </p:ext>
    </p:extLst>
  </p:cSld>
  <p:clrMapOvr>
    <a:masterClrMapping/>
  </p:clrMapOvr>
</p:sldLayout>
</file>

<file path=ppt/slideLayouts/slideLayout7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44EC6E1-C519-4DBB-81AA-AE32E6245E22}" type="datetimeFigureOut">
              <a:rPr lang="zh-CN" altLang="en-US">
                <a:solidFill>
                  <a:srgbClr val="5F5F5F"/>
                </a:solidFill>
              </a:rPr>
              <a:pPr>
                <a:defRPr/>
              </a:pPr>
              <a:t>2023/12/16</a:t>
            </a:fld>
            <a:endParaRPr lang="zh-CN" altLang="en-US">
              <a:solidFill>
                <a:srgbClr val="5F5F5F"/>
              </a:solidFill>
            </a:endParaRPr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>
              <a:solidFill>
                <a:srgbClr val="5F5F5F"/>
              </a:solidFill>
            </a:endParaRPr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0CE6E8A-E724-4305-BC68-4C5C9379D97B}" type="slidenum">
              <a:rPr lang="zh-CN" altLang="en-US">
                <a:solidFill>
                  <a:srgbClr val="5F5F5F"/>
                </a:solidFill>
              </a:rPr>
              <a:pPr>
                <a:defRPr/>
              </a:pPr>
              <a:t>‹#›</a:t>
            </a:fld>
            <a:endParaRPr lang="zh-CN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1299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401499964"/>
      </p:ext>
    </p:extLst>
  </p:cSld>
  <p:clrMapOvr>
    <a:masterClrMapping/>
  </p:clrMapOvr>
</p:sldLayout>
</file>

<file path=ppt/slideLayouts/slideLayout7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7C80CA46-1D22-462F-922F-367BD8090FC2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9220B2E4-E6C1-4709-8A7F-068D425CE2F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8704545"/>
      </p:ext>
    </p:extLst>
  </p:cSld>
  <p:clrMapOvr>
    <a:masterClrMapping/>
  </p:clrMapOvr>
</p:sldLayout>
</file>

<file path=ppt/slideLayouts/slideLayout7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827924"/>
      </p:ext>
    </p:extLst>
  </p:cSld>
  <p:clrMapOvr>
    <a:masterClrMapping/>
  </p:clrMapOvr>
</p:sldLayout>
</file>

<file path=ppt/slideLayouts/slideLayout7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6434025"/>
      </p:ext>
    </p:extLst>
  </p:cSld>
  <p:clrMapOvr>
    <a:masterClrMapping/>
  </p:clrMapOvr>
</p:sldLayout>
</file>

<file path=ppt/slideLayouts/slideLayout7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8215312"/>
      </p:ext>
    </p:extLst>
  </p:cSld>
  <p:clrMapOvr>
    <a:masterClrMapping/>
  </p:clrMapOvr>
</p:sldLayout>
</file>

<file path=ppt/slideLayouts/slideLayout7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3454FFD-B089-4CE3-A8DA-EF486325D05D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04EE65B-E6C4-4E6E-9F1A-3BD6FA8AB0C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4781384"/>
      </p:ext>
    </p:extLst>
  </p:cSld>
  <p:clrMapOvr>
    <a:masterClrMapping/>
  </p:clrMapOvr>
</p:sldLayout>
</file>

<file path=ppt/slideLayouts/slideLayout7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CB60C95-F0FB-4A4C-97A2-4B7D26577555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456159D-9635-46A2-BFDC-CF1E90E64D5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6226141"/>
      </p:ext>
    </p:extLst>
  </p:cSld>
  <p:clrMapOvr>
    <a:masterClrMapping/>
  </p:clrMapOvr>
</p:sldLayout>
</file>

<file path=ppt/slideLayouts/slideLayout7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539201"/>
      </p:ext>
    </p:extLst>
  </p:cSld>
  <p:clrMapOvr>
    <a:masterClrMapping/>
  </p:clrMapOvr>
  <p:transition spd="slow" advClick="0" advTm="0">
    <p:random/>
  </p:transition>
</p:sldLayout>
</file>

<file path=ppt/slideLayouts/slideLayout7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7805AC1-D4A9-4F68-86E2-6E97848130C7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 defTabSz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55443B7-D7C5-44C2-9C7C-5E40BAA06C0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5902047"/>
      </p:ext>
    </p:extLst>
  </p:cSld>
  <p:clrMapOvr>
    <a:masterClrMapping/>
  </p:clrMapOvr>
</p:sldLayout>
</file>

<file path=ppt/slideLayouts/slideLayout7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9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7171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7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97204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459615436"/>
      </p:ext>
    </p:extLst>
  </p:cSld>
  <p:clrMapOvr>
    <a:masterClrMapping/>
  </p:clrMapOvr>
</p:sldLayout>
</file>

<file path=ppt/slideLayouts/slideLayout7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7242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2837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4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1056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2940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0033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9527900"/>
      </p:ext>
    </p:extLst>
  </p:cSld>
  <p:clrMapOvr>
    <a:masterClrMapping/>
  </p:clrMapOvr>
</p:sldLayout>
</file>

<file path=ppt/slideLayouts/slideLayout7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84867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8465002"/>
      </p:ext>
    </p:extLst>
  </p:cSld>
  <p:clrMapOvr>
    <a:masterClrMapping/>
  </p:clrMapOvr>
</p:sldLayout>
</file>

<file path=ppt/slideLayouts/slideLayout7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7258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90234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71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473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2831879"/>
      </p:ext>
    </p:extLst>
  </p:cSld>
  <p:clrMapOvr>
    <a:masterClrMapping/>
  </p:clrMapOvr>
</p:sldLayout>
</file>

<file path=ppt/slideLayouts/slideLayout7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366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4563465"/>
      </p:ext>
    </p:extLst>
  </p:cSld>
  <p:clrMapOvr>
    <a:masterClrMapping/>
  </p:clrMapOvr>
</p:sldLayout>
</file>

<file path=ppt/slideLayouts/slideLayout7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8823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0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7091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13"/>
            <a:ext cx="2518172" cy="1733550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297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7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0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89650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774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694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5148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4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4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936244434"/>
      </p:ext>
    </p:extLst>
  </p:cSld>
  <p:clrMapOvr>
    <a:masterClrMapping/>
  </p:clrMapOvr>
</p:sldLayout>
</file>

<file path=ppt/slideLayouts/slideLayout7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52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14897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4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57229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115267"/>
      </p:ext>
    </p:extLst>
  </p:cSld>
  <p:clrMapOvr>
    <a:masterClrMapping/>
  </p:clrMapOvr>
</p:sldLayout>
</file>

<file path=ppt/slideLayouts/slideLayout7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6105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9833731"/>
      </p:ext>
    </p:extLst>
  </p:cSld>
  <p:clrMapOvr>
    <a:masterClrMapping/>
  </p:clrMapOvr>
</p:sldLayout>
</file>

<file path=ppt/slideLayouts/slideLayout7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444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649597"/>
      </p:ext>
    </p:extLst>
  </p:cSld>
  <p:clrMapOvr>
    <a:masterClrMapping/>
  </p:clrMapOvr>
</p:sldLayout>
</file>

<file path=ppt/slideLayouts/slideLayout7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9964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5107167"/>
      </p:ext>
    </p:extLst>
  </p:cSld>
  <p:clrMapOvr>
    <a:masterClrMapping/>
  </p:clrMapOvr>
</p:sldLayout>
</file>

<file path=ppt/slideLayouts/slideLayout7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8570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609600"/>
            <a:ext cx="6446838" cy="1320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2160593"/>
            <a:ext cx="6446838" cy="38814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03851" y="6042059"/>
            <a:ext cx="684213" cy="365125"/>
          </a:xfrm>
          <a:prstGeom prst="rect">
            <a:avLst/>
          </a:prstGeom>
        </p:spPr>
        <p:txBody>
          <a:bodyPr/>
          <a:lstStyle>
            <a:lvl1pPr eaLnBrk="0" fontAlgn="base" hangingPunct="0">
              <a:spcBef>
                <a:spcPct val="5000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>
              <a:solidFill>
                <a:srgbClr val="5F5F5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08001" y="6042059"/>
            <a:ext cx="4722813" cy="365125"/>
          </a:xfrm>
          <a:prstGeom prst="rect">
            <a:avLst/>
          </a:prstGeom>
        </p:spPr>
        <p:txBody>
          <a:bodyPr/>
          <a:lstStyle>
            <a:lvl1pPr eaLnBrk="0" fontAlgn="base" hangingPunct="0">
              <a:spcBef>
                <a:spcPct val="5000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>
              <a:solidFill>
                <a:srgbClr val="5F5F5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3681" y="6042059"/>
            <a:ext cx="511175" cy="365125"/>
          </a:xfrm>
          <a:prstGeom prst="rect">
            <a:avLst/>
          </a:prstGeom>
        </p:spPr>
        <p:txBody>
          <a:bodyPr/>
          <a:lstStyle>
            <a:lvl1pPr eaLnBrk="0" fontAlgn="base" hangingPunct="0">
              <a:spcBef>
                <a:spcPct val="5000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831F250A-4CE7-44D4-85B4-49BD9AF6BFD0}" type="slidenum">
              <a:rPr lang="en-US" altLang="en-US">
                <a:solidFill>
                  <a:srgbClr val="5F5F5F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702841"/>
      </p:ext>
    </p:extLst>
  </p:cSld>
  <p:clrMapOvr>
    <a:masterClrMapping/>
  </p:clrMapOvr>
</p:sldLayout>
</file>

<file path=ppt/slideLayouts/slideLayout7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1085883"/>
      </p:ext>
    </p:extLst>
  </p:cSld>
  <p:clrMapOvr>
    <a:masterClrMapping/>
  </p:clrMapOvr>
</p:sldLayout>
</file>

<file path=ppt/slideLayouts/slideLayout7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5141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32BF82D2-7A68-459D-A996-9BDDA2518FA4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 defTabSz="457200"/>
              <a:t>2023/12/16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4572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457200"/>
            <a:fld id="{3E01EE5D-26FB-46D5-A381-ECFB35BF1D34}" type="slidenum">
              <a:rPr lang="zh-CN" altLang="en-US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5720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457200">
              <a:defRPr/>
            </a:pPr>
            <a:fld id="{0C6303A0-9065-42AF-906A-DE1E800FE257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457200">
              <a:defRPr/>
            </a:pPr>
            <a:fld id="{2AD3D7CA-7BD8-4738-B6AB-718737AA462A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3732968"/>
      </p:ext>
    </p:extLst>
  </p:cSld>
  <p:clrMapOvr>
    <a:masterClrMapping/>
  </p:clrMapOvr>
</p:sldLayout>
</file>

<file path=ppt/slideLayouts/slideLayout7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1891587"/>
      </p:ext>
    </p:extLst>
  </p:cSld>
  <p:clrMapOvr>
    <a:masterClrMapping/>
  </p:clrMapOvr>
</p:sldLayout>
</file>

<file path=ppt/slideLayouts/slideLayout7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1481950"/>
      </p:ext>
    </p:extLst>
  </p:cSld>
  <p:clrMapOvr>
    <a:masterClrMapping/>
  </p:clrMapOvr>
</p:sldLayout>
</file>

<file path=ppt/slideLayouts/slideLayout7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0352628"/>
      </p:ext>
    </p:extLst>
  </p:cSld>
  <p:clrMapOvr>
    <a:masterClrMapping/>
  </p:clrMapOvr>
</p:sldLayout>
</file>

<file path=ppt/slideLayouts/slideLayout7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457200">
              <a:defRPr/>
            </a:pPr>
            <a:fld id="{3ACFC516-0EBD-4852-9DFD-FFC809B16810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457200">
              <a:defRPr/>
            </a:pPr>
            <a:fld id="{855DB59F-0B7A-4009-ADD8-CBB6E0E22669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076551"/>
      </p:ext>
    </p:extLst>
  </p:cSld>
  <p:clrMapOvr>
    <a:masterClrMapping/>
  </p:clrMapOvr>
</p:sldLayout>
</file>

<file path=ppt/slideLayouts/slideLayout7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940309"/>
      </p:ext>
    </p:extLst>
  </p:cSld>
  <p:clrMapOvr>
    <a:masterClrMapping/>
  </p:clrMapOvr>
</p:sldLayout>
</file>

<file path=ppt/slideLayouts/slideLayout7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383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383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454132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5290982"/>
      </p:ext>
    </p:extLst>
  </p:cSld>
  <p:clrMapOvr>
    <a:masterClrMapping/>
  </p:clrMapOvr>
</p:sldLayout>
</file>

<file path=ppt/slideLayouts/slideLayout7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34640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96488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8508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9476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3320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4244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3930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248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7557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6155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893471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20822211"/>
      </p:ext>
    </p:extLst>
  </p:cSld>
  <p:clrMapOvr>
    <a:masterClrMapping/>
  </p:clrMapOvr>
</p:sldLayout>
</file>

<file path=ppt/slideLayouts/slideLayout8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0203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095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708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3582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1653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65532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33936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15185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127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247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3527847"/>
      </p:ext>
    </p:extLst>
  </p:cSld>
  <p:clrMapOvr>
    <a:masterClrMapping/>
  </p:clrMapOvr>
</p:sldLayout>
</file>

<file path=ppt/slideLayouts/slideLayout8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98154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86"/>
            <a:ext cx="6858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F81DD83F-F77F-46B4-9CB9-C8117E634F65}" type="datetimeFigureOut">
              <a:rPr 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12/16/2023</a:t>
            </a:fld>
            <a:endParaRPr 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AA92924A-2F5C-4ED1-9634-C24838A41D73}" type="slidenum">
              <a:rPr 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083387"/>
      </p:ext>
    </p:extLst>
  </p:cSld>
  <p:clrMapOvr>
    <a:masterClrMapping/>
  </p:clrMapOvr>
</p:sldLayout>
</file>

<file path=ppt/slideLayouts/slideLayout8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78829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9269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2990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81824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312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12541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49028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11261696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720809"/>
      </p:ext>
    </p:extLst>
  </p:cSld>
  <p:clrMapOvr>
    <a:masterClrMapping/>
  </p:clrMapOvr>
</p:sldLayout>
</file>

<file path=ppt/slideLayouts/slideLayout8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1405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744811889"/>
      </p:ext>
    </p:extLst>
  </p:cSld>
  <p:clrMapOvr>
    <a:masterClrMapping/>
  </p:clrMapOvr>
</p:sldLayout>
</file>

<file path=ppt/slideLayouts/slideLayout8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697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615933913"/>
      </p:ext>
    </p:extLst>
  </p:cSld>
  <p:clrMapOvr>
    <a:masterClrMapping/>
  </p:clrMapOvr>
</p:sldLayout>
</file>

<file path=ppt/slideLayouts/slideLayout8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7618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667964035"/>
      </p:ext>
    </p:extLst>
  </p:cSld>
  <p:clrMapOvr>
    <a:masterClrMapping/>
  </p:clrMapOvr>
</p:sldLayout>
</file>

<file path=ppt/slideLayouts/slideLayout8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4544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335580752"/>
      </p:ext>
    </p:extLst>
  </p:cSld>
  <p:clrMapOvr>
    <a:masterClrMapping/>
  </p:clrMapOvr>
</p:sldLayout>
</file>

<file path=ppt/slideLayouts/slideLayout8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8677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47406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4704576"/>
      </p:ext>
    </p:extLst>
  </p:cSld>
  <p:clrMapOvr>
    <a:masterClrMapping/>
  </p:clrMapOvr>
</p:sldLayout>
</file>

<file path=ppt/slideLayouts/slideLayout8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0378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99566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33281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07567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4247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695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627349188"/>
      </p:ext>
    </p:extLst>
  </p:cSld>
  <p:clrMapOvr>
    <a:masterClrMapping/>
  </p:clrMapOvr>
</p:sldLayout>
</file>

<file path=ppt/slideLayouts/slideLayout8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2009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558584671"/>
      </p:ext>
    </p:extLst>
  </p:cSld>
  <p:clrMapOvr>
    <a:masterClrMapping/>
  </p:clrMapOvr>
</p:sldLayout>
</file>

<file path=ppt/slideLayouts/slideLayout8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96019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0509887"/>
      </p:ext>
    </p:extLst>
  </p:cSld>
  <p:clrMapOvr>
    <a:masterClrMapping/>
  </p:clrMapOvr>
</p:sldLayout>
</file>

<file path=ppt/slideLayouts/slideLayout8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650887283"/>
      </p:ext>
    </p:extLst>
  </p:cSld>
  <p:clrMapOvr>
    <a:masterClrMapping/>
  </p:clrMapOvr>
</p:sldLayout>
</file>

<file path=ppt/slideLayouts/slideLayout8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93821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721170957"/>
      </p:ext>
    </p:extLst>
  </p:cSld>
  <p:clrMapOvr>
    <a:masterClrMapping/>
  </p:clrMapOvr>
</p:sldLayout>
</file>

<file path=ppt/slideLayouts/slideLayout8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6501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164609629"/>
      </p:ext>
    </p:extLst>
  </p:cSld>
  <p:clrMapOvr>
    <a:masterClrMapping/>
  </p:clrMapOvr>
</p:sldLayout>
</file>

<file path=ppt/slideLayouts/slideLayout8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9311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2023/12/16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8960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974749732"/>
      </p:ext>
    </p:extLst>
  </p:cSld>
  <p:clrMapOvr>
    <a:masterClrMapping/>
  </p:clrMapOvr>
</p:sldLayout>
</file>

<file path=ppt/slideLayouts/slideLayout8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121889"/>
      </p:ext>
    </p:extLst>
  </p:cSld>
  <p:clrMapOvr>
    <a:masterClrMapping/>
  </p:clrMapOvr>
</p:sldLayout>
</file>

<file path=ppt/slideLayouts/slideLayout8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611412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4" y="6042058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22C65B-FAC9-421A-9391-569306C0644A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8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8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BC0E72-BF06-4A19-B2CD-574FB1E7DA1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3908855"/>
      </p:ext>
    </p:extLst>
  </p:cSld>
  <p:clrMapOvr>
    <a:masterClrMapping/>
  </p:clrMapOvr>
</p:sldLayout>
</file>

<file path=ppt/slideLayouts/slideLayout8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2625646"/>
      </p:ext>
    </p:extLst>
  </p:cSld>
  <p:clrMapOvr>
    <a:masterClrMapping/>
  </p:clrMapOvr>
</p:sldLayout>
</file>

<file path=ppt/slideLayouts/slideLayout8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936713797"/>
      </p:ext>
    </p:extLst>
  </p:cSld>
  <p:clrMapOvr>
    <a:masterClrMapping/>
  </p:clrMapOvr>
</p:sldLayout>
</file>

<file path=ppt/slideLayouts/slideLayout8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070669325"/>
      </p:ext>
    </p:extLst>
  </p:cSld>
  <p:clrMapOvr>
    <a:masterClrMapping/>
  </p:clrMapOvr>
</p:sldLayout>
</file>

<file path=ppt/slideLayouts/slideLayout8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7128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8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285113502"/>
      </p:ext>
    </p:extLst>
  </p:cSld>
  <p:clrMapOvr>
    <a:masterClrMapping/>
  </p:clrMapOvr>
</p:sldLayout>
</file>

<file path=ppt/slideLayouts/slideLayout8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609600"/>
            <a:ext cx="6446838" cy="1320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0" y="2160593"/>
            <a:ext cx="6446838" cy="38814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403851" y="6042075"/>
            <a:ext cx="684213" cy="365125"/>
          </a:xfrm>
          <a:prstGeom prst="rect">
            <a:avLst/>
          </a:prstGeom>
        </p:spPr>
        <p:txBody>
          <a:bodyPr/>
          <a:lstStyle>
            <a:lvl1pPr eaLnBrk="0" fontAlgn="base" hangingPunct="0">
              <a:spcBef>
                <a:spcPct val="5000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>
              <a:solidFill>
                <a:srgbClr val="5F5F5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08001" y="6042075"/>
            <a:ext cx="4722813" cy="365125"/>
          </a:xfrm>
          <a:prstGeom prst="rect">
            <a:avLst/>
          </a:prstGeom>
        </p:spPr>
        <p:txBody>
          <a:bodyPr/>
          <a:lstStyle>
            <a:lvl1pPr eaLnBrk="0" fontAlgn="base" hangingPunct="0">
              <a:spcBef>
                <a:spcPct val="5000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en-US">
              <a:solidFill>
                <a:srgbClr val="5F5F5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43689" y="6042075"/>
            <a:ext cx="511175" cy="365125"/>
          </a:xfrm>
          <a:prstGeom prst="rect">
            <a:avLst/>
          </a:prstGeom>
        </p:spPr>
        <p:txBody>
          <a:bodyPr/>
          <a:lstStyle>
            <a:lvl1pPr eaLnBrk="0" fontAlgn="base" hangingPunct="0">
              <a:spcBef>
                <a:spcPct val="50000"/>
              </a:spcBef>
              <a:spcAft>
                <a:spcPct val="0"/>
              </a:spcAft>
              <a:defRPr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831F250A-4CE7-44D4-85B4-49BD9AF6BFD0}" type="slidenum">
              <a:rPr lang="en-US" altLang="en-US">
                <a:solidFill>
                  <a:srgbClr val="5F5F5F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366437"/>
      </p:ext>
    </p:extLst>
  </p:cSld>
  <p:clrMapOvr>
    <a:masterClrMapping/>
  </p:clrMapOvr>
</p:sldLayout>
</file>

<file path=ppt/slideLayouts/slideLayout8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6989956"/>
      </p:ext>
    </p:extLst>
  </p:cSld>
  <p:clrMapOvr>
    <a:masterClrMapping/>
  </p:clrMapOvr>
</p:sldLayout>
</file>

<file path=ppt/slideLayouts/slideLayout8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7404293"/>
      </p:ext>
    </p:extLst>
  </p:cSld>
  <p:clrMapOvr>
    <a:masterClrMapping/>
  </p:clrMapOvr>
</p:sldLayout>
</file>

<file path=ppt/slideLayouts/slideLayout8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5172144"/>
      </p:ext>
    </p:extLst>
  </p:cSld>
  <p:clrMapOvr>
    <a:masterClrMapping/>
  </p:clrMapOvr>
</p:sldLayout>
</file>

<file path=ppt/slideLayouts/slideLayout8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763678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64" y="6042058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329089-014F-40B7-AF9F-C11F97BF94C2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58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58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06FD32C-10E6-4306-A8A9-F7761EEB30E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5729855"/>
      </p:ext>
    </p:extLst>
  </p:cSld>
  <p:clrMapOvr>
    <a:masterClrMapping/>
  </p:clrMapOvr>
</p:sldLayout>
</file>

<file path=ppt/slideLayouts/slideLayout8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9363615"/>
      </p:ext>
    </p:extLst>
  </p:cSld>
  <p:clrMapOvr>
    <a:masterClrMapping/>
  </p:clrMapOvr>
</p:sldLayout>
</file>

<file path=ppt/slideLayouts/slideLayout8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3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2350609"/>
      </p:ext>
    </p:extLst>
  </p:cSld>
  <p:clrMapOvr>
    <a:masterClrMapping/>
  </p:clrMapOvr>
</p:sldLayout>
</file>

<file path=ppt/slideLayouts/slideLayout8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72" y="6042074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D22C65B-FAC9-421A-9391-569306C0644A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74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74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EBC0E72-BF06-4A19-B2CD-574FB1E7DA1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668529"/>
      </p:ext>
    </p:extLst>
  </p:cSld>
  <p:clrMapOvr>
    <a:masterClrMapping/>
  </p:clrMapOvr>
</p:sldLayout>
</file>

<file path=ppt/slideLayouts/slideLayout8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4272" y="6042074"/>
            <a:ext cx="68341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60329089-014F-40B7-AF9F-C11F97BF94C2}" type="datetimeFigureOut">
              <a:rPr lang="zh-CN" altLang="en-US"/>
              <a:pPr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397" y="6042074"/>
            <a:ext cx="472320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472" y="6042074"/>
            <a:ext cx="513159" cy="365125"/>
          </a:xfrm>
          <a:prstGeom prst="rect">
            <a:avLst/>
          </a:prstGeom>
        </p:spPr>
        <p:txBody>
          <a:bodyPr/>
          <a:lstStyle>
            <a:lvl1pPr eaLnBrk="0" hangingPunct="0">
              <a:spcBef>
                <a:spcPct val="0"/>
              </a:spcBef>
              <a:defRPr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06FD32C-10E6-4306-A8A9-F7761EEB30E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6422418"/>
      </p:ext>
    </p:extLst>
  </p:cSld>
  <p:clrMapOvr>
    <a:masterClrMapping/>
  </p:clrMapOvr>
</p:sldLayout>
</file>

<file path=ppt/slideLayouts/slideLayout8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6341605"/>
      </p:ext>
    </p:extLst>
  </p:cSld>
  <p:clrMapOvr>
    <a:masterClrMapping/>
  </p:clrMapOvr>
</p:sldLayout>
</file>

<file path=ppt/slideLayouts/slideLayout8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8305323"/>
      </p:ext>
    </p:extLst>
  </p:cSld>
  <p:clrMapOvr>
    <a:masterClrMapping/>
  </p:clrMapOvr>
</p:sldLayout>
</file>

<file path=ppt/slideLayouts/slideLayout8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5918493"/>
      </p:ext>
    </p:extLst>
  </p:cSld>
  <p:clrMapOvr>
    <a:masterClrMapping/>
  </p:clrMapOvr>
</p:sldLayout>
</file>

<file path=ppt/slideLayouts/slideLayout8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12607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40993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239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1754535"/>
      </p:ext>
    </p:extLst>
  </p:cSld>
  <p:clrMapOvr>
    <a:masterClrMapping/>
  </p:clrMapOvr>
</p:sldLayout>
</file>

<file path=ppt/slideLayouts/slideLayout8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13528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331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0322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33514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95149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62851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72791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76496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008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81782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525000" cy="687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428803"/>
      </p:ext>
    </p:extLst>
  </p:cSld>
  <p:clrMapOvr>
    <a:masterClrMapping/>
  </p:clrMapOvr>
</p:sldLayout>
</file>

<file path=ppt/slideLayouts/slideLayout8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3791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2156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6251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0730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4411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06876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89934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7513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64078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97452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053" y="-455613"/>
            <a:ext cx="10720388" cy="774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8579341"/>
      </p:ext>
    </p:extLst>
  </p:cSld>
  <p:clrMapOvr>
    <a:masterClrMapping/>
  </p:clrMapOvr>
</p:sldLayout>
</file>

<file path=ppt/slideLayouts/slideLayout8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8803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0008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0973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578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074521451"/>
      </p:ext>
    </p:extLst>
  </p:cSld>
  <p:clrMapOvr>
    <a:masterClrMapping/>
  </p:clrMapOvr>
</p:sldLayout>
</file>

<file path=ppt/slideLayouts/slideLayout8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85174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558561467"/>
      </p:ext>
    </p:extLst>
  </p:cSld>
  <p:clrMapOvr>
    <a:masterClrMapping/>
  </p:clrMapOvr>
</p:sldLayout>
</file>

<file path=ppt/slideLayouts/slideLayout8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0844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512481699"/>
      </p:ext>
    </p:extLst>
  </p:cSld>
  <p:clrMapOvr>
    <a:masterClrMapping/>
  </p:clrMapOvr>
</p:sldLayout>
</file>

<file path=ppt/slideLayouts/slideLayout8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4881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63429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55870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8554385"/>
      </p:ext>
    </p:extLst>
  </p:cSld>
  <p:clrMapOvr>
    <a:masterClrMapping/>
  </p:clrMapOvr>
</p:sldLayout>
</file>

<file path=ppt/slideLayouts/slideLayout9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33818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022489960"/>
      </p:ext>
    </p:extLst>
  </p:cSld>
  <p:clrMapOvr>
    <a:masterClrMapping/>
  </p:clrMapOvr>
</p:sldLayout>
</file>

<file path=ppt/slideLayouts/slideLayout9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4857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8496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152526" y="2055863"/>
            <a:ext cx="2518172" cy="1733551"/>
          </a:xfrm>
          <a:custGeom>
            <a:avLst/>
            <a:gdLst>
              <a:gd name="connsiteX0" fmla="*/ 0 w 3357563"/>
              <a:gd name="connsiteY0" fmla="*/ 0 h 1733550"/>
              <a:gd name="connsiteX1" fmla="*/ 3357563 w 3357563"/>
              <a:gd name="connsiteY1" fmla="*/ 0 h 1733550"/>
              <a:gd name="connsiteX2" fmla="*/ 3357563 w 3357563"/>
              <a:gd name="connsiteY2" fmla="*/ 1733550 h 1733550"/>
              <a:gd name="connsiteX3" fmla="*/ 0 w 3357563"/>
              <a:gd name="connsiteY3" fmla="*/ 1733550 h 173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733550">
                <a:moveTo>
                  <a:pt x="0" y="0"/>
                </a:moveTo>
                <a:lnTo>
                  <a:pt x="3357563" y="0"/>
                </a:lnTo>
                <a:lnTo>
                  <a:pt x="3357563" y="1733550"/>
                </a:lnTo>
                <a:lnTo>
                  <a:pt x="0" y="17335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1152526" y="4005315"/>
            <a:ext cx="2518172" cy="1643063"/>
          </a:xfrm>
          <a:custGeom>
            <a:avLst/>
            <a:gdLst>
              <a:gd name="connsiteX0" fmla="*/ 0 w 3357563"/>
              <a:gd name="connsiteY0" fmla="*/ 0 h 1643063"/>
              <a:gd name="connsiteX1" fmla="*/ 3357563 w 3357563"/>
              <a:gd name="connsiteY1" fmla="*/ 0 h 1643063"/>
              <a:gd name="connsiteX2" fmla="*/ 3357563 w 3357563"/>
              <a:gd name="connsiteY2" fmla="*/ 1643063 h 1643063"/>
              <a:gd name="connsiteX3" fmla="*/ 0 w 3357563"/>
              <a:gd name="connsiteY3" fmla="*/ 1643063 h 16430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7563" h="1643063">
                <a:moveTo>
                  <a:pt x="0" y="0"/>
                </a:moveTo>
                <a:lnTo>
                  <a:pt x="3357563" y="0"/>
                </a:lnTo>
                <a:lnTo>
                  <a:pt x="3357563" y="1643063"/>
                </a:lnTo>
                <a:lnTo>
                  <a:pt x="0" y="16430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2631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图片占位符 14"/>
          <p:cNvSpPr>
            <a:spLocks noGrp="1"/>
          </p:cNvSpPr>
          <p:nvPr>
            <p:ph type="pic" sz="quarter" idx="10"/>
          </p:nvPr>
        </p:nvSpPr>
        <p:spPr>
          <a:xfrm>
            <a:off x="1600112" y="2895601"/>
            <a:ext cx="5943777" cy="3097212"/>
          </a:xfrm>
          <a:custGeom>
            <a:avLst/>
            <a:gdLst>
              <a:gd name="connsiteX0" fmla="*/ 7183790 w 7925036"/>
              <a:gd name="connsiteY0" fmla="*/ 1616275 h 3097212"/>
              <a:gd name="connsiteX1" fmla="*/ 7925036 w 7925036"/>
              <a:gd name="connsiteY1" fmla="*/ 2356744 h 3097212"/>
              <a:gd name="connsiteX2" fmla="*/ 7183790 w 7925036"/>
              <a:gd name="connsiteY2" fmla="*/ 3097212 h 3097212"/>
              <a:gd name="connsiteX3" fmla="*/ 6442543 w 7925036"/>
              <a:gd name="connsiteY3" fmla="*/ 2356744 h 3097212"/>
              <a:gd name="connsiteX4" fmla="*/ 3942686 w 7925036"/>
              <a:gd name="connsiteY4" fmla="*/ 1616275 h 3097212"/>
              <a:gd name="connsiteX5" fmla="*/ 4683931 w 7925036"/>
              <a:gd name="connsiteY5" fmla="*/ 2356744 h 3097212"/>
              <a:gd name="connsiteX6" fmla="*/ 3942686 w 7925036"/>
              <a:gd name="connsiteY6" fmla="*/ 3097212 h 3097212"/>
              <a:gd name="connsiteX7" fmla="*/ 3201438 w 7925036"/>
              <a:gd name="connsiteY7" fmla="*/ 2356744 h 3097212"/>
              <a:gd name="connsiteX8" fmla="*/ 741248 w 7925036"/>
              <a:gd name="connsiteY8" fmla="*/ 1616275 h 3097212"/>
              <a:gd name="connsiteX9" fmla="*/ 1482494 w 7925036"/>
              <a:gd name="connsiteY9" fmla="*/ 2356744 h 3097212"/>
              <a:gd name="connsiteX10" fmla="*/ 741248 w 7925036"/>
              <a:gd name="connsiteY10" fmla="*/ 3097212 h 3097212"/>
              <a:gd name="connsiteX11" fmla="*/ 1 w 7925036"/>
              <a:gd name="connsiteY11" fmla="*/ 2356744 h 3097212"/>
              <a:gd name="connsiteX12" fmla="*/ 5537959 w 7925036"/>
              <a:gd name="connsiteY12" fmla="*/ 6223 h 3097212"/>
              <a:gd name="connsiteX13" fmla="*/ 7076454 w 7925036"/>
              <a:gd name="connsiteY13" fmla="*/ 1545496 h 3097212"/>
              <a:gd name="connsiteX14" fmla="*/ 5537959 w 7925036"/>
              <a:gd name="connsiteY14" fmla="*/ 3084768 h 3097212"/>
              <a:gd name="connsiteX15" fmla="*/ 3999465 w 7925036"/>
              <a:gd name="connsiteY15" fmla="*/ 1545496 h 3097212"/>
              <a:gd name="connsiteX16" fmla="*/ 2340410 w 7925036"/>
              <a:gd name="connsiteY16" fmla="*/ 6223 h 3097212"/>
              <a:gd name="connsiteX17" fmla="*/ 3879683 w 7925036"/>
              <a:gd name="connsiteY17" fmla="*/ 1545496 h 3097212"/>
              <a:gd name="connsiteX18" fmla="*/ 2340410 w 7925036"/>
              <a:gd name="connsiteY18" fmla="*/ 3084768 h 3097212"/>
              <a:gd name="connsiteX19" fmla="*/ 801137 w 7925036"/>
              <a:gd name="connsiteY19" fmla="*/ 1545496 h 3097212"/>
              <a:gd name="connsiteX20" fmla="*/ 7183790 w 7925036"/>
              <a:gd name="connsiteY20" fmla="*/ 0 h 3097212"/>
              <a:gd name="connsiteX21" fmla="*/ 7925036 w 7925036"/>
              <a:gd name="connsiteY21" fmla="*/ 741247 h 3097212"/>
              <a:gd name="connsiteX22" fmla="*/ 7183790 w 7925036"/>
              <a:gd name="connsiteY22" fmla="*/ 1482493 h 3097212"/>
              <a:gd name="connsiteX23" fmla="*/ 6442543 w 7925036"/>
              <a:gd name="connsiteY23" fmla="*/ 741247 h 3097212"/>
              <a:gd name="connsiteX24" fmla="*/ 3942686 w 7925036"/>
              <a:gd name="connsiteY24" fmla="*/ 0 h 3097212"/>
              <a:gd name="connsiteX25" fmla="*/ 4683931 w 7925036"/>
              <a:gd name="connsiteY25" fmla="*/ 741247 h 3097212"/>
              <a:gd name="connsiteX26" fmla="*/ 3942686 w 7925036"/>
              <a:gd name="connsiteY26" fmla="*/ 1482493 h 3097212"/>
              <a:gd name="connsiteX27" fmla="*/ 3201438 w 7925036"/>
              <a:gd name="connsiteY27" fmla="*/ 741247 h 3097212"/>
              <a:gd name="connsiteX28" fmla="*/ 741247 w 7925036"/>
              <a:gd name="connsiteY28" fmla="*/ 0 h 3097212"/>
              <a:gd name="connsiteX29" fmla="*/ 1482493 w 7925036"/>
              <a:gd name="connsiteY29" fmla="*/ 741247 h 3097212"/>
              <a:gd name="connsiteX30" fmla="*/ 741247 w 7925036"/>
              <a:gd name="connsiteY30" fmla="*/ 1482493 h 3097212"/>
              <a:gd name="connsiteX31" fmla="*/ 0 w 7925036"/>
              <a:gd name="connsiteY31" fmla="*/ 741247 h 309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925036" h="3097212">
                <a:moveTo>
                  <a:pt x="7183790" y="1616275"/>
                </a:moveTo>
                <a:lnTo>
                  <a:pt x="7925036" y="2356744"/>
                </a:lnTo>
                <a:lnTo>
                  <a:pt x="7183790" y="3097212"/>
                </a:lnTo>
                <a:lnTo>
                  <a:pt x="6442543" y="2356744"/>
                </a:lnTo>
                <a:close/>
                <a:moveTo>
                  <a:pt x="3942686" y="1616275"/>
                </a:moveTo>
                <a:lnTo>
                  <a:pt x="4683931" y="2356744"/>
                </a:lnTo>
                <a:lnTo>
                  <a:pt x="3942686" y="3097212"/>
                </a:lnTo>
                <a:lnTo>
                  <a:pt x="3201438" y="2356744"/>
                </a:lnTo>
                <a:close/>
                <a:moveTo>
                  <a:pt x="741248" y="1616275"/>
                </a:moveTo>
                <a:lnTo>
                  <a:pt x="1482494" y="2356744"/>
                </a:lnTo>
                <a:lnTo>
                  <a:pt x="741248" y="3097212"/>
                </a:lnTo>
                <a:lnTo>
                  <a:pt x="1" y="2356744"/>
                </a:lnTo>
                <a:close/>
                <a:moveTo>
                  <a:pt x="5537959" y="6223"/>
                </a:moveTo>
                <a:lnTo>
                  <a:pt x="7076454" y="1545496"/>
                </a:lnTo>
                <a:lnTo>
                  <a:pt x="5537959" y="3084768"/>
                </a:lnTo>
                <a:lnTo>
                  <a:pt x="3999465" y="1545496"/>
                </a:lnTo>
                <a:close/>
                <a:moveTo>
                  <a:pt x="2340410" y="6223"/>
                </a:moveTo>
                <a:lnTo>
                  <a:pt x="3879683" y="1545496"/>
                </a:lnTo>
                <a:lnTo>
                  <a:pt x="2340410" y="3084768"/>
                </a:lnTo>
                <a:lnTo>
                  <a:pt x="801137" y="1545496"/>
                </a:lnTo>
                <a:close/>
                <a:moveTo>
                  <a:pt x="7183790" y="0"/>
                </a:moveTo>
                <a:lnTo>
                  <a:pt x="7925036" y="741247"/>
                </a:lnTo>
                <a:lnTo>
                  <a:pt x="7183790" y="1482493"/>
                </a:lnTo>
                <a:lnTo>
                  <a:pt x="6442543" y="741247"/>
                </a:lnTo>
                <a:close/>
                <a:moveTo>
                  <a:pt x="3942686" y="0"/>
                </a:moveTo>
                <a:lnTo>
                  <a:pt x="4683931" y="741247"/>
                </a:lnTo>
                <a:lnTo>
                  <a:pt x="3942686" y="1482493"/>
                </a:lnTo>
                <a:lnTo>
                  <a:pt x="3201438" y="741247"/>
                </a:lnTo>
                <a:close/>
                <a:moveTo>
                  <a:pt x="741247" y="0"/>
                </a:moveTo>
                <a:lnTo>
                  <a:pt x="1482493" y="741247"/>
                </a:lnTo>
                <a:lnTo>
                  <a:pt x="741247" y="1482493"/>
                </a:lnTo>
                <a:lnTo>
                  <a:pt x="0" y="74124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226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0"/>
          </p:nvPr>
        </p:nvSpPr>
        <p:spPr>
          <a:xfrm>
            <a:off x="1201922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3554400" y="2349501"/>
            <a:ext cx="2035204" cy="1871664"/>
          </a:xfrm>
          <a:custGeom>
            <a:avLst/>
            <a:gdLst>
              <a:gd name="connsiteX0" fmla="*/ 395183 w 2713605"/>
              <a:gd name="connsiteY0" fmla="*/ 0 h 1871664"/>
              <a:gd name="connsiteX1" fmla="*/ 2713605 w 2713605"/>
              <a:gd name="connsiteY1" fmla="*/ 0 h 1871664"/>
              <a:gd name="connsiteX2" fmla="*/ 2713605 w 2713605"/>
              <a:gd name="connsiteY2" fmla="*/ 1476481 h 1871664"/>
              <a:gd name="connsiteX3" fmla="*/ 2318422 w 2713605"/>
              <a:gd name="connsiteY3" fmla="*/ 1871664 h 1871664"/>
              <a:gd name="connsiteX4" fmla="*/ 0 w 2713605"/>
              <a:gd name="connsiteY4" fmla="*/ 1871664 h 1871664"/>
              <a:gd name="connsiteX5" fmla="*/ 0 w 2713605"/>
              <a:gd name="connsiteY5" fmla="*/ 395183 h 1871664"/>
              <a:gd name="connsiteX6" fmla="*/ 395183 w 2713605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3605" h="1871664">
                <a:moveTo>
                  <a:pt x="395183" y="0"/>
                </a:moveTo>
                <a:lnTo>
                  <a:pt x="2713605" y="0"/>
                </a:lnTo>
                <a:lnTo>
                  <a:pt x="2713605" y="1476481"/>
                </a:lnTo>
                <a:cubicBezTo>
                  <a:pt x="2713605" y="1694735"/>
                  <a:pt x="2536676" y="1871664"/>
                  <a:pt x="2318422" y="1871664"/>
                </a:cubicBezTo>
                <a:lnTo>
                  <a:pt x="0" y="1871664"/>
                </a:lnTo>
                <a:lnTo>
                  <a:pt x="0" y="395183"/>
                </a:lnTo>
                <a:cubicBezTo>
                  <a:pt x="0" y="176929"/>
                  <a:pt x="176929" y="0"/>
                  <a:pt x="395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13" name="图片占位符 12"/>
          <p:cNvSpPr>
            <a:spLocks noGrp="1"/>
          </p:cNvSpPr>
          <p:nvPr>
            <p:ph type="pic" sz="quarter" idx="12"/>
          </p:nvPr>
        </p:nvSpPr>
        <p:spPr>
          <a:xfrm>
            <a:off x="5905331" y="2349501"/>
            <a:ext cx="2036751" cy="1871664"/>
          </a:xfrm>
          <a:custGeom>
            <a:avLst/>
            <a:gdLst>
              <a:gd name="connsiteX0" fmla="*/ 378694 w 2715668"/>
              <a:gd name="connsiteY0" fmla="*/ 0 h 1871664"/>
              <a:gd name="connsiteX1" fmla="*/ 2715668 w 2715668"/>
              <a:gd name="connsiteY1" fmla="*/ 0 h 1871664"/>
              <a:gd name="connsiteX2" fmla="*/ 2715668 w 2715668"/>
              <a:gd name="connsiteY2" fmla="*/ 1492970 h 1871664"/>
              <a:gd name="connsiteX3" fmla="*/ 2336974 w 2715668"/>
              <a:gd name="connsiteY3" fmla="*/ 1871664 h 1871664"/>
              <a:gd name="connsiteX4" fmla="*/ 0 w 2715668"/>
              <a:gd name="connsiteY4" fmla="*/ 1871664 h 1871664"/>
              <a:gd name="connsiteX5" fmla="*/ 0 w 2715668"/>
              <a:gd name="connsiteY5" fmla="*/ 378694 h 1871664"/>
              <a:gd name="connsiteX6" fmla="*/ 378694 w 2715668"/>
              <a:gd name="connsiteY6" fmla="*/ 0 h 1871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15668" h="1871664">
                <a:moveTo>
                  <a:pt x="378694" y="0"/>
                </a:moveTo>
                <a:lnTo>
                  <a:pt x="2715668" y="0"/>
                </a:lnTo>
                <a:lnTo>
                  <a:pt x="2715668" y="1492970"/>
                </a:lnTo>
                <a:cubicBezTo>
                  <a:pt x="2715668" y="1702117"/>
                  <a:pt x="2546121" y="1871664"/>
                  <a:pt x="2336974" y="1871664"/>
                </a:cubicBezTo>
                <a:lnTo>
                  <a:pt x="0" y="1871664"/>
                </a:lnTo>
                <a:lnTo>
                  <a:pt x="0" y="378694"/>
                </a:lnTo>
                <a:cubicBezTo>
                  <a:pt x="0" y="169547"/>
                  <a:pt x="169547" y="0"/>
                  <a:pt x="37869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17087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图片占位符 6"/>
          <p:cNvSpPr>
            <a:spLocks noGrp="1"/>
          </p:cNvSpPr>
          <p:nvPr>
            <p:ph type="pic" sz="quarter" idx="10"/>
          </p:nvPr>
        </p:nvSpPr>
        <p:spPr>
          <a:xfrm>
            <a:off x="955703" y="1882723"/>
            <a:ext cx="3691105" cy="4154963"/>
          </a:xfrm>
          <a:custGeom>
            <a:avLst/>
            <a:gdLst>
              <a:gd name="connsiteX0" fmla="*/ 2132019 w 4921473"/>
              <a:gd name="connsiteY0" fmla="*/ 3483422 h 4154963"/>
              <a:gd name="connsiteX1" fmla="*/ 2796098 w 4921473"/>
              <a:gd name="connsiteY1" fmla="*/ 3483422 h 4154963"/>
              <a:gd name="connsiteX2" fmla="*/ 2796098 w 4921473"/>
              <a:gd name="connsiteY2" fmla="*/ 4154963 h 4154963"/>
              <a:gd name="connsiteX3" fmla="*/ 2132019 w 4921473"/>
              <a:gd name="connsiteY3" fmla="*/ 4154963 h 4154963"/>
              <a:gd name="connsiteX4" fmla="*/ 1427727 w 4921473"/>
              <a:gd name="connsiteY4" fmla="*/ 2801561 h 4154963"/>
              <a:gd name="connsiteX5" fmla="*/ 2078049 w 4921473"/>
              <a:gd name="connsiteY5" fmla="*/ 2801561 h 4154963"/>
              <a:gd name="connsiteX6" fmla="*/ 2078049 w 4921473"/>
              <a:gd name="connsiteY6" fmla="*/ 3463573 h 4154963"/>
              <a:gd name="connsiteX7" fmla="*/ 1427727 w 4921473"/>
              <a:gd name="connsiteY7" fmla="*/ 3463573 h 4154963"/>
              <a:gd name="connsiteX8" fmla="*/ 3556472 w 4921473"/>
              <a:gd name="connsiteY8" fmla="*/ 2086542 h 4154963"/>
              <a:gd name="connsiteX9" fmla="*/ 4224225 w 4921473"/>
              <a:gd name="connsiteY9" fmla="*/ 2086542 h 4154963"/>
              <a:gd name="connsiteX10" fmla="*/ 4224225 w 4921473"/>
              <a:gd name="connsiteY10" fmla="*/ 2744336 h 4154963"/>
              <a:gd name="connsiteX11" fmla="*/ 3556472 w 4921473"/>
              <a:gd name="connsiteY11" fmla="*/ 2744336 h 4154963"/>
              <a:gd name="connsiteX12" fmla="*/ 2124359 w 4921473"/>
              <a:gd name="connsiteY12" fmla="*/ 2086542 h 4154963"/>
              <a:gd name="connsiteX13" fmla="*/ 2792112 w 4921473"/>
              <a:gd name="connsiteY13" fmla="*/ 2086542 h 4154963"/>
              <a:gd name="connsiteX14" fmla="*/ 3510162 w 4921473"/>
              <a:gd name="connsiteY14" fmla="*/ 2086542 h 4154963"/>
              <a:gd name="connsiteX15" fmla="*/ 3510162 w 4921473"/>
              <a:gd name="connsiteY15" fmla="*/ 2845120 h 4154963"/>
              <a:gd name="connsiteX16" fmla="*/ 3508423 w 4921473"/>
              <a:gd name="connsiteY16" fmla="*/ 2845120 h 4154963"/>
              <a:gd name="connsiteX17" fmla="*/ 3508423 w 4921473"/>
              <a:gd name="connsiteY17" fmla="*/ 3442112 h 4154963"/>
              <a:gd name="connsiteX18" fmla="*/ 2128032 w 4921473"/>
              <a:gd name="connsiteY18" fmla="*/ 3442112 h 4154963"/>
              <a:gd name="connsiteX19" fmla="*/ 2128032 w 4921473"/>
              <a:gd name="connsiteY19" fmla="*/ 2785541 h 4154963"/>
              <a:gd name="connsiteX20" fmla="*/ 2124359 w 4921473"/>
              <a:gd name="connsiteY20" fmla="*/ 2785541 h 4154963"/>
              <a:gd name="connsiteX21" fmla="*/ 686466 w 4921473"/>
              <a:gd name="connsiteY21" fmla="*/ 1377147 h 4154963"/>
              <a:gd name="connsiteX22" fmla="*/ 2078049 w 4921473"/>
              <a:gd name="connsiteY22" fmla="*/ 1377147 h 4154963"/>
              <a:gd name="connsiteX23" fmla="*/ 2078049 w 4921473"/>
              <a:gd name="connsiteY23" fmla="*/ 2757537 h 4154963"/>
              <a:gd name="connsiteX24" fmla="*/ 686466 w 4921473"/>
              <a:gd name="connsiteY24" fmla="*/ 2757537 h 4154963"/>
              <a:gd name="connsiteX25" fmla="*/ 1 w 4921473"/>
              <a:gd name="connsiteY25" fmla="*/ 1373614 h 4154963"/>
              <a:gd name="connsiteX26" fmla="*/ 652889 w 4921473"/>
              <a:gd name="connsiteY26" fmla="*/ 1373614 h 4154963"/>
              <a:gd name="connsiteX27" fmla="*/ 652889 w 4921473"/>
              <a:gd name="connsiteY27" fmla="*/ 2045230 h 4154963"/>
              <a:gd name="connsiteX28" fmla="*/ 1 w 4921473"/>
              <a:gd name="connsiteY28" fmla="*/ 2045230 h 4154963"/>
              <a:gd name="connsiteX29" fmla="*/ 2123130 w 4921473"/>
              <a:gd name="connsiteY29" fmla="*/ 682259 h 4154963"/>
              <a:gd name="connsiteX30" fmla="*/ 2790883 w 4921473"/>
              <a:gd name="connsiteY30" fmla="*/ 682259 h 4154963"/>
              <a:gd name="connsiteX31" fmla="*/ 2790883 w 4921473"/>
              <a:gd name="connsiteY31" fmla="*/ 1370536 h 4154963"/>
              <a:gd name="connsiteX32" fmla="*/ 2794979 w 4921473"/>
              <a:gd name="connsiteY32" fmla="*/ 1370536 h 4154963"/>
              <a:gd name="connsiteX33" fmla="*/ 2794979 w 4921473"/>
              <a:gd name="connsiteY33" fmla="*/ 2042152 h 4154963"/>
              <a:gd name="connsiteX34" fmla="*/ 2119034 w 4921473"/>
              <a:gd name="connsiteY34" fmla="*/ 2042152 h 4154963"/>
              <a:gd name="connsiteX35" fmla="*/ 2119034 w 4921473"/>
              <a:gd name="connsiteY35" fmla="*/ 1370536 h 4154963"/>
              <a:gd name="connsiteX36" fmla="*/ 2123130 w 4921473"/>
              <a:gd name="connsiteY36" fmla="*/ 1370536 h 4154963"/>
              <a:gd name="connsiteX37" fmla="*/ 2835964 w 4921473"/>
              <a:gd name="connsiteY37" fmla="*/ 1 h 4154963"/>
              <a:gd name="connsiteX38" fmla="*/ 4216355 w 4921473"/>
              <a:gd name="connsiteY38" fmla="*/ 1 h 4154963"/>
              <a:gd name="connsiteX39" fmla="*/ 4216355 w 4921473"/>
              <a:gd name="connsiteY39" fmla="*/ 682258 h 4154963"/>
              <a:gd name="connsiteX40" fmla="*/ 4921473 w 4921473"/>
              <a:gd name="connsiteY40" fmla="*/ 682258 h 4154963"/>
              <a:gd name="connsiteX41" fmla="*/ 4921473 w 4921473"/>
              <a:gd name="connsiteY41" fmla="*/ 2045230 h 4154963"/>
              <a:gd name="connsiteX42" fmla="*/ 4216355 w 4921473"/>
              <a:gd name="connsiteY42" fmla="*/ 2045230 h 4154963"/>
              <a:gd name="connsiteX43" fmla="*/ 3541082 w 4921473"/>
              <a:gd name="connsiteY43" fmla="*/ 2045230 h 4154963"/>
              <a:gd name="connsiteX44" fmla="*/ 2835964 w 4921473"/>
              <a:gd name="connsiteY44" fmla="*/ 2045230 h 4154963"/>
              <a:gd name="connsiteX45" fmla="*/ 689754 w 4921473"/>
              <a:gd name="connsiteY45" fmla="*/ 0 h 4154963"/>
              <a:gd name="connsiteX46" fmla="*/ 1421146 w 4921473"/>
              <a:gd name="connsiteY46" fmla="*/ 0 h 4154963"/>
              <a:gd name="connsiteX47" fmla="*/ 1576973 w 4921473"/>
              <a:gd name="connsiteY47" fmla="*/ 0 h 4154963"/>
              <a:gd name="connsiteX48" fmla="*/ 2078048 w 4921473"/>
              <a:gd name="connsiteY48" fmla="*/ 0 h 4154963"/>
              <a:gd name="connsiteX49" fmla="*/ 2078048 w 4921473"/>
              <a:gd name="connsiteY49" fmla="*/ 1327683 h 4154963"/>
              <a:gd name="connsiteX50" fmla="*/ 1427726 w 4921473"/>
              <a:gd name="connsiteY50" fmla="*/ 1327683 h 4154963"/>
              <a:gd name="connsiteX51" fmla="*/ 1421146 w 4921473"/>
              <a:gd name="connsiteY51" fmla="*/ 1327683 h 4154963"/>
              <a:gd name="connsiteX52" fmla="*/ 0 w 4921473"/>
              <a:gd name="connsiteY52" fmla="*/ 1327683 h 4154963"/>
              <a:gd name="connsiteX53" fmla="*/ 0 w 4921473"/>
              <a:gd name="connsiteY53" fmla="*/ 682257 h 4154963"/>
              <a:gd name="connsiteX54" fmla="*/ 689754 w 4921473"/>
              <a:gd name="connsiteY54" fmla="*/ 682257 h 4154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4921473" h="4154963">
                <a:moveTo>
                  <a:pt x="2132019" y="3483422"/>
                </a:moveTo>
                <a:lnTo>
                  <a:pt x="2796098" y="3483422"/>
                </a:lnTo>
                <a:lnTo>
                  <a:pt x="2796098" y="4154963"/>
                </a:lnTo>
                <a:lnTo>
                  <a:pt x="2132019" y="4154963"/>
                </a:lnTo>
                <a:close/>
                <a:moveTo>
                  <a:pt x="1427727" y="2801561"/>
                </a:moveTo>
                <a:lnTo>
                  <a:pt x="2078049" y="2801561"/>
                </a:lnTo>
                <a:lnTo>
                  <a:pt x="2078049" y="3463573"/>
                </a:lnTo>
                <a:lnTo>
                  <a:pt x="1427727" y="3463573"/>
                </a:lnTo>
                <a:close/>
                <a:moveTo>
                  <a:pt x="3556472" y="2086542"/>
                </a:moveTo>
                <a:lnTo>
                  <a:pt x="4224225" y="2086542"/>
                </a:lnTo>
                <a:lnTo>
                  <a:pt x="4224225" y="2744336"/>
                </a:lnTo>
                <a:lnTo>
                  <a:pt x="3556472" y="2744336"/>
                </a:lnTo>
                <a:close/>
                <a:moveTo>
                  <a:pt x="2124359" y="2086542"/>
                </a:moveTo>
                <a:lnTo>
                  <a:pt x="2792112" y="2086542"/>
                </a:lnTo>
                <a:lnTo>
                  <a:pt x="3510162" y="2086542"/>
                </a:lnTo>
                <a:lnTo>
                  <a:pt x="3510162" y="2845120"/>
                </a:lnTo>
                <a:lnTo>
                  <a:pt x="3508423" y="2845120"/>
                </a:lnTo>
                <a:lnTo>
                  <a:pt x="3508423" y="3442112"/>
                </a:lnTo>
                <a:lnTo>
                  <a:pt x="2128032" y="3442112"/>
                </a:lnTo>
                <a:lnTo>
                  <a:pt x="2128032" y="2785541"/>
                </a:lnTo>
                <a:lnTo>
                  <a:pt x="2124359" y="2785541"/>
                </a:lnTo>
                <a:close/>
                <a:moveTo>
                  <a:pt x="686466" y="1377147"/>
                </a:moveTo>
                <a:lnTo>
                  <a:pt x="2078049" y="1377147"/>
                </a:lnTo>
                <a:lnTo>
                  <a:pt x="2078049" y="2757537"/>
                </a:lnTo>
                <a:lnTo>
                  <a:pt x="686466" y="2757537"/>
                </a:lnTo>
                <a:close/>
                <a:moveTo>
                  <a:pt x="1" y="1373614"/>
                </a:moveTo>
                <a:lnTo>
                  <a:pt x="652889" y="1373614"/>
                </a:lnTo>
                <a:lnTo>
                  <a:pt x="652889" y="2045230"/>
                </a:lnTo>
                <a:lnTo>
                  <a:pt x="1" y="2045230"/>
                </a:lnTo>
                <a:close/>
                <a:moveTo>
                  <a:pt x="2123130" y="682259"/>
                </a:moveTo>
                <a:lnTo>
                  <a:pt x="2790883" y="682259"/>
                </a:lnTo>
                <a:lnTo>
                  <a:pt x="2790883" y="1370536"/>
                </a:lnTo>
                <a:lnTo>
                  <a:pt x="2794979" y="1370536"/>
                </a:lnTo>
                <a:lnTo>
                  <a:pt x="2794979" y="2042152"/>
                </a:lnTo>
                <a:lnTo>
                  <a:pt x="2119034" y="2042152"/>
                </a:lnTo>
                <a:lnTo>
                  <a:pt x="2119034" y="1370536"/>
                </a:lnTo>
                <a:lnTo>
                  <a:pt x="2123130" y="1370536"/>
                </a:lnTo>
                <a:close/>
                <a:moveTo>
                  <a:pt x="2835964" y="1"/>
                </a:moveTo>
                <a:lnTo>
                  <a:pt x="4216355" y="1"/>
                </a:lnTo>
                <a:lnTo>
                  <a:pt x="4216355" y="682258"/>
                </a:lnTo>
                <a:lnTo>
                  <a:pt x="4921473" y="682258"/>
                </a:lnTo>
                <a:lnTo>
                  <a:pt x="4921473" y="2045230"/>
                </a:lnTo>
                <a:lnTo>
                  <a:pt x="4216355" y="2045230"/>
                </a:lnTo>
                <a:lnTo>
                  <a:pt x="3541082" y="2045230"/>
                </a:lnTo>
                <a:lnTo>
                  <a:pt x="2835964" y="2045230"/>
                </a:lnTo>
                <a:close/>
                <a:moveTo>
                  <a:pt x="689754" y="0"/>
                </a:moveTo>
                <a:lnTo>
                  <a:pt x="1421146" y="0"/>
                </a:lnTo>
                <a:lnTo>
                  <a:pt x="1576973" y="0"/>
                </a:lnTo>
                <a:lnTo>
                  <a:pt x="2078048" y="0"/>
                </a:lnTo>
                <a:lnTo>
                  <a:pt x="2078048" y="1327683"/>
                </a:lnTo>
                <a:lnTo>
                  <a:pt x="1427726" y="1327683"/>
                </a:lnTo>
                <a:lnTo>
                  <a:pt x="1421146" y="1327683"/>
                </a:lnTo>
                <a:lnTo>
                  <a:pt x="0" y="1327683"/>
                </a:lnTo>
                <a:lnTo>
                  <a:pt x="0" y="682257"/>
                </a:lnTo>
                <a:lnTo>
                  <a:pt x="689754" y="68225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69432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1233591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  <p:sp>
        <p:nvSpPr>
          <p:cNvPr id="9" name="图片占位符 8"/>
          <p:cNvSpPr>
            <a:spLocks noGrp="1"/>
          </p:cNvSpPr>
          <p:nvPr>
            <p:ph type="pic" sz="quarter" idx="11"/>
          </p:nvPr>
        </p:nvSpPr>
        <p:spPr>
          <a:xfrm>
            <a:off x="4957866" y="1840570"/>
            <a:ext cx="1680166" cy="2330857"/>
          </a:xfrm>
          <a:custGeom>
            <a:avLst/>
            <a:gdLst>
              <a:gd name="connsiteX0" fmla="*/ 251798 w 2240221"/>
              <a:gd name="connsiteY0" fmla="*/ 0 h 2330857"/>
              <a:gd name="connsiteX1" fmla="*/ 2240221 w 2240221"/>
              <a:gd name="connsiteY1" fmla="*/ 239393 h 2330857"/>
              <a:gd name="connsiteX2" fmla="*/ 1988423 w 2240221"/>
              <a:gd name="connsiteY2" fmla="*/ 2330857 h 2330857"/>
              <a:gd name="connsiteX3" fmla="*/ 0 w 2240221"/>
              <a:gd name="connsiteY3" fmla="*/ 2091464 h 2330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40221" h="2330857">
                <a:moveTo>
                  <a:pt x="251798" y="0"/>
                </a:moveTo>
                <a:lnTo>
                  <a:pt x="2240221" y="239393"/>
                </a:lnTo>
                <a:lnTo>
                  <a:pt x="1988423" y="2330857"/>
                </a:lnTo>
                <a:lnTo>
                  <a:pt x="0" y="209146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21701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632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4325542" y="1886745"/>
            <a:ext cx="3651824" cy="3459956"/>
          </a:xfrm>
          <a:custGeom>
            <a:avLst/>
            <a:gdLst>
              <a:gd name="connsiteX0" fmla="*/ 2473924 w 4869098"/>
              <a:gd name="connsiteY0" fmla="*/ 2213541 h 3459956"/>
              <a:gd name="connsiteX1" fmla="*/ 4869098 w 4869098"/>
              <a:gd name="connsiteY1" fmla="*/ 2456172 h 3459956"/>
              <a:gd name="connsiteX2" fmla="*/ 4869098 w 4869098"/>
              <a:gd name="connsiteY2" fmla="*/ 3459956 h 3459956"/>
              <a:gd name="connsiteX3" fmla="*/ 2473924 w 4869098"/>
              <a:gd name="connsiteY3" fmla="*/ 3453172 h 3459956"/>
              <a:gd name="connsiteX4" fmla="*/ 2473924 w 4869098"/>
              <a:gd name="connsiteY4" fmla="*/ 2213541 h 3459956"/>
              <a:gd name="connsiteX5" fmla="*/ 2398636 w 4869098"/>
              <a:gd name="connsiteY5" fmla="*/ 2213541 h 3459956"/>
              <a:gd name="connsiteX6" fmla="*/ 2398636 w 4869098"/>
              <a:gd name="connsiteY6" fmla="*/ 3453172 h 3459956"/>
              <a:gd name="connsiteX7" fmla="*/ 3462 w 4869098"/>
              <a:gd name="connsiteY7" fmla="*/ 3459956 h 3459956"/>
              <a:gd name="connsiteX8" fmla="*/ 3462 w 4869098"/>
              <a:gd name="connsiteY8" fmla="*/ 2456172 h 3459956"/>
              <a:gd name="connsiteX9" fmla="*/ 4869098 w 4869098"/>
              <a:gd name="connsiteY9" fmla="*/ 1030600 h 3459956"/>
              <a:gd name="connsiteX10" fmla="*/ 4869098 w 4869098"/>
              <a:gd name="connsiteY10" fmla="*/ 2410890 h 3459956"/>
              <a:gd name="connsiteX11" fmla="*/ 2472425 w 4869098"/>
              <a:gd name="connsiteY11" fmla="*/ 2162533 h 3459956"/>
              <a:gd name="connsiteX12" fmla="*/ 2469749 w 4869098"/>
              <a:gd name="connsiteY12" fmla="*/ 1267319 h 3459956"/>
              <a:gd name="connsiteX13" fmla="*/ 0 w 4869098"/>
              <a:gd name="connsiteY13" fmla="*/ 1030600 h 3459956"/>
              <a:gd name="connsiteX14" fmla="*/ 2399349 w 4869098"/>
              <a:gd name="connsiteY14" fmla="*/ 1267319 h 3459956"/>
              <a:gd name="connsiteX15" fmla="*/ 2396673 w 4869098"/>
              <a:gd name="connsiteY15" fmla="*/ 2162533 h 3459956"/>
              <a:gd name="connsiteX16" fmla="*/ 0 w 4869098"/>
              <a:gd name="connsiteY16" fmla="*/ 2410890 h 3459956"/>
              <a:gd name="connsiteX17" fmla="*/ 0 w 4869098"/>
              <a:gd name="connsiteY17" fmla="*/ 0 h 3459956"/>
              <a:gd name="connsiteX18" fmla="*/ 4869098 w 4869098"/>
              <a:gd name="connsiteY18" fmla="*/ 0 h 3459956"/>
              <a:gd name="connsiteX19" fmla="*/ 4869098 w 4869098"/>
              <a:gd name="connsiteY19" fmla="*/ 980164 h 3459956"/>
              <a:gd name="connsiteX20" fmla="*/ 2423170 w 4869098"/>
              <a:gd name="connsiteY20" fmla="*/ 1221025 h 3459956"/>
              <a:gd name="connsiteX21" fmla="*/ 0 w 4869098"/>
              <a:gd name="connsiteY21" fmla="*/ 979523 h 3459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869098" h="3459956">
                <a:moveTo>
                  <a:pt x="2473924" y="2213541"/>
                </a:moveTo>
                <a:lnTo>
                  <a:pt x="4869098" y="2456172"/>
                </a:lnTo>
                <a:lnTo>
                  <a:pt x="4869098" y="3459956"/>
                </a:lnTo>
                <a:lnTo>
                  <a:pt x="2473924" y="3453172"/>
                </a:lnTo>
                <a:cubicBezTo>
                  <a:pt x="2476395" y="3046117"/>
                  <a:pt x="2471453" y="2620596"/>
                  <a:pt x="2473924" y="2213541"/>
                </a:cubicBezTo>
                <a:close/>
                <a:moveTo>
                  <a:pt x="2398636" y="2213541"/>
                </a:moveTo>
                <a:cubicBezTo>
                  <a:pt x="2401108" y="2620596"/>
                  <a:pt x="2396165" y="3046117"/>
                  <a:pt x="2398636" y="3453172"/>
                </a:cubicBezTo>
                <a:lnTo>
                  <a:pt x="3462" y="3459956"/>
                </a:lnTo>
                <a:lnTo>
                  <a:pt x="3462" y="2456172"/>
                </a:lnTo>
                <a:close/>
                <a:moveTo>
                  <a:pt x="4869098" y="1030600"/>
                </a:moveTo>
                <a:lnTo>
                  <a:pt x="4869098" y="2410890"/>
                </a:lnTo>
                <a:lnTo>
                  <a:pt x="2472425" y="2162533"/>
                </a:lnTo>
                <a:cubicBezTo>
                  <a:pt x="2471533" y="1864128"/>
                  <a:pt x="2470641" y="1565723"/>
                  <a:pt x="2469749" y="1267319"/>
                </a:cubicBezTo>
                <a:close/>
                <a:moveTo>
                  <a:pt x="0" y="1030600"/>
                </a:moveTo>
                <a:lnTo>
                  <a:pt x="2399349" y="1267319"/>
                </a:lnTo>
                <a:cubicBezTo>
                  <a:pt x="2398457" y="1565723"/>
                  <a:pt x="2397565" y="1864128"/>
                  <a:pt x="2396673" y="2162533"/>
                </a:cubicBezTo>
                <a:lnTo>
                  <a:pt x="0" y="2410890"/>
                </a:lnTo>
                <a:close/>
                <a:moveTo>
                  <a:pt x="0" y="0"/>
                </a:moveTo>
                <a:lnTo>
                  <a:pt x="4869098" y="0"/>
                </a:lnTo>
                <a:lnTo>
                  <a:pt x="4869098" y="980164"/>
                </a:lnTo>
                <a:lnTo>
                  <a:pt x="2423170" y="1221025"/>
                </a:lnTo>
                <a:lnTo>
                  <a:pt x="0" y="9795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49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414896751"/>
      </p:ext>
    </p:extLst>
  </p:cSld>
  <p:clrMapOvr>
    <a:masterClrMapping/>
  </p:clrMapOvr>
</p:sldLayout>
</file>

<file path=ppt/slideLayouts/slideLayout9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2058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136580336"/>
      </p:ext>
    </p:extLst>
  </p:cSld>
  <p:clrMapOvr>
    <a:masterClrMapping/>
  </p:clrMapOvr>
</p:sldLayout>
</file>

<file path=ppt/slideLayouts/slideLayout9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0229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104893308"/>
      </p:ext>
    </p:extLst>
  </p:cSld>
  <p:clrMapOvr>
    <a:masterClrMapping/>
  </p:clrMapOvr>
</p:sldLayout>
</file>

<file path=ppt/slideLayouts/slideLayout9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76544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3683043183"/>
      </p:ext>
    </p:extLst>
  </p:cSld>
  <p:clrMapOvr>
    <a:masterClrMapping/>
  </p:clrMapOvr>
</p:sldLayout>
</file>

<file path=ppt/slideLayouts/slideLayout9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1019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42070495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10571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2330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2BF82D2-7A68-459D-A996-9BDDA2518FA4}" type="datetimeFigureOut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2023/12/16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/>
          <a:p>
            <a:pPr defTabSz="914377"/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/>
          <a:p>
            <a:pPr defTabSz="914377"/>
            <a:fld id="{3E01EE5D-26FB-46D5-A381-ECFB35BF1D34}" type="slidenum">
              <a:rPr lang="zh-CN" altLang="en-US" sz="1867">
                <a:solidFill>
                  <a:prstClr val="black">
                    <a:tint val="75000"/>
                  </a:prstClr>
                </a:solidFill>
              </a:rPr>
              <a:pPr defTabSz="914377"/>
              <a:t>‹#›</a:t>
            </a:fld>
            <a:endParaRPr lang="zh-CN" altLang="en-US" sz="1867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804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0C6303A0-9065-42AF-906A-DE1E800FE257}" type="datetimeFigureOut">
              <a:rPr lang="zh-CN" altLang="en-US" sz="1867" smtClean="0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+mn-cs"/>
              </a:defRPr>
            </a:lvl1pPr>
          </a:lstStyle>
          <a:p>
            <a:pPr defTabSz="914377">
              <a:defRPr/>
            </a:pPr>
            <a:fld id="{2AD3D7CA-7BD8-4738-B6AB-718737AA462A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4012470824"/>
      </p:ext>
    </p:extLst>
  </p:cSld>
  <p:clrMapOvr>
    <a:masterClrMapping/>
  </p:clrMapOvr>
</p:sldLayout>
</file>

<file path=ppt/slideLayouts/slideLayout9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3" y="0"/>
            <a:ext cx="949642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574689"/>
      </p:ext>
    </p:extLst>
  </p:cSld>
  <p:clrMapOvr>
    <a:masterClrMapping/>
  </p:clrMapOvr>
</p:sldLayout>
</file>

<file path=ppt/slideLayouts/slideLayout9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6212" y="5"/>
            <a:ext cx="9525001" cy="6878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0171737"/>
      </p:ext>
    </p:extLst>
  </p:cSld>
  <p:clrMapOvr>
    <a:masterClrMapping/>
  </p:clrMapOvr>
</p:sldLayout>
</file>

<file path=ppt/slideLayouts/slideLayout9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06450" y="-455612"/>
            <a:ext cx="10720388" cy="7742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1063763"/>
      </p:ext>
    </p:extLst>
  </p:cSld>
  <p:clrMapOvr>
    <a:masterClrMapping/>
  </p:clrMapOvr>
</p:sldLayout>
</file>

<file path=ppt/slideLayouts/slideLayout9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3ACFC516-0EBD-4852-9DFD-FFC809B16810}" type="datetimeFigureOut">
              <a:rPr lang="zh-CN" altLang="en-US" sz="1867" smtClean="0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defRPr>
            </a:lvl1pPr>
          </a:lstStyle>
          <a:p>
            <a:pPr defTabSz="914377">
              <a:defRPr/>
            </a:pPr>
            <a:fld id="{855DB59F-0B7A-4009-ADD8-CBB6E0E22669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812829163"/>
      </p:ext>
    </p:extLst>
  </p:cSld>
  <p:clrMapOvr>
    <a:masterClrMapping/>
  </p:clrMapOvr>
</p:sldLayout>
</file>

<file path=ppt/slideLayouts/slideLayout9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39ADED8E-4E0B-498D-B715-B157A890E4DE}" type="datetimeFigureOut">
              <a:rPr lang="zh-CN" altLang="en-US" sz="1867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18634F15-13D2-4C0D-99FD-67E8D2F909DD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1372272402"/>
      </p:ext>
    </p:extLst>
  </p:cSld>
  <p:clrMapOvr>
    <a:masterClrMapping/>
  </p:clrMapOvr>
</p:sldLayout>
</file>

<file path=ppt/slideLayouts/slideLayout9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5277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9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6286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233108B3-3C5F-434E-B7C6-124BB30C5988}" type="datetimeFigureOut">
              <a:rPr lang="zh-CN" altLang="en-US" sz="1867" smtClean="0"/>
              <a:pPr defTabSz="914377">
                <a:defRPr/>
              </a:pPr>
              <a:t>2023/12/16</a:t>
            </a:fld>
            <a:endParaRPr lang="zh-CN" altLang="en-US" sz="1867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28950" y="635640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endParaRPr lang="zh-CN" altLang="en-US" sz="1867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57950" y="635640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914377">
              <a:defRPr/>
            </a:pPr>
            <a:fld id="{0FCC38CE-CFED-41E2-93E2-A213294AFB8B}" type="slidenum">
              <a:rPr lang="zh-CN" altLang="en-US" sz="1867" smtClean="0"/>
              <a:pPr defTabSz="914377">
                <a:defRPr/>
              </a:pPr>
              <a:t>‹#›</a:t>
            </a:fld>
            <a:endParaRPr lang="zh-CN" altLang="en-US" sz="1867"/>
          </a:p>
        </p:txBody>
      </p:sp>
    </p:spTree>
    <p:extLst>
      <p:ext uri="{BB962C8B-B14F-4D97-AF65-F5344CB8AC3E}">
        <p14:creationId xmlns:p14="http://schemas.microsoft.com/office/powerpoint/2010/main" val="283212254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478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3214417"/>
      </p:ext>
    </p:extLst>
  </p:cSld>
  <p:clrMapOvr>
    <a:masterClrMapping/>
  </p:clrMapOvr>
</p:sldLayout>
</file>

<file path=ppt/slideLayouts/slideLayout9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59232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107709"/>
      </p:ext>
    </p:extLst>
  </p:cSld>
  <p:clrMapOvr>
    <a:masterClrMapping/>
  </p:clrMapOvr>
</p:sldLayout>
</file>

<file path=ppt/slideLayouts/slideLayout9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80854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7982459"/>
      </p:ext>
    </p:extLst>
  </p:cSld>
  <p:clrMapOvr>
    <a:masterClrMapping/>
  </p:clrMapOvr>
</p:sldLayout>
</file>

<file path=ppt/slideLayouts/slideLayout9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62758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2341666"/>
      </p:ext>
    </p:extLst>
  </p:cSld>
  <p:clrMapOvr>
    <a:masterClrMapping/>
  </p:clrMapOvr>
</p:sldLayout>
</file>

<file path=ppt/slideLayouts/slideLayout9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9783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 smtClean="0"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39ADED8E-4E0B-498D-B715-B157A890E4DE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18634F15-13D2-4C0D-99FD-67E8D2F909DD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7648303"/>
      </p:ext>
    </p:extLst>
  </p:cSld>
  <p:clrMapOvr>
    <a:masterClrMapping/>
  </p:clrMapOvr>
</p:sldLayout>
</file>

<file path=ppt/slideLayouts/slideLayout9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6935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503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4219521"/>
      </p:ext>
    </p:extLst>
  </p:cSld>
  <p:clrMapOvr>
    <a:masterClrMapping/>
  </p:clrMapOvr>
  <p:transition spd="slow" advTm="3000"/>
</p:sldLayout>
</file>

<file path=ppt/slideLayouts/slideLayout9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6957277"/>
      </p:ext>
    </p:extLst>
  </p:cSld>
  <p:clrMapOvr>
    <a:masterClrMapping/>
  </p:clrMapOvr>
  <p:transition spd="slow" advTm="3000"/>
</p:sldLayout>
</file>

<file path=ppt/slideLayouts/slideLayout9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3461811"/>
      </p:ext>
    </p:extLst>
  </p:cSld>
  <p:clrMapOvr>
    <a:masterClrMapping/>
  </p:clrMapOvr>
  <p:transition spd="slow" advTm="3000"/>
</p:sldLayout>
</file>

<file path=ppt/slideLayouts/slideLayout9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8444157"/>
      </p:ext>
    </p:extLst>
  </p:cSld>
  <p:clrMapOvr>
    <a:masterClrMapping/>
  </p:clrMapOvr>
  <p:transition spd="slow" advTm="3000"/>
</p:sldLayout>
</file>

<file path=ppt/slideLayouts/slideLayout9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A555B3B3-C94B-4900-8A1F-220359EE6AAD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72B3403-94C5-4D26-BB59-AC8DAC884A2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4576183"/>
      </p:ext>
    </p:extLst>
  </p:cSld>
  <p:clrMapOvr>
    <a:masterClrMapping/>
  </p:clrMapOvr>
</p:sldLayout>
</file>

<file path=ppt/slideLayouts/slideLayout9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4960284"/>
      </p:ext>
    </p:extLst>
  </p:cSld>
  <p:clrMapOvr>
    <a:masterClrMapping/>
  </p:clrMapOvr>
  <p:transition spd="slow" advTm="3000"/>
</p:sldLayout>
</file>

<file path=ppt/slideLayouts/slideLayout9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7115255"/>
      </p:ext>
    </p:extLst>
  </p:cSld>
  <p:clrMapOvr>
    <a:masterClrMapping/>
  </p:clrMapOvr>
  <p:transition spd="slow" advTm="3000"/>
</p:sldLayout>
</file>

<file path=ppt/slideLayouts/slideLayout9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5444763"/>
      </p:ext>
    </p:extLst>
  </p:cSld>
  <p:clrMapOvr>
    <a:masterClrMapping/>
  </p:clrMapOvr>
  <p:transition spd="slow" advTm="3000"/>
</p:sldLayout>
</file>

<file path=ppt/slideLayouts/slideLayout9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D3651C4A-636C-43D5-8F45-9B7FA68B1021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0CB755A3-A002-406D-A30A-EA229C631C3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2973751"/>
      </p:ext>
    </p:extLst>
  </p:cSld>
  <p:clrMapOvr>
    <a:masterClrMapping/>
  </p:clrMapOvr>
</p:sldLayout>
</file>

<file path=ppt/slideLayouts/slideLayout9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/>
          </p:cNvPr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422852A1-82BC-420A-A8F1-ADF75FD23FF1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4">
            <a:extLst/>
          </p:cNvPr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5">
            <a:extLst/>
          </p:cNvPr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FCBEF"/>
                </a:solidFill>
              </a:defRPr>
            </a:lvl1pPr>
          </a:lstStyle>
          <a:p>
            <a:pPr defTabSz="457200">
              <a:defRPr/>
            </a:pPr>
            <a:fld id="{8DEF1F46-8D2F-4052-9F6A-08F3809E54A5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2590882"/>
      </p:ext>
    </p:extLst>
  </p:cSld>
  <p:clrMapOvr>
    <a:masterClrMapping/>
  </p:clrMapOvr>
  <p:transition spd="slow" advTm="3000">
    <p:random/>
  </p:transition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5335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8817461"/>
      </p:ext>
    </p:extLst>
  </p:cSld>
  <p:clrMapOvr>
    <a:masterClrMapping/>
  </p:clrMapOvr>
</p:sldLayout>
</file>

<file path=ppt/slideLayouts/slideLayout9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3826779"/>
      </p:ext>
    </p:extLst>
  </p:cSld>
  <p:clrMapOvr>
    <a:masterClrMapping/>
  </p:clrMapOvr>
</p:sldLayout>
</file>

<file path=ppt/slideLayouts/slideLayout9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3715497"/>
      </p:ext>
    </p:extLst>
  </p:cSld>
  <p:clrMapOvr>
    <a:masterClrMapping/>
  </p:clrMapOvr>
</p:sldLayout>
</file>

<file path=ppt/slideLayouts/slideLayout9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5450108"/>
      </p:ext>
    </p:extLst>
  </p:cSld>
  <p:clrMapOvr>
    <a:masterClrMapping/>
  </p:clrMapOvr>
</p:sldLayout>
</file>

<file path=ppt/slideLayouts/slideLayout9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850047"/>
      </p:ext>
    </p:extLst>
  </p:cSld>
  <p:clrMapOvr>
    <a:masterClrMapping/>
  </p:clrMapOvr>
</p:sldLayout>
</file>

<file path=ppt/slideLayouts/slideLayout9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7302852"/>
      </p:ext>
    </p:extLst>
  </p:cSld>
  <p:clrMapOvr>
    <a:masterClrMapping/>
  </p:clrMapOvr>
</p:sldLayout>
</file>

<file path=ppt/slideLayouts/slideLayout9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1948984"/>
      </p:ext>
    </p:extLst>
  </p:cSld>
  <p:clrMapOvr>
    <a:masterClrMapping/>
  </p:clrMapOvr>
</p:sldLayout>
</file>

<file path=ppt/slideLayouts/slideLayout9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0534444"/>
      </p:ext>
    </p:extLst>
  </p:cSld>
  <p:clrMapOvr>
    <a:masterClrMapping/>
  </p:clrMapOvr>
</p:sldLayout>
</file>

<file path=ppt/slideLayouts/slideLayout9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9F37422E-C080-45AE-A171-86F1DA5412CB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C6813B9-9666-40E6-9203-AE5DBA65578F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6645900"/>
      </p:ext>
    </p:extLst>
  </p:cSld>
  <p:clrMapOvr>
    <a:masterClrMapping/>
  </p:clrMapOvr>
</p:sldLayout>
</file>

<file path=ppt/slideLayouts/slideLayout9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8953829"/>
      </p:ext>
    </p:extLst>
  </p:cSld>
  <p:clrMapOvr>
    <a:masterClrMapping/>
  </p:clrMapOvr>
  <p:transition spd="slow" advTm="3000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3103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8581497"/>
      </p:ext>
    </p:extLst>
  </p:cSld>
  <p:clrMapOvr>
    <a:masterClrMapping/>
  </p:clrMapOvr>
  <p:transition spd="slow" advTm="3000"/>
</p:sldLayout>
</file>

<file path=ppt/slideLayouts/slideLayout9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3516043"/>
      </p:ext>
    </p:extLst>
  </p:cSld>
  <p:clrMapOvr>
    <a:masterClrMapping/>
  </p:clrMapOvr>
  <p:transition spd="slow" advTm="3000"/>
</p:sldLayout>
</file>

<file path=ppt/slideLayouts/slideLayout9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9393853"/>
      </p:ext>
    </p:extLst>
  </p:cSld>
  <p:clrMapOvr>
    <a:masterClrMapping/>
  </p:clrMapOvr>
  <p:transition spd="slow" advTm="3000"/>
</p:sldLayout>
</file>

<file path=ppt/slideLayouts/slideLayout9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A555B3B3-C94B-4900-8A1F-220359EE6AAD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72B3403-94C5-4D26-BB59-AC8DAC884A2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7226080"/>
      </p:ext>
    </p:extLst>
  </p:cSld>
  <p:clrMapOvr>
    <a:masterClrMapping/>
  </p:clrMapOvr>
</p:sldLayout>
</file>

<file path=ppt/slideLayouts/slideLayout9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415304"/>
      </p:ext>
    </p:extLst>
  </p:cSld>
  <p:clrMapOvr>
    <a:masterClrMapping/>
  </p:clrMapOvr>
  <p:transition spd="slow" advTm="3000"/>
</p:sldLayout>
</file>

<file path=ppt/slideLayouts/slideLayout9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9798645"/>
      </p:ext>
    </p:extLst>
  </p:cSld>
  <p:clrMapOvr>
    <a:masterClrMapping/>
  </p:clrMapOvr>
  <p:transition spd="slow" advTm="3000"/>
</p:sldLayout>
</file>

<file path=ppt/slideLayouts/slideLayout9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4699807"/>
      </p:ext>
    </p:extLst>
  </p:cSld>
  <p:clrMapOvr>
    <a:masterClrMapping/>
  </p:clrMapOvr>
  <p:transition spd="slow" advTm="3000"/>
</p:sldLayout>
</file>

<file path=ppt/slideLayouts/slideLayout9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D3651C4A-636C-43D5-8F45-9B7FA68B1021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0CB755A3-A002-406D-A30A-EA229C631C3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8623137"/>
      </p:ext>
    </p:extLst>
  </p:cSld>
  <p:clrMapOvr>
    <a:masterClrMapping/>
  </p:clrMapOvr>
</p:sldLayout>
</file>

<file path=ppt/slideLayouts/slideLayout9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/>
          </p:cNvPr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422852A1-82BC-420A-A8F1-ADF75FD23FF1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4">
            <a:extLst/>
          </p:cNvPr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5">
            <a:extLst/>
          </p:cNvPr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FCBEF"/>
                </a:solidFill>
              </a:defRPr>
            </a:lvl1pPr>
          </a:lstStyle>
          <a:p>
            <a:pPr defTabSz="457200">
              <a:defRPr/>
            </a:pPr>
            <a:fld id="{8DEF1F46-8D2F-4052-9F6A-08F3809E54A5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9017067"/>
      </p:ext>
    </p:extLst>
  </p:cSld>
  <p:clrMapOvr>
    <a:masterClrMapping/>
  </p:clrMapOvr>
  <p:transition spd="slow" advTm="3000">
    <p:random/>
  </p:transition>
</p:sldLayout>
</file>

<file path=ppt/slideLayouts/slideLayout9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549880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27892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9947834"/>
      </p:ext>
    </p:extLst>
  </p:cSld>
  <p:clrMapOvr>
    <a:masterClrMapping/>
  </p:clrMapOvr>
</p:sldLayout>
</file>

<file path=ppt/slideLayouts/slideLayout9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7365240"/>
      </p:ext>
    </p:extLst>
  </p:cSld>
  <p:clrMapOvr>
    <a:masterClrMapping/>
  </p:clrMapOvr>
</p:sldLayout>
</file>

<file path=ppt/slideLayouts/slideLayout9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9645069"/>
      </p:ext>
    </p:extLst>
  </p:cSld>
  <p:clrMapOvr>
    <a:masterClrMapping/>
  </p:clrMapOvr>
</p:sldLayout>
</file>

<file path=ppt/slideLayouts/slideLayout9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1922709"/>
      </p:ext>
    </p:extLst>
  </p:cSld>
  <p:clrMapOvr>
    <a:masterClrMapping/>
  </p:clrMapOvr>
</p:sldLayout>
</file>

<file path=ppt/slideLayouts/slideLayout9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6816844"/>
      </p:ext>
    </p:extLst>
  </p:cSld>
  <p:clrMapOvr>
    <a:masterClrMapping/>
  </p:clrMapOvr>
</p:sldLayout>
</file>

<file path=ppt/slideLayouts/slideLayout9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3785833"/>
      </p:ext>
    </p:extLst>
  </p:cSld>
  <p:clrMapOvr>
    <a:masterClrMapping/>
  </p:clrMapOvr>
</p:sldLayout>
</file>

<file path=ppt/slideLayouts/slideLayout9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106945"/>
      </p:ext>
    </p:extLst>
  </p:cSld>
  <p:clrMapOvr>
    <a:masterClrMapping/>
  </p:clrMapOvr>
</p:sldLayout>
</file>

<file path=ppt/slideLayouts/slideLayout9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9F37422E-C080-45AE-A171-86F1DA5412CB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C6813B9-9666-40E6-9203-AE5DBA65578F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7711540"/>
      </p:ext>
    </p:extLst>
  </p:cSld>
  <p:clrMapOvr>
    <a:masterClrMapping/>
  </p:clrMapOvr>
</p:sldLayout>
</file>

<file path=ppt/slideLayouts/slideLayout9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5447418"/>
      </p:ext>
    </p:extLst>
  </p:cSld>
  <p:clrMapOvr>
    <a:masterClrMapping/>
  </p:clrMapOvr>
  <p:transition spd="slow" advTm="3000"/>
</p:sldLayout>
</file>

<file path=ppt/slideLayouts/slideLayout9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0799225"/>
      </p:ext>
    </p:extLst>
  </p:cSld>
  <p:clrMapOvr>
    <a:masterClrMapping/>
  </p:clrMapOvr>
  <p:transition spd="slow" advTm="3000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0081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0934022"/>
      </p:ext>
    </p:extLst>
  </p:cSld>
  <p:clrMapOvr>
    <a:masterClrMapping/>
  </p:clrMapOvr>
  <p:transition spd="slow" advTm="3000"/>
</p:sldLayout>
</file>

<file path=ppt/slideLayouts/slideLayout9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0518561"/>
      </p:ext>
    </p:extLst>
  </p:cSld>
  <p:clrMapOvr>
    <a:masterClrMapping/>
  </p:clrMapOvr>
  <p:transition spd="slow" advTm="3000"/>
</p:sldLayout>
</file>

<file path=ppt/slideLayouts/slideLayout9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A555B3B3-C94B-4900-8A1F-220359EE6AAD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72B3403-94C5-4D26-BB59-AC8DAC884A2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9105265"/>
      </p:ext>
    </p:extLst>
  </p:cSld>
  <p:clrMapOvr>
    <a:masterClrMapping/>
  </p:clrMapOvr>
</p:sldLayout>
</file>

<file path=ppt/slideLayouts/slideLayout9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0747126"/>
      </p:ext>
    </p:extLst>
  </p:cSld>
  <p:clrMapOvr>
    <a:masterClrMapping/>
  </p:clrMapOvr>
  <p:transition spd="slow" advTm="3000"/>
</p:sldLayout>
</file>

<file path=ppt/slideLayouts/slideLayout9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7240747"/>
      </p:ext>
    </p:extLst>
  </p:cSld>
  <p:clrMapOvr>
    <a:masterClrMapping/>
  </p:clrMapOvr>
  <p:transition spd="slow" advTm="3000"/>
</p:sldLayout>
</file>

<file path=ppt/slideLayouts/slideLayout9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8631176"/>
      </p:ext>
    </p:extLst>
  </p:cSld>
  <p:clrMapOvr>
    <a:masterClrMapping/>
  </p:clrMapOvr>
  <p:transition spd="slow" advTm="3000"/>
</p:sldLayout>
</file>

<file path=ppt/slideLayouts/slideLayout9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D3651C4A-636C-43D5-8F45-9B7FA68B1021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0CB755A3-A002-406D-A30A-EA229C631C3C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3073866"/>
      </p:ext>
    </p:extLst>
  </p:cSld>
  <p:clrMapOvr>
    <a:masterClrMapping/>
  </p:clrMapOvr>
</p:sldLayout>
</file>

<file path=ppt/slideLayouts/slideLayout9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/>
          </p:cNvPr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422852A1-82BC-420A-A8F1-ADF75FD23FF1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4">
            <a:extLst/>
          </p:cNvPr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5">
            <a:extLst/>
          </p:cNvPr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5FCBEF"/>
                </a:solidFill>
              </a:defRPr>
            </a:lvl1pPr>
          </a:lstStyle>
          <a:p>
            <a:pPr defTabSz="457200">
              <a:defRPr/>
            </a:pPr>
            <a:fld id="{8DEF1F46-8D2F-4052-9F6A-08F3809E54A5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4494972"/>
      </p:ext>
    </p:extLst>
  </p:cSld>
  <p:clrMapOvr>
    <a:masterClrMapping/>
  </p:clrMapOvr>
  <p:transition spd="slow" advTm="3000">
    <p:random/>
  </p:transition>
</p:sldLayout>
</file>

<file path=ppt/slideLayouts/slideLayout9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110276"/>
      </p:ext>
    </p:extLst>
  </p:cSld>
  <p:clrMapOvr>
    <a:masterClrMapping/>
  </p:clrMapOvr>
</p:sldLayout>
</file>

<file path=ppt/slideLayouts/slideLayout9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124183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94957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5736342"/>
      </p:ext>
    </p:extLst>
  </p:cSld>
  <p:clrMapOvr>
    <a:masterClrMapping/>
  </p:clrMapOvr>
</p:sldLayout>
</file>

<file path=ppt/slideLayouts/slideLayout9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6591213"/>
      </p:ext>
    </p:extLst>
  </p:cSld>
  <p:clrMapOvr>
    <a:masterClrMapping/>
  </p:clrMapOvr>
</p:sldLayout>
</file>

<file path=ppt/slideLayouts/slideLayout9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47741181"/>
      </p:ext>
    </p:extLst>
  </p:cSld>
  <p:clrMapOvr>
    <a:masterClrMapping/>
  </p:clrMapOvr>
</p:sldLayout>
</file>

<file path=ppt/slideLayouts/slideLayout9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4739931"/>
      </p:ext>
    </p:extLst>
  </p:cSld>
  <p:clrMapOvr>
    <a:masterClrMapping/>
  </p:clrMapOvr>
</p:sldLayout>
</file>

<file path=ppt/slideLayouts/slideLayout9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4479119"/>
      </p:ext>
    </p:extLst>
  </p:cSld>
  <p:clrMapOvr>
    <a:masterClrMapping/>
  </p:clrMapOvr>
</p:sldLayout>
</file>

<file path=ppt/slideLayouts/slideLayout9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996808"/>
      </p:ext>
    </p:extLst>
  </p:cSld>
  <p:clrMapOvr>
    <a:masterClrMapping/>
  </p:clrMapOvr>
</p:sldLayout>
</file>

<file path=ppt/slideLayouts/slideLayout9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2"/>
          <p:cNvSpPr>
            <a:spLocks noGrp="1"/>
          </p:cNvSpPr>
          <p:nvPr>
            <p:ph type="dt" sz="half" idx="10"/>
          </p:nvPr>
        </p:nvSpPr>
        <p:spPr>
          <a:xfrm>
            <a:off x="7771234" y="6130925"/>
            <a:ext cx="859631" cy="3698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9F37422E-C080-45AE-A171-86F1DA5412CB}" type="datetimeFigureOut">
              <a:rPr lang="zh-CN" altLang="en-US"/>
              <a:pPr defTabSz="457200">
                <a:defRPr/>
              </a:pPr>
              <a:t>2023/12/16</a:t>
            </a:fld>
            <a:endParaRPr lang="zh-CN" altLang="en-US"/>
          </a:p>
        </p:txBody>
      </p:sp>
      <p:sp>
        <p:nvSpPr>
          <p:cNvPr id="3" name="页脚占位符 3"/>
          <p:cNvSpPr>
            <a:spLocks noGrp="1"/>
          </p:cNvSpPr>
          <p:nvPr>
            <p:ph type="ftr" sz="quarter" idx="11"/>
          </p:nvPr>
        </p:nvSpPr>
        <p:spPr>
          <a:xfrm>
            <a:off x="1941910" y="6135737"/>
            <a:ext cx="57150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endParaRPr lang="zh-CN" altLang="en-US"/>
          </a:p>
        </p:txBody>
      </p:sp>
      <p:sp>
        <p:nvSpPr>
          <p:cNvPr id="4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398859" y="787401"/>
            <a:ext cx="584597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 defTabSz="457200">
              <a:defRPr/>
            </a:pPr>
            <a:fld id="{FC6813B9-9666-40E6-9203-AE5DBA65578F}" type="slidenum">
              <a:rPr lang="zh-CN" altLang="en-US"/>
              <a:pPr defTabSz="457200"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0902669"/>
      </p:ext>
    </p:extLst>
  </p:cSld>
  <p:clrMapOvr>
    <a:masterClrMapping/>
  </p:clrMapOvr>
</p:sldLayout>
</file>

<file path=ppt/slideLayouts/slideLayout9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 defTabSz="457200"/>
            <a:fld id="{5DF0C99E-C4F9-4DAB-AB94-365632577A06}" type="slidenum">
              <a:rPr lang="en-US" altLang="en-US">
                <a:solidFill>
                  <a:srgbClr val="000000"/>
                </a:solidFill>
              </a:rPr>
              <a:pPr defTabSz="457200"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756038"/>
      </p:ext>
    </p:extLst>
  </p:cSld>
  <p:clrMapOvr>
    <a:masterClrMapping/>
  </p:clrMapOvr>
  <p:transition>
    <p:randomBar dir="vert"/>
  </p:transition>
</p:sldLayout>
</file>

<file path=ppt/slideLayouts/slideLayout9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>
            <a:extLst>
              <a:ext uri="{FF2B5EF4-FFF2-40B4-BE49-F238E27FC236}">
                <a16:creationId xmlns:a16="http://schemas.microsoft.com/office/drawing/2014/main" id="{32DA043D-39A3-4437-8A68-D8ABB9645D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03850" y="6041411"/>
            <a:ext cx="68395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fld id="{2BCC7A12-A6F8-4B29-B1F6-EFE54D85C9A3}" type="datetimeFigureOut">
              <a:rPr lang="zh-CN" altLang="en-US">
                <a:solidFill>
                  <a:prstClr val="black">
                    <a:tint val="75000"/>
                  </a:prstClr>
                </a:solidFill>
              </a:rPr>
              <a:pPr defTabSz="457200">
                <a:defRPr/>
              </a:pPr>
              <a:t>2023/12/16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4">
            <a:extLst>
              <a:ext uri="{FF2B5EF4-FFF2-40B4-BE49-F238E27FC236}">
                <a16:creationId xmlns:a16="http://schemas.microsoft.com/office/drawing/2014/main" id="{6139AD28-9736-4858-A52B-9152D3F05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08001" y="6041411"/>
            <a:ext cx="47232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5">
            <a:extLst>
              <a:ext uri="{FF2B5EF4-FFF2-40B4-BE49-F238E27FC236}">
                <a16:creationId xmlns:a16="http://schemas.microsoft.com/office/drawing/2014/main" id="{5D814785-11A4-4636-9CF4-C38FD20D9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42999" y="6041411"/>
            <a:ext cx="51250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457200">
              <a:defRPr/>
            </a:pPr>
            <a:fld id="{18CB745E-AF92-4B82-9391-130056807CE7}" type="slidenum">
              <a:rPr lang="zh-CN" altLang="en-US">
                <a:solidFill>
                  <a:srgbClr val="5FCBEF"/>
                </a:solidFill>
              </a:rPr>
              <a:pPr defTabSz="457200">
                <a:defRPr/>
              </a:pPr>
              <a:t>‹#›</a:t>
            </a:fld>
            <a:endParaRPr lang="zh-CN" altLang="en-US">
              <a:solidFill>
                <a:srgbClr val="5FCBE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382909"/>
      </p:ext>
    </p:extLst>
  </p:cSld>
  <p:clrMapOvr>
    <a:masterClrMapping/>
  </p:clrMapOvr>
  <p:transition spd="slow" advTm="3000">
    <p:random/>
  </p:transition>
</p:sldLayout>
</file>

<file path=ppt/slideLayouts/slideLayout9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1626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129.xml"/><Relationship Id="rId671" Type="http://schemas.openxmlformats.org/officeDocument/2006/relationships/slideLayout" Target="../slideLayouts/slideLayout683.xml"/><Relationship Id="rId769" Type="http://schemas.openxmlformats.org/officeDocument/2006/relationships/slideLayout" Target="../slideLayouts/slideLayout781.xml"/><Relationship Id="rId21" Type="http://schemas.openxmlformats.org/officeDocument/2006/relationships/slideLayout" Target="../slideLayouts/slideLayout33.xml"/><Relationship Id="rId324" Type="http://schemas.openxmlformats.org/officeDocument/2006/relationships/slideLayout" Target="../slideLayouts/slideLayout336.xml"/><Relationship Id="rId531" Type="http://schemas.openxmlformats.org/officeDocument/2006/relationships/slideLayout" Target="../slideLayouts/slideLayout543.xml"/><Relationship Id="rId629" Type="http://schemas.openxmlformats.org/officeDocument/2006/relationships/slideLayout" Target="../slideLayouts/slideLayout641.xml"/><Relationship Id="rId170" Type="http://schemas.openxmlformats.org/officeDocument/2006/relationships/slideLayout" Target="../slideLayouts/slideLayout182.xml"/><Relationship Id="rId268" Type="http://schemas.openxmlformats.org/officeDocument/2006/relationships/slideLayout" Target="../slideLayouts/slideLayout280.xml"/><Relationship Id="rId475" Type="http://schemas.openxmlformats.org/officeDocument/2006/relationships/slideLayout" Target="../slideLayouts/slideLayout487.xml"/><Relationship Id="rId682" Type="http://schemas.openxmlformats.org/officeDocument/2006/relationships/slideLayout" Target="../slideLayouts/slideLayout694.xml"/><Relationship Id="rId32" Type="http://schemas.openxmlformats.org/officeDocument/2006/relationships/slideLayout" Target="../slideLayouts/slideLayout44.xml"/><Relationship Id="rId128" Type="http://schemas.openxmlformats.org/officeDocument/2006/relationships/slideLayout" Target="../slideLayouts/slideLayout140.xml"/><Relationship Id="rId335" Type="http://schemas.openxmlformats.org/officeDocument/2006/relationships/slideLayout" Target="../slideLayouts/slideLayout347.xml"/><Relationship Id="rId542" Type="http://schemas.openxmlformats.org/officeDocument/2006/relationships/slideLayout" Target="../slideLayouts/slideLayout554.xml"/><Relationship Id="rId181" Type="http://schemas.openxmlformats.org/officeDocument/2006/relationships/slideLayout" Target="../slideLayouts/slideLayout193.xml"/><Relationship Id="rId402" Type="http://schemas.openxmlformats.org/officeDocument/2006/relationships/slideLayout" Target="../slideLayouts/slideLayout414.xml"/><Relationship Id="rId279" Type="http://schemas.openxmlformats.org/officeDocument/2006/relationships/slideLayout" Target="../slideLayouts/slideLayout291.xml"/><Relationship Id="rId486" Type="http://schemas.openxmlformats.org/officeDocument/2006/relationships/slideLayout" Target="../slideLayouts/slideLayout498.xml"/><Relationship Id="rId693" Type="http://schemas.openxmlformats.org/officeDocument/2006/relationships/slideLayout" Target="../slideLayouts/slideLayout705.xml"/><Relationship Id="rId707" Type="http://schemas.openxmlformats.org/officeDocument/2006/relationships/slideLayout" Target="../slideLayouts/slideLayout719.xml"/><Relationship Id="rId43" Type="http://schemas.openxmlformats.org/officeDocument/2006/relationships/slideLayout" Target="../slideLayouts/slideLayout55.xml"/><Relationship Id="rId139" Type="http://schemas.openxmlformats.org/officeDocument/2006/relationships/slideLayout" Target="../slideLayouts/slideLayout151.xml"/><Relationship Id="rId346" Type="http://schemas.openxmlformats.org/officeDocument/2006/relationships/slideLayout" Target="../slideLayouts/slideLayout358.xml"/><Relationship Id="rId553" Type="http://schemas.openxmlformats.org/officeDocument/2006/relationships/slideLayout" Target="../slideLayouts/slideLayout565.xml"/><Relationship Id="rId760" Type="http://schemas.openxmlformats.org/officeDocument/2006/relationships/slideLayout" Target="../slideLayouts/slideLayout772.xml"/><Relationship Id="rId192" Type="http://schemas.openxmlformats.org/officeDocument/2006/relationships/slideLayout" Target="../slideLayouts/slideLayout204.xml"/><Relationship Id="rId206" Type="http://schemas.openxmlformats.org/officeDocument/2006/relationships/slideLayout" Target="../slideLayouts/slideLayout218.xml"/><Relationship Id="rId413" Type="http://schemas.openxmlformats.org/officeDocument/2006/relationships/slideLayout" Target="../slideLayouts/slideLayout425.xml"/><Relationship Id="rId497" Type="http://schemas.openxmlformats.org/officeDocument/2006/relationships/slideLayout" Target="../slideLayouts/slideLayout509.xml"/><Relationship Id="rId620" Type="http://schemas.openxmlformats.org/officeDocument/2006/relationships/slideLayout" Target="../slideLayouts/slideLayout632.xml"/><Relationship Id="rId718" Type="http://schemas.openxmlformats.org/officeDocument/2006/relationships/slideLayout" Target="../slideLayouts/slideLayout730.xml"/><Relationship Id="rId357" Type="http://schemas.openxmlformats.org/officeDocument/2006/relationships/slideLayout" Target="../slideLayouts/slideLayout369.xml"/><Relationship Id="rId54" Type="http://schemas.openxmlformats.org/officeDocument/2006/relationships/slideLayout" Target="../slideLayouts/slideLayout66.xml"/><Relationship Id="rId217" Type="http://schemas.openxmlformats.org/officeDocument/2006/relationships/slideLayout" Target="../slideLayouts/slideLayout229.xml"/><Relationship Id="rId564" Type="http://schemas.openxmlformats.org/officeDocument/2006/relationships/slideLayout" Target="../slideLayouts/slideLayout576.xml"/><Relationship Id="rId771" Type="http://schemas.openxmlformats.org/officeDocument/2006/relationships/slideLayout" Target="../slideLayouts/slideLayout783.xml"/><Relationship Id="rId424" Type="http://schemas.openxmlformats.org/officeDocument/2006/relationships/slideLayout" Target="../slideLayouts/slideLayout436.xml"/><Relationship Id="rId631" Type="http://schemas.openxmlformats.org/officeDocument/2006/relationships/slideLayout" Target="../slideLayouts/slideLayout643.xml"/><Relationship Id="rId729" Type="http://schemas.openxmlformats.org/officeDocument/2006/relationships/slideLayout" Target="../slideLayouts/slideLayout741.xml"/><Relationship Id="rId270" Type="http://schemas.openxmlformats.org/officeDocument/2006/relationships/slideLayout" Target="../slideLayouts/slideLayout282.xml"/><Relationship Id="rId65" Type="http://schemas.openxmlformats.org/officeDocument/2006/relationships/slideLayout" Target="../slideLayouts/slideLayout77.xml"/><Relationship Id="rId130" Type="http://schemas.openxmlformats.org/officeDocument/2006/relationships/slideLayout" Target="../slideLayouts/slideLayout142.xml"/><Relationship Id="rId368" Type="http://schemas.openxmlformats.org/officeDocument/2006/relationships/slideLayout" Target="../slideLayouts/slideLayout380.xml"/><Relationship Id="rId575" Type="http://schemas.openxmlformats.org/officeDocument/2006/relationships/slideLayout" Target="../slideLayouts/slideLayout587.xml"/><Relationship Id="rId782" Type="http://schemas.openxmlformats.org/officeDocument/2006/relationships/image" Target="../media/image2.emf"/><Relationship Id="rId228" Type="http://schemas.openxmlformats.org/officeDocument/2006/relationships/slideLayout" Target="../slideLayouts/slideLayout240.xml"/><Relationship Id="rId435" Type="http://schemas.openxmlformats.org/officeDocument/2006/relationships/slideLayout" Target="../slideLayouts/slideLayout447.xml"/><Relationship Id="rId642" Type="http://schemas.openxmlformats.org/officeDocument/2006/relationships/slideLayout" Target="../slideLayouts/slideLayout654.xml"/><Relationship Id="rId281" Type="http://schemas.openxmlformats.org/officeDocument/2006/relationships/slideLayout" Target="../slideLayouts/slideLayout293.xml"/><Relationship Id="rId502" Type="http://schemas.openxmlformats.org/officeDocument/2006/relationships/slideLayout" Target="../slideLayouts/slideLayout514.xml"/><Relationship Id="rId76" Type="http://schemas.openxmlformats.org/officeDocument/2006/relationships/slideLayout" Target="../slideLayouts/slideLayout88.xml"/><Relationship Id="rId141" Type="http://schemas.openxmlformats.org/officeDocument/2006/relationships/slideLayout" Target="../slideLayouts/slideLayout153.xml"/><Relationship Id="rId379" Type="http://schemas.openxmlformats.org/officeDocument/2006/relationships/slideLayout" Target="../slideLayouts/slideLayout391.xml"/><Relationship Id="rId586" Type="http://schemas.openxmlformats.org/officeDocument/2006/relationships/slideLayout" Target="../slideLayouts/slideLayout598.xml"/><Relationship Id="rId7" Type="http://schemas.openxmlformats.org/officeDocument/2006/relationships/slideLayout" Target="../slideLayouts/slideLayout19.xml"/><Relationship Id="rId239" Type="http://schemas.openxmlformats.org/officeDocument/2006/relationships/slideLayout" Target="../slideLayouts/slideLayout251.xml"/><Relationship Id="rId446" Type="http://schemas.openxmlformats.org/officeDocument/2006/relationships/slideLayout" Target="../slideLayouts/slideLayout458.xml"/><Relationship Id="rId653" Type="http://schemas.openxmlformats.org/officeDocument/2006/relationships/slideLayout" Target="../slideLayouts/slideLayout665.xml"/><Relationship Id="rId292" Type="http://schemas.openxmlformats.org/officeDocument/2006/relationships/slideLayout" Target="../slideLayouts/slideLayout304.xml"/><Relationship Id="rId306" Type="http://schemas.openxmlformats.org/officeDocument/2006/relationships/slideLayout" Target="../slideLayouts/slideLayout318.xml"/><Relationship Id="rId87" Type="http://schemas.openxmlformats.org/officeDocument/2006/relationships/slideLayout" Target="../slideLayouts/slideLayout99.xml"/><Relationship Id="rId513" Type="http://schemas.openxmlformats.org/officeDocument/2006/relationships/slideLayout" Target="../slideLayouts/slideLayout525.xml"/><Relationship Id="rId597" Type="http://schemas.openxmlformats.org/officeDocument/2006/relationships/slideLayout" Target="../slideLayouts/slideLayout609.xml"/><Relationship Id="rId720" Type="http://schemas.openxmlformats.org/officeDocument/2006/relationships/slideLayout" Target="../slideLayouts/slideLayout732.xml"/><Relationship Id="rId152" Type="http://schemas.openxmlformats.org/officeDocument/2006/relationships/slideLayout" Target="../slideLayouts/slideLayout164.xml"/><Relationship Id="rId457" Type="http://schemas.openxmlformats.org/officeDocument/2006/relationships/slideLayout" Target="../slideLayouts/slideLayout469.xml"/><Relationship Id="rId664" Type="http://schemas.openxmlformats.org/officeDocument/2006/relationships/slideLayout" Target="../slideLayouts/slideLayout676.xml"/><Relationship Id="rId14" Type="http://schemas.openxmlformats.org/officeDocument/2006/relationships/slideLayout" Target="../slideLayouts/slideLayout26.xml"/><Relationship Id="rId317" Type="http://schemas.openxmlformats.org/officeDocument/2006/relationships/slideLayout" Target="../slideLayouts/slideLayout329.xml"/><Relationship Id="rId524" Type="http://schemas.openxmlformats.org/officeDocument/2006/relationships/slideLayout" Target="../slideLayouts/slideLayout536.xml"/><Relationship Id="rId731" Type="http://schemas.openxmlformats.org/officeDocument/2006/relationships/slideLayout" Target="../slideLayouts/slideLayout743.xml"/><Relationship Id="rId98" Type="http://schemas.openxmlformats.org/officeDocument/2006/relationships/slideLayout" Target="../slideLayouts/slideLayout110.xml"/><Relationship Id="rId163" Type="http://schemas.openxmlformats.org/officeDocument/2006/relationships/slideLayout" Target="../slideLayouts/slideLayout175.xml"/><Relationship Id="rId370" Type="http://schemas.openxmlformats.org/officeDocument/2006/relationships/slideLayout" Target="../slideLayouts/slideLayout382.xml"/><Relationship Id="rId230" Type="http://schemas.openxmlformats.org/officeDocument/2006/relationships/slideLayout" Target="../slideLayouts/slideLayout242.xml"/><Relationship Id="rId468" Type="http://schemas.openxmlformats.org/officeDocument/2006/relationships/slideLayout" Target="../slideLayouts/slideLayout480.xml"/><Relationship Id="rId675" Type="http://schemas.openxmlformats.org/officeDocument/2006/relationships/slideLayout" Target="../slideLayouts/slideLayout687.xml"/><Relationship Id="rId25" Type="http://schemas.openxmlformats.org/officeDocument/2006/relationships/slideLayout" Target="../slideLayouts/slideLayout37.xml"/><Relationship Id="rId328" Type="http://schemas.openxmlformats.org/officeDocument/2006/relationships/slideLayout" Target="../slideLayouts/slideLayout340.xml"/><Relationship Id="rId535" Type="http://schemas.openxmlformats.org/officeDocument/2006/relationships/slideLayout" Target="../slideLayouts/slideLayout547.xml"/><Relationship Id="rId742" Type="http://schemas.openxmlformats.org/officeDocument/2006/relationships/slideLayout" Target="../slideLayouts/slideLayout754.xml"/><Relationship Id="rId174" Type="http://schemas.openxmlformats.org/officeDocument/2006/relationships/slideLayout" Target="../slideLayouts/slideLayout186.xml"/><Relationship Id="rId381" Type="http://schemas.openxmlformats.org/officeDocument/2006/relationships/slideLayout" Target="../slideLayouts/slideLayout393.xml"/><Relationship Id="rId602" Type="http://schemas.openxmlformats.org/officeDocument/2006/relationships/slideLayout" Target="../slideLayouts/slideLayout614.xml"/><Relationship Id="rId241" Type="http://schemas.openxmlformats.org/officeDocument/2006/relationships/slideLayout" Target="../slideLayouts/slideLayout253.xml"/><Relationship Id="rId479" Type="http://schemas.openxmlformats.org/officeDocument/2006/relationships/slideLayout" Target="../slideLayouts/slideLayout491.xml"/><Relationship Id="rId686" Type="http://schemas.openxmlformats.org/officeDocument/2006/relationships/slideLayout" Target="../slideLayouts/slideLayout698.xml"/><Relationship Id="rId36" Type="http://schemas.openxmlformats.org/officeDocument/2006/relationships/slideLayout" Target="../slideLayouts/slideLayout48.xml"/><Relationship Id="rId339" Type="http://schemas.openxmlformats.org/officeDocument/2006/relationships/slideLayout" Target="../slideLayouts/slideLayout351.xml"/><Relationship Id="rId546" Type="http://schemas.openxmlformats.org/officeDocument/2006/relationships/slideLayout" Target="../slideLayouts/slideLayout558.xml"/><Relationship Id="rId753" Type="http://schemas.openxmlformats.org/officeDocument/2006/relationships/slideLayout" Target="../slideLayouts/slideLayout765.xml"/><Relationship Id="rId101" Type="http://schemas.openxmlformats.org/officeDocument/2006/relationships/slideLayout" Target="../slideLayouts/slideLayout113.xml"/><Relationship Id="rId185" Type="http://schemas.openxmlformats.org/officeDocument/2006/relationships/slideLayout" Target="../slideLayouts/slideLayout197.xml"/><Relationship Id="rId406" Type="http://schemas.openxmlformats.org/officeDocument/2006/relationships/slideLayout" Target="../slideLayouts/slideLayout418.xml"/><Relationship Id="rId392" Type="http://schemas.openxmlformats.org/officeDocument/2006/relationships/slideLayout" Target="../slideLayouts/slideLayout404.xml"/><Relationship Id="rId613" Type="http://schemas.openxmlformats.org/officeDocument/2006/relationships/slideLayout" Target="../slideLayouts/slideLayout625.xml"/><Relationship Id="rId697" Type="http://schemas.openxmlformats.org/officeDocument/2006/relationships/slideLayout" Target="../slideLayouts/slideLayout709.xml"/><Relationship Id="rId252" Type="http://schemas.openxmlformats.org/officeDocument/2006/relationships/slideLayout" Target="../slideLayouts/slideLayout264.xml"/><Relationship Id="rId47" Type="http://schemas.openxmlformats.org/officeDocument/2006/relationships/slideLayout" Target="../slideLayouts/slideLayout59.xml"/><Relationship Id="rId112" Type="http://schemas.openxmlformats.org/officeDocument/2006/relationships/slideLayout" Target="../slideLayouts/slideLayout124.xml"/><Relationship Id="rId557" Type="http://schemas.openxmlformats.org/officeDocument/2006/relationships/slideLayout" Target="../slideLayouts/slideLayout569.xml"/><Relationship Id="rId764" Type="http://schemas.openxmlformats.org/officeDocument/2006/relationships/slideLayout" Target="../slideLayouts/slideLayout776.xml"/><Relationship Id="rId196" Type="http://schemas.openxmlformats.org/officeDocument/2006/relationships/slideLayout" Target="../slideLayouts/slideLayout208.xml"/><Relationship Id="rId417" Type="http://schemas.openxmlformats.org/officeDocument/2006/relationships/slideLayout" Target="../slideLayouts/slideLayout429.xml"/><Relationship Id="rId624" Type="http://schemas.openxmlformats.org/officeDocument/2006/relationships/slideLayout" Target="../slideLayouts/slideLayout636.xml"/><Relationship Id="rId263" Type="http://schemas.openxmlformats.org/officeDocument/2006/relationships/slideLayout" Target="../slideLayouts/slideLayout275.xml"/><Relationship Id="rId470" Type="http://schemas.openxmlformats.org/officeDocument/2006/relationships/slideLayout" Target="../slideLayouts/slideLayout482.xml"/><Relationship Id="rId58" Type="http://schemas.openxmlformats.org/officeDocument/2006/relationships/slideLayout" Target="../slideLayouts/slideLayout70.xml"/><Relationship Id="rId123" Type="http://schemas.openxmlformats.org/officeDocument/2006/relationships/slideLayout" Target="../slideLayouts/slideLayout135.xml"/><Relationship Id="rId330" Type="http://schemas.openxmlformats.org/officeDocument/2006/relationships/slideLayout" Target="../slideLayouts/slideLayout342.xml"/><Relationship Id="rId568" Type="http://schemas.openxmlformats.org/officeDocument/2006/relationships/slideLayout" Target="../slideLayouts/slideLayout580.xml"/><Relationship Id="rId775" Type="http://schemas.openxmlformats.org/officeDocument/2006/relationships/slideLayout" Target="../slideLayouts/slideLayout787.xml"/><Relationship Id="rId428" Type="http://schemas.openxmlformats.org/officeDocument/2006/relationships/slideLayout" Target="../slideLayouts/slideLayout440.xml"/><Relationship Id="rId635" Type="http://schemas.openxmlformats.org/officeDocument/2006/relationships/slideLayout" Target="../slideLayouts/slideLayout647.xml"/><Relationship Id="rId274" Type="http://schemas.openxmlformats.org/officeDocument/2006/relationships/slideLayout" Target="../slideLayouts/slideLayout286.xml"/><Relationship Id="rId481" Type="http://schemas.openxmlformats.org/officeDocument/2006/relationships/slideLayout" Target="../slideLayouts/slideLayout493.xml"/><Relationship Id="rId702" Type="http://schemas.openxmlformats.org/officeDocument/2006/relationships/slideLayout" Target="../slideLayouts/slideLayout714.xml"/><Relationship Id="rId69" Type="http://schemas.openxmlformats.org/officeDocument/2006/relationships/slideLayout" Target="../slideLayouts/slideLayout81.xml"/><Relationship Id="rId134" Type="http://schemas.openxmlformats.org/officeDocument/2006/relationships/slideLayout" Target="../slideLayouts/slideLayout146.xml"/><Relationship Id="rId579" Type="http://schemas.openxmlformats.org/officeDocument/2006/relationships/slideLayout" Target="../slideLayouts/slideLayout591.xml"/><Relationship Id="rId786" Type="http://schemas.openxmlformats.org/officeDocument/2006/relationships/image" Target="../media/image6.emf"/><Relationship Id="rId341" Type="http://schemas.openxmlformats.org/officeDocument/2006/relationships/slideLayout" Target="../slideLayouts/slideLayout353.xml"/><Relationship Id="rId439" Type="http://schemas.openxmlformats.org/officeDocument/2006/relationships/slideLayout" Target="../slideLayouts/slideLayout451.xml"/><Relationship Id="rId646" Type="http://schemas.openxmlformats.org/officeDocument/2006/relationships/slideLayout" Target="../slideLayouts/slideLayout658.xml"/><Relationship Id="rId201" Type="http://schemas.openxmlformats.org/officeDocument/2006/relationships/slideLayout" Target="../slideLayouts/slideLayout213.xml"/><Relationship Id="rId285" Type="http://schemas.openxmlformats.org/officeDocument/2006/relationships/slideLayout" Target="../slideLayouts/slideLayout297.xml"/><Relationship Id="rId506" Type="http://schemas.openxmlformats.org/officeDocument/2006/relationships/slideLayout" Target="../slideLayouts/slideLayout518.xml"/><Relationship Id="rId492" Type="http://schemas.openxmlformats.org/officeDocument/2006/relationships/slideLayout" Target="../slideLayouts/slideLayout504.xml"/><Relationship Id="rId713" Type="http://schemas.openxmlformats.org/officeDocument/2006/relationships/slideLayout" Target="../slideLayouts/slideLayout725.xml"/><Relationship Id="rId145" Type="http://schemas.openxmlformats.org/officeDocument/2006/relationships/slideLayout" Target="../slideLayouts/slideLayout157.xml"/><Relationship Id="rId352" Type="http://schemas.openxmlformats.org/officeDocument/2006/relationships/slideLayout" Target="../slideLayouts/slideLayout364.xml"/><Relationship Id="rId212" Type="http://schemas.openxmlformats.org/officeDocument/2006/relationships/slideLayout" Target="../slideLayouts/slideLayout224.xml"/><Relationship Id="rId657" Type="http://schemas.openxmlformats.org/officeDocument/2006/relationships/slideLayout" Target="../slideLayouts/slideLayout669.xml"/><Relationship Id="rId296" Type="http://schemas.openxmlformats.org/officeDocument/2006/relationships/slideLayout" Target="../slideLayouts/slideLayout308.xml"/><Relationship Id="rId517" Type="http://schemas.openxmlformats.org/officeDocument/2006/relationships/slideLayout" Target="../slideLayouts/slideLayout529.xml"/><Relationship Id="rId724" Type="http://schemas.openxmlformats.org/officeDocument/2006/relationships/slideLayout" Target="../slideLayouts/slideLayout736.xml"/><Relationship Id="rId60" Type="http://schemas.openxmlformats.org/officeDocument/2006/relationships/slideLayout" Target="../slideLayouts/slideLayout72.xml"/><Relationship Id="rId156" Type="http://schemas.openxmlformats.org/officeDocument/2006/relationships/slideLayout" Target="../slideLayouts/slideLayout168.xml"/><Relationship Id="rId363" Type="http://schemas.openxmlformats.org/officeDocument/2006/relationships/slideLayout" Target="../slideLayouts/slideLayout375.xml"/><Relationship Id="rId570" Type="http://schemas.openxmlformats.org/officeDocument/2006/relationships/slideLayout" Target="../slideLayouts/slideLayout582.xml"/><Relationship Id="rId223" Type="http://schemas.openxmlformats.org/officeDocument/2006/relationships/slideLayout" Target="../slideLayouts/slideLayout235.xml"/><Relationship Id="rId430" Type="http://schemas.openxmlformats.org/officeDocument/2006/relationships/slideLayout" Target="../slideLayouts/slideLayout442.xml"/><Relationship Id="rId668" Type="http://schemas.openxmlformats.org/officeDocument/2006/relationships/slideLayout" Target="../slideLayouts/slideLayout680.xml"/><Relationship Id="rId18" Type="http://schemas.openxmlformats.org/officeDocument/2006/relationships/slideLayout" Target="../slideLayouts/slideLayout30.xml"/><Relationship Id="rId528" Type="http://schemas.openxmlformats.org/officeDocument/2006/relationships/slideLayout" Target="../slideLayouts/slideLayout540.xml"/><Relationship Id="rId735" Type="http://schemas.openxmlformats.org/officeDocument/2006/relationships/slideLayout" Target="../slideLayouts/slideLayout747.xml"/><Relationship Id="rId167" Type="http://schemas.openxmlformats.org/officeDocument/2006/relationships/slideLayout" Target="../slideLayouts/slideLayout179.xml"/><Relationship Id="rId374" Type="http://schemas.openxmlformats.org/officeDocument/2006/relationships/slideLayout" Target="../slideLayouts/slideLayout386.xml"/><Relationship Id="rId581" Type="http://schemas.openxmlformats.org/officeDocument/2006/relationships/slideLayout" Target="../slideLayouts/slideLayout593.xml"/><Relationship Id="rId71" Type="http://schemas.openxmlformats.org/officeDocument/2006/relationships/slideLayout" Target="../slideLayouts/slideLayout83.xml"/><Relationship Id="rId234" Type="http://schemas.openxmlformats.org/officeDocument/2006/relationships/slideLayout" Target="../slideLayouts/slideLayout246.xml"/><Relationship Id="rId679" Type="http://schemas.openxmlformats.org/officeDocument/2006/relationships/slideLayout" Target="../slideLayouts/slideLayout691.xml"/><Relationship Id="rId2" Type="http://schemas.openxmlformats.org/officeDocument/2006/relationships/slideLayout" Target="../slideLayouts/slideLayout14.xml"/><Relationship Id="rId29" Type="http://schemas.openxmlformats.org/officeDocument/2006/relationships/slideLayout" Target="../slideLayouts/slideLayout41.xml"/><Relationship Id="rId441" Type="http://schemas.openxmlformats.org/officeDocument/2006/relationships/slideLayout" Target="../slideLayouts/slideLayout453.xml"/><Relationship Id="rId539" Type="http://schemas.openxmlformats.org/officeDocument/2006/relationships/slideLayout" Target="../slideLayouts/slideLayout551.xml"/><Relationship Id="rId746" Type="http://schemas.openxmlformats.org/officeDocument/2006/relationships/slideLayout" Target="../slideLayouts/slideLayout758.xml"/><Relationship Id="rId178" Type="http://schemas.openxmlformats.org/officeDocument/2006/relationships/slideLayout" Target="../slideLayouts/slideLayout190.xml"/><Relationship Id="rId301" Type="http://schemas.openxmlformats.org/officeDocument/2006/relationships/slideLayout" Target="../slideLayouts/slideLayout313.xml"/><Relationship Id="rId82" Type="http://schemas.openxmlformats.org/officeDocument/2006/relationships/slideLayout" Target="../slideLayouts/slideLayout94.xml"/><Relationship Id="rId385" Type="http://schemas.openxmlformats.org/officeDocument/2006/relationships/slideLayout" Target="../slideLayouts/slideLayout397.xml"/><Relationship Id="rId592" Type="http://schemas.openxmlformats.org/officeDocument/2006/relationships/slideLayout" Target="../slideLayouts/slideLayout604.xml"/><Relationship Id="rId606" Type="http://schemas.openxmlformats.org/officeDocument/2006/relationships/slideLayout" Target="../slideLayouts/slideLayout618.xml"/><Relationship Id="rId245" Type="http://schemas.openxmlformats.org/officeDocument/2006/relationships/slideLayout" Target="../slideLayouts/slideLayout257.xml"/><Relationship Id="rId452" Type="http://schemas.openxmlformats.org/officeDocument/2006/relationships/slideLayout" Target="../slideLayouts/slideLayout464.xml"/><Relationship Id="rId105" Type="http://schemas.openxmlformats.org/officeDocument/2006/relationships/slideLayout" Target="../slideLayouts/slideLayout117.xml"/><Relationship Id="rId312" Type="http://schemas.openxmlformats.org/officeDocument/2006/relationships/slideLayout" Target="../slideLayouts/slideLayout324.xml"/><Relationship Id="rId757" Type="http://schemas.openxmlformats.org/officeDocument/2006/relationships/slideLayout" Target="../slideLayouts/slideLayout769.xml"/><Relationship Id="rId93" Type="http://schemas.openxmlformats.org/officeDocument/2006/relationships/slideLayout" Target="../slideLayouts/slideLayout105.xml"/><Relationship Id="rId189" Type="http://schemas.openxmlformats.org/officeDocument/2006/relationships/slideLayout" Target="../slideLayouts/slideLayout201.xml"/><Relationship Id="rId396" Type="http://schemas.openxmlformats.org/officeDocument/2006/relationships/slideLayout" Target="../slideLayouts/slideLayout408.xml"/><Relationship Id="rId617" Type="http://schemas.openxmlformats.org/officeDocument/2006/relationships/slideLayout" Target="../slideLayouts/slideLayout629.xml"/><Relationship Id="rId256" Type="http://schemas.openxmlformats.org/officeDocument/2006/relationships/slideLayout" Target="../slideLayouts/slideLayout268.xml"/><Relationship Id="rId463" Type="http://schemas.openxmlformats.org/officeDocument/2006/relationships/slideLayout" Target="../slideLayouts/slideLayout475.xml"/><Relationship Id="rId670" Type="http://schemas.openxmlformats.org/officeDocument/2006/relationships/slideLayout" Target="../slideLayouts/slideLayout682.xml"/><Relationship Id="rId116" Type="http://schemas.openxmlformats.org/officeDocument/2006/relationships/slideLayout" Target="../slideLayouts/slideLayout128.xml"/><Relationship Id="rId323" Type="http://schemas.openxmlformats.org/officeDocument/2006/relationships/slideLayout" Target="../slideLayouts/slideLayout335.xml"/><Relationship Id="rId530" Type="http://schemas.openxmlformats.org/officeDocument/2006/relationships/slideLayout" Target="../slideLayouts/slideLayout542.xml"/><Relationship Id="rId768" Type="http://schemas.openxmlformats.org/officeDocument/2006/relationships/slideLayout" Target="../slideLayouts/slideLayout780.xml"/><Relationship Id="rId20" Type="http://schemas.openxmlformats.org/officeDocument/2006/relationships/slideLayout" Target="../slideLayouts/slideLayout32.xml"/><Relationship Id="rId628" Type="http://schemas.openxmlformats.org/officeDocument/2006/relationships/slideLayout" Target="../slideLayouts/slideLayout640.xml"/><Relationship Id="rId267" Type="http://schemas.openxmlformats.org/officeDocument/2006/relationships/slideLayout" Target="../slideLayouts/slideLayout279.xml"/><Relationship Id="rId474" Type="http://schemas.openxmlformats.org/officeDocument/2006/relationships/slideLayout" Target="../slideLayouts/slideLayout486.xml"/><Relationship Id="rId127" Type="http://schemas.openxmlformats.org/officeDocument/2006/relationships/slideLayout" Target="../slideLayouts/slideLayout139.xml"/><Relationship Id="rId681" Type="http://schemas.openxmlformats.org/officeDocument/2006/relationships/slideLayout" Target="../slideLayouts/slideLayout693.xml"/><Relationship Id="rId779" Type="http://schemas.microsoft.com/office/2007/relationships/media" Target="../media/media1.mp3"/><Relationship Id="rId31" Type="http://schemas.openxmlformats.org/officeDocument/2006/relationships/slideLayout" Target="../slideLayouts/slideLayout43.xml"/><Relationship Id="rId334" Type="http://schemas.openxmlformats.org/officeDocument/2006/relationships/slideLayout" Target="../slideLayouts/slideLayout346.xml"/><Relationship Id="rId541" Type="http://schemas.openxmlformats.org/officeDocument/2006/relationships/slideLayout" Target="../slideLayouts/slideLayout553.xml"/><Relationship Id="rId639" Type="http://schemas.openxmlformats.org/officeDocument/2006/relationships/slideLayout" Target="../slideLayouts/slideLayout651.xml"/><Relationship Id="rId180" Type="http://schemas.openxmlformats.org/officeDocument/2006/relationships/slideLayout" Target="../slideLayouts/slideLayout192.xml"/><Relationship Id="rId278" Type="http://schemas.openxmlformats.org/officeDocument/2006/relationships/slideLayout" Target="../slideLayouts/slideLayout290.xml"/><Relationship Id="rId401" Type="http://schemas.openxmlformats.org/officeDocument/2006/relationships/slideLayout" Target="../slideLayouts/slideLayout413.xml"/><Relationship Id="rId485" Type="http://schemas.openxmlformats.org/officeDocument/2006/relationships/slideLayout" Target="../slideLayouts/slideLayout497.xml"/><Relationship Id="rId692" Type="http://schemas.openxmlformats.org/officeDocument/2006/relationships/slideLayout" Target="../slideLayouts/slideLayout704.xml"/><Relationship Id="rId706" Type="http://schemas.openxmlformats.org/officeDocument/2006/relationships/slideLayout" Target="../slideLayouts/slideLayout718.xml"/><Relationship Id="rId42" Type="http://schemas.openxmlformats.org/officeDocument/2006/relationships/slideLayout" Target="../slideLayouts/slideLayout54.xml"/><Relationship Id="rId138" Type="http://schemas.openxmlformats.org/officeDocument/2006/relationships/slideLayout" Target="../slideLayouts/slideLayout150.xml"/><Relationship Id="rId345" Type="http://schemas.openxmlformats.org/officeDocument/2006/relationships/slideLayout" Target="../slideLayouts/slideLayout357.xml"/><Relationship Id="rId552" Type="http://schemas.openxmlformats.org/officeDocument/2006/relationships/slideLayout" Target="../slideLayouts/slideLayout564.xml"/><Relationship Id="rId191" Type="http://schemas.openxmlformats.org/officeDocument/2006/relationships/slideLayout" Target="../slideLayouts/slideLayout203.xml"/><Relationship Id="rId205" Type="http://schemas.openxmlformats.org/officeDocument/2006/relationships/slideLayout" Target="../slideLayouts/slideLayout217.xml"/><Relationship Id="rId412" Type="http://schemas.openxmlformats.org/officeDocument/2006/relationships/slideLayout" Target="../slideLayouts/slideLayout424.xml"/><Relationship Id="rId289" Type="http://schemas.openxmlformats.org/officeDocument/2006/relationships/slideLayout" Target="../slideLayouts/slideLayout301.xml"/><Relationship Id="rId496" Type="http://schemas.openxmlformats.org/officeDocument/2006/relationships/slideLayout" Target="../slideLayouts/slideLayout508.xml"/><Relationship Id="rId717" Type="http://schemas.openxmlformats.org/officeDocument/2006/relationships/slideLayout" Target="../slideLayouts/slideLayout729.xml"/><Relationship Id="rId53" Type="http://schemas.openxmlformats.org/officeDocument/2006/relationships/slideLayout" Target="../slideLayouts/slideLayout65.xml"/><Relationship Id="rId149" Type="http://schemas.openxmlformats.org/officeDocument/2006/relationships/slideLayout" Target="../slideLayouts/slideLayout161.xml"/><Relationship Id="rId356" Type="http://schemas.openxmlformats.org/officeDocument/2006/relationships/slideLayout" Target="../slideLayouts/slideLayout368.xml"/><Relationship Id="rId563" Type="http://schemas.openxmlformats.org/officeDocument/2006/relationships/slideLayout" Target="../slideLayouts/slideLayout575.xml"/><Relationship Id="rId770" Type="http://schemas.openxmlformats.org/officeDocument/2006/relationships/slideLayout" Target="../slideLayouts/slideLayout782.xml"/><Relationship Id="rId95" Type="http://schemas.openxmlformats.org/officeDocument/2006/relationships/slideLayout" Target="../slideLayouts/slideLayout107.xml"/><Relationship Id="rId160" Type="http://schemas.openxmlformats.org/officeDocument/2006/relationships/slideLayout" Target="../slideLayouts/slideLayout172.xml"/><Relationship Id="rId216" Type="http://schemas.openxmlformats.org/officeDocument/2006/relationships/slideLayout" Target="../slideLayouts/slideLayout228.xml"/><Relationship Id="rId423" Type="http://schemas.openxmlformats.org/officeDocument/2006/relationships/slideLayout" Target="../slideLayouts/slideLayout435.xml"/><Relationship Id="rId258" Type="http://schemas.openxmlformats.org/officeDocument/2006/relationships/slideLayout" Target="../slideLayouts/slideLayout270.xml"/><Relationship Id="rId465" Type="http://schemas.openxmlformats.org/officeDocument/2006/relationships/slideLayout" Target="../slideLayouts/slideLayout477.xml"/><Relationship Id="rId630" Type="http://schemas.openxmlformats.org/officeDocument/2006/relationships/slideLayout" Target="../slideLayouts/slideLayout642.xml"/><Relationship Id="rId672" Type="http://schemas.openxmlformats.org/officeDocument/2006/relationships/slideLayout" Target="../slideLayouts/slideLayout684.xml"/><Relationship Id="rId728" Type="http://schemas.openxmlformats.org/officeDocument/2006/relationships/slideLayout" Target="../slideLayouts/slideLayout740.xml"/><Relationship Id="rId22" Type="http://schemas.openxmlformats.org/officeDocument/2006/relationships/slideLayout" Target="../slideLayouts/slideLayout34.xml"/><Relationship Id="rId64" Type="http://schemas.openxmlformats.org/officeDocument/2006/relationships/slideLayout" Target="../slideLayouts/slideLayout76.xml"/><Relationship Id="rId118" Type="http://schemas.openxmlformats.org/officeDocument/2006/relationships/slideLayout" Target="../slideLayouts/slideLayout130.xml"/><Relationship Id="rId325" Type="http://schemas.openxmlformats.org/officeDocument/2006/relationships/slideLayout" Target="../slideLayouts/slideLayout337.xml"/><Relationship Id="rId367" Type="http://schemas.openxmlformats.org/officeDocument/2006/relationships/slideLayout" Target="../slideLayouts/slideLayout379.xml"/><Relationship Id="rId532" Type="http://schemas.openxmlformats.org/officeDocument/2006/relationships/slideLayout" Target="../slideLayouts/slideLayout544.xml"/><Relationship Id="rId574" Type="http://schemas.openxmlformats.org/officeDocument/2006/relationships/slideLayout" Target="../slideLayouts/slideLayout586.xml"/><Relationship Id="rId171" Type="http://schemas.openxmlformats.org/officeDocument/2006/relationships/slideLayout" Target="../slideLayouts/slideLayout183.xml"/><Relationship Id="rId227" Type="http://schemas.openxmlformats.org/officeDocument/2006/relationships/slideLayout" Target="../slideLayouts/slideLayout239.xml"/><Relationship Id="rId781" Type="http://schemas.openxmlformats.org/officeDocument/2006/relationships/image" Target="../media/image1.emf"/><Relationship Id="rId269" Type="http://schemas.openxmlformats.org/officeDocument/2006/relationships/slideLayout" Target="../slideLayouts/slideLayout281.xml"/><Relationship Id="rId434" Type="http://schemas.openxmlformats.org/officeDocument/2006/relationships/slideLayout" Target="../slideLayouts/slideLayout446.xml"/><Relationship Id="rId476" Type="http://schemas.openxmlformats.org/officeDocument/2006/relationships/slideLayout" Target="../slideLayouts/slideLayout488.xml"/><Relationship Id="rId641" Type="http://schemas.openxmlformats.org/officeDocument/2006/relationships/slideLayout" Target="../slideLayouts/slideLayout653.xml"/><Relationship Id="rId683" Type="http://schemas.openxmlformats.org/officeDocument/2006/relationships/slideLayout" Target="../slideLayouts/slideLayout695.xml"/><Relationship Id="rId739" Type="http://schemas.openxmlformats.org/officeDocument/2006/relationships/slideLayout" Target="../slideLayouts/slideLayout751.xml"/><Relationship Id="rId33" Type="http://schemas.openxmlformats.org/officeDocument/2006/relationships/slideLayout" Target="../slideLayouts/slideLayout45.xml"/><Relationship Id="rId129" Type="http://schemas.openxmlformats.org/officeDocument/2006/relationships/slideLayout" Target="../slideLayouts/slideLayout141.xml"/><Relationship Id="rId280" Type="http://schemas.openxmlformats.org/officeDocument/2006/relationships/slideLayout" Target="../slideLayouts/slideLayout292.xml"/><Relationship Id="rId336" Type="http://schemas.openxmlformats.org/officeDocument/2006/relationships/slideLayout" Target="../slideLayouts/slideLayout348.xml"/><Relationship Id="rId501" Type="http://schemas.openxmlformats.org/officeDocument/2006/relationships/slideLayout" Target="../slideLayouts/slideLayout513.xml"/><Relationship Id="rId543" Type="http://schemas.openxmlformats.org/officeDocument/2006/relationships/slideLayout" Target="../slideLayouts/slideLayout555.xml"/><Relationship Id="rId75" Type="http://schemas.openxmlformats.org/officeDocument/2006/relationships/slideLayout" Target="../slideLayouts/slideLayout87.xml"/><Relationship Id="rId140" Type="http://schemas.openxmlformats.org/officeDocument/2006/relationships/slideLayout" Target="../slideLayouts/slideLayout152.xml"/><Relationship Id="rId182" Type="http://schemas.openxmlformats.org/officeDocument/2006/relationships/slideLayout" Target="../slideLayouts/slideLayout194.xml"/><Relationship Id="rId378" Type="http://schemas.openxmlformats.org/officeDocument/2006/relationships/slideLayout" Target="../slideLayouts/slideLayout390.xml"/><Relationship Id="rId403" Type="http://schemas.openxmlformats.org/officeDocument/2006/relationships/slideLayout" Target="../slideLayouts/slideLayout415.xml"/><Relationship Id="rId585" Type="http://schemas.openxmlformats.org/officeDocument/2006/relationships/slideLayout" Target="../slideLayouts/slideLayout597.xml"/><Relationship Id="rId750" Type="http://schemas.openxmlformats.org/officeDocument/2006/relationships/slideLayout" Target="../slideLayouts/slideLayout762.xml"/><Relationship Id="rId6" Type="http://schemas.openxmlformats.org/officeDocument/2006/relationships/slideLayout" Target="../slideLayouts/slideLayout18.xml"/><Relationship Id="rId238" Type="http://schemas.openxmlformats.org/officeDocument/2006/relationships/slideLayout" Target="../slideLayouts/slideLayout250.xml"/><Relationship Id="rId445" Type="http://schemas.openxmlformats.org/officeDocument/2006/relationships/slideLayout" Target="../slideLayouts/slideLayout457.xml"/><Relationship Id="rId487" Type="http://schemas.openxmlformats.org/officeDocument/2006/relationships/slideLayout" Target="../slideLayouts/slideLayout499.xml"/><Relationship Id="rId610" Type="http://schemas.openxmlformats.org/officeDocument/2006/relationships/slideLayout" Target="../slideLayouts/slideLayout622.xml"/><Relationship Id="rId652" Type="http://schemas.openxmlformats.org/officeDocument/2006/relationships/slideLayout" Target="../slideLayouts/slideLayout664.xml"/><Relationship Id="rId694" Type="http://schemas.openxmlformats.org/officeDocument/2006/relationships/slideLayout" Target="../slideLayouts/slideLayout706.xml"/><Relationship Id="rId708" Type="http://schemas.openxmlformats.org/officeDocument/2006/relationships/slideLayout" Target="../slideLayouts/slideLayout720.xml"/><Relationship Id="rId291" Type="http://schemas.openxmlformats.org/officeDocument/2006/relationships/slideLayout" Target="../slideLayouts/slideLayout303.xml"/><Relationship Id="rId305" Type="http://schemas.openxmlformats.org/officeDocument/2006/relationships/slideLayout" Target="../slideLayouts/slideLayout317.xml"/><Relationship Id="rId347" Type="http://schemas.openxmlformats.org/officeDocument/2006/relationships/slideLayout" Target="../slideLayouts/slideLayout359.xml"/><Relationship Id="rId512" Type="http://schemas.openxmlformats.org/officeDocument/2006/relationships/slideLayout" Target="../slideLayouts/slideLayout524.xml"/><Relationship Id="rId44" Type="http://schemas.openxmlformats.org/officeDocument/2006/relationships/slideLayout" Target="../slideLayouts/slideLayout56.xml"/><Relationship Id="rId86" Type="http://schemas.openxmlformats.org/officeDocument/2006/relationships/slideLayout" Target="../slideLayouts/slideLayout98.xml"/><Relationship Id="rId151" Type="http://schemas.openxmlformats.org/officeDocument/2006/relationships/slideLayout" Target="../slideLayouts/slideLayout163.xml"/><Relationship Id="rId389" Type="http://schemas.openxmlformats.org/officeDocument/2006/relationships/slideLayout" Target="../slideLayouts/slideLayout401.xml"/><Relationship Id="rId554" Type="http://schemas.openxmlformats.org/officeDocument/2006/relationships/slideLayout" Target="../slideLayouts/slideLayout566.xml"/><Relationship Id="rId596" Type="http://schemas.openxmlformats.org/officeDocument/2006/relationships/slideLayout" Target="../slideLayouts/slideLayout608.xml"/><Relationship Id="rId761" Type="http://schemas.openxmlformats.org/officeDocument/2006/relationships/slideLayout" Target="../slideLayouts/slideLayout773.xml"/><Relationship Id="rId193" Type="http://schemas.openxmlformats.org/officeDocument/2006/relationships/slideLayout" Target="../slideLayouts/slideLayout205.xml"/><Relationship Id="rId207" Type="http://schemas.openxmlformats.org/officeDocument/2006/relationships/slideLayout" Target="../slideLayouts/slideLayout219.xml"/><Relationship Id="rId249" Type="http://schemas.openxmlformats.org/officeDocument/2006/relationships/slideLayout" Target="../slideLayouts/slideLayout261.xml"/><Relationship Id="rId414" Type="http://schemas.openxmlformats.org/officeDocument/2006/relationships/slideLayout" Target="../slideLayouts/slideLayout426.xml"/><Relationship Id="rId456" Type="http://schemas.openxmlformats.org/officeDocument/2006/relationships/slideLayout" Target="../slideLayouts/slideLayout468.xml"/><Relationship Id="rId498" Type="http://schemas.openxmlformats.org/officeDocument/2006/relationships/slideLayout" Target="../slideLayouts/slideLayout510.xml"/><Relationship Id="rId621" Type="http://schemas.openxmlformats.org/officeDocument/2006/relationships/slideLayout" Target="../slideLayouts/slideLayout633.xml"/><Relationship Id="rId663" Type="http://schemas.openxmlformats.org/officeDocument/2006/relationships/slideLayout" Target="../slideLayouts/slideLayout675.xml"/><Relationship Id="rId13" Type="http://schemas.openxmlformats.org/officeDocument/2006/relationships/slideLayout" Target="../slideLayouts/slideLayout25.xml"/><Relationship Id="rId109" Type="http://schemas.openxmlformats.org/officeDocument/2006/relationships/slideLayout" Target="../slideLayouts/slideLayout121.xml"/><Relationship Id="rId260" Type="http://schemas.openxmlformats.org/officeDocument/2006/relationships/slideLayout" Target="../slideLayouts/slideLayout272.xml"/><Relationship Id="rId316" Type="http://schemas.openxmlformats.org/officeDocument/2006/relationships/slideLayout" Target="../slideLayouts/slideLayout328.xml"/><Relationship Id="rId523" Type="http://schemas.openxmlformats.org/officeDocument/2006/relationships/slideLayout" Target="../slideLayouts/slideLayout535.xml"/><Relationship Id="rId719" Type="http://schemas.openxmlformats.org/officeDocument/2006/relationships/slideLayout" Target="../slideLayouts/slideLayout731.xml"/><Relationship Id="rId55" Type="http://schemas.openxmlformats.org/officeDocument/2006/relationships/slideLayout" Target="../slideLayouts/slideLayout67.xml"/><Relationship Id="rId97" Type="http://schemas.openxmlformats.org/officeDocument/2006/relationships/slideLayout" Target="../slideLayouts/slideLayout109.xml"/><Relationship Id="rId120" Type="http://schemas.openxmlformats.org/officeDocument/2006/relationships/slideLayout" Target="../slideLayouts/slideLayout132.xml"/><Relationship Id="rId358" Type="http://schemas.openxmlformats.org/officeDocument/2006/relationships/slideLayout" Target="../slideLayouts/slideLayout370.xml"/><Relationship Id="rId565" Type="http://schemas.openxmlformats.org/officeDocument/2006/relationships/slideLayout" Target="../slideLayouts/slideLayout577.xml"/><Relationship Id="rId730" Type="http://schemas.openxmlformats.org/officeDocument/2006/relationships/slideLayout" Target="../slideLayouts/slideLayout742.xml"/><Relationship Id="rId772" Type="http://schemas.openxmlformats.org/officeDocument/2006/relationships/slideLayout" Target="../slideLayouts/slideLayout784.xml"/><Relationship Id="rId162" Type="http://schemas.openxmlformats.org/officeDocument/2006/relationships/slideLayout" Target="../slideLayouts/slideLayout174.xml"/><Relationship Id="rId218" Type="http://schemas.openxmlformats.org/officeDocument/2006/relationships/slideLayout" Target="../slideLayouts/slideLayout230.xml"/><Relationship Id="rId425" Type="http://schemas.openxmlformats.org/officeDocument/2006/relationships/slideLayout" Target="../slideLayouts/slideLayout437.xml"/><Relationship Id="rId467" Type="http://schemas.openxmlformats.org/officeDocument/2006/relationships/slideLayout" Target="../slideLayouts/slideLayout479.xml"/><Relationship Id="rId632" Type="http://schemas.openxmlformats.org/officeDocument/2006/relationships/slideLayout" Target="../slideLayouts/slideLayout644.xml"/><Relationship Id="rId271" Type="http://schemas.openxmlformats.org/officeDocument/2006/relationships/slideLayout" Target="../slideLayouts/slideLayout283.xml"/><Relationship Id="rId674" Type="http://schemas.openxmlformats.org/officeDocument/2006/relationships/slideLayout" Target="../slideLayouts/slideLayout686.xml"/><Relationship Id="rId24" Type="http://schemas.openxmlformats.org/officeDocument/2006/relationships/slideLayout" Target="../slideLayouts/slideLayout36.xml"/><Relationship Id="rId66" Type="http://schemas.openxmlformats.org/officeDocument/2006/relationships/slideLayout" Target="../slideLayouts/slideLayout78.xml"/><Relationship Id="rId131" Type="http://schemas.openxmlformats.org/officeDocument/2006/relationships/slideLayout" Target="../slideLayouts/slideLayout143.xml"/><Relationship Id="rId327" Type="http://schemas.openxmlformats.org/officeDocument/2006/relationships/slideLayout" Target="../slideLayouts/slideLayout339.xml"/><Relationship Id="rId369" Type="http://schemas.openxmlformats.org/officeDocument/2006/relationships/slideLayout" Target="../slideLayouts/slideLayout381.xml"/><Relationship Id="rId534" Type="http://schemas.openxmlformats.org/officeDocument/2006/relationships/slideLayout" Target="../slideLayouts/slideLayout546.xml"/><Relationship Id="rId576" Type="http://schemas.openxmlformats.org/officeDocument/2006/relationships/slideLayout" Target="../slideLayouts/slideLayout588.xml"/><Relationship Id="rId741" Type="http://schemas.openxmlformats.org/officeDocument/2006/relationships/slideLayout" Target="../slideLayouts/slideLayout753.xml"/><Relationship Id="rId783" Type="http://schemas.openxmlformats.org/officeDocument/2006/relationships/image" Target="../media/image3.png"/><Relationship Id="rId173" Type="http://schemas.openxmlformats.org/officeDocument/2006/relationships/slideLayout" Target="../slideLayouts/slideLayout185.xml"/><Relationship Id="rId229" Type="http://schemas.openxmlformats.org/officeDocument/2006/relationships/slideLayout" Target="../slideLayouts/slideLayout241.xml"/><Relationship Id="rId380" Type="http://schemas.openxmlformats.org/officeDocument/2006/relationships/slideLayout" Target="../slideLayouts/slideLayout392.xml"/><Relationship Id="rId436" Type="http://schemas.openxmlformats.org/officeDocument/2006/relationships/slideLayout" Target="../slideLayouts/slideLayout448.xml"/><Relationship Id="rId601" Type="http://schemas.openxmlformats.org/officeDocument/2006/relationships/slideLayout" Target="../slideLayouts/slideLayout613.xml"/><Relationship Id="rId643" Type="http://schemas.openxmlformats.org/officeDocument/2006/relationships/slideLayout" Target="../slideLayouts/slideLayout655.xml"/><Relationship Id="rId240" Type="http://schemas.openxmlformats.org/officeDocument/2006/relationships/slideLayout" Target="../slideLayouts/slideLayout252.xml"/><Relationship Id="rId478" Type="http://schemas.openxmlformats.org/officeDocument/2006/relationships/slideLayout" Target="../slideLayouts/slideLayout490.xml"/><Relationship Id="rId685" Type="http://schemas.openxmlformats.org/officeDocument/2006/relationships/slideLayout" Target="../slideLayouts/slideLayout697.xml"/><Relationship Id="rId35" Type="http://schemas.openxmlformats.org/officeDocument/2006/relationships/slideLayout" Target="../slideLayouts/slideLayout47.xml"/><Relationship Id="rId77" Type="http://schemas.openxmlformats.org/officeDocument/2006/relationships/slideLayout" Target="../slideLayouts/slideLayout89.xml"/><Relationship Id="rId100" Type="http://schemas.openxmlformats.org/officeDocument/2006/relationships/slideLayout" Target="../slideLayouts/slideLayout112.xml"/><Relationship Id="rId282" Type="http://schemas.openxmlformats.org/officeDocument/2006/relationships/slideLayout" Target="../slideLayouts/slideLayout294.xml"/><Relationship Id="rId338" Type="http://schemas.openxmlformats.org/officeDocument/2006/relationships/slideLayout" Target="../slideLayouts/slideLayout350.xml"/><Relationship Id="rId503" Type="http://schemas.openxmlformats.org/officeDocument/2006/relationships/slideLayout" Target="../slideLayouts/slideLayout515.xml"/><Relationship Id="rId545" Type="http://schemas.openxmlformats.org/officeDocument/2006/relationships/slideLayout" Target="../slideLayouts/slideLayout557.xml"/><Relationship Id="rId587" Type="http://schemas.openxmlformats.org/officeDocument/2006/relationships/slideLayout" Target="../slideLayouts/slideLayout599.xml"/><Relationship Id="rId710" Type="http://schemas.openxmlformats.org/officeDocument/2006/relationships/slideLayout" Target="../slideLayouts/slideLayout722.xml"/><Relationship Id="rId752" Type="http://schemas.openxmlformats.org/officeDocument/2006/relationships/slideLayout" Target="../slideLayouts/slideLayout764.xml"/><Relationship Id="rId8" Type="http://schemas.openxmlformats.org/officeDocument/2006/relationships/slideLayout" Target="../slideLayouts/slideLayout20.xml"/><Relationship Id="rId142" Type="http://schemas.openxmlformats.org/officeDocument/2006/relationships/slideLayout" Target="../slideLayouts/slideLayout154.xml"/><Relationship Id="rId184" Type="http://schemas.openxmlformats.org/officeDocument/2006/relationships/slideLayout" Target="../slideLayouts/slideLayout196.xml"/><Relationship Id="rId391" Type="http://schemas.openxmlformats.org/officeDocument/2006/relationships/slideLayout" Target="../slideLayouts/slideLayout403.xml"/><Relationship Id="rId405" Type="http://schemas.openxmlformats.org/officeDocument/2006/relationships/slideLayout" Target="../slideLayouts/slideLayout417.xml"/><Relationship Id="rId447" Type="http://schemas.openxmlformats.org/officeDocument/2006/relationships/slideLayout" Target="../slideLayouts/slideLayout459.xml"/><Relationship Id="rId612" Type="http://schemas.openxmlformats.org/officeDocument/2006/relationships/slideLayout" Target="../slideLayouts/slideLayout624.xml"/><Relationship Id="rId251" Type="http://schemas.openxmlformats.org/officeDocument/2006/relationships/slideLayout" Target="../slideLayouts/slideLayout263.xml"/><Relationship Id="rId489" Type="http://schemas.openxmlformats.org/officeDocument/2006/relationships/slideLayout" Target="../slideLayouts/slideLayout501.xml"/><Relationship Id="rId654" Type="http://schemas.openxmlformats.org/officeDocument/2006/relationships/slideLayout" Target="../slideLayouts/slideLayout666.xml"/><Relationship Id="rId696" Type="http://schemas.openxmlformats.org/officeDocument/2006/relationships/slideLayout" Target="../slideLayouts/slideLayout708.xml"/><Relationship Id="rId46" Type="http://schemas.openxmlformats.org/officeDocument/2006/relationships/slideLayout" Target="../slideLayouts/slideLayout58.xml"/><Relationship Id="rId293" Type="http://schemas.openxmlformats.org/officeDocument/2006/relationships/slideLayout" Target="../slideLayouts/slideLayout305.xml"/><Relationship Id="rId307" Type="http://schemas.openxmlformats.org/officeDocument/2006/relationships/slideLayout" Target="../slideLayouts/slideLayout319.xml"/><Relationship Id="rId349" Type="http://schemas.openxmlformats.org/officeDocument/2006/relationships/slideLayout" Target="../slideLayouts/slideLayout361.xml"/><Relationship Id="rId514" Type="http://schemas.openxmlformats.org/officeDocument/2006/relationships/slideLayout" Target="../slideLayouts/slideLayout526.xml"/><Relationship Id="rId556" Type="http://schemas.openxmlformats.org/officeDocument/2006/relationships/slideLayout" Target="../slideLayouts/slideLayout568.xml"/><Relationship Id="rId721" Type="http://schemas.openxmlformats.org/officeDocument/2006/relationships/slideLayout" Target="../slideLayouts/slideLayout733.xml"/><Relationship Id="rId763" Type="http://schemas.openxmlformats.org/officeDocument/2006/relationships/slideLayout" Target="../slideLayouts/slideLayout775.xml"/><Relationship Id="rId88" Type="http://schemas.openxmlformats.org/officeDocument/2006/relationships/slideLayout" Target="../slideLayouts/slideLayout100.xml"/><Relationship Id="rId111" Type="http://schemas.openxmlformats.org/officeDocument/2006/relationships/slideLayout" Target="../slideLayouts/slideLayout123.xml"/><Relationship Id="rId153" Type="http://schemas.openxmlformats.org/officeDocument/2006/relationships/slideLayout" Target="../slideLayouts/slideLayout165.xml"/><Relationship Id="rId195" Type="http://schemas.openxmlformats.org/officeDocument/2006/relationships/slideLayout" Target="../slideLayouts/slideLayout207.xml"/><Relationship Id="rId209" Type="http://schemas.openxmlformats.org/officeDocument/2006/relationships/slideLayout" Target="../slideLayouts/slideLayout221.xml"/><Relationship Id="rId360" Type="http://schemas.openxmlformats.org/officeDocument/2006/relationships/slideLayout" Target="../slideLayouts/slideLayout372.xml"/><Relationship Id="rId416" Type="http://schemas.openxmlformats.org/officeDocument/2006/relationships/slideLayout" Target="../slideLayouts/slideLayout428.xml"/><Relationship Id="rId598" Type="http://schemas.openxmlformats.org/officeDocument/2006/relationships/slideLayout" Target="../slideLayouts/slideLayout610.xml"/><Relationship Id="rId220" Type="http://schemas.openxmlformats.org/officeDocument/2006/relationships/slideLayout" Target="../slideLayouts/slideLayout232.xml"/><Relationship Id="rId458" Type="http://schemas.openxmlformats.org/officeDocument/2006/relationships/slideLayout" Target="../slideLayouts/slideLayout470.xml"/><Relationship Id="rId623" Type="http://schemas.openxmlformats.org/officeDocument/2006/relationships/slideLayout" Target="../slideLayouts/slideLayout635.xml"/><Relationship Id="rId665" Type="http://schemas.openxmlformats.org/officeDocument/2006/relationships/slideLayout" Target="../slideLayouts/slideLayout677.xml"/><Relationship Id="rId15" Type="http://schemas.openxmlformats.org/officeDocument/2006/relationships/slideLayout" Target="../slideLayouts/slideLayout27.xml"/><Relationship Id="rId57" Type="http://schemas.openxmlformats.org/officeDocument/2006/relationships/slideLayout" Target="../slideLayouts/slideLayout69.xml"/><Relationship Id="rId262" Type="http://schemas.openxmlformats.org/officeDocument/2006/relationships/slideLayout" Target="../slideLayouts/slideLayout274.xml"/><Relationship Id="rId318" Type="http://schemas.openxmlformats.org/officeDocument/2006/relationships/slideLayout" Target="../slideLayouts/slideLayout330.xml"/><Relationship Id="rId525" Type="http://schemas.openxmlformats.org/officeDocument/2006/relationships/slideLayout" Target="../slideLayouts/slideLayout537.xml"/><Relationship Id="rId567" Type="http://schemas.openxmlformats.org/officeDocument/2006/relationships/slideLayout" Target="../slideLayouts/slideLayout579.xml"/><Relationship Id="rId732" Type="http://schemas.openxmlformats.org/officeDocument/2006/relationships/slideLayout" Target="../slideLayouts/slideLayout744.xml"/><Relationship Id="rId99" Type="http://schemas.openxmlformats.org/officeDocument/2006/relationships/slideLayout" Target="../slideLayouts/slideLayout111.xml"/><Relationship Id="rId122" Type="http://schemas.openxmlformats.org/officeDocument/2006/relationships/slideLayout" Target="../slideLayouts/slideLayout134.xml"/><Relationship Id="rId164" Type="http://schemas.openxmlformats.org/officeDocument/2006/relationships/slideLayout" Target="../slideLayouts/slideLayout176.xml"/><Relationship Id="rId371" Type="http://schemas.openxmlformats.org/officeDocument/2006/relationships/slideLayout" Target="../slideLayouts/slideLayout383.xml"/><Relationship Id="rId774" Type="http://schemas.openxmlformats.org/officeDocument/2006/relationships/slideLayout" Target="../slideLayouts/slideLayout786.xml"/><Relationship Id="rId427" Type="http://schemas.openxmlformats.org/officeDocument/2006/relationships/slideLayout" Target="../slideLayouts/slideLayout439.xml"/><Relationship Id="rId469" Type="http://schemas.openxmlformats.org/officeDocument/2006/relationships/slideLayout" Target="../slideLayouts/slideLayout481.xml"/><Relationship Id="rId634" Type="http://schemas.openxmlformats.org/officeDocument/2006/relationships/slideLayout" Target="../slideLayouts/slideLayout646.xml"/><Relationship Id="rId676" Type="http://schemas.openxmlformats.org/officeDocument/2006/relationships/slideLayout" Target="../slideLayouts/slideLayout688.xml"/><Relationship Id="rId26" Type="http://schemas.openxmlformats.org/officeDocument/2006/relationships/slideLayout" Target="../slideLayouts/slideLayout38.xml"/><Relationship Id="rId231" Type="http://schemas.openxmlformats.org/officeDocument/2006/relationships/slideLayout" Target="../slideLayouts/slideLayout243.xml"/><Relationship Id="rId273" Type="http://schemas.openxmlformats.org/officeDocument/2006/relationships/slideLayout" Target="../slideLayouts/slideLayout285.xml"/><Relationship Id="rId329" Type="http://schemas.openxmlformats.org/officeDocument/2006/relationships/slideLayout" Target="../slideLayouts/slideLayout341.xml"/><Relationship Id="rId480" Type="http://schemas.openxmlformats.org/officeDocument/2006/relationships/slideLayout" Target="../slideLayouts/slideLayout492.xml"/><Relationship Id="rId536" Type="http://schemas.openxmlformats.org/officeDocument/2006/relationships/slideLayout" Target="../slideLayouts/slideLayout548.xml"/><Relationship Id="rId701" Type="http://schemas.openxmlformats.org/officeDocument/2006/relationships/slideLayout" Target="../slideLayouts/slideLayout713.xml"/><Relationship Id="rId68" Type="http://schemas.openxmlformats.org/officeDocument/2006/relationships/slideLayout" Target="../slideLayouts/slideLayout80.xml"/><Relationship Id="rId133" Type="http://schemas.openxmlformats.org/officeDocument/2006/relationships/slideLayout" Target="../slideLayouts/slideLayout145.xml"/><Relationship Id="rId175" Type="http://schemas.openxmlformats.org/officeDocument/2006/relationships/slideLayout" Target="../slideLayouts/slideLayout187.xml"/><Relationship Id="rId340" Type="http://schemas.openxmlformats.org/officeDocument/2006/relationships/slideLayout" Target="../slideLayouts/slideLayout352.xml"/><Relationship Id="rId578" Type="http://schemas.openxmlformats.org/officeDocument/2006/relationships/slideLayout" Target="../slideLayouts/slideLayout590.xml"/><Relationship Id="rId743" Type="http://schemas.openxmlformats.org/officeDocument/2006/relationships/slideLayout" Target="../slideLayouts/slideLayout755.xml"/><Relationship Id="rId785" Type="http://schemas.openxmlformats.org/officeDocument/2006/relationships/image" Target="../media/image5.emf"/><Relationship Id="rId200" Type="http://schemas.openxmlformats.org/officeDocument/2006/relationships/slideLayout" Target="../slideLayouts/slideLayout212.xml"/><Relationship Id="rId382" Type="http://schemas.openxmlformats.org/officeDocument/2006/relationships/slideLayout" Target="../slideLayouts/slideLayout394.xml"/><Relationship Id="rId438" Type="http://schemas.openxmlformats.org/officeDocument/2006/relationships/slideLayout" Target="../slideLayouts/slideLayout450.xml"/><Relationship Id="rId603" Type="http://schemas.openxmlformats.org/officeDocument/2006/relationships/slideLayout" Target="../slideLayouts/slideLayout615.xml"/><Relationship Id="rId645" Type="http://schemas.openxmlformats.org/officeDocument/2006/relationships/slideLayout" Target="../slideLayouts/slideLayout657.xml"/><Relationship Id="rId687" Type="http://schemas.openxmlformats.org/officeDocument/2006/relationships/slideLayout" Target="../slideLayouts/slideLayout699.xml"/><Relationship Id="rId242" Type="http://schemas.openxmlformats.org/officeDocument/2006/relationships/slideLayout" Target="../slideLayouts/slideLayout254.xml"/><Relationship Id="rId284" Type="http://schemas.openxmlformats.org/officeDocument/2006/relationships/slideLayout" Target="../slideLayouts/slideLayout296.xml"/><Relationship Id="rId491" Type="http://schemas.openxmlformats.org/officeDocument/2006/relationships/slideLayout" Target="../slideLayouts/slideLayout503.xml"/><Relationship Id="rId505" Type="http://schemas.openxmlformats.org/officeDocument/2006/relationships/slideLayout" Target="../slideLayouts/slideLayout517.xml"/><Relationship Id="rId712" Type="http://schemas.openxmlformats.org/officeDocument/2006/relationships/slideLayout" Target="../slideLayouts/slideLayout724.xml"/><Relationship Id="rId37" Type="http://schemas.openxmlformats.org/officeDocument/2006/relationships/slideLayout" Target="../slideLayouts/slideLayout49.xml"/><Relationship Id="rId79" Type="http://schemas.openxmlformats.org/officeDocument/2006/relationships/slideLayout" Target="../slideLayouts/slideLayout91.xml"/><Relationship Id="rId102" Type="http://schemas.openxmlformats.org/officeDocument/2006/relationships/slideLayout" Target="../slideLayouts/slideLayout114.xml"/><Relationship Id="rId144" Type="http://schemas.openxmlformats.org/officeDocument/2006/relationships/slideLayout" Target="../slideLayouts/slideLayout156.xml"/><Relationship Id="rId547" Type="http://schemas.openxmlformats.org/officeDocument/2006/relationships/slideLayout" Target="../slideLayouts/slideLayout559.xml"/><Relationship Id="rId589" Type="http://schemas.openxmlformats.org/officeDocument/2006/relationships/slideLayout" Target="../slideLayouts/slideLayout601.xml"/><Relationship Id="rId754" Type="http://schemas.openxmlformats.org/officeDocument/2006/relationships/slideLayout" Target="../slideLayouts/slideLayout766.xml"/><Relationship Id="rId90" Type="http://schemas.openxmlformats.org/officeDocument/2006/relationships/slideLayout" Target="../slideLayouts/slideLayout102.xml"/><Relationship Id="rId186" Type="http://schemas.openxmlformats.org/officeDocument/2006/relationships/slideLayout" Target="../slideLayouts/slideLayout198.xml"/><Relationship Id="rId351" Type="http://schemas.openxmlformats.org/officeDocument/2006/relationships/slideLayout" Target="../slideLayouts/slideLayout363.xml"/><Relationship Id="rId393" Type="http://schemas.openxmlformats.org/officeDocument/2006/relationships/slideLayout" Target="../slideLayouts/slideLayout405.xml"/><Relationship Id="rId407" Type="http://schemas.openxmlformats.org/officeDocument/2006/relationships/slideLayout" Target="../slideLayouts/slideLayout419.xml"/><Relationship Id="rId449" Type="http://schemas.openxmlformats.org/officeDocument/2006/relationships/slideLayout" Target="../slideLayouts/slideLayout461.xml"/><Relationship Id="rId614" Type="http://schemas.openxmlformats.org/officeDocument/2006/relationships/slideLayout" Target="../slideLayouts/slideLayout626.xml"/><Relationship Id="rId656" Type="http://schemas.openxmlformats.org/officeDocument/2006/relationships/slideLayout" Target="../slideLayouts/slideLayout668.xml"/><Relationship Id="rId211" Type="http://schemas.openxmlformats.org/officeDocument/2006/relationships/slideLayout" Target="../slideLayouts/slideLayout223.xml"/><Relationship Id="rId253" Type="http://schemas.openxmlformats.org/officeDocument/2006/relationships/slideLayout" Target="../slideLayouts/slideLayout265.xml"/><Relationship Id="rId295" Type="http://schemas.openxmlformats.org/officeDocument/2006/relationships/slideLayout" Target="../slideLayouts/slideLayout307.xml"/><Relationship Id="rId309" Type="http://schemas.openxmlformats.org/officeDocument/2006/relationships/slideLayout" Target="../slideLayouts/slideLayout321.xml"/><Relationship Id="rId460" Type="http://schemas.openxmlformats.org/officeDocument/2006/relationships/slideLayout" Target="../slideLayouts/slideLayout472.xml"/><Relationship Id="rId516" Type="http://schemas.openxmlformats.org/officeDocument/2006/relationships/slideLayout" Target="../slideLayouts/slideLayout528.xml"/><Relationship Id="rId698" Type="http://schemas.openxmlformats.org/officeDocument/2006/relationships/slideLayout" Target="../slideLayouts/slideLayout710.xml"/><Relationship Id="rId48" Type="http://schemas.openxmlformats.org/officeDocument/2006/relationships/slideLayout" Target="../slideLayouts/slideLayout60.xml"/><Relationship Id="rId113" Type="http://schemas.openxmlformats.org/officeDocument/2006/relationships/slideLayout" Target="../slideLayouts/slideLayout125.xml"/><Relationship Id="rId320" Type="http://schemas.openxmlformats.org/officeDocument/2006/relationships/slideLayout" Target="../slideLayouts/slideLayout332.xml"/><Relationship Id="rId558" Type="http://schemas.openxmlformats.org/officeDocument/2006/relationships/slideLayout" Target="../slideLayouts/slideLayout570.xml"/><Relationship Id="rId723" Type="http://schemas.openxmlformats.org/officeDocument/2006/relationships/slideLayout" Target="../slideLayouts/slideLayout735.xml"/><Relationship Id="rId765" Type="http://schemas.openxmlformats.org/officeDocument/2006/relationships/slideLayout" Target="../slideLayouts/slideLayout777.xml"/><Relationship Id="rId155" Type="http://schemas.openxmlformats.org/officeDocument/2006/relationships/slideLayout" Target="../slideLayouts/slideLayout167.xml"/><Relationship Id="rId197" Type="http://schemas.openxmlformats.org/officeDocument/2006/relationships/slideLayout" Target="../slideLayouts/slideLayout209.xml"/><Relationship Id="rId362" Type="http://schemas.openxmlformats.org/officeDocument/2006/relationships/slideLayout" Target="../slideLayouts/slideLayout374.xml"/><Relationship Id="rId418" Type="http://schemas.openxmlformats.org/officeDocument/2006/relationships/slideLayout" Target="../slideLayouts/slideLayout430.xml"/><Relationship Id="rId625" Type="http://schemas.openxmlformats.org/officeDocument/2006/relationships/slideLayout" Target="../slideLayouts/slideLayout637.xml"/><Relationship Id="rId222" Type="http://schemas.openxmlformats.org/officeDocument/2006/relationships/slideLayout" Target="../slideLayouts/slideLayout234.xml"/><Relationship Id="rId264" Type="http://schemas.openxmlformats.org/officeDocument/2006/relationships/slideLayout" Target="../slideLayouts/slideLayout276.xml"/><Relationship Id="rId471" Type="http://schemas.openxmlformats.org/officeDocument/2006/relationships/slideLayout" Target="../slideLayouts/slideLayout483.xml"/><Relationship Id="rId667" Type="http://schemas.openxmlformats.org/officeDocument/2006/relationships/slideLayout" Target="../slideLayouts/slideLayout679.xml"/><Relationship Id="rId17" Type="http://schemas.openxmlformats.org/officeDocument/2006/relationships/slideLayout" Target="../slideLayouts/slideLayout29.xml"/><Relationship Id="rId59" Type="http://schemas.openxmlformats.org/officeDocument/2006/relationships/slideLayout" Target="../slideLayouts/slideLayout71.xml"/><Relationship Id="rId124" Type="http://schemas.openxmlformats.org/officeDocument/2006/relationships/slideLayout" Target="../slideLayouts/slideLayout136.xml"/><Relationship Id="rId527" Type="http://schemas.openxmlformats.org/officeDocument/2006/relationships/slideLayout" Target="../slideLayouts/slideLayout539.xml"/><Relationship Id="rId569" Type="http://schemas.openxmlformats.org/officeDocument/2006/relationships/slideLayout" Target="../slideLayouts/slideLayout581.xml"/><Relationship Id="rId734" Type="http://schemas.openxmlformats.org/officeDocument/2006/relationships/slideLayout" Target="../slideLayouts/slideLayout746.xml"/><Relationship Id="rId776" Type="http://schemas.openxmlformats.org/officeDocument/2006/relationships/slideLayout" Target="../slideLayouts/slideLayout788.xml"/><Relationship Id="rId70" Type="http://schemas.openxmlformats.org/officeDocument/2006/relationships/slideLayout" Target="../slideLayouts/slideLayout82.xml"/><Relationship Id="rId166" Type="http://schemas.openxmlformats.org/officeDocument/2006/relationships/slideLayout" Target="../slideLayouts/slideLayout178.xml"/><Relationship Id="rId331" Type="http://schemas.openxmlformats.org/officeDocument/2006/relationships/slideLayout" Target="../slideLayouts/slideLayout343.xml"/><Relationship Id="rId373" Type="http://schemas.openxmlformats.org/officeDocument/2006/relationships/slideLayout" Target="../slideLayouts/slideLayout385.xml"/><Relationship Id="rId429" Type="http://schemas.openxmlformats.org/officeDocument/2006/relationships/slideLayout" Target="../slideLayouts/slideLayout441.xml"/><Relationship Id="rId580" Type="http://schemas.openxmlformats.org/officeDocument/2006/relationships/slideLayout" Target="../slideLayouts/slideLayout592.xml"/><Relationship Id="rId636" Type="http://schemas.openxmlformats.org/officeDocument/2006/relationships/slideLayout" Target="../slideLayouts/slideLayout648.xml"/><Relationship Id="rId1" Type="http://schemas.openxmlformats.org/officeDocument/2006/relationships/slideLayout" Target="../slideLayouts/slideLayout13.xml"/><Relationship Id="rId233" Type="http://schemas.openxmlformats.org/officeDocument/2006/relationships/slideLayout" Target="../slideLayouts/slideLayout245.xml"/><Relationship Id="rId440" Type="http://schemas.openxmlformats.org/officeDocument/2006/relationships/slideLayout" Target="../slideLayouts/slideLayout452.xml"/><Relationship Id="rId678" Type="http://schemas.openxmlformats.org/officeDocument/2006/relationships/slideLayout" Target="../slideLayouts/slideLayout690.xml"/><Relationship Id="rId28" Type="http://schemas.openxmlformats.org/officeDocument/2006/relationships/slideLayout" Target="../slideLayouts/slideLayout40.xml"/><Relationship Id="rId275" Type="http://schemas.openxmlformats.org/officeDocument/2006/relationships/slideLayout" Target="../slideLayouts/slideLayout287.xml"/><Relationship Id="rId300" Type="http://schemas.openxmlformats.org/officeDocument/2006/relationships/slideLayout" Target="../slideLayouts/slideLayout312.xml"/><Relationship Id="rId482" Type="http://schemas.openxmlformats.org/officeDocument/2006/relationships/slideLayout" Target="../slideLayouts/slideLayout494.xml"/><Relationship Id="rId538" Type="http://schemas.openxmlformats.org/officeDocument/2006/relationships/slideLayout" Target="../slideLayouts/slideLayout550.xml"/><Relationship Id="rId703" Type="http://schemas.openxmlformats.org/officeDocument/2006/relationships/slideLayout" Target="../slideLayouts/slideLayout715.xml"/><Relationship Id="rId745" Type="http://schemas.openxmlformats.org/officeDocument/2006/relationships/slideLayout" Target="../slideLayouts/slideLayout757.xml"/><Relationship Id="rId81" Type="http://schemas.openxmlformats.org/officeDocument/2006/relationships/slideLayout" Target="../slideLayouts/slideLayout93.xml"/><Relationship Id="rId135" Type="http://schemas.openxmlformats.org/officeDocument/2006/relationships/slideLayout" Target="../slideLayouts/slideLayout147.xml"/><Relationship Id="rId177" Type="http://schemas.openxmlformats.org/officeDocument/2006/relationships/slideLayout" Target="../slideLayouts/slideLayout189.xml"/><Relationship Id="rId342" Type="http://schemas.openxmlformats.org/officeDocument/2006/relationships/slideLayout" Target="../slideLayouts/slideLayout354.xml"/><Relationship Id="rId384" Type="http://schemas.openxmlformats.org/officeDocument/2006/relationships/slideLayout" Target="../slideLayouts/slideLayout396.xml"/><Relationship Id="rId591" Type="http://schemas.openxmlformats.org/officeDocument/2006/relationships/slideLayout" Target="../slideLayouts/slideLayout603.xml"/><Relationship Id="rId605" Type="http://schemas.openxmlformats.org/officeDocument/2006/relationships/slideLayout" Target="../slideLayouts/slideLayout617.xml"/><Relationship Id="rId787" Type="http://schemas.openxmlformats.org/officeDocument/2006/relationships/image" Target="../media/image7.emf"/><Relationship Id="rId202" Type="http://schemas.openxmlformats.org/officeDocument/2006/relationships/slideLayout" Target="../slideLayouts/slideLayout214.xml"/><Relationship Id="rId244" Type="http://schemas.openxmlformats.org/officeDocument/2006/relationships/slideLayout" Target="../slideLayouts/slideLayout256.xml"/><Relationship Id="rId647" Type="http://schemas.openxmlformats.org/officeDocument/2006/relationships/slideLayout" Target="../slideLayouts/slideLayout659.xml"/><Relationship Id="rId689" Type="http://schemas.openxmlformats.org/officeDocument/2006/relationships/slideLayout" Target="../slideLayouts/slideLayout701.xml"/><Relationship Id="rId39" Type="http://schemas.openxmlformats.org/officeDocument/2006/relationships/slideLayout" Target="../slideLayouts/slideLayout51.xml"/><Relationship Id="rId286" Type="http://schemas.openxmlformats.org/officeDocument/2006/relationships/slideLayout" Target="../slideLayouts/slideLayout298.xml"/><Relationship Id="rId451" Type="http://schemas.openxmlformats.org/officeDocument/2006/relationships/slideLayout" Target="../slideLayouts/slideLayout463.xml"/><Relationship Id="rId493" Type="http://schemas.openxmlformats.org/officeDocument/2006/relationships/slideLayout" Target="../slideLayouts/slideLayout505.xml"/><Relationship Id="rId507" Type="http://schemas.openxmlformats.org/officeDocument/2006/relationships/slideLayout" Target="../slideLayouts/slideLayout519.xml"/><Relationship Id="rId549" Type="http://schemas.openxmlformats.org/officeDocument/2006/relationships/slideLayout" Target="../slideLayouts/slideLayout561.xml"/><Relationship Id="rId714" Type="http://schemas.openxmlformats.org/officeDocument/2006/relationships/slideLayout" Target="../slideLayouts/slideLayout726.xml"/><Relationship Id="rId756" Type="http://schemas.openxmlformats.org/officeDocument/2006/relationships/slideLayout" Target="../slideLayouts/slideLayout768.xml"/><Relationship Id="rId50" Type="http://schemas.openxmlformats.org/officeDocument/2006/relationships/slideLayout" Target="../slideLayouts/slideLayout62.xml"/><Relationship Id="rId104" Type="http://schemas.openxmlformats.org/officeDocument/2006/relationships/slideLayout" Target="../slideLayouts/slideLayout116.xml"/><Relationship Id="rId146" Type="http://schemas.openxmlformats.org/officeDocument/2006/relationships/slideLayout" Target="../slideLayouts/slideLayout158.xml"/><Relationship Id="rId188" Type="http://schemas.openxmlformats.org/officeDocument/2006/relationships/slideLayout" Target="../slideLayouts/slideLayout200.xml"/><Relationship Id="rId311" Type="http://schemas.openxmlformats.org/officeDocument/2006/relationships/slideLayout" Target="../slideLayouts/slideLayout323.xml"/><Relationship Id="rId353" Type="http://schemas.openxmlformats.org/officeDocument/2006/relationships/slideLayout" Target="../slideLayouts/slideLayout365.xml"/><Relationship Id="rId395" Type="http://schemas.openxmlformats.org/officeDocument/2006/relationships/slideLayout" Target="../slideLayouts/slideLayout407.xml"/><Relationship Id="rId409" Type="http://schemas.openxmlformats.org/officeDocument/2006/relationships/slideLayout" Target="../slideLayouts/slideLayout421.xml"/><Relationship Id="rId560" Type="http://schemas.openxmlformats.org/officeDocument/2006/relationships/slideLayout" Target="../slideLayouts/slideLayout572.xml"/><Relationship Id="rId92" Type="http://schemas.openxmlformats.org/officeDocument/2006/relationships/slideLayout" Target="../slideLayouts/slideLayout104.xml"/><Relationship Id="rId213" Type="http://schemas.openxmlformats.org/officeDocument/2006/relationships/slideLayout" Target="../slideLayouts/slideLayout225.xml"/><Relationship Id="rId420" Type="http://schemas.openxmlformats.org/officeDocument/2006/relationships/slideLayout" Target="../slideLayouts/slideLayout432.xml"/><Relationship Id="rId616" Type="http://schemas.openxmlformats.org/officeDocument/2006/relationships/slideLayout" Target="../slideLayouts/slideLayout628.xml"/><Relationship Id="rId658" Type="http://schemas.openxmlformats.org/officeDocument/2006/relationships/slideLayout" Target="../slideLayouts/slideLayout670.xml"/><Relationship Id="rId255" Type="http://schemas.openxmlformats.org/officeDocument/2006/relationships/slideLayout" Target="../slideLayouts/slideLayout267.xml"/><Relationship Id="rId297" Type="http://schemas.openxmlformats.org/officeDocument/2006/relationships/slideLayout" Target="../slideLayouts/slideLayout309.xml"/><Relationship Id="rId462" Type="http://schemas.openxmlformats.org/officeDocument/2006/relationships/slideLayout" Target="../slideLayouts/slideLayout474.xml"/><Relationship Id="rId518" Type="http://schemas.openxmlformats.org/officeDocument/2006/relationships/slideLayout" Target="../slideLayouts/slideLayout530.xml"/><Relationship Id="rId725" Type="http://schemas.openxmlformats.org/officeDocument/2006/relationships/slideLayout" Target="../slideLayouts/slideLayout737.xml"/><Relationship Id="rId115" Type="http://schemas.openxmlformats.org/officeDocument/2006/relationships/slideLayout" Target="../slideLayouts/slideLayout127.xml"/><Relationship Id="rId157" Type="http://schemas.openxmlformats.org/officeDocument/2006/relationships/slideLayout" Target="../slideLayouts/slideLayout169.xml"/><Relationship Id="rId322" Type="http://schemas.openxmlformats.org/officeDocument/2006/relationships/slideLayout" Target="../slideLayouts/slideLayout334.xml"/><Relationship Id="rId364" Type="http://schemas.openxmlformats.org/officeDocument/2006/relationships/slideLayout" Target="../slideLayouts/slideLayout376.xml"/><Relationship Id="rId767" Type="http://schemas.openxmlformats.org/officeDocument/2006/relationships/slideLayout" Target="../slideLayouts/slideLayout779.xml"/><Relationship Id="rId61" Type="http://schemas.openxmlformats.org/officeDocument/2006/relationships/slideLayout" Target="../slideLayouts/slideLayout73.xml"/><Relationship Id="rId199" Type="http://schemas.openxmlformats.org/officeDocument/2006/relationships/slideLayout" Target="../slideLayouts/slideLayout211.xml"/><Relationship Id="rId571" Type="http://schemas.openxmlformats.org/officeDocument/2006/relationships/slideLayout" Target="../slideLayouts/slideLayout583.xml"/><Relationship Id="rId627" Type="http://schemas.openxmlformats.org/officeDocument/2006/relationships/slideLayout" Target="../slideLayouts/slideLayout639.xml"/><Relationship Id="rId669" Type="http://schemas.openxmlformats.org/officeDocument/2006/relationships/slideLayout" Target="../slideLayouts/slideLayout681.xml"/><Relationship Id="rId19" Type="http://schemas.openxmlformats.org/officeDocument/2006/relationships/slideLayout" Target="../slideLayouts/slideLayout31.xml"/><Relationship Id="rId224" Type="http://schemas.openxmlformats.org/officeDocument/2006/relationships/slideLayout" Target="../slideLayouts/slideLayout236.xml"/><Relationship Id="rId266" Type="http://schemas.openxmlformats.org/officeDocument/2006/relationships/slideLayout" Target="../slideLayouts/slideLayout278.xml"/><Relationship Id="rId431" Type="http://schemas.openxmlformats.org/officeDocument/2006/relationships/slideLayout" Target="../slideLayouts/slideLayout443.xml"/><Relationship Id="rId473" Type="http://schemas.openxmlformats.org/officeDocument/2006/relationships/slideLayout" Target="../slideLayouts/slideLayout485.xml"/><Relationship Id="rId529" Type="http://schemas.openxmlformats.org/officeDocument/2006/relationships/slideLayout" Target="../slideLayouts/slideLayout541.xml"/><Relationship Id="rId680" Type="http://schemas.openxmlformats.org/officeDocument/2006/relationships/slideLayout" Target="../slideLayouts/slideLayout692.xml"/><Relationship Id="rId736" Type="http://schemas.openxmlformats.org/officeDocument/2006/relationships/slideLayout" Target="../slideLayouts/slideLayout748.xml"/><Relationship Id="rId30" Type="http://schemas.openxmlformats.org/officeDocument/2006/relationships/slideLayout" Target="../slideLayouts/slideLayout42.xml"/><Relationship Id="rId126" Type="http://schemas.openxmlformats.org/officeDocument/2006/relationships/slideLayout" Target="../slideLayouts/slideLayout138.xml"/><Relationship Id="rId168" Type="http://schemas.openxmlformats.org/officeDocument/2006/relationships/slideLayout" Target="../slideLayouts/slideLayout180.xml"/><Relationship Id="rId333" Type="http://schemas.openxmlformats.org/officeDocument/2006/relationships/slideLayout" Target="../slideLayouts/slideLayout345.xml"/><Relationship Id="rId540" Type="http://schemas.openxmlformats.org/officeDocument/2006/relationships/slideLayout" Target="../slideLayouts/slideLayout552.xml"/><Relationship Id="rId778" Type="http://schemas.openxmlformats.org/officeDocument/2006/relationships/theme" Target="../theme/theme2.xml"/><Relationship Id="rId72" Type="http://schemas.openxmlformats.org/officeDocument/2006/relationships/slideLayout" Target="../slideLayouts/slideLayout84.xml"/><Relationship Id="rId375" Type="http://schemas.openxmlformats.org/officeDocument/2006/relationships/slideLayout" Target="../slideLayouts/slideLayout387.xml"/><Relationship Id="rId582" Type="http://schemas.openxmlformats.org/officeDocument/2006/relationships/slideLayout" Target="../slideLayouts/slideLayout594.xml"/><Relationship Id="rId638" Type="http://schemas.openxmlformats.org/officeDocument/2006/relationships/slideLayout" Target="../slideLayouts/slideLayout650.xml"/><Relationship Id="rId3" Type="http://schemas.openxmlformats.org/officeDocument/2006/relationships/slideLayout" Target="../slideLayouts/slideLayout15.xml"/><Relationship Id="rId235" Type="http://schemas.openxmlformats.org/officeDocument/2006/relationships/slideLayout" Target="../slideLayouts/slideLayout247.xml"/><Relationship Id="rId277" Type="http://schemas.openxmlformats.org/officeDocument/2006/relationships/slideLayout" Target="../slideLayouts/slideLayout289.xml"/><Relationship Id="rId400" Type="http://schemas.openxmlformats.org/officeDocument/2006/relationships/slideLayout" Target="../slideLayouts/slideLayout412.xml"/><Relationship Id="rId442" Type="http://schemas.openxmlformats.org/officeDocument/2006/relationships/slideLayout" Target="../slideLayouts/slideLayout454.xml"/><Relationship Id="rId484" Type="http://schemas.openxmlformats.org/officeDocument/2006/relationships/slideLayout" Target="../slideLayouts/slideLayout496.xml"/><Relationship Id="rId705" Type="http://schemas.openxmlformats.org/officeDocument/2006/relationships/slideLayout" Target="../slideLayouts/slideLayout717.xml"/><Relationship Id="rId137" Type="http://schemas.openxmlformats.org/officeDocument/2006/relationships/slideLayout" Target="../slideLayouts/slideLayout149.xml"/><Relationship Id="rId302" Type="http://schemas.openxmlformats.org/officeDocument/2006/relationships/slideLayout" Target="../slideLayouts/slideLayout314.xml"/><Relationship Id="rId344" Type="http://schemas.openxmlformats.org/officeDocument/2006/relationships/slideLayout" Target="../slideLayouts/slideLayout356.xml"/><Relationship Id="rId691" Type="http://schemas.openxmlformats.org/officeDocument/2006/relationships/slideLayout" Target="../slideLayouts/slideLayout703.xml"/><Relationship Id="rId747" Type="http://schemas.openxmlformats.org/officeDocument/2006/relationships/slideLayout" Target="../slideLayouts/slideLayout759.xml"/><Relationship Id="rId41" Type="http://schemas.openxmlformats.org/officeDocument/2006/relationships/slideLayout" Target="../slideLayouts/slideLayout53.xml"/><Relationship Id="rId83" Type="http://schemas.openxmlformats.org/officeDocument/2006/relationships/slideLayout" Target="../slideLayouts/slideLayout95.xml"/><Relationship Id="rId179" Type="http://schemas.openxmlformats.org/officeDocument/2006/relationships/slideLayout" Target="../slideLayouts/slideLayout191.xml"/><Relationship Id="rId386" Type="http://schemas.openxmlformats.org/officeDocument/2006/relationships/slideLayout" Target="../slideLayouts/slideLayout398.xml"/><Relationship Id="rId551" Type="http://schemas.openxmlformats.org/officeDocument/2006/relationships/slideLayout" Target="../slideLayouts/slideLayout563.xml"/><Relationship Id="rId593" Type="http://schemas.openxmlformats.org/officeDocument/2006/relationships/slideLayout" Target="../slideLayouts/slideLayout605.xml"/><Relationship Id="rId607" Type="http://schemas.openxmlformats.org/officeDocument/2006/relationships/slideLayout" Target="../slideLayouts/slideLayout619.xml"/><Relationship Id="rId649" Type="http://schemas.openxmlformats.org/officeDocument/2006/relationships/slideLayout" Target="../slideLayouts/slideLayout661.xml"/><Relationship Id="rId190" Type="http://schemas.openxmlformats.org/officeDocument/2006/relationships/slideLayout" Target="../slideLayouts/slideLayout202.xml"/><Relationship Id="rId204" Type="http://schemas.openxmlformats.org/officeDocument/2006/relationships/slideLayout" Target="../slideLayouts/slideLayout216.xml"/><Relationship Id="rId246" Type="http://schemas.openxmlformats.org/officeDocument/2006/relationships/slideLayout" Target="../slideLayouts/slideLayout258.xml"/><Relationship Id="rId288" Type="http://schemas.openxmlformats.org/officeDocument/2006/relationships/slideLayout" Target="../slideLayouts/slideLayout300.xml"/><Relationship Id="rId411" Type="http://schemas.openxmlformats.org/officeDocument/2006/relationships/slideLayout" Target="../slideLayouts/slideLayout423.xml"/><Relationship Id="rId453" Type="http://schemas.openxmlformats.org/officeDocument/2006/relationships/slideLayout" Target="../slideLayouts/slideLayout465.xml"/><Relationship Id="rId509" Type="http://schemas.openxmlformats.org/officeDocument/2006/relationships/slideLayout" Target="../slideLayouts/slideLayout521.xml"/><Relationship Id="rId660" Type="http://schemas.openxmlformats.org/officeDocument/2006/relationships/slideLayout" Target="../slideLayouts/slideLayout672.xml"/><Relationship Id="rId106" Type="http://schemas.openxmlformats.org/officeDocument/2006/relationships/slideLayout" Target="../slideLayouts/slideLayout118.xml"/><Relationship Id="rId313" Type="http://schemas.openxmlformats.org/officeDocument/2006/relationships/slideLayout" Target="../slideLayouts/slideLayout325.xml"/><Relationship Id="rId495" Type="http://schemas.openxmlformats.org/officeDocument/2006/relationships/slideLayout" Target="../slideLayouts/slideLayout507.xml"/><Relationship Id="rId716" Type="http://schemas.openxmlformats.org/officeDocument/2006/relationships/slideLayout" Target="../slideLayouts/slideLayout728.xml"/><Relationship Id="rId758" Type="http://schemas.openxmlformats.org/officeDocument/2006/relationships/slideLayout" Target="../slideLayouts/slideLayout770.xml"/><Relationship Id="rId10" Type="http://schemas.openxmlformats.org/officeDocument/2006/relationships/slideLayout" Target="../slideLayouts/slideLayout22.xml"/><Relationship Id="rId52" Type="http://schemas.openxmlformats.org/officeDocument/2006/relationships/slideLayout" Target="../slideLayouts/slideLayout64.xml"/><Relationship Id="rId94" Type="http://schemas.openxmlformats.org/officeDocument/2006/relationships/slideLayout" Target="../slideLayouts/slideLayout106.xml"/><Relationship Id="rId148" Type="http://schemas.openxmlformats.org/officeDocument/2006/relationships/slideLayout" Target="../slideLayouts/slideLayout160.xml"/><Relationship Id="rId355" Type="http://schemas.openxmlformats.org/officeDocument/2006/relationships/slideLayout" Target="../slideLayouts/slideLayout367.xml"/><Relationship Id="rId397" Type="http://schemas.openxmlformats.org/officeDocument/2006/relationships/slideLayout" Target="../slideLayouts/slideLayout409.xml"/><Relationship Id="rId520" Type="http://schemas.openxmlformats.org/officeDocument/2006/relationships/slideLayout" Target="../slideLayouts/slideLayout532.xml"/><Relationship Id="rId562" Type="http://schemas.openxmlformats.org/officeDocument/2006/relationships/slideLayout" Target="../slideLayouts/slideLayout574.xml"/><Relationship Id="rId618" Type="http://schemas.openxmlformats.org/officeDocument/2006/relationships/slideLayout" Target="../slideLayouts/slideLayout630.xml"/><Relationship Id="rId215" Type="http://schemas.openxmlformats.org/officeDocument/2006/relationships/slideLayout" Target="../slideLayouts/slideLayout227.xml"/><Relationship Id="rId257" Type="http://schemas.openxmlformats.org/officeDocument/2006/relationships/slideLayout" Target="../slideLayouts/slideLayout269.xml"/><Relationship Id="rId422" Type="http://schemas.openxmlformats.org/officeDocument/2006/relationships/slideLayout" Target="../slideLayouts/slideLayout434.xml"/><Relationship Id="rId464" Type="http://schemas.openxmlformats.org/officeDocument/2006/relationships/slideLayout" Target="../slideLayouts/slideLayout476.xml"/><Relationship Id="rId299" Type="http://schemas.openxmlformats.org/officeDocument/2006/relationships/slideLayout" Target="../slideLayouts/slideLayout311.xml"/><Relationship Id="rId727" Type="http://schemas.openxmlformats.org/officeDocument/2006/relationships/slideLayout" Target="../slideLayouts/slideLayout739.xml"/><Relationship Id="rId63" Type="http://schemas.openxmlformats.org/officeDocument/2006/relationships/slideLayout" Target="../slideLayouts/slideLayout75.xml"/><Relationship Id="rId159" Type="http://schemas.openxmlformats.org/officeDocument/2006/relationships/slideLayout" Target="../slideLayouts/slideLayout171.xml"/><Relationship Id="rId366" Type="http://schemas.openxmlformats.org/officeDocument/2006/relationships/slideLayout" Target="../slideLayouts/slideLayout378.xml"/><Relationship Id="rId573" Type="http://schemas.openxmlformats.org/officeDocument/2006/relationships/slideLayout" Target="../slideLayouts/slideLayout585.xml"/><Relationship Id="rId780" Type="http://schemas.openxmlformats.org/officeDocument/2006/relationships/audio" Target="../media/media1.mp3"/><Relationship Id="rId226" Type="http://schemas.openxmlformats.org/officeDocument/2006/relationships/slideLayout" Target="../slideLayouts/slideLayout238.xml"/><Relationship Id="rId433" Type="http://schemas.openxmlformats.org/officeDocument/2006/relationships/slideLayout" Target="../slideLayouts/slideLayout445.xml"/><Relationship Id="rId640" Type="http://schemas.openxmlformats.org/officeDocument/2006/relationships/slideLayout" Target="../slideLayouts/slideLayout652.xml"/><Relationship Id="rId738" Type="http://schemas.openxmlformats.org/officeDocument/2006/relationships/slideLayout" Target="../slideLayouts/slideLayout750.xml"/><Relationship Id="rId74" Type="http://schemas.openxmlformats.org/officeDocument/2006/relationships/slideLayout" Target="../slideLayouts/slideLayout86.xml"/><Relationship Id="rId377" Type="http://schemas.openxmlformats.org/officeDocument/2006/relationships/slideLayout" Target="../slideLayouts/slideLayout389.xml"/><Relationship Id="rId500" Type="http://schemas.openxmlformats.org/officeDocument/2006/relationships/slideLayout" Target="../slideLayouts/slideLayout512.xml"/><Relationship Id="rId584" Type="http://schemas.openxmlformats.org/officeDocument/2006/relationships/slideLayout" Target="../slideLayouts/slideLayout596.xml"/><Relationship Id="rId5" Type="http://schemas.openxmlformats.org/officeDocument/2006/relationships/slideLayout" Target="../slideLayouts/slideLayout17.xml"/><Relationship Id="rId237" Type="http://schemas.openxmlformats.org/officeDocument/2006/relationships/slideLayout" Target="../slideLayouts/slideLayout249.xml"/><Relationship Id="rId444" Type="http://schemas.openxmlformats.org/officeDocument/2006/relationships/slideLayout" Target="../slideLayouts/slideLayout456.xml"/><Relationship Id="rId651" Type="http://schemas.openxmlformats.org/officeDocument/2006/relationships/slideLayout" Target="../slideLayouts/slideLayout663.xml"/><Relationship Id="rId749" Type="http://schemas.openxmlformats.org/officeDocument/2006/relationships/slideLayout" Target="../slideLayouts/slideLayout761.xml"/><Relationship Id="rId290" Type="http://schemas.openxmlformats.org/officeDocument/2006/relationships/slideLayout" Target="../slideLayouts/slideLayout302.xml"/><Relationship Id="rId304" Type="http://schemas.openxmlformats.org/officeDocument/2006/relationships/slideLayout" Target="../slideLayouts/slideLayout316.xml"/><Relationship Id="rId388" Type="http://schemas.openxmlformats.org/officeDocument/2006/relationships/slideLayout" Target="../slideLayouts/slideLayout400.xml"/><Relationship Id="rId511" Type="http://schemas.openxmlformats.org/officeDocument/2006/relationships/slideLayout" Target="../slideLayouts/slideLayout523.xml"/><Relationship Id="rId609" Type="http://schemas.openxmlformats.org/officeDocument/2006/relationships/slideLayout" Target="../slideLayouts/slideLayout621.xml"/><Relationship Id="rId85" Type="http://schemas.openxmlformats.org/officeDocument/2006/relationships/slideLayout" Target="../slideLayouts/slideLayout97.xml"/><Relationship Id="rId150" Type="http://schemas.openxmlformats.org/officeDocument/2006/relationships/slideLayout" Target="../slideLayouts/slideLayout162.xml"/><Relationship Id="rId595" Type="http://schemas.openxmlformats.org/officeDocument/2006/relationships/slideLayout" Target="../slideLayouts/slideLayout607.xml"/><Relationship Id="rId248" Type="http://schemas.openxmlformats.org/officeDocument/2006/relationships/slideLayout" Target="../slideLayouts/slideLayout260.xml"/><Relationship Id="rId455" Type="http://schemas.openxmlformats.org/officeDocument/2006/relationships/slideLayout" Target="../slideLayouts/slideLayout467.xml"/><Relationship Id="rId662" Type="http://schemas.openxmlformats.org/officeDocument/2006/relationships/slideLayout" Target="../slideLayouts/slideLayout674.xml"/><Relationship Id="rId12" Type="http://schemas.openxmlformats.org/officeDocument/2006/relationships/slideLayout" Target="../slideLayouts/slideLayout24.xml"/><Relationship Id="rId108" Type="http://schemas.openxmlformats.org/officeDocument/2006/relationships/slideLayout" Target="../slideLayouts/slideLayout120.xml"/><Relationship Id="rId315" Type="http://schemas.openxmlformats.org/officeDocument/2006/relationships/slideLayout" Target="../slideLayouts/slideLayout327.xml"/><Relationship Id="rId522" Type="http://schemas.openxmlformats.org/officeDocument/2006/relationships/slideLayout" Target="../slideLayouts/slideLayout534.xml"/><Relationship Id="rId96" Type="http://schemas.openxmlformats.org/officeDocument/2006/relationships/slideLayout" Target="../slideLayouts/slideLayout108.xml"/><Relationship Id="rId161" Type="http://schemas.openxmlformats.org/officeDocument/2006/relationships/slideLayout" Target="../slideLayouts/slideLayout173.xml"/><Relationship Id="rId399" Type="http://schemas.openxmlformats.org/officeDocument/2006/relationships/slideLayout" Target="../slideLayouts/slideLayout411.xml"/><Relationship Id="rId259" Type="http://schemas.openxmlformats.org/officeDocument/2006/relationships/slideLayout" Target="../slideLayouts/slideLayout271.xml"/><Relationship Id="rId466" Type="http://schemas.openxmlformats.org/officeDocument/2006/relationships/slideLayout" Target="../slideLayouts/slideLayout478.xml"/><Relationship Id="rId673" Type="http://schemas.openxmlformats.org/officeDocument/2006/relationships/slideLayout" Target="../slideLayouts/slideLayout685.xml"/><Relationship Id="rId23" Type="http://schemas.openxmlformats.org/officeDocument/2006/relationships/slideLayout" Target="../slideLayouts/slideLayout35.xml"/><Relationship Id="rId119" Type="http://schemas.openxmlformats.org/officeDocument/2006/relationships/slideLayout" Target="../slideLayouts/slideLayout131.xml"/><Relationship Id="rId326" Type="http://schemas.openxmlformats.org/officeDocument/2006/relationships/slideLayout" Target="../slideLayouts/slideLayout338.xml"/><Relationship Id="rId533" Type="http://schemas.openxmlformats.org/officeDocument/2006/relationships/slideLayout" Target="../slideLayouts/slideLayout545.xml"/><Relationship Id="rId740" Type="http://schemas.openxmlformats.org/officeDocument/2006/relationships/slideLayout" Target="../slideLayouts/slideLayout752.xml"/><Relationship Id="rId172" Type="http://schemas.openxmlformats.org/officeDocument/2006/relationships/slideLayout" Target="../slideLayouts/slideLayout184.xml"/><Relationship Id="rId477" Type="http://schemas.openxmlformats.org/officeDocument/2006/relationships/slideLayout" Target="../slideLayouts/slideLayout489.xml"/><Relationship Id="rId600" Type="http://schemas.openxmlformats.org/officeDocument/2006/relationships/slideLayout" Target="../slideLayouts/slideLayout612.xml"/><Relationship Id="rId684" Type="http://schemas.openxmlformats.org/officeDocument/2006/relationships/slideLayout" Target="../slideLayouts/slideLayout696.xml"/><Relationship Id="rId337" Type="http://schemas.openxmlformats.org/officeDocument/2006/relationships/slideLayout" Target="../slideLayouts/slideLayout349.xml"/><Relationship Id="rId34" Type="http://schemas.openxmlformats.org/officeDocument/2006/relationships/slideLayout" Target="../slideLayouts/slideLayout46.xml"/><Relationship Id="rId544" Type="http://schemas.openxmlformats.org/officeDocument/2006/relationships/slideLayout" Target="../slideLayouts/slideLayout556.xml"/><Relationship Id="rId751" Type="http://schemas.openxmlformats.org/officeDocument/2006/relationships/slideLayout" Target="../slideLayouts/slideLayout763.xml"/><Relationship Id="rId183" Type="http://schemas.openxmlformats.org/officeDocument/2006/relationships/slideLayout" Target="../slideLayouts/slideLayout195.xml"/><Relationship Id="rId390" Type="http://schemas.openxmlformats.org/officeDocument/2006/relationships/slideLayout" Target="../slideLayouts/slideLayout402.xml"/><Relationship Id="rId404" Type="http://schemas.openxmlformats.org/officeDocument/2006/relationships/slideLayout" Target="../slideLayouts/slideLayout416.xml"/><Relationship Id="rId611" Type="http://schemas.openxmlformats.org/officeDocument/2006/relationships/slideLayout" Target="../slideLayouts/slideLayout623.xml"/><Relationship Id="rId250" Type="http://schemas.openxmlformats.org/officeDocument/2006/relationships/slideLayout" Target="../slideLayouts/slideLayout262.xml"/><Relationship Id="rId488" Type="http://schemas.openxmlformats.org/officeDocument/2006/relationships/slideLayout" Target="../slideLayouts/slideLayout500.xml"/><Relationship Id="rId695" Type="http://schemas.openxmlformats.org/officeDocument/2006/relationships/slideLayout" Target="../slideLayouts/slideLayout707.xml"/><Relationship Id="rId709" Type="http://schemas.openxmlformats.org/officeDocument/2006/relationships/slideLayout" Target="../slideLayouts/slideLayout721.xml"/><Relationship Id="rId45" Type="http://schemas.openxmlformats.org/officeDocument/2006/relationships/slideLayout" Target="../slideLayouts/slideLayout57.xml"/><Relationship Id="rId110" Type="http://schemas.openxmlformats.org/officeDocument/2006/relationships/slideLayout" Target="../slideLayouts/slideLayout122.xml"/><Relationship Id="rId348" Type="http://schemas.openxmlformats.org/officeDocument/2006/relationships/slideLayout" Target="../slideLayouts/slideLayout360.xml"/><Relationship Id="rId555" Type="http://schemas.openxmlformats.org/officeDocument/2006/relationships/slideLayout" Target="../slideLayouts/slideLayout567.xml"/><Relationship Id="rId762" Type="http://schemas.openxmlformats.org/officeDocument/2006/relationships/slideLayout" Target="../slideLayouts/slideLayout774.xml"/><Relationship Id="rId194" Type="http://schemas.openxmlformats.org/officeDocument/2006/relationships/slideLayout" Target="../slideLayouts/slideLayout206.xml"/><Relationship Id="rId208" Type="http://schemas.openxmlformats.org/officeDocument/2006/relationships/slideLayout" Target="../slideLayouts/slideLayout220.xml"/><Relationship Id="rId415" Type="http://schemas.openxmlformats.org/officeDocument/2006/relationships/slideLayout" Target="../slideLayouts/slideLayout427.xml"/><Relationship Id="rId622" Type="http://schemas.openxmlformats.org/officeDocument/2006/relationships/slideLayout" Target="../slideLayouts/slideLayout634.xml"/><Relationship Id="rId261" Type="http://schemas.openxmlformats.org/officeDocument/2006/relationships/slideLayout" Target="../slideLayouts/slideLayout273.xml"/><Relationship Id="rId499" Type="http://schemas.openxmlformats.org/officeDocument/2006/relationships/slideLayout" Target="../slideLayouts/slideLayout511.xml"/><Relationship Id="rId56" Type="http://schemas.openxmlformats.org/officeDocument/2006/relationships/slideLayout" Target="../slideLayouts/slideLayout68.xml"/><Relationship Id="rId359" Type="http://schemas.openxmlformats.org/officeDocument/2006/relationships/slideLayout" Target="../slideLayouts/slideLayout371.xml"/><Relationship Id="rId566" Type="http://schemas.openxmlformats.org/officeDocument/2006/relationships/slideLayout" Target="../slideLayouts/slideLayout578.xml"/><Relationship Id="rId773" Type="http://schemas.openxmlformats.org/officeDocument/2006/relationships/slideLayout" Target="../slideLayouts/slideLayout785.xml"/><Relationship Id="rId121" Type="http://schemas.openxmlformats.org/officeDocument/2006/relationships/slideLayout" Target="../slideLayouts/slideLayout133.xml"/><Relationship Id="rId219" Type="http://schemas.openxmlformats.org/officeDocument/2006/relationships/slideLayout" Target="../slideLayouts/slideLayout231.xml"/><Relationship Id="rId426" Type="http://schemas.openxmlformats.org/officeDocument/2006/relationships/slideLayout" Target="../slideLayouts/slideLayout438.xml"/><Relationship Id="rId633" Type="http://schemas.openxmlformats.org/officeDocument/2006/relationships/slideLayout" Target="../slideLayouts/slideLayout645.xml"/><Relationship Id="rId67" Type="http://schemas.openxmlformats.org/officeDocument/2006/relationships/slideLayout" Target="../slideLayouts/slideLayout79.xml"/><Relationship Id="rId272" Type="http://schemas.openxmlformats.org/officeDocument/2006/relationships/slideLayout" Target="../slideLayouts/slideLayout284.xml"/><Relationship Id="rId577" Type="http://schemas.openxmlformats.org/officeDocument/2006/relationships/slideLayout" Target="../slideLayouts/slideLayout589.xml"/><Relationship Id="rId700" Type="http://schemas.openxmlformats.org/officeDocument/2006/relationships/slideLayout" Target="../slideLayouts/slideLayout712.xml"/><Relationship Id="rId132" Type="http://schemas.openxmlformats.org/officeDocument/2006/relationships/slideLayout" Target="../slideLayouts/slideLayout144.xml"/><Relationship Id="rId784" Type="http://schemas.openxmlformats.org/officeDocument/2006/relationships/image" Target="../media/image4.emf"/><Relationship Id="rId437" Type="http://schemas.openxmlformats.org/officeDocument/2006/relationships/slideLayout" Target="../slideLayouts/slideLayout449.xml"/><Relationship Id="rId644" Type="http://schemas.openxmlformats.org/officeDocument/2006/relationships/slideLayout" Target="../slideLayouts/slideLayout656.xml"/><Relationship Id="rId283" Type="http://schemas.openxmlformats.org/officeDocument/2006/relationships/slideLayout" Target="../slideLayouts/slideLayout295.xml"/><Relationship Id="rId490" Type="http://schemas.openxmlformats.org/officeDocument/2006/relationships/slideLayout" Target="../slideLayouts/slideLayout502.xml"/><Relationship Id="rId504" Type="http://schemas.openxmlformats.org/officeDocument/2006/relationships/slideLayout" Target="../slideLayouts/slideLayout516.xml"/><Relationship Id="rId711" Type="http://schemas.openxmlformats.org/officeDocument/2006/relationships/slideLayout" Target="../slideLayouts/slideLayout723.xml"/><Relationship Id="rId78" Type="http://schemas.openxmlformats.org/officeDocument/2006/relationships/slideLayout" Target="../slideLayouts/slideLayout90.xml"/><Relationship Id="rId143" Type="http://schemas.openxmlformats.org/officeDocument/2006/relationships/slideLayout" Target="../slideLayouts/slideLayout155.xml"/><Relationship Id="rId350" Type="http://schemas.openxmlformats.org/officeDocument/2006/relationships/slideLayout" Target="../slideLayouts/slideLayout362.xml"/><Relationship Id="rId588" Type="http://schemas.openxmlformats.org/officeDocument/2006/relationships/slideLayout" Target="../slideLayouts/slideLayout600.xml"/><Relationship Id="rId9" Type="http://schemas.openxmlformats.org/officeDocument/2006/relationships/slideLayout" Target="../slideLayouts/slideLayout21.xml"/><Relationship Id="rId210" Type="http://schemas.openxmlformats.org/officeDocument/2006/relationships/slideLayout" Target="../slideLayouts/slideLayout222.xml"/><Relationship Id="rId448" Type="http://schemas.openxmlformats.org/officeDocument/2006/relationships/slideLayout" Target="../slideLayouts/slideLayout460.xml"/><Relationship Id="rId655" Type="http://schemas.openxmlformats.org/officeDocument/2006/relationships/slideLayout" Target="../slideLayouts/slideLayout667.xml"/><Relationship Id="rId294" Type="http://schemas.openxmlformats.org/officeDocument/2006/relationships/slideLayout" Target="../slideLayouts/slideLayout306.xml"/><Relationship Id="rId308" Type="http://schemas.openxmlformats.org/officeDocument/2006/relationships/slideLayout" Target="../slideLayouts/slideLayout320.xml"/><Relationship Id="rId515" Type="http://schemas.openxmlformats.org/officeDocument/2006/relationships/slideLayout" Target="../slideLayouts/slideLayout527.xml"/><Relationship Id="rId722" Type="http://schemas.openxmlformats.org/officeDocument/2006/relationships/slideLayout" Target="../slideLayouts/slideLayout734.xml"/><Relationship Id="rId89" Type="http://schemas.openxmlformats.org/officeDocument/2006/relationships/slideLayout" Target="../slideLayouts/slideLayout101.xml"/><Relationship Id="rId154" Type="http://schemas.openxmlformats.org/officeDocument/2006/relationships/slideLayout" Target="../slideLayouts/slideLayout166.xml"/><Relationship Id="rId361" Type="http://schemas.openxmlformats.org/officeDocument/2006/relationships/slideLayout" Target="../slideLayouts/slideLayout373.xml"/><Relationship Id="rId599" Type="http://schemas.openxmlformats.org/officeDocument/2006/relationships/slideLayout" Target="../slideLayouts/slideLayout611.xml"/><Relationship Id="rId459" Type="http://schemas.openxmlformats.org/officeDocument/2006/relationships/slideLayout" Target="../slideLayouts/slideLayout471.xml"/><Relationship Id="rId666" Type="http://schemas.openxmlformats.org/officeDocument/2006/relationships/slideLayout" Target="../slideLayouts/slideLayout678.xml"/><Relationship Id="rId16" Type="http://schemas.openxmlformats.org/officeDocument/2006/relationships/slideLayout" Target="../slideLayouts/slideLayout28.xml"/><Relationship Id="rId221" Type="http://schemas.openxmlformats.org/officeDocument/2006/relationships/slideLayout" Target="../slideLayouts/slideLayout233.xml"/><Relationship Id="rId319" Type="http://schemas.openxmlformats.org/officeDocument/2006/relationships/slideLayout" Target="../slideLayouts/slideLayout331.xml"/><Relationship Id="rId526" Type="http://schemas.openxmlformats.org/officeDocument/2006/relationships/slideLayout" Target="../slideLayouts/slideLayout538.xml"/><Relationship Id="rId733" Type="http://schemas.openxmlformats.org/officeDocument/2006/relationships/slideLayout" Target="../slideLayouts/slideLayout745.xml"/><Relationship Id="rId165" Type="http://schemas.openxmlformats.org/officeDocument/2006/relationships/slideLayout" Target="../slideLayouts/slideLayout177.xml"/><Relationship Id="rId372" Type="http://schemas.openxmlformats.org/officeDocument/2006/relationships/slideLayout" Target="../slideLayouts/slideLayout384.xml"/><Relationship Id="rId677" Type="http://schemas.openxmlformats.org/officeDocument/2006/relationships/slideLayout" Target="../slideLayouts/slideLayout689.xml"/><Relationship Id="rId232" Type="http://schemas.openxmlformats.org/officeDocument/2006/relationships/slideLayout" Target="../slideLayouts/slideLayout244.xml"/><Relationship Id="rId27" Type="http://schemas.openxmlformats.org/officeDocument/2006/relationships/slideLayout" Target="../slideLayouts/slideLayout39.xml"/><Relationship Id="rId537" Type="http://schemas.openxmlformats.org/officeDocument/2006/relationships/slideLayout" Target="../slideLayouts/slideLayout549.xml"/><Relationship Id="rId744" Type="http://schemas.openxmlformats.org/officeDocument/2006/relationships/slideLayout" Target="../slideLayouts/slideLayout756.xml"/><Relationship Id="rId80" Type="http://schemas.openxmlformats.org/officeDocument/2006/relationships/slideLayout" Target="../slideLayouts/slideLayout92.xml"/><Relationship Id="rId176" Type="http://schemas.openxmlformats.org/officeDocument/2006/relationships/slideLayout" Target="../slideLayouts/slideLayout188.xml"/><Relationship Id="rId383" Type="http://schemas.openxmlformats.org/officeDocument/2006/relationships/slideLayout" Target="../slideLayouts/slideLayout395.xml"/><Relationship Id="rId590" Type="http://schemas.openxmlformats.org/officeDocument/2006/relationships/slideLayout" Target="../slideLayouts/slideLayout602.xml"/><Relationship Id="rId604" Type="http://schemas.openxmlformats.org/officeDocument/2006/relationships/slideLayout" Target="../slideLayouts/slideLayout616.xml"/><Relationship Id="rId243" Type="http://schemas.openxmlformats.org/officeDocument/2006/relationships/slideLayout" Target="../slideLayouts/slideLayout255.xml"/><Relationship Id="rId450" Type="http://schemas.openxmlformats.org/officeDocument/2006/relationships/slideLayout" Target="../slideLayouts/slideLayout462.xml"/><Relationship Id="rId688" Type="http://schemas.openxmlformats.org/officeDocument/2006/relationships/slideLayout" Target="../slideLayouts/slideLayout700.xml"/><Relationship Id="rId38" Type="http://schemas.openxmlformats.org/officeDocument/2006/relationships/slideLayout" Target="../slideLayouts/slideLayout50.xml"/><Relationship Id="rId103" Type="http://schemas.openxmlformats.org/officeDocument/2006/relationships/slideLayout" Target="../slideLayouts/slideLayout115.xml"/><Relationship Id="rId310" Type="http://schemas.openxmlformats.org/officeDocument/2006/relationships/slideLayout" Target="../slideLayouts/slideLayout322.xml"/><Relationship Id="rId548" Type="http://schemas.openxmlformats.org/officeDocument/2006/relationships/slideLayout" Target="../slideLayouts/slideLayout560.xml"/><Relationship Id="rId755" Type="http://schemas.openxmlformats.org/officeDocument/2006/relationships/slideLayout" Target="../slideLayouts/slideLayout767.xml"/><Relationship Id="rId91" Type="http://schemas.openxmlformats.org/officeDocument/2006/relationships/slideLayout" Target="../slideLayouts/slideLayout103.xml"/><Relationship Id="rId187" Type="http://schemas.openxmlformats.org/officeDocument/2006/relationships/slideLayout" Target="../slideLayouts/slideLayout199.xml"/><Relationship Id="rId394" Type="http://schemas.openxmlformats.org/officeDocument/2006/relationships/slideLayout" Target="../slideLayouts/slideLayout406.xml"/><Relationship Id="rId408" Type="http://schemas.openxmlformats.org/officeDocument/2006/relationships/slideLayout" Target="../slideLayouts/slideLayout420.xml"/><Relationship Id="rId615" Type="http://schemas.openxmlformats.org/officeDocument/2006/relationships/slideLayout" Target="../slideLayouts/slideLayout627.xml"/><Relationship Id="rId254" Type="http://schemas.openxmlformats.org/officeDocument/2006/relationships/slideLayout" Target="../slideLayouts/slideLayout266.xml"/><Relationship Id="rId699" Type="http://schemas.openxmlformats.org/officeDocument/2006/relationships/slideLayout" Target="../slideLayouts/slideLayout711.xml"/><Relationship Id="rId49" Type="http://schemas.openxmlformats.org/officeDocument/2006/relationships/slideLayout" Target="../slideLayouts/slideLayout61.xml"/><Relationship Id="rId114" Type="http://schemas.openxmlformats.org/officeDocument/2006/relationships/slideLayout" Target="../slideLayouts/slideLayout126.xml"/><Relationship Id="rId461" Type="http://schemas.openxmlformats.org/officeDocument/2006/relationships/slideLayout" Target="../slideLayouts/slideLayout473.xml"/><Relationship Id="rId559" Type="http://schemas.openxmlformats.org/officeDocument/2006/relationships/slideLayout" Target="../slideLayouts/slideLayout571.xml"/><Relationship Id="rId766" Type="http://schemas.openxmlformats.org/officeDocument/2006/relationships/slideLayout" Target="../slideLayouts/slideLayout778.xml"/><Relationship Id="rId198" Type="http://schemas.openxmlformats.org/officeDocument/2006/relationships/slideLayout" Target="../slideLayouts/slideLayout210.xml"/><Relationship Id="rId321" Type="http://schemas.openxmlformats.org/officeDocument/2006/relationships/slideLayout" Target="../slideLayouts/slideLayout333.xml"/><Relationship Id="rId419" Type="http://schemas.openxmlformats.org/officeDocument/2006/relationships/slideLayout" Target="../slideLayouts/slideLayout431.xml"/><Relationship Id="rId626" Type="http://schemas.openxmlformats.org/officeDocument/2006/relationships/slideLayout" Target="../slideLayouts/slideLayout638.xml"/><Relationship Id="rId265" Type="http://schemas.openxmlformats.org/officeDocument/2006/relationships/slideLayout" Target="../slideLayouts/slideLayout277.xml"/><Relationship Id="rId472" Type="http://schemas.openxmlformats.org/officeDocument/2006/relationships/slideLayout" Target="../slideLayouts/slideLayout484.xml"/><Relationship Id="rId125" Type="http://schemas.openxmlformats.org/officeDocument/2006/relationships/slideLayout" Target="../slideLayouts/slideLayout137.xml"/><Relationship Id="rId332" Type="http://schemas.openxmlformats.org/officeDocument/2006/relationships/slideLayout" Target="../slideLayouts/slideLayout344.xml"/><Relationship Id="rId777" Type="http://schemas.openxmlformats.org/officeDocument/2006/relationships/slideLayout" Target="../slideLayouts/slideLayout789.xml"/><Relationship Id="rId637" Type="http://schemas.openxmlformats.org/officeDocument/2006/relationships/slideLayout" Target="../slideLayouts/slideLayout649.xml"/><Relationship Id="rId276" Type="http://schemas.openxmlformats.org/officeDocument/2006/relationships/slideLayout" Target="../slideLayouts/slideLayout288.xml"/><Relationship Id="rId483" Type="http://schemas.openxmlformats.org/officeDocument/2006/relationships/slideLayout" Target="../slideLayouts/slideLayout495.xml"/><Relationship Id="rId690" Type="http://schemas.openxmlformats.org/officeDocument/2006/relationships/slideLayout" Target="../slideLayouts/slideLayout702.xml"/><Relationship Id="rId704" Type="http://schemas.openxmlformats.org/officeDocument/2006/relationships/slideLayout" Target="../slideLayouts/slideLayout716.xml"/><Relationship Id="rId40" Type="http://schemas.openxmlformats.org/officeDocument/2006/relationships/slideLayout" Target="../slideLayouts/slideLayout52.xml"/><Relationship Id="rId136" Type="http://schemas.openxmlformats.org/officeDocument/2006/relationships/slideLayout" Target="../slideLayouts/slideLayout148.xml"/><Relationship Id="rId343" Type="http://schemas.openxmlformats.org/officeDocument/2006/relationships/slideLayout" Target="../slideLayouts/slideLayout355.xml"/><Relationship Id="rId550" Type="http://schemas.openxmlformats.org/officeDocument/2006/relationships/slideLayout" Target="../slideLayouts/slideLayout562.xml"/><Relationship Id="rId203" Type="http://schemas.openxmlformats.org/officeDocument/2006/relationships/slideLayout" Target="../slideLayouts/slideLayout215.xml"/><Relationship Id="rId648" Type="http://schemas.openxmlformats.org/officeDocument/2006/relationships/slideLayout" Target="../slideLayouts/slideLayout660.xml"/><Relationship Id="rId287" Type="http://schemas.openxmlformats.org/officeDocument/2006/relationships/slideLayout" Target="../slideLayouts/slideLayout299.xml"/><Relationship Id="rId410" Type="http://schemas.openxmlformats.org/officeDocument/2006/relationships/slideLayout" Target="../slideLayouts/slideLayout422.xml"/><Relationship Id="rId494" Type="http://schemas.openxmlformats.org/officeDocument/2006/relationships/slideLayout" Target="../slideLayouts/slideLayout506.xml"/><Relationship Id="rId508" Type="http://schemas.openxmlformats.org/officeDocument/2006/relationships/slideLayout" Target="../slideLayouts/slideLayout520.xml"/><Relationship Id="rId715" Type="http://schemas.openxmlformats.org/officeDocument/2006/relationships/slideLayout" Target="../slideLayouts/slideLayout727.xml"/><Relationship Id="rId147" Type="http://schemas.openxmlformats.org/officeDocument/2006/relationships/slideLayout" Target="../slideLayouts/slideLayout159.xml"/><Relationship Id="rId354" Type="http://schemas.openxmlformats.org/officeDocument/2006/relationships/slideLayout" Target="../slideLayouts/slideLayout366.xml"/><Relationship Id="rId51" Type="http://schemas.openxmlformats.org/officeDocument/2006/relationships/slideLayout" Target="../slideLayouts/slideLayout63.xml"/><Relationship Id="rId561" Type="http://schemas.openxmlformats.org/officeDocument/2006/relationships/slideLayout" Target="../slideLayouts/slideLayout573.xml"/><Relationship Id="rId659" Type="http://schemas.openxmlformats.org/officeDocument/2006/relationships/slideLayout" Target="../slideLayouts/slideLayout671.xml"/><Relationship Id="rId214" Type="http://schemas.openxmlformats.org/officeDocument/2006/relationships/slideLayout" Target="../slideLayouts/slideLayout226.xml"/><Relationship Id="rId298" Type="http://schemas.openxmlformats.org/officeDocument/2006/relationships/slideLayout" Target="../slideLayouts/slideLayout310.xml"/><Relationship Id="rId421" Type="http://schemas.openxmlformats.org/officeDocument/2006/relationships/slideLayout" Target="../slideLayouts/slideLayout433.xml"/><Relationship Id="rId519" Type="http://schemas.openxmlformats.org/officeDocument/2006/relationships/slideLayout" Target="../slideLayouts/slideLayout531.xml"/><Relationship Id="rId158" Type="http://schemas.openxmlformats.org/officeDocument/2006/relationships/slideLayout" Target="../slideLayouts/slideLayout170.xml"/><Relationship Id="rId726" Type="http://schemas.openxmlformats.org/officeDocument/2006/relationships/slideLayout" Target="../slideLayouts/slideLayout738.xml"/><Relationship Id="rId62" Type="http://schemas.openxmlformats.org/officeDocument/2006/relationships/slideLayout" Target="../slideLayouts/slideLayout74.xml"/><Relationship Id="rId365" Type="http://schemas.openxmlformats.org/officeDocument/2006/relationships/slideLayout" Target="../slideLayouts/slideLayout377.xml"/><Relationship Id="rId572" Type="http://schemas.openxmlformats.org/officeDocument/2006/relationships/slideLayout" Target="../slideLayouts/slideLayout584.xml"/><Relationship Id="rId225" Type="http://schemas.openxmlformats.org/officeDocument/2006/relationships/slideLayout" Target="../slideLayouts/slideLayout237.xml"/><Relationship Id="rId432" Type="http://schemas.openxmlformats.org/officeDocument/2006/relationships/slideLayout" Target="../slideLayouts/slideLayout444.xml"/><Relationship Id="rId737" Type="http://schemas.openxmlformats.org/officeDocument/2006/relationships/slideLayout" Target="../slideLayouts/slideLayout749.xml"/><Relationship Id="rId73" Type="http://schemas.openxmlformats.org/officeDocument/2006/relationships/slideLayout" Target="../slideLayouts/slideLayout85.xml"/><Relationship Id="rId169" Type="http://schemas.openxmlformats.org/officeDocument/2006/relationships/slideLayout" Target="../slideLayouts/slideLayout181.xml"/><Relationship Id="rId376" Type="http://schemas.openxmlformats.org/officeDocument/2006/relationships/slideLayout" Target="../slideLayouts/slideLayout388.xml"/><Relationship Id="rId583" Type="http://schemas.openxmlformats.org/officeDocument/2006/relationships/slideLayout" Target="../slideLayouts/slideLayout595.xml"/><Relationship Id="rId4" Type="http://schemas.openxmlformats.org/officeDocument/2006/relationships/slideLayout" Target="../slideLayouts/slideLayout16.xml"/><Relationship Id="rId236" Type="http://schemas.openxmlformats.org/officeDocument/2006/relationships/slideLayout" Target="../slideLayouts/slideLayout248.xml"/><Relationship Id="rId443" Type="http://schemas.openxmlformats.org/officeDocument/2006/relationships/slideLayout" Target="../slideLayouts/slideLayout455.xml"/><Relationship Id="rId650" Type="http://schemas.openxmlformats.org/officeDocument/2006/relationships/slideLayout" Target="../slideLayouts/slideLayout662.xml"/><Relationship Id="rId303" Type="http://schemas.openxmlformats.org/officeDocument/2006/relationships/slideLayout" Target="../slideLayouts/slideLayout315.xml"/><Relationship Id="rId748" Type="http://schemas.openxmlformats.org/officeDocument/2006/relationships/slideLayout" Target="../slideLayouts/slideLayout760.xml"/><Relationship Id="rId84" Type="http://schemas.openxmlformats.org/officeDocument/2006/relationships/slideLayout" Target="../slideLayouts/slideLayout96.xml"/><Relationship Id="rId387" Type="http://schemas.openxmlformats.org/officeDocument/2006/relationships/slideLayout" Target="../slideLayouts/slideLayout399.xml"/><Relationship Id="rId510" Type="http://schemas.openxmlformats.org/officeDocument/2006/relationships/slideLayout" Target="../slideLayouts/slideLayout522.xml"/><Relationship Id="rId594" Type="http://schemas.openxmlformats.org/officeDocument/2006/relationships/slideLayout" Target="../slideLayouts/slideLayout606.xml"/><Relationship Id="rId608" Type="http://schemas.openxmlformats.org/officeDocument/2006/relationships/slideLayout" Target="../slideLayouts/slideLayout620.xml"/><Relationship Id="rId247" Type="http://schemas.openxmlformats.org/officeDocument/2006/relationships/slideLayout" Target="../slideLayouts/slideLayout259.xml"/><Relationship Id="rId107" Type="http://schemas.openxmlformats.org/officeDocument/2006/relationships/slideLayout" Target="../slideLayouts/slideLayout119.xml"/><Relationship Id="rId454" Type="http://schemas.openxmlformats.org/officeDocument/2006/relationships/slideLayout" Target="../slideLayouts/slideLayout466.xml"/><Relationship Id="rId661" Type="http://schemas.openxmlformats.org/officeDocument/2006/relationships/slideLayout" Target="../slideLayouts/slideLayout673.xml"/><Relationship Id="rId759" Type="http://schemas.openxmlformats.org/officeDocument/2006/relationships/slideLayout" Target="../slideLayouts/slideLayout771.xml"/><Relationship Id="rId11" Type="http://schemas.openxmlformats.org/officeDocument/2006/relationships/slideLayout" Target="../slideLayouts/slideLayout23.xml"/><Relationship Id="rId314" Type="http://schemas.openxmlformats.org/officeDocument/2006/relationships/slideLayout" Target="../slideLayouts/slideLayout326.xml"/><Relationship Id="rId398" Type="http://schemas.openxmlformats.org/officeDocument/2006/relationships/slideLayout" Target="../slideLayouts/slideLayout410.xml"/><Relationship Id="rId521" Type="http://schemas.openxmlformats.org/officeDocument/2006/relationships/slideLayout" Target="../slideLayouts/slideLayout533.xml"/><Relationship Id="rId619" Type="http://schemas.openxmlformats.org/officeDocument/2006/relationships/slideLayout" Target="../slideLayouts/slideLayout631.xml"/></Relationships>
</file>

<file path=ppt/slideMasters/_rels/slideMaster3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906.xml"/><Relationship Id="rId671" Type="http://schemas.openxmlformats.org/officeDocument/2006/relationships/slideLayout" Target="../slideLayouts/slideLayout1460.xml"/><Relationship Id="rId769" Type="http://schemas.openxmlformats.org/officeDocument/2006/relationships/slideLayout" Target="../slideLayouts/slideLayout1558.xml"/><Relationship Id="rId21" Type="http://schemas.openxmlformats.org/officeDocument/2006/relationships/slideLayout" Target="../slideLayouts/slideLayout810.xml"/><Relationship Id="rId324" Type="http://schemas.openxmlformats.org/officeDocument/2006/relationships/slideLayout" Target="../slideLayouts/slideLayout1113.xml"/><Relationship Id="rId531" Type="http://schemas.openxmlformats.org/officeDocument/2006/relationships/slideLayout" Target="../slideLayouts/slideLayout1320.xml"/><Relationship Id="rId629" Type="http://schemas.openxmlformats.org/officeDocument/2006/relationships/slideLayout" Target="../slideLayouts/slideLayout1418.xml"/><Relationship Id="rId170" Type="http://schemas.openxmlformats.org/officeDocument/2006/relationships/slideLayout" Target="../slideLayouts/slideLayout959.xml"/><Relationship Id="rId268" Type="http://schemas.openxmlformats.org/officeDocument/2006/relationships/slideLayout" Target="../slideLayouts/slideLayout1057.xml"/><Relationship Id="rId475" Type="http://schemas.openxmlformats.org/officeDocument/2006/relationships/slideLayout" Target="../slideLayouts/slideLayout1264.xml"/><Relationship Id="rId682" Type="http://schemas.openxmlformats.org/officeDocument/2006/relationships/slideLayout" Target="../slideLayouts/slideLayout1471.xml"/><Relationship Id="rId32" Type="http://schemas.openxmlformats.org/officeDocument/2006/relationships/slideLayout" Target="../slideLayouts/slideLayout821.xml"/><Relationship Id="rId128" Type="http://schemas.openxmlformats.org/officeDocument/2006/relationships/slideLayout" Target="../slideLayouts/slideLayout917.xml"/><Relationship Id="rId335" Type="http://schemas.openxmlformats.org/officeDocument/2006/relationships/slideLayout" Target="../slideLayouts/slideLayout1124.xml"/><Relationship Id="rId542" Type="http://schemas.openxmlformats.org/officeDocument/2006/relationships/slideLayout" Target="../slideLayouts/slideLayout1331.xml"/><Relationship Id="rId181" Type="http://schemas.openxmlformats.org/officeDocument/2006/relationships/slideLayout" Target="../slideLayouts/slideLayout970.xml"/><Relationship Id="rId402" Type="http://schemas.openxmlformats.org/officeDocument/2006/relationships/slideLayout" Target="../slideLayouts/slideLayout1191.xml"/><Relationship Id="rId279" Type="http://schemas.openxmlformats.org/officeDocument/2006/relationships/slideLayout" Target="../slideLayouts/slideLayout1068.xml"/><Relationship Id="rId486" Type="http://schemas.openxmlformats.org/officeDocument/2006/relationships/slideLayout" Target="../slideLayouts/slideLayout1275.xml"/><Relationship Id="rId693" Type="http://schemas.openxmlformats.org/officeDocument/2006/relationships/slideLayout" Target="../slideLayouts/slideLayout1482.xml"/><Relationship Id="rId707" Type="http://schemas.openxmlformats.org/officeDocument/2006/relationships/slideLayout" Target="../slideLayouts/slideLayout1496.xml"/><Relationship Id="rId43" Type="http://schemas.openxmlformats.org/officeDocument/2006/relationships/slideLayout" Target="../slideLayouts/slideLayout832.xml"/><Relationship Id="rId139" Type="http://schemas.openxmlformats.org/officeDocument/2006/relationships/slideLayout" Target="../slideLayouts/slideLayout928.xml"/><Relationship Id="rId346" Type="http://schemas.openxmlformats.org/officeDocument/2006/relationships/slideLayout" Target="../slideLayouts/slideLayout1135.xml"/><Relationship Id="rId553" Type="http://schemas.openxmlformats.org/officeDocument/2006/relationships/slideLayout" Target="../slideLayouts/slideLayout1342.xml"/><Relationship Id="rId760" Type="http://schemas.openxmlformats.org/officeDocument/2006/relationships/slideLayout" Target="../slideLayouts/slideLayout1549.xml"/><Relationship Id="rId192" Type="http://schemas.openxmlformats.org/officeDocument/2006/relationships/slideLayout" Target="../slideLayouts/slideLayout981.xml"/><Relationship Id="rId206" Type="http://schemas.openxmlformats.org/officeDocument/2006/relationships/slideLayout" Target="../slideLayouts/slideLayout995.xml"/><Relationship Id="rId413" Type="http://schemas.openxmlformats.org/officeDocument/2006/relationships/slideLayout" Target="../slideLayouts/slideLayout1202.xml"/><Relationship Id="rId497" Type="http://schemas.openxmlformats.org/officeDocument/2006/relationships/slideLayout" Target="../slideLayouts/slideLayout1286.xml"/><Relationship Id="rId620" Type="http://schemas.openxmlformats.org/officeDocument/2006/relationships/slideLayout" Target="../slideLayouts/slideLayout1409.xml"/><Relationship Id="rId718" Type="http://schemas.openxmlformats.org/officeDocument/2006/relationships/slideLayout" Target="../slideLayouts/slideLayout1507.xml"/><Relationship Id="rId357" Type="http://schemas.openxmlformats.org/officeDocument/2006/relationships/slideLayout" Target="../slideLayouts/slideLayout1146.xml"/><Relationship Id="rId54" Type="http://schemas.openxmlformats.org/officeDocument/2006/relationships/slideLayout" Target="../slideLayouts/slideLayout843.xml"/><Relationship Id="rId217" Type="http://schemas.openxmlformats.org/officeDocument/2006/relationships/slideLayout" Target="../slideLayouts/slideLayout1006.xml"/><Relationship Id="rId564" Type="http://schemas.openxmlformats.org/officeDocument/2006/relationships/slideLayout" Target="../slideLayouts/slideLayout1353.xml"/><Relationship Id="rId771" Type="http://schemas.openxmlformats.org/officeDocument/2006/relationships/slideLayout" Target="../slideLayouts/slideLayout1560.xml"/><Relationship Id="rId424" Type="http://schemas.openxmlformats.org/officeDocument/2006/relationships/slideLayout" Target="../slideLayouts/slideLayout1213.xml"/><Relationship Id="rId631" Type="http://schemas.openxmlformats.org/officeDocument/2006/relationships/slideLayout" Target="../slideLayouts/slideLayout1420.xml"/><Relationship Id="rId729" Type="http://schemas.openxmlformats.org/officeDocument/2006/relationships/slideLayout" Target="../slideLayouts/slideLayout1518.xml"/><Relationship Id="rId270" Type="http://schemas.openxmlformats.org/officeDocument/2006/relationships/slideLayout" Target="../slideLayouts/slideLayout1059.xml"/><Relationship Id="rId65" Type="http://schemas.openxmlformats.org/officeDocument/2006/relationships/slideLayout" Target="../slideLayouts/slideLayout854.xml"/><Relationship Id="rId130" Type="http://schemas.openxmlformats.org/officeDocument/2006/relationships/slideLayout" Target="../slideLayouts/slideLayout919.xml"/><Relationship Id="rId368" Type="http://schemas.openxmlformats.org/officeDocument/2006/relationships/slideLayout" Target="../slideLayouts/slideLayout1157.xml"/><Relationship Id="rId575" Type="http://schemas.openxmlformats.org/officeDocument/2006/relationships/slideLayout" Target="../slideLayouts/slideLayout1364.xml"/><Relationship Id="rId782" Type="http://schemas.openxmlformats.org/officeDocument/2006/relationships/image" Target="../media/image2.emf"/><Relationship Id="rId228" Type="http://schemas.openxmlformats.org/officeDocument/2006/relationships/slideLayout" Target="../slideLayouts/slideLayout1017.xml"/><Relationship Id="rId435" Type="http://schemas.openxmlformats.org/officeDocument/2006/relationships/slideLayout" Target="../slideLayouts/slideLayout1224.xml"/><Relationship Id="rId642" Type="http://schemas.openxmlformats.org/officeDocument/2006/relationships/slideLayout" Target="../slideLayouts/slideLayout1431.xml"/><Relationship Id="rId281" Type="http://schemas.openxmlformats.org/officeDocument/2006/relationships/slideLayout" Target="../slideLayouts/slideLayout1070.xml"/><Relationship Id="rId502" Type="http://schemas.openxmlformats.org/officeDocument/2006/relationships/slideLayout" Target="../slideLayouts/slideLayout1291.xml"/><Relationship Id="rId76" Type="http://schemas.openxmlformats.org/officeDocument/2006/relationships/slideLayout" Target="../slideLayouts/slideLayout865.xml"/><Relationship Id="rId141" Type="http://schemas.openxmlformats.org/officeDocument/2006/relationships/slideLayout" Target="../slideLayouts/slideLayout930.xml"/><Relationship Id="rId379" Type="http://schemas.openxmlformats.org/officeDocument/2006/relationships/slideLayout" Target="../slideLayouts/slideLayout1168.xml"/><Relationship Id="rId586" Type="http://schemas.openxmlformats.org/officeDocument/2006/relationships/slideLayout" Target="../slideLayouts/slideLayout1375.xml"/><Relationship Id="rId7" Type="http://schemas.openxmlformats.org/officeDocument/2006/relationships/slideLayout" Target="../slideLayouts/slideLayout796.xml"/><Relationship Id="rId239" Type="http://schemas.openxmlformats.org/officeDocument/2006/relationships/slideLayout" Target="../slideLayouts/slideLayout1028.xml"/><Relationship Id="rId446" Type="http://schemas.openxmlformats.org/officeDocument/2006/relationships/slideLayout" Target="../slideLayouts/slideLayout1235.xml"/><Relationship Id="rId653" Type="http://schemas.openxmlformats.org/officeDocument/2006/relationships/slideLayout" Target="../slideLayouts/slideLayout1442.xml"/><Relationship Id="rId292" Type="http://schemas.openxmlformats.org/officeDocument/2006/relationships/slideLayout" Target="../slideLayouts/slideLayout1081.xml"/><Relationship Id="rId306" Type="http://schemas.openxmlformats.org/officeDocument/2006/relationships/slideLayout" Target="../slideLayouts/slideLayout1095.xml"/><Relationship Id="rId87" Type="http://schemas.openxmlformats.org/officeDocument/2006/relationships/slideLayout" Target="../slideLayouts/slideLayout876.xml"/><Relationship Id="rId513" Type="http://schemas.openxmlformats.org/officeDocument/2006/relationships/slideLayout" Target="../slideLayouts/slideLayout1302.xml"/><Relationship Id="rId597" Type="http://schemas.openxmlformats.org/officeDocument/2006/relationships/slideLayout" Target="../slideLayouts/slideLayout1386.xml"/><Relationship Id="rId720" Type="http://schemas.openxmlformats.org/officeDocument/2006/relationships/slideLayout" Target="../slideLayouts/slideLayout1509.xml"/><Relationship Id="rId152" Type="http://schemas.openxmlformats.org/officeDocument/2006/relationships/slideLayout" Target="../slideLayouts/slideLayout941.xml"/><Relationship Id="rId457" Type="http://schemas.openxmlformats.org/officeDocument/2006/relationships/slideLayout" Target="../slideLayouts/slideLayout1246.xml"/><Relationship Id="rId664" Type="http://schemas.openxmlformats.org/officeDocument/2006/relationships/slideLayout" Target="../slideLayouts/slideLayout1453.xml"/><Relationship Id="rId14" Type="http://schemas.openxmlformats.org/officeDocument/2006/relationships/slideLayout" Target="../slideLayouts/slideLayout803.xml"/><Relationship Id="rId317" Type="http://schemas.openxmlformats.org/officeDocument/2006/relationships/slideLayout" Target="../slideLayouts/slideLayout1106.xml"/><Relationship Id="rId524" Type="http://schemas.openxmlformats.org/officeDocument/2006/relationships/slideLayout" Target="../slideLayouts/slideLayout1313.xml"/><Relationship Id="rId731" Type="http://schemas.openxmlformats.org/officeDocument/2006/relationships/slideLayout" Target="../slideLayouts/slideLayout1520.xml"/><Relationship Id="rId98" Type="http://schemas.openxmlformats.org/officeDocument/2006/relationships/slideLayout" Target="../slideLayouts/slideLayout887.xml"/><Relationship Id="rId163" Type="http://schemas.openxmlformats.org/officeDocument/2006/relationships/slideLayout" Target="../slideLayouts/slideLayout952.xml"/><Relationship Id="rId370" Type="http://schemas.openxmlformats.org/officeDocument/2006/relationships/slideLayout" Target="../slideLayouts/slideLayout1159.xml"/><Relationship Id="rId230" Type="http://schemas.openxmlformats.org/officeDocument/2006/relationships/slideLayout" Target="../slideLayouts/slideLayout1019.xml"/><Relationship Id="rId468" Type="http://schemas.openxmlformats.org/officeDocument/2006/relationships/slideLayout" Target="../slideLayouts/slideLayout1257.xml"/><Relationship Id="rId675" Type="http://schemas.openxmlformats.org/officeDocument/2006/relationships/slideLayout" Target="../slideLayouts/slideLayout1464.xml"/><Relationship Id="rId25" Type="http://schemas.openxmlformats.org/officeDocument/2006/relationships/slideLayout" Target="../slideLayouts/slideLayout814.xml"/><Relationship Id="rId328" Type="http://schemas.openxmlformats.org/officeDocument/2006/relationships/slideLayout" Target="../slideLayouts/slideLayout1117.xml"/><Relationship Id="rId535" Type="http://schemas.openxmlformats.org/officeDocument/2006/relationships/slideLayout" Target="../slideLayouts/slideLayout1324.xml"/><Relationship Id="rId742" Type="http://schemas.openxmlformats.org/officeDocument/2006/relationships/slideLayout" Target="../slideLayouts/slideLayout1531.xml"/><Relationship Id="rId174" Type="http://schemas.openxmlformats.org/officeDocument/2006/relationships/slideLayout" Target="../slideLayouts/slideLayout963.xml"/><Relationship Id="rId381" Type="http://schemas.openxmlformats.org/officeDocument/2006/relationships/slideLayout" Target="../slideLayouts/slideLayout1170.xml"/><Relationship Id="rId602" Type="http://schemas.openxmlformats.org/officeDocument/2006/relationships/slideLayout" Target="../slideLayouts/slideLayout1391.xml"/><Relationship Id="rId241" Type="http://schemas.openxmlformats.org/officeDocument/2006/relationships/slideLayout" Target="../slideLayouts/slideLayout1030.xml"/><Relationship Id="rId479" Type="http://schemas.openxmlformats.org/officeDocument/2006/relationships/slideLayout" Target="../slideLayouts/slideLayout1268.xml"/><Relationship Id="rId686" Type="http://schemas.openxmlformats.org/officeDocument/2006/relationships/slideLayout" Target="../slideLayouts/slideLayout1475.xml"/><Relationship Id="rId36" Type="http://schemas.openxmlformats.org/officeDocument/2006/relationships/slideLayout" Target="../slideLayouts/slideLayout825.xml"/><Relationship Id="rId339" Type="http://schemas.openxmlformats.org/officeDocument/2006/relationships/slideLayout" Target="../slideLayouts/slideLayout1128.xml"/><Relationship Id="rId546" Type="http://schemas.openxmlformats.org/officeDocument/2006/relationships/slideLayout" Target="../slideLayouts/slideLayout1335.xml"/><Relationship Id="rId753" Type="http://schemas.openxmlformats.org/officeDocument/2006/relationships/slideLayout" Target="../slideLayouts/slideLayout1542.xml"/><Relationship Id="rId101" Type="http://schemas.openxmlformats.org/officeDocument/2006/relationships/slideLayout" Target="../slideLayouts/slideLayout890.xml"/><Relationship Id="rId185" Type="http://schemas.openxmlformats.org/officeDocument/2006/relationships/slideLayout" Target="../slideLayouts/slideLayout974.xml"/><Relationship Id="rId406" Type="http://schemas.openxmlformats.org/officeDocument/2006/relationships/slideLayout" Target="../slideLayouts/slideLayout1195.xml"/><Relationship Id="rId392" Type="http://schemas.openxmlformats.org/officeDocument/2006/relationships/slideLayout" Target="../slideLayouts/slideLayout1181.xml"/><Relationship Id="rId613" Type="http://schemas.openxmlformats.org/officeDocument/2006/relationships/slideLayout" Target="../slideLayouts/slideLayout1402.xml"/><Relationship Id="rId697" Type="http://schemas.openxmlformats.org/officeDocument/2006/relationships/slideLayout" Target="../slideLayouts/slideLayout1486.xml"/><Relationship Id="rId252" Type="http://schemas.openxmlformats.org/officeDocument/2006/relationships/slideLayout" Target="../slideLayouts/slideLayout1041.xml"/><Relationship Id="rId47" Type="http://schemas.openxmlformats.org/officeDocument/2006/relationships/slideLayout" Target="../slideLayouts/slideLayout836.xml"/><Relationship Id="rId112" Type="http://schemas.openxmlformats.org/officeDocument/2006/relationships/slideLayout" Target="../slideLayouts/slideLayout901.xml"/><Relationship Id="rId557" Type="http://schemas.openxmlformats.org/officeDocument/2006/relationships/slideLayout" Target="../slideLayouts/slideLayout1346.xml"/><Relationship Id="rId764" Type="http://schemas.openxmlformats.org/officeDocument/2006/relationships/slideLayout" Target="../slideLayouts/slideLayout1553.xml"/><Relationship Id="rId196" Type="http://schemas.openxmlformats.org/officeDocument/2006/relationships/slideLayout" Target="../slideLayouts/slideLayout985.xml"/><Relationship Id="rId417" Type="http://schemas.openxmlformats.org/officeDocument/2006/relationships/slideLayout" Target="../slideLayouts/slideLayout1206.xml"/><Relationship Id="rId624" Type="http://schemas.openxmlformats.org/officeDocument/2006/relationships/slideLayout" Target="../slideLayouts/slideLayout1413.xml"/><Relationship Id="rId263" Type="http://schemas.openxmlformats.org/officeDocument/2006/relationships/slideLayout" Target="../slideLayouts/slideLayout1052.xml"/><Relationship Id="rId470" Type="http://schemas.openxmlformats.org/officeDocument/2006/relationships/slideLayout" Target="../slideLayouts/slideLayout1259.xml"/><Relationship Id="rId58" Type="http://schemas.openxmlformats.org/officeDocument/2006/relationships/slideLayout" Target="../slideLayouts/slideLayout847.xml"/><Relationship Id="rId123" Type="http://schemas.openxmlformats.org/officeDocument/2006/relationships/slideLayout" Target="../slideLayouts/slideLayout912.xml"/><Relationship Id="rId330" Type="http://schemas.openxmlformats.org/officeDocument/2006/relationships/slideLayout" Target="../slideLayouts/slideLayout1119.xml"/><Relationship Id="rId568" Type="http://schemas.openxmlformats.org/officeDocument/2006/relationships/slideLayout" Target="../slideLayouts/slideLayout1357.xml"/><Relationship Id="rId775" Type="http://schemas.openxmlformats.org/officeDocument/2006/relationships/slideLayout" Target="../slideLayouts/slideLayout1564.xml"/><Relationship Id="rId428" Type="http://schemas.openxmlformats.org/officeDocument/2006/relationships/slideLayout" Target="../slideLayouts/slideLayout1217.xml"/><Relationship Id="rId635" Type="http://schemas.openxmlformats.org/officeDocument/2006/relationships/slideLayout" Target="../slideLayouts/slideLayout1424.xml"/><Relationship Id="rId274" Type="http://schemas.openxmlformats.org/officeDocument/2006/relationships/slideLayout" Target="../slideLayouts/slideLayout1063.xml"/><Relationship Id="rId481" Type="http://schemas.openxmlformats.org/officeDocument/2006/relationships/slideLayout" Target="../slideLayouts/slideLayout1270.xml"/><Relationship Id="rId702" Type="http://schemas.openxmlformats.org/officeDocument/2006/relationships/slideLayout" Target="../slideLayouts/slideLayout1491.xml"/><Relationship Id="rId69" Type="http://schemas.openxmlformats.org/officeDocument/2006/relationships/slideLayout" Target="../slideLayouts/slideLayout858.xml"/><Relationship Id="rId134" Type="http://schemas.openxmlformats.org/officeDocument/2006/relationships/slideLayout" Target="../slideLayouts/slideLayout923.xml"/><Relationship Id="rId579" Type="http://schemas.openxmlformats.org/officeDocument/2006/relationships/slideLayout" Target="../slideLayouts/slideLayout1368.xml"/><Relationship Id="rId786" Type="http://schemas.openxmlformats.org/officeDocument/2006/relationships/image" Target="../media/image6.emf"/><Relationship Id="rId341" Type="http://schemas.openxmlformats.org/officeDocument/2006/relationships/slideLayout" Target="../slideLayouts/slideLayout1130.xml"/><Relationship Id="rId439" Type="http://schemas.openxmlformats.org/officeDocument/2006/relationships/slideLayout" Target="../slideLayouts/slideLayout1228.xml"/><Relationship Id="rId646" Type="http://schemas.openxmlformats.org/officeDocument/2006/relationships/slideLayout" Target="../slideLayouts/slideLayout1435.xml"/><Relationship Id="rId201" Type="http://schemas.openxmlformats.org/officeDocument/2006/relationships/slideLayout" Target="../slideLayouts/slideLayout990.xml"/><Relationship Id="rId285" Type="http://schemas.openxmlformats.org/officeDocument/2006/relationships/slideLayout" Target="../slideLayouts/slideLayout1074.xml"/><Relationship Id="rId506" Type="http://schemas.openxmlformats.org/officeDocument/2006/relationships/slideLayout" Target="../slideLayouts/slideLayout1295.xml"/><Relationship Id="rId492" Type="http://schemas.openxmlformats.org/officeDocument/2006/relationships/slideLayout" Target="../slideLayouts/slideLayout1281.xml"/><Relationship Id="rId713" Type="http://schemas.openxmlformats.org/officeDocument/2006/relationships/slideLayout" Target="../slideLayouts/slideLayout1502.xml"/><Relationship Id="rId145" Type="http://schemas.openxmlformats.org/officeDocument/2006/relationships/slideLayout" Target="../slideLayouts/slideLayout934.xml"/><Relationship Id="rId352" Type="http://schemas.openxmlformats.org/officeDocument/2006/relationships/slideLayout" Target="../slideLayouts/slideLayout1141.xml"/><Relationship Id="rId212" Type="http://schemas.openxmlformats.org/officeDocument/2006/relationships/slideLayout" Target="../slideLayouts/slideLayout1001.xml"/><Relationship Id="rId657" Type="http://schemas.openxmlformats.org/officeDocument/2006/relationships/slideLayout" Target="../slideLayouts/slideLayout1446.xml"/><Relationship Id="rId296" Type="http://schemas.openxmlformats.org/officeDocument/2006/relationships/slideLayout" Target="../slideLayouts/slideLayout1085.xml"/><Relationship Id="rId517" Type="http://schemas.openxmlformats.org/officeDocument/2006/relationships/slideLayout" Target="../slideLayouts/slideLayout1306.xml"/><Relationship Id="rId724" Type="http://schemas.openxmlformats.org/officeDocument/2006/relationships/slideLayout" Target="../slideLayouts/slideLayout1513.xml"/><Relationship Id="rId60" Type="http://schemas.openxmlformats.org/officeDocument/2006/relationships/slideLayout" Target="../slideLayouts/slideLayout849.xml"/><Relationship Id="rId156" Type="http://schemas.openxmlformats.org/officeDocument/2006/relationships/slideLayout" Target="../slideLayouts/slideLayout945.xml"/><Relationship Id="rId363" Type="http://schemas.openxmlformats.org/officeDocument/2006/relationships/slideLayout" Target="../slideLayouts/slideLayout1152.xml"/><Relationship Id="rId570" Type="http://schemas.openxmlformats.org/officeDocument/2006/relationships/slideLayout" Target="../slideLayouts/slideLayout1359.xml"/><Relationship Id="rId223" Type="http://schemas.openxmlformats.org/officeDocument/2006/relationships/slideLayout" Target="../slideLayouts/slideLayout1012.xml"/><Relationship Id="rId430" Type="http://schemas.openxmlformats.org/officeDocument/2006/relationships/slideLayout" Target="../slideLayouts/slideLayout1219.xml"/><Relationship Id="rId668" Type="http://schemas.openxmlformats.org/officeDocument/2006/relationships/slideLayout" Target="../slideLayouts/slideLayout1457.xml"/><Relationship Id="rId18" Type="http://schemas.openxmlformats.org/officeDocument/2006/relationships/slideLayout" Target="../slideLayouts/slideLayout807.xml"/><Relationship Id="rId528" Type="http://schemas.openxmlformats.org/officeDocument/2006/relationships/slideLayout" Target="../slideLayouts/slideLayout1317.xml"/><Relationship Id="rId735" Type="http://schemas.openxmlformats.org/officeDocument/2006/relationships/slideLayout" Target="../slideLayouts/slideLayout1524.xml"/><Relationship Id="rId167" Type="http://schemas.openxmlformats.org/officeDocument/2006/relationships/slideLayout" Target="../slideLayouts/slideLayout956.xml"/><Relationship Id="rId374" Type="http://schemas.openxmlformats.org/officeDocument/2006/relationships/slideLayout" Target="../slideLayouts/slideLayout1163.xml"/><Relationship Id="rId581" Type="http://schemas.openxmlformats.org/officeDocument/2006/relationships/slideLayout" Target="../slideLayouts/slideLayout1370.xml"/><Relationship Id="rId71" Type="http://schemas.openxmlformats.org/officeDocument/2006/relationships/slideLayout" Target="../slideLayouts/slideLayout860.xml"/><Relationship Id="rId234" Type="http://schemas.openxmlformats.org/officeDocument/2006/relationships/slideLayout" Target="../slideLayouts/slideLayout1023.xml"/><Relationship Id="rId679" Type="http://schemas.openxmlformats.org/officeDocument/2006/relationships/slideLayout" Target="../slideLayouts/slideLayout1468.xml"/><Relationship Id="rId2" Type="http://schemas.openxmlformats.org/officeDocument/2006/relationships/slideLayout" Target="../slideLayouts/slideLayout791.xml"/><Relationship Id="rId29" Type="http://schemas.openxmlformats.org/officeDocument/2006/relationships/slideLayout" Target="../slideLayouts/slideLayout818.xml"/><Relationship Id="rId441" Type="http://schemas.openxmlformats.org/officeDocument/2006/relationships/slideLayout" Target="../slideLayouts/slideLayout1230.xml"/><Relationship Id="rId539" Type="http://schemas.openxmlformats.org/officeDocument/2006/relationships/slideLayout" Target="../slideLayouts/slideLayout1328.xml"/><Relationship Id="rId746" Type="http://schemas.openxmlformats.org/officeDocument/2006/relationships/slideLayout" Target="../slideLayouts/slideLayout1535.xml"/><Relationship Id="rId178" Type="http://schemas.openxmlformats.org/officeDocument/2006/relationships/slideLayout" Target="../slideLayouts/slideLayout967.xml"/><Relationship Id="rId301" Type="http://schemas.openxmlformats.org/officeDocument/2006/relationships/slideLayout" Target="../slideLayouts/slideLayout1090.xml"/><Relationship Id="rId82" Type="http://schemas.openxmlformats.org/officeDocument/2006/relationships/slideLayout" Target="../slideLayouts/slideLayout871.xml"/><Relationship Id="rId385" Type="http://schemas.openxmlformats.org/officeDocument/2006/relationships/slideLayout" Target="../slideLayouts/slideLayout1174.xml"/><Relationship Id="rId592" Type="http://schemas.openxmlformats.org/officeDocument/2006/relationships/slideLayout" Target="../slideLayouts/slideLayout1381.xml"/><Relationship Id="rId606" Type="http://schemas.openxmlformats.org/officeDocument/2006/relationships/slideLayout" Target="../slideLayouts/slideLayout1395.xml"/><Relationship Id="rId245" Type="http://schemas.openxmlformats.org/officeDocument/2006/relationships/slideLayout" Target="../slideLayouts/slideLayout1034.xml"/><Relationship Id="rId452" Type="http://schemas.openxmlformats.org/officeDocument/2006/relationships/slideLayout" Target="../slideLayouts/slideLayout1241.xml"/><Relationship Id="rId105" Type="http://schemas.openxmlformats.org/officeDocument/2006/relationships/slideLayout" Target="../slideLayouts/slideLayout894.xml"/><Relationship Id="rId312" Type="http://schemas.openxmlformats.org/officeDocument/2006/relationships/slideLayout" Target="../slideLayouts/slideLayout1101.xml"/><Relationship Id="rId757" Type="http://schemas.openxmlformats.org/officeDocument/2006/relationships/slideLayout" Target="../slideLayouts/slideLayout1546.xml"/><Relationship Id="rId93" Type="http://schemas.openxmlformats.org/officeDocument/2006/relationships/slideLayout" Target="../slideLayouts/slideLayout882.xml"/><Relationship Id="rId189" Type="http://schemas.openxmlformats.org/officeDocument/2006/relationships/slideLayout" Target="../slideLayouts/slideLayout978.xml"/><Relationship Id="rId396" Type="http://schemas.openxmlformats.org/officeDocument/2006/relationships/slideLayout" Target="../slideLayouts/slideLayout1185.xml"/><Relationship Id="rId617" Type="http://schemas.openxmlformats.org/officeDocument/2006/relationships/slideLayout" Target="../slideLayouts/slideLayout1406.xml"/><Relationship Id="rId256" Type="http://schemas.openxmlformats.org/officeDocument/2006/relationships/slideLayout" Target="../slideLayouts/slideLayout1045.xml"/><Relationship Id="rId463" Type="http://schemas.openxmlformats.org/officeDocument/2006/relationships/slideLayout" Target="../slideLayouts/slideLayout1252.xml"/><Relationship Id="rId670" Type="http://schemas.openxmlformats.org/officeDocument/2006/relationships/slideLayout" Target="../slideLayouts/slideLayout1459.xml"/><Relationship Id="rId116" Type="http://schemas.openxmlformats.org/officeDocument/2006/relationships/slideLayout" Target="../slideLayouts/slideLayout905.xml"/><Relationship Id="rId323" Type="http://schemas.openxmlformats.org/officeDocument/2006/relationships/slideLayout" Target="../slideLayouts/slideLayout1112.xml"/><Relationship Id="rId530" Type="http://schemas.openxmlformats.org/officeDocument/2006/relationships/slideLayout" Target="../slideLayouts/slideLayout1319.xml"/><Relationship Id="rId768" Type="http://schemas.openxmlformats.org/officeDocument/2006/relationships/slideLayout" Target="../slideLayouts/slideLayout1557.xml"/><Relationship Id="rId20" Type="http://schemas.openxmlformats.org/officeDocument/2006/relationships/slideLayout" Target="../slideLayouts/slideLayout809.xml"/><Relationship Id="rId628" Type="http://schemas.openxmlformats.org/officeDocument/2006/relationships/slideLayout" Target="../slideLayouts/slideLayout1417.xml"/><Relationship Id="rId267" Type="http://schemas.openxmlformats.org/officeDocument/2006/relationships/slideLayout" Target="../slideLayouts/slideLayout1056.xml"/><Relationship Id="rId474" Type="http://schemas.openxmlformats.org/officeDocument/2006/relationships/slideLayout" Target="../slideLayouts/slideLayout1263.xml"/><Relationship Id="rId127" Type="http://schemas.openxmlformats.org/officeDocument/2006/relationships/slideLayout" Target="../slideLayouts/slideLayout916.xml"/><Relationship Id="rId681" Type="http://schemas.openxmlformats.org/officeDocument/2006/relationships/slideLayout" Target="../slideLayouts/slideLayout1470.xml"/><Relationship Id="rId779" Type="http://schemas.microsoft.com/office/2007/relationships/media" Target="../media/media1.mp3"/><Relationship Id="rId31" Type="http://schemas.openxmlformats.org/officeDocument/2006/relationships/slideLayout" Target="../slideLayouts/slideLayout820.xml"/><Relationship Id="rId334" Type="http://schemas.openxmlformats.org/officeDocument/2006/relationships/slideLayout" Target="../slideLayouts/slideLayout1123.xml"/><Relationship Id="rId541" Type="http://schemas.openxmlformats.org/officeDocument/2006/relationships/slideLayout" Target="../slideLayouts/slideLayout1330.xml"/><Relationship Id="rId639" Type="http://schemas.openxmlformats.org/officeDocument/2006/relationships/slideLayout" Target="../slideLayouts/slideLayout1428.xml"/><Relationship Id="rId180" Type="http://schemas.openxmlformats.org/officeDocument/2006/relationships/slideLayout" Target="../slideLayouts/slideLayout969.xml"/><Relationship Id="rId278" Type="http://schemas.openxmlformats.org/officeDocument/2006/relationships/slideLayout" Target="../slideLayouts/slideLayout1067.xml"/><Relationship Id="rId401" Type="http://schemas.openxmlformats.org/officeDocument/2006/relationships/slideLayout" Target="../slideLayouts/slideLayout1190.xml"/><Relationship Id="rId485" Type="http://schemas.openxmlformats.org/officeDocument/2006/relationships/slideLayout" Target="../slideLayouts/slideLayout1274.xml"/><Relationship Id="rId692" Type="http://schemas.openxmlformats.org/officeDocument/2006/relationships/slideLayout" Target="../slideLayouts/slideLayout1481.xml"/><Relationship Id="rId706" Type="http://schemas.openxmlformats.org/officeDocument/2006/relationships/slideLayout" Target="../slideLayouts/slideLayout1495.xml"/><Relationship Id="rId42" Type="http://schemas.openxmlformats.org/officeDocument/2006/relationships/slideLayout" Target="../slideLayouts/slideLayout831.xml"/><Relationship Id="rId138" Type="http://schemas.openxmlformats.org/officeDocument/2006/relationships/slideLayout" Target="../slideLayouts/slideLayout927.xml"/><Relationship Id="rId345" Type="http://schemas.openxmlformats.org/officeDocument/2006/relationships/slideLayout" Target="../slideLayouts/slideLayout1134.xml"/><Relationship Id="rId552" Type="http://schemas.openxmlformats.org/officeDocument/2006/relationships/slideLayout" Target="../slideLayouts/slideLayout1341.xml"/><Relationship Id="rId191" Type="http://schemas.openxmlformats.org/officeDocument/2006/relationships/slideLayout" Target="../slideLayouts/slideLayout980.xml"/><Relationship Id="rId205" Type="http://schemas.openxmlformats.org/officeDocument/2006/relationships/slideLayout" Target="../slideLayouts/slideLayout994.xml"/><Relationship Id="rId412" Type="http://schemas.openxmlformats.org/officeDocument/2006/relationships/slideLayout" Target="../slideLayouts/slideLayout1201.xml"/><Relationship Id="rId289" Type="http://schemas.openxmlformats.org/officeDocument/2006/relationships/slideLayout" Target="../slideLayouts/slideLayout1078.xml"/><Relationship Id="rId496" Type="http://schemas.openxmlformats.org/officeDocument/2006/relationships/slideLayout" Target="../slideLayouts/slideLayout1285.xml"/><Relationship Id="rId717" Type="http://schemas.openxmlformats.org/officeDocument/2006/relationships/slideLayout" Target="../slideLayouts/slideLayout1506.xml"/><Relationship Id="rId53" Type="http://schemas.openxmlformats.org/officeDocument/2006/relationships/slideLayout" Target="../slideLayouts/slideLayout842.xml"/><Relationship Id="rId149" Type="http://schemas.openxmlformats.org/officeDocument/2006/relationships/slideLayout" Target="../slideLayouts/slideLayout938.xml"/><Relationship Id="rId356" Type="http://schemas.openxmlformats.org/officeDocument/2006/relationships/slideLayout" Target="../slideLayouts/slideLayout1145.xml"/><Relationship Id="rId563" Type="http://schemas.openxmlformats.org/officeDocument/2006/relationships/slideLayout" Target="../slideLayouts/slideLayout1352.xml"/><Relationship Id="rId770" Type="http://schemas.openxmlformats.org/officeDocument/2006/relationships/slideLayout" Target="../slideLayouts/slideLayout1559.xml"/><Relationship Id="rId95" Type="http://schemas.openxmlformats.org/officeDocument/2006/relationships/slideLayout" Target="../slideLayouts/slideLayout884.xml"/><Relationship Id="rId160" Type="http://schemas.openxmlformats.org/officeDocument/2006/relationships/slideLayout" Target="../slideLayouts/slideLayout949.xml"/><Relationship Id="rId216" Type="http://schemas.openxmlformats.org/officeDocument/2006/relationships/slideLayout" Target="../slideLayouts/slideLayout1005.xml"/><Relationship Id="rId423" Type="http://schemas.openxmlformats.org/officeDocument/2006/relationships/slideLayout" Target="../slideLayouts/slideLayout1212.xml"/><Relationship Id="rId258" Type="http://schemas.openxmlformats.org/officeDocument/2006/relationships/slideLayout" Target="../slideLayouts/slideLayout1047.xml"/><Relationship Id="rId465" Type="http://schemas.openxmlformats.org/officeDocument/2006/relationships/slideLayout" Target="../slideLayouts/slideLayout1254.xml"/><Relationship Id="rId630" Type="http://schemas.openxmlformats.org/officeDocument/2006/relationships/slideLayout" Target="../slideLayouts/slideLayout1419.xml"/><Relationship Id="rId672" Type="http://schemas.openxmlformats.org/officeDocument/2006/relationships/slideLayout" Target="../slideLayouts/slideLayout1461.xml"/><Relationship Id="rId728" Type="http://schemas.openxmlformats.org/officeDocument/2006/relationships/slideLayout" Target="../slideLayouts/slideLayout1517.xml"/><Relationship Id="rId22" Type="http://schemas.openxmlformats.org/officeDocument/2006/relationships/slideLayout" Target="../slideLayouts/slideLayout811.xml"/><Relationship Id="rId64" Type="http://schemas.openxmlformats.org/officeDocument/2006/relationships/slideLayout" Target="../slideLayouts/slideLayout853.xml"/><Relationship Id="rId118" Type="http://schemas.openxmlformats.org/officeDocument/2006/relationships/slideLayout" Target="../slideLayouts/slideLayout907.xml"/><Relationship Id="rId325" Type="http://schemas.openxmlformats.org/officeDocument/2006/relationships/slideLayout" Target="../slideLayouts/slideLayout1114.xml"/><Relationship Id="rId367" Type="http://schemas.openxmlformats.org/officeDocument/2006/relationships/slideLayout" Target="../slideLayouts/slideLayout1156.xml"/><Relationship Id="rId532" Type="http://schemas.openxmlformats.org/officeDocument/2006/relationships/slideLayout" Target="../slideLayouts/slideLayout1321.xml"/><Relationship Id="rId574" Type="http://schemas.openxmlformats.org/officeDocument/2006/relationships/slideLayout" Target="../slideLayouts/slideLayout1363.xml"/><Relationship Id="rId171" Type="http://schemas.openxmlformats.org/officeDocument/2006/relationships/slideLayout" Target="../slideLayouts/slideLayout960.xml"/><Relationship Id="rId227" Type="http://schemas.openxmlformats.org/officeDocument/2006/relationships/slideLayout" Target="../slideLayouts/slideLayout1016.xml"/><Relationship Id="rId781" Type="http://schemas.openxmlformats.org/officeDocument/2006/relationships/image" Target="../media/image1.emf"/><Relationship Id="rId269" Type="http://schemas.openxmlformats.org/officeDocument/2006/relationships/slideLayout" Target="../slideLayouts/slideLayout1058.xml"/><Relationship Id="rId434" Type="http://schemas.openxmlformats.org/officeDocument/2006/relationships/slideLayout" Target="../slideLayouts/slideLayout1223.xml"/><Relationship Id="rId476" Type="http://schemas.openxmlformats.org/officeDocument/2006/relationships/slideLayout" Target="../slideLayouts/slideLayout1265.xml"/><Relationship Id="rId641" Type="http://schemas.openxmlformats.org/officeDocument/2006/relationships/slideLayout" Target="../slideLayouts/slideLayout1430.xml"/><Relationship Id="rId683" Type="http://schemas.openxmlformats.org/officeDocument/2006/relationships/slideLayout" Target="../slideLayouts/slideLayout1472.xml"/><Relationship Id="rId739" Type="http://schemas.openxmlformats.org/officeDocument/2006/relationships/slideLayout" Target="../slideLayouts/slideLayout1528.xml"/><Relationship Id="rId33" Type="http://schemas.openxmlformats.org/officeDocument/2006/relationships/slideLayout" Target="../slideLayouts/slideLayout822.xml"/><Relationship Id="rId129" Type="http://schemas.openxmlformats.org/officeDocument/2006/relationships/slideLayout" Target="../slideLayouts/slideLayout918.xml"/><Relationship Id="rId280" Type="http://schemas.openxmlformats.org/officeDocument/2006/relationships/slideLayout" Target="../slideLayouts/slideLayout1069.xml"/><Relationship Id="rId336" Type="http://schemas.openxmlformats.org/officeDocument/2006/relationships/slideLayout" Target="../slideLayouts/slideLayout1125.xml"/><Relationship Id="rId501" Type="http://schemas.openxmlformats.org/officeDocument/2006/relationships/slideLayout" Target="../slideLayouts/slideLayout1290.xml"/><Relationship Id="rId543" Type="http://schemas.openxmlformats.org/officeDocument/2006/relationships/slideLayout" Target="../slideLayouts/slideLayout1332.xml"/><Relationship Id="rId75" Type="http://schemas.openxmlformats.org/officeDocument/2006/relationships/slideLayout" Target="../slideLayouts/slideLayout864.xml"/><Relationship Id="rId140" Type="http://schemas.openxmlformats.org/officeDocument/2006/relationships/slideLayout" Target="../slideLayouts/slideLayout929.xml"/><Relationship Id="rId182" Type="http://schemas.openxmlformats.org/officeDocument/2006/relationships/slideLayout" Target="../slideLayouts/slideLayout971.xml"/><Relationship Id="rId378" Type="http://schemas.openxmlformats.org/officeDocument/2006/relationships/slideLayout" Target="../slideLayouts/slideLayout1167.xml"/><Relationship Id="rId403" Type="http://schemas.openxmlformats.org/officeDocument/2006/relationships/slideLayout" Target="../slideLayouts/slideLayout1192.xml"/><Relationship Id="rId585" Type="http://schemas.openxmlformats.org/officeDocument/2006/relationships/slideLayout" Target="../slideLayouts/slideLayout1374.xml"/><Relationship Id="rId750" Type="http://schemas.openxmlformats.org/officeDocument/2006/relationships/slideLayout" Target="../slideLayouts/slideLayout1539.xml"/><Relationship Id="rId6" Type="http://schemas.openxmlformats.org/officeDocument/2006/relationships/slideLayout" Target="../slideLayouts/slideLayout795.xml"/><Relationship Id="rId238" Type="http://schemas.openxmlformats.org/officeDocument/2006/relationships/slideLayout" Target="../slideLayouts/slideLayout1027.xml"/><Relationship Id="rId445" Type="http://schemas.openxmlformats.org/officeDocument/2006/relationships/slideLayout" Target="../slideLayouts/slideLayout1234.xml"/><Relationship Id="rId487" Type="http://schemas.openxmlformats.org/officeDocument/2006/relationships/slideLayout" Target="../slideLayouts/slideLayout1276.xml"/><Relationship Id="rId610" Type="http://schemas.openxmlformats.org/officeDocument/2006/relationships/slideLayout" Target="../slideLayouts/slideLayout1399.xml"/><Relationship Id="rId652" Type="http://schemas.openxmlformats.org/officeDocument/2006/relationships/slideLayout" Target="../slideLayouts/slideLayout1441.xml"/><Relationship Id="rId694" Type="http://schemas.openxmlformats.org/officeDocument/2006/relationships/slideLayout" Target="../slideLayouts/slideLayout1483.xml"/><Relationship Id="rId708" Type="http://schemas.openxmlformats.org/officeDocument/2006/relationships/slideLayout" Target="../slideLayouts/slideLayout1497.xml"/><Relationship Id="rId291" Type="http://schemas.openxmlformats.org/officeDocument/2006/relationships/slideLayout" Target="../slideLayouts/slideLayout1080.xml"/><Relationship Id="rId305" Type="http://schemas.openxmlformats.org/officeDocument/2006/relationships/slideLayout" Target="../slideLayouts/slideLayout1094.xml"/><Relationship Id="rId347" Type="http://schemas.openxmlformats.org/officeDocument/2006/relationships/slideLayout" Target="../slideLayouts/slideLayout1136.xml"/><Relationship Id="rId512" Type="http://schemas.openxmlformats.org/officeDocument/2006/relationships/slideLayout" Target="../slideLayouts/slideLayout1301.xml"/><Relationship Id="rId44" Type="http://schemas.openxmlformats.org/officeDocument/2006/relationships/slideLayout" Target="../slideLayouts/slideLayout833.xml"/><Relationship Id="rId86" Type="http://schemas.openxmlformats.org/officeDocument/2006/relationships/slideLayout" Target="../slideLayouts/slideLayout875.xml"/><Relationship Id="rId151" Type="http://schemas.openxmlformats.org/officeDocument/2006/relationships/slideLayout" Target="../slideLayouts/slideLayout940.xml"/><Relationship Id="rId389" Type="http://schemas.openxmlformats.org/officeDocument/2006/relationships/slideLayout" Target="../slideLayouts/slideLayout1178.xml"/><Relationship Id="rId554" Type="http://schemas.openxmlformats.org/officeDocument/2006/relationships/slideLayout" Target="../slideLayouts/slideLayout1343.xml"/><Relationship Id="rId596" Type="http://schemas.openxmlformats.org/officeDocument/2006/relationships/slideLayout" Target="../slideLayouts/slideLayout1385.xml"/><Relationship Id="rId761" Type="http://schemas.openxmlformats.org/officeDocument/2006/relationships/slideLayout" Target="../slideLayouts/slideLayout1550.xml"/><Relationship Id="rId193" Type="http://schemas.openxmlformats.org/officeDocument/2006/relationships/slideLayout" Target="../slideLayouts/slideLayout982.xml"/><Relationship Id="rId207" Type="http://schemas.openxmlformats.org/officeDocument/2006/relationships/slideLayout" Target="../slideLayouts/slideLayout996.xml"/><Relationship Id="rId249" Type="http://schemas.openxmlformats.org/officeDocument/2006/relationships/slideLayout" Target="../slideLayouts/slideLayout1038.xml"/><Relationship Id="rId414" Type="http://schemas.openxmlformats.org/officeDocument/2006/relationships/slideLayout" Target="../slideLayouts/slideLayout1203.xml"/><Relationship Id="rId456" Type="http://schemas.openxmlformats.org/officeDocument/2006/relationships/slideLayout" Target="../slideLayouts/slideLayout1245.xml"/><Relationship Id="rId498" Type="http://schemas.openxmlformats.org/officeDocument/2006/relationships/slideLayout" Target="../slideLayouts/slideLayout1287.xml"/><Relationship Id="rId621" Type="http://schemas.openxmlformats.org/officeDocument/2006/relationships/slideLayout" Target="../slideLayouts/slideLayout1410.xml"/><Relationship Id="rId663" Type="http://schemas.openxmlformats.org/officeDocument/2006/relationships/slideLayout" Target="../slideLayouts/slideLayout1452.xml"/><Relationship Id="rId13" Type="http://schemas.openxmlformats.org/officeDocument/2006/relationships/slideLayout" Target="../slideLayouts/slideLayout802.xml"/><Relationship Id="rId109" Type="http://schemas.openxmlformats.org/officeDocument/2006/relationships/slideLayout" Target="../slideLayouts/slideLayout898.xml"/><Relationship Id="rId260" Type="http://schemas.openxmlformats.org/officeDocument/2006/relationships/slideLayout" Target="../slideLayouts/slideLayout1049.xml"/><Relationship Id="rId316" Type="http://schemas.openxmlformats.org/officeDocument/2006/relationships/slideLayout" Target="../slideLayouts/slideLayout1105.xml"/><Relationship Id="rId523" Type="http://schemas.openxmlformats.org/officeDocument/2006/relationships/slideLayout" Target="../slideLayouts/slideLayout1312.xml"/><Relationship Id="rId719" Type="http://schemas.openxmlformats.org/officeDocument/2006/relationships/slideLayout" Target="../slideLayouts/slideLayout1508.xml"/><Relationship Id="rId55" Type="http://schemas.openxmlformats.org/officeDocument/2006/relationships/slideLayout" Target="../slideLayouts/slideLayout844.xml"/><Relationship Id="rId97" Type="http://schemas.openxmlformats.org/officeDocument/2006/relationships/slideLayout" Target="../slideLayouts/slideLayout886.xml"/><Relationship Id="rId120" Type="http://schemas.openxmlformats.org/officeDocument/2006/relationships/slideLayout" Target="../slideLayouts/slideLayout909.xml"/><Relationship Id="rId358" Type="http://schemas.openxmlformats.org/officeDocument/2006/relationships/slideLayout" Target="../slideLayouts/slideLayout1147.xml"/><Relationship Id="rId565" Type="http://schemas.openxmlformats.org/officeDocument/2006/relationships/slideLayout" Target="../slideLayouts/slideLayout1354.xml"/><Relationship Id="rId730" Type="http://schemas.openxmlformats.org/officeDocument/2006/relationships/slideLayout" Target="../slideLayouts/slideLayout1519.xml"/><Relationship Id="rId772" Type="http://schemas.openxmlformats.org/officeDocument/2006/relationships/slideLayout" Target="../slideLayouts/slideLayout1561.xml"/><Relationship Id="rId162" Type="http://schemas.openxmlformats.org/officeDocument/2006/relationships/slideLayout" Target="../slideLayouts/slideLayout951.xml"/><Relationship Id="rId218" Type="http://schemas.openxmlformats.org/officeDocument/2006/relationships/slideLayout" Target="../slideLayouts/slideLayout1007.xml"/><Relationship Id="rId425" Type="http://schemas.openxmlformats.org/officeDocument/2006/relationships/slideLayout" Target="../slideLayouts/slideLayout1214.xml"/><Relationship Id="rId467" Type="http://schemas.openxmlformats.org/officeDocument/2006/relationships/slideLayout" Target="../slideLayouts/slideLayout1256.xml"/><Relationship Id="rId632" Type="http://schemas.openxmlformats.org/officeDocument/2006/relationships/slideLayout" Target="../slideLayouts/slideLayout1421.xml"/><Relationship Id="rId271" Type="http://schemas.openxmlformats.org/officeDocument/2006/relationships/slideLayout" Target="../slideLayouts/slideLayout1060.xml"/><Relationship Id="rId674" Type="http://schemas.openxmlformats.org/officeDocument/2006/relationships/slideLayout" Target="../slideLayouts/slideLayout1463.xml"/><Relationship Id="rId24" Type="http://schemas.openxmlformats.org/officeDocument/2006/relationships/slideLayout" Target="../slideLayouts/slideLayout813.xml"/><Relationship Id="rId66" Type="http://schemas.openxmlformats.org/officeDocument/2006/relationships/slideLayout" Target="../slideLayouts/slideLayout855.xml"/><Relationship Id="rId131" Type="http://schemas.openxmlformats.org/officeDocument/2006/relationships/slideLayout" Target="../slideLayouts/slideLayout920.xml"/><Relationship Id="rId327" Type="http://schemas.openxmlformats.org/officeDocument/2006/relationships/slideLayout" Target="../slideLayouts/slideLayout1116.xml"/><Relationship Id="rId369" Type="http://schemas.openxmlformats.org/officeDocument/2006/relationships/slideLayout" Target="../slideLayouts/slideLayout1158.xml"/><Relationship Id="rId534" Type="http://schemas.openxmlformats.org/officeDocument/2006/relationships/slideLayout" Target="../slideLayouts/slideLayout1323.xml"/><Relationship Id="rId576" Type="http://schemas.openxmlformats.org/officeDocument/2006/relationships/slideLayout" Target="../slideLayouts/slideLayout1365.xml"/><Relationship Id="rId741" Type="http://schemas.openxmlformats.org/officeDocument/2006/relationships/slideLayout" Target="../slideLayouts/slideLayout1530.xml"/><Relationship Id="rId783" Type="http://schemas.openxmlformats.org/officeDocument/2006/relationships/image" Target="../media/image3.png"/><Relationship Id="rId173" Type="http://schemas.openxmlformats.org/officeDocument/2006/relationships/slideLayout" Target="../slideLayouts/slideLayout962.xml"/><Relationship Id="rId229" Type="http://schemas.openxmlformats.org/officeDocument/2006/relationships/slideLayout" Target="../slideLayouts/slideLayout1018.xml"/><Relationship Id="rId380" Type="http://schemas.openxmlformats.org/officeDocument/2006/relationships/slideLayout" Target="../slideLayouts/slideLayout1169.xml"/><Relationship Id="rId436" Type="http://schemas.openxmlformats.org/officeDocument/2006/relationships/slideLayout" Target="../slideLayouts/slideLayout1225.xml"/><Relationship Id="rId601" Type="http://schemas.openxmlformats.org/officeDocument/2006/relationships/slideLayout" Target="../slideLayouts/slideLayout1390.xml"/><Relationship Id="rId643" Type="http://schemas.openxmlformats.org/officeDocument/2006/relationships/slideLayout" Target="../slideLayouts/slideLayout1432.xml"/><Relationship Id="rId240" Type="http://schemas.openxmlformats.org/officeDocument/2006/relationships/slideLayout" Target="../slideLayouts/slideLayout1029.xml"/><Relationship Id="rId478" Type="http://schemas.openxmlformats.org/officeDocument/2006/relationships/slideLayout" Target="../slideLayouts/slideLayout1267.xml"/><Relationship Id="rId685" Type="http://schemas.openxmlformats.org/officeDocument/2006/relationships/slideLayout" Target="../slideLayouts/slideLayout1474.xml"/><Relationship Id="rId35" Type="http://schemas.openxmlformats.org/officeDocument/2006/relationships/slideLayout" Target="../slideLayouts/slideLayout824.xml"/><Relationship Id="rId77" Type="http://schemas.openxmlformats.org/officeDocument/2006/relationships/slideLayout" Target="../slideLayouts/slideLayout866.xml"/><Relationship Id="rId100" Type="http://schemas.openxmlformats.org/officeDocument/2006/relationships/slideLayout" Target="../slideLayouts/slideLayout889.xml"/><Relationship Id="rId282" Type="http://schemas.openxmlformats.org/officeDocument/2006/relationships/slideLayout" Target="../slideLayouts/slideLayout1071.xml"/><Relationship Id="rId338" Type="http://schemas.openxmlformats.org/officeDocument/2006/relationships/slideLayout" Target="../slideLayouts/slideLayout1127.xml"/><Relationship Id="rId503" Type="http://schemas.openxmlformats.org/officeDocument/2006/relationships/slideLayout" Target="../slideLayouts/slideLayout1292.xml"/><Relationship Id="rId545" Type="http://schemas.openxmlformats.org/officeDocument/2006/relationships/slideLayout" Target="../slideLayouts/slideLayout1334.xml"/><Relationship Id="rId587" Type="http://schemas.openxmlformats.org/officeDocument/2006/relationships/slideLayout" Target="../slideLayouts/slideLayout1376.xml"/><Relationship Id="rId710" Type="http://schemas.openxmlformats.org/officeDocument/2006/relationships/slideLayout" Target="../slideLayouts/slideLayout1499.xml"/><Relationship Id="rId752" Type="http://schemas.openxmlformats.org/officeDocument/2006/relationships/slideLayout" Target="../slideLayouts/slideLayout1541.xml"/><Relationship Id="rId8" Type="http://schemas.openxmlformats.org/officeDocument/2006/relationships/slideLayout" Target="../slideLayouts/slideLayout797.xml"/><Relationship Id="rId142" Type="http://schemas.openxmlformats.org/officeDocument/2006/relationships/slideLayout" Target="../slideLayouts/slideLayout931.xml"/><Relationship Id="rId184" Type="http://schemas.openxmlformats.org/officeDocument/2006/relationships/slideLayout" Target="../slideLayouts/slideLayout973.xml"/><Relationship Id="rId391" Type="http://schemas.openxmlformats.org/officeDocument/2006/relationships/slideLayout" Target="../slideLayouts/slideLayout1180.xml"/><Relationship Id="rId405" Type="http://schemas.openxmlformats.org/officeDocument/2006/relationships/slideLayout" Target="../slideLayouts/slideLayout1194.xml"/><Relationship Id="rId447" Type="http://schemas.openxmlformats.org/officeDocument/2006/relationships/slideLayout" Target="../slideLayouts/slideLayout1236.xml"/><Relationship Id="rId612" Type="http://schemas.openxmlformats.org/officeDocument/2006/relationships/slideLayout" Target="../slideLayouts/slideLayout1401.xml"/><Relationship Id="rId251" Type="http://schemas.openxmlformats.org/officeDocument/2006/relationships/slideLayout" Target="../slideLayouts/slideLayout1040.xml"/><Relationship Id="rId489" Type="http://schemas.openxmlformats.org/officeDocument/2006/relationships/slideLayout" Target="../slideLayouts/slideLayout1278.xml"/><Relationship Id="rId654" Type="http://schemas.openxmlformats.org/officeDocument/2006/relationships/slideLayout" Target="../slideLayouts/slideLayout1443.xml"/><Relationship Id="rId696" Type="http://schemas.openxmlformats.org/officeDocument/2006/relationships/slideLayout" Target="../slideLayouts/slideLayout1485.xml"/><Relationship Id="rId46" Type="http://schemas.openxmlformats.org/officeDocument/2006/relationships/slideLayout" Target="../slideLayouts/slideLayout835.xml"/><Relationship Id="rId293" Type="http://schemas.openxmlformats.org/officeDocument/2006/relationships/slideLayout" Target="../slideLayouts/slideLayout1082.xml"/><Relationship Id="rId307" Type="http://schemas.openxmlformats.org/officeDocument/2006/relationships/slideLayout" Target="../slideLayouts/slideLayout1096.xml"/><Relationship Id="rId349" Type="http://schemas.openxmlformats.org/officeDocument/2006/relationships/slideLayout" Target="../slideLayouts/slideLayout1138.xml"/><Relationship Id="rId514" Type="http://schemas.openxmlformats.org/officeDocument/2006/relationships/slideLayout" Target="../slideLayouts/slideLayout1303.xml"/><Relationship Id="rId556" Type="http://schemas.openxmlformats.org/officeDocument/2006/relationships/slideLayout" Target="../slideLayouts/slideLayout1345.xml"/><Relationship Id="rId721" Type="http://schemas.openxmlformats.org/officeDocument/2006/relationships/slideLayout" Target="../slideLayouts/slideLayout1510.xml"/><Relationship Id="rId763" Type="http://schemas.openxmlformats.org/officeDocument/2006/relationships/slideLayout" Target="../slideLayouts/slideLayout1552.xml"/><Relationship Id="rId88" Type="http://schemas.openxmlformats.org/officeDocument/2006/relationships/slideLayout" Target="../slideLayouts/slideLayout877.xml"/><Relationship Id="rId111" Type="http://schemas.openxmlformats.org/officeDocument/2006/relationships/slideLayout" Target="../slideLayouts/slideLayout900.xml"/><Relationship Id="rId153" Type="http://schemas.openxmlformats.org/officeDocument/2006/relationships/slideLayout" Target="../slideLayouts/slideLayout942.xml"/><Relationship Id="rId195" Type="http://schemas.openxmlformats.org/officeDocument/2006/relationships/slideLayout" Target="../slideLayouts/slideLayout984.xml"/><Relationship Id="rId209" Type="http://schemas.openxmlformats.org/officeDocument/2006/relationships/slideLayout" Target="../slideLayouts/slideLayout998.xml"/><Relationship Id="rId360" Type="http://schemas.openxmlformats.org/officeDocument/2006/relationships/slideLayout" Target="../slideLayouts/slideLayout1149.xml"/><Relationship Id="rId416" Type="http://schemas.openxmlformats.org/officeDocument/2006/relationships/slideLayout" Target="../slideLayouts/slideLayout1205.xml"/><Relationship Id="rId598" Type="http://schemas.openxmlformats.org/officeDocument/2006/relationships/slideLayout" Target="../slideLayouts/slideLayout1387.xml"/><Relationship Id="rId220" Type="http://schemas.openxmlformats.org/officeDocument/2006/relationships/slideLayout" Target="../slideLayouts/slideLayout1009.xml"/><Relationship Id="rId458" Type="http://schemas.openxmlformats.org/officeDocument/2006/relationships/slideLayout" Target="../slideLayouts/slideLayout1247.xml"/><Relationship Id="rId623" Type="http://schemas.openxmlformats.org/officeDocument/2006/relationships/slideLayout" Target="../slideLayouts/slideLayout1412.xml"/><Relationship Id="rId665" Type="http://schemas.openxmlformats.org/officeDocument/2006/relationships/slideLayout" Target="../slideLayouts/slideLayout1454.xml"/><Relationship Id="rId15" Type="http://schemas.openxmlformats.org/officeDocument/2006/relationships/slideLayout" Target="../slideLayouts/slideLayout804.xml"/><Relationship Id="rId57" Type="http://schemas.openxmlformats.org/officeDocument/2006/relationships/slideLayout" Target="../slideLayouts/slideLayout846.xml"/><Relationship Id="rId262" Type="http://schemas.openxmlformats.org/officeDocument/2006/relationships/slideLayout" Target="../slideLayouts/slideLayout1051.xml"/><Relationship Id="rId318" Type="http://schemas.openxmlformats.org/officeDocument/2006/relationships/slideLayout" Target="../slideLayouts/slideLayout1107.xml"/><Relationship Id="rId525" Type="http://schemas.openxmlformats.org/officeDocument/2006/relationships/slideLayout" Target="../slideLayouts/slideLayout1314.xml"/><Relationship Id="rId567" Type="http://schemas.openxmlformats.org/officeDocument/2006/relationships/slideLayout" Target="../slideLayouts/slideLayout1356.xml"/><Relationship Id="rId732" Type="http://schemas.openxmlformats.org/officeDocument/2006/relationships/slideLayout" Target="../slideLayouts/slideLayout1521.xml"/><Relationship Id="rId99" Type="http://schemas.openxmlformats.org/officeDocument/2006/relationships/slideLayout" Target="../slideLayouts/slideLayout888.xml"/><Relationship Id="rId122" Type="http://schemas.openxmlformats.org/officeDocument/2006/relationships/slideLayout" Target="../slideLayouts/slideLayout911.xml"/><Relationship Id="rId164" Type="http://schemas.openxmlformats.org/officeDocument/2006/relationships/slideLayout" Target="../slideLayouts/slideLayout953.xml"/><Relationship Id="rId371" Type="http://schemas.openxmlformats.org/officeDocument/2006/relationships/slideLayout" Target="../slideLayouts/slideLayout1160.xml"/><Relationship Id="rId774" Type="http://schemas.openxmlformats.org/officeDocument/2006/relationships/slideLayout" Target="../slideLayouts/slideLayout1563.xml"/><Relationship Id="rId427" Type="http://schemas.openxmlformats.org/officeDocument/2006/relationships/slideLayout" Target="../slideLayouts/slideLayout1216.xml"/><Relationship Id="rId469" Type="http://schemas.openxmlformats.org/officeDocument/2006/relationships/slideLayout" Target="../slideLayouts/slideLayout1258.xml"/><Relationship Id="rId634" Type="http://schemas.openxmlformats.org/officeDocument/2006/relationships/slideLayout" Target="../slideLayouts/slideLayout1423.xml"/><Relationship Id="rId676" Type="http://schemas.openxmlformats.org/officeDocument/2006/relationships/slideLayout" Target="../slideLayouts/slideLayout1465.xml"/><Relationship Id="rId26" Type="http://schemas.openxmlformats.org/officeDocument/2006/relationships/slideLayout" Target="../slideLayouts/slideLayout815.xml"/><Relationship Id="rId231" Type="http://schemas.openxmlformats.org/officeDocument/2006/relationships/slideLayout" Target="../slideLayouts/slideLayout1020.xml"/><Relationship Id="rId273" Type="http://schemas.openxmlformats.org/officeDocument/2006/relationships/slideLayout" Target="../slideLayouts/slideLayout1062.xml"/><Relationship Id="rId329" Type="http://schemas.openxmlformats.org/officeDocument/2006/relationships/slideLayout" Target="../slideLayouts/slideLayout1118.xml"/><Relationship Id="rId480" Type="http://schemas.openxmlformats.org/officeDocument/2006/relationships/slideLayout" Target="../slideLayouts/slideLayout1269.xml"/><Relationship Id="rId536" Type="http://schemas.openxmlformats.org/officeDocument/2006/relationships/slideLayout" Target="../slideLayouts/slideLayout1325.xml"/><Relationship Id="rId701" Type="http://schemas.openxmlformats.org/officeDocument/2006/relationships/slideLayout" Target="../slideLayouts/slideLayout1490.xml"/><Relationship Id="rId68" Type="http://schemas.openxmlformats.org/officeDocument/2006/relationships/slideLayout" Target="../slideLayouts/slideLayout857.xml"/><Relationship Id="rId133" Type="http://schemas.openxmlformats.org/officeDocument/2006/relationships/slideLayout" Target="../slideLayouts/slideLayout922.xml"/><Relationship Id="rId175" Type="http://schemas.openxmlformats.org/officeDocument/2006/relationships/slideLayout" Target="../slideLayouts/slideLayout964.xml"/><Relationship Id="rId340" Type="http://schemas.openxmlformats.org/officeDocument/2006/relationships/slideLayout" Target="../slideLayouts/slideLayout1129.xml"/><Relationship Id="rId578" Type="http://schemas.openxmlformats.org/officeDocument/2006/relationships/slideLayout" Target="../slideLayouts/slideLayout1367.xml"/><Relationship Id="rId743" Type="http://schemas.openxmlformats.org/officeDocument/2006/relationships/slideLayout" Target="../slideLayouts/slideLayout1532.xml"/><Relationship Id="rId785" Type="http://schemas.openxmlformats.org/officeDocument/2006/relationships/image" Target="../media/image5.emf"/><Relationship Id="rId200" Type="http://schemas.openxmlformats.org/officeDocument/2006/relationships/slideLayout" Target="../slideLayouts/slideLayout989.xml"/><Relationship Id="rId382" Type="http://schemas.openxmlformats.org/officeDocument/2006/relationships/slideLayout" Target="../slideLayouts/slideLayout1171.xml"/><Relationship Id="rId438" Type="http://schemas.openxmlformats.org/officeDocument/2006/relationships/slideLayout" Target="../slideLayouts/slideLayout1227.xml"/><Relationship Id="rId603" Type="http://schemas.openxmlformats.org/officeDocument/2006/relationships/slideLayout" Target="../slideLayouts/slideLayout1392.xml"/><Relationship Id="rId645" Type="http://schemas.openxmlformats.org/officeDocument/2006/relationships/slideLayout" Target="../slideLayouts/slideLayout1434.xml"/><Relationship Id="rId687" Type="http://schemas.openxmlformats.org/officeDocument/2006/relationships/slideLayout" Target="../slideLayouts/slideLayout1476.xml"/><Relationship Id="rId242" Type="http://schemas.openxmlformats.org/officeDocument/2006/relationships/slideLayout" Target="../slideLayouts/slideLayout1031.xml"/><Relationship Id="rId284" Type="http://schemas.openxmlformats.org/officeDocument/2006/relationships/slideLayout" Target="../slideLayouts/slideLayout1073.xml"/><Relationship Id="rId491" Type="http://schemas.openxmlformats.org/officeDocument/2006/relationships/slideLayout" Target="../slideLayouts/slideLayout1280.xml"/><Relationship Id="rId505" Type="http://schemas.openxmlformats.org/officeDocument/2006/relationships/slideLayout" Target="../slideLayouts/slideLayout1294.xml"/><Relationship Id="rId712" Type="http://schemas.openxmlformats.org/officeDocument/2006/relationships/slideLayout" Target="../slideLayouts/slideLayout1501.xml"/><Relationship Id="rId37" Type="http://schemas.openxmlformats.org/officeDocument/2006/relationships/slideLayout" Target="../slideLayouts/slideLayout826.xml"/><Relationship Id="rId79" Type="http://schemas.openxmlformats.org/officeDocument/2006/relationships/slideLayout" Target="../slideLayouts/slideLayout868.xml"/><Relationship Id="rId102" Type="http://schemas.openxmlformats.org/officeDocument/2006/relationships/slideLayout" Target="../slideLayouts/slideLayout891.xml"/><Relationship Id="rId144" Type="http://schemas.openxmlformats.org/officeDocument/2006/relationships/slideLayout" Target="../slideLayouts/slideLayout933.xml"/><Relationship Id="rId547" Type="http://schemas.openxmlformats.org/officeDocument/2006/relationships/slideLayout" Target="../slideLayouts/slideLayout1336.xml"/><Relationship Id="rId589" Type="http://schemas.openxmlformats.org/officeDocument/2006/relationships/slideLayout" Target="../slideLayouts/slideLayout1378.xml"/><Relationship Id="rId754" Type="http://schemas.openxmlformats.org/officeDocument/2006/relationships/slideLayout" Target="../slideLayouts/slideLayout1543.xml"/><Relationship Id="rId90" Type="http://schemas.openxmlformats.org/officeDocument/2006/relationships/slideLayout" Target="../slideLayouts/slideLayout879.xml"/><Relationship Id="rId186" Type="http://schemas.openxmlformats.org/officeDocument/2006/relationships/slideLayout" Target="../slideLayouts/slideLayout975.xml"/><Relationship Id="rId351" Type="http://schemas.openxmlformats.org/officeDocument/2006/relationships/slideLayout" Target="../slideLayouts/slideLayout1140.xml"/><Relationship Id="rId393" Type="http://schemas.openxmlformats.org/officeDocument/2006/relationships/slideLayout" Target="../slideLayouts/slideLayout1182.xml"/><Relationship Id="rId407" Type="http://schemas.openxmlformats.org/officeDocument/2006/relationships/slideLayout" Target="../slideLayouts/slideLayout1196.xml"/><Relationship Id="rId449" Type="http://schemas.openxmlformats.org/officeDocument/2006/relationships/slideLayout" Target="../slideLayouts/slideLayout1238.xml"/><Relationship Id="rId614" Type="http://schemas.openxmlformats.org/officeDocument/2006/relationships/slideLayout" Target="../slideLayouts/slideLayout1403.xml"/><Relationship Id="rId656" Type="http://schemas.openxmlformats.org/officeDocument/2006/relationships/slideLayout" Target="../slideLayouts/slideLayout1445.xml"/><Relationship Id="rId211" Type="http://schemas.openxmlformats.org/officeDocument/2006/relationships/slideLayout" Target="../slideLayouts/slideLayout1000.xml"/><Relationship Id="rId253" Type="http://schemas.openxmlformats.org/officeDocument/2006/relationships/slideLayout" Target="../slideLayouts/slideLayout1042.xml"/><Relationship Id="rId295" Type="http://schemas.openxmlformats.org/officeDocument/2006/relationships/slideLayout" Target="../slideLayouts/slideLayout1084.xml"/><Relationship Id="rId309" Type="http://schemas.openxmlformats.org/officeDocument/2006/relationships/slideLayout" Target="../slideLayouts/slideLayout1098.xml"/><Relationship Id="rId460" Type="http://schemas.openxmlformats.org/officeDocument/2006/relationships/slideLayout" Target="../slideLayouts/slideLayout1249.xml"/><Relationship Id="rId516" Type="http://schemas.openxmlformats.org/officeDocument/2006/relationships/slideLayout" Target="../slideLayouts/slideLayout1305.xml"/><Relationship Id="rId698" Type="http://schemas.openxmlformats.org/officeDocument/2006/relationships/slideLayout" Target="../slideLayouts/slideLayout1487.xml"/><Relationship Id="rId48" Type="http://schemas.openxmlformats.org/officeDocument/2006/relationships/slideLayout" Target="../slideLayouts/slideLayout837.xml"/><Relationship Id="rId113" Type="http://schemas.openxmlformats.org/officeDocument/2006/relationships/slideLayout" Target="../slideLayouts/slideLayout902.xml"/><Relationship Id="rId320" Type="http://schemas.openxmlformats.org/officeDocument/2006/relationships/slideLayout" Target="../slideLayouts/slideLayout1109.xml"/><Relationship Id="rId558" Type="http://schemas.openxmlformats.org/officeDocument/2006/relationships/slideLayout" Target="../slideLayouts/slideLayout1347.xml"/><Relationship Id="rId723" Type="http://schemas.openxmlformats.org/officeDocument/2006/relationships/slideLayout" Target="../slideLayouts/slideLayout1512.xml"/><Relationship Id="rId765" Type="http://schemas.openxmlformats.org/officeDocument/2006/relationships/slideLayout" Target="../slideLayouts/slideLayout1554.xml"/><Relationship Id="rId155" Type="http://schemas.openxmlformats.org/officeDocument/2006/relationships/slideLayout" Target="../slideLayouts/slideLayout944.xml"/><Relationship Id="rId197" Type="http://schemas.openxmlformats.org/officeDocument/2006/relationships/slideLayout" Target="../slideLayouts/slideLayout986.xml"/><Relationship Id="rId362" Type="http://schemas.openxmlformats.org/officeDocument/2006/relationships/slideLayout" Target="../slideLayouts/slideLayout1151.xml"/><Relationship Id="rId418" Type="http://schemas.openxmlformats.org/officeDocument/2006/relationships/slideLayout" Target="../slideLayouts/slideLayout1207.xml"/><Relationship Id="rId625" Type="http://schemas.openxmlformats.org/officeDocument/2006/relationships/slideLayout" Target="../slideLayouts/slideLayout1414.xml"/><Relationship Id="rId222" Type="http://schemas.openxmlformats.org/officeDocument/2006/relationships/slideLayout" Target="../slideLayouts/slideLayout1011.xml"/><Relationship Id="rId264" Type="http://schemas.openxmlformats.org/officeDocument/2006/relationships/slideLayout" Target="../slideLayouts/slideLayout1053.xml"/><Relationship Id="rId471" Type="http://schemas.openxmlformats.org/officeDocument/2006/relationships/slideLayout" Target="../slideLayouts/slideLayout1260.xml"/><Relationship Id="rId667" Type="http://schemas.openxmlformats.org/officeDocument/2006/relationships/slideLayout" Target="../slideLayouts/slideLayout1456.xml"/><Relationship Id="rId17" Type="http://schemas.openxmlformats.org/officeDocument/2006/relationships/slideLayout" Target="../slideLayouts/slideLayout806.xml"/><Relationship Id="rId59" Type="http://schemas.openxmlformats.org/officeDocument/2006/relationships/slideLayout" Target="../slideLayouts/slideLayout848.xml"/><Relationship Id="rId124" Type="http://schemas.openxmlformats.org/officeDocument/2006/relationships/slideLayout" Target="../slideLayouts/slideLayout913.xml"/><Relationship Id="rId527" Type="http://schemas.openxmlformats.org/officeDocument/2006/relationships/slideLayout" Target="../slideLayouts/slideLayout1316.xml"/><Relationship Id="rId569" Type="http://schemas.openxmlformats.org/officeDocument/2006/relationships/slideLayout" Target="../slideLayouts/slideLayout1358.xml"/><Relationship Id="rId734" Type="http://schemas.openxmlformats.org/officeDocument/2006/relationships/slideLayout" Target="../slideLayouts/slideLayout1523.xml"/><Relationship Id="rId776" Type="http://schemas.openxmlformats.org/officeDocument/2006/relationships/slideLayout" Target="../slideLayouts/slideLayout1565.xml"/><Relationship Id="rId70" Type="http://schemas.openxmlformats.org/officeDocument/2006/relationships/slideLayout" Target="../slideLayouts/slideLayout859.xml"/><Relationship Id="rId166" Type="http://schemas.openxmlformats.org/officeDocument/2006/relationships/slideLayout" Target="../slideLayouts/slideLayout955.xml"/><Relationship Id="rId331" Type="http://schemas.openxmlformats.org/officeDocument/2006/relationships/slideLayout" Target="../slideLayouts/slideLayout1120.xml"/><Relationship Id="rId373" Type="http://schemas.openxmlformats.org/officeDocument/2006/relationships/slideLayout" Target="../slideLayouts/slideLayout1162.xml"/><Relationship Id="rId429" Type="http://schemas.openxmlformats.org/officeDocument/2006/relationships/slideLayout" Target="../slideLayouts/slideLayout1218.xml"/><Relationship Id="rId580" Type="http://schemas.openxmlformats.org/officeDocument/2006/relationships/slideLayout" Target="../slideLayouts/slideLayout1369.xml"/><Relationship Id="rId636" Type="http://schemas.openxmlformats.org/officeDocument/2006/relationships/slideLayout" Target="../slideLayouts/slideLayout1425.xml"/><Relationship Id="rId1" Type="http://schemas.openxmlformats.org/officeDocument/2006/relationships/slideLayout" Target="../slideLayouts/slideLayout790.xml"/><Relationship Id="rId233" Type="http://schemas.openxmlformats.org/officeDocument/2006/relationships/slideLayout" Target="../slideLayouts/slideLayout1022.xml"/><Relationship Id="rId440" Type="http://schemas.openxmlformats.org/officeDocument/2006/relationships/slideLayout" Target="../slideLayouts/slideLayout1229.xml"/><Relationship Id="rId678" Type="http://schemas.openxmlformats.org/officeDocument/2006/relationships/slideLayout" Target="../slideLayouts/slideLayout1467.xml"/><Relationship Id="rId28" Type="http://schemas.openxmlformats.org/officeDocument/2006/relationships/slideLayout" Target="../slideLayouts/slideLayout817.xml"/><Relationship Id="rId275" Type="http://schemas.openxmlformats.org/officeDocument/2006/relationships/slideLayout" Target="../slideLayouts/slideLayout1064.xml"/><Relationship Id="rId300" Type="http://schemas.openxmlformats.org/officeDocument/2006/relationships/slideLayout" Target="../slideLayouts/slideLayout1089.xml"/><Relationship Id="rId482" Type="http://schemas.openxmlformats.org/officeDocument/2006/relationships/slideLayout" Target="../slideLayouts/slideLayout1271.xml"/><Relationship Id="rId538" Type="http://schemas.openxmlformats.org/officeDocument/2006/relationships/slideLayout" Target="../slideLayouts/slideLayout1327.xml"/><Relationship Id="rId703" Type="http://schemas.openxmlformats.org/officeDocument/2006/relationships/slideLayout" Target="../slideLayouts/slideLayout1492.xml"/><Relationship Id="rId745" Type="http://schemas.openxmlformats.org/officeDocument/2006/relationships/slideLayout" Target="../slideLayouts/slideLayout1534.xml"/><Relationship Id="rId81" Type="http://schemas.openxmlformats.org/officeDocument/2006/relationships/slideLayout" Target="../slideLayouts/slideLayout870.xml"/><Relationship Id="rId135" Type="http://schemas.openxmlformats.org/officeDocument/2006/relationships/slideLayout" Target="../slideLayouts/slideLayout924.xml"/><Relationship Id="rId177" Type="http://schemas.openxmlformats.org/officeDocument/2006/relationships/slideLayout" Target="../slideLayouts/slideLayout966.xml"/><Relationship Id="rId342" Type="http://schemas.openxmlformats.org/officeDocument/2006/relationships/slideLayout" Target="../slideLayouts/slideLayout1131.xml"/><Relationship Id="rId384" Type="http://schemas.openxmlformats.org/officeDocument/2006/relationships/slideLayout" Target="../slideLayouts/slideLayout1173.xml"/><Relationship Id="rId591" Type="http://schemas.openxmlformats.org/officeDocument/2006/relationships/slideLayout" Target="../slideLayouts/slideLayout1380.xml"/><Relationship Id="rId605" Type="http://schemas.openxmlformats.org/officeDocument/2006/relationships/slideLayout" Target="../slideLayouts/slideLayout1394.xml"/><Relationship Id="rId787" Type="http://schemas.openxmlformats.org/officeDocument/2006/relationships/image" Target="../media/image7.emf"/><Relationship Id="rId202" Type="http://schemas.openxmlformats.org/officeDocument/2006/relationships/slideLayout" Target="../slideLayouts/slideLayout991.xml"/><Relationship Id="rId244" Type="http://schemas.openxmlformats.org/officeDocument/2006/relationships/slideLayout" Target="../slideLayouts/slideLayout1033.xml"/><Relationship Id="rId647" Type="http://schemas.openxmlformats.org/officeDocument/2006/relationships/slideLayout" Target="../slideLayouts/slideLayout1436.xml"/><Relationship Id="rId689" Type="http://schemas.openxmlformats.org/officeDocument/2006/relationships/slideLayout" Target="../slideLayouts/slideLayout1478.xml"/><Relationship Id="rId39" Type="http://schemas.openxmlformats.org/officeDocument/2006/relationships/slideLayout" Target="../slideLayouts/slideLayout828.xml"/><Relationship Id="rId286" Type="http://schemas.openxmlformats.org/officeDocument/2006/relationships/slideLayout" Target="../slideLayouts/slideLayout1075.xml"/><Relationship Id="rId451" Type="http://schemas.openxmlformats.org/officeDocument/2006/relationships/slideLayout" Target="../slideLayouts/slideLayout1240.xml"/><Relationship Id="rId493" Type="http://schemas.openxmlformats.org/officeDocument/2006/relationships/slideLayout" Target="../slideLayouts/slideLayout1282.xml"/><Relationship Id="rId507" Type="http://schemas.openxmlformats.org/officeDocument/2006/relationships/slideLayout" Target="../slideLayouts/slideLayout1296.xml"/><Relationship Id="rId549" Type="http://schemas.openxmlformats.org/officeDocument/2006/relationships/slideLayout" Target="../slideLayouts/slideLayout1338.xml"/><Relationship Id="rId714" Type="http://schemas.openxmlformats.org/officeDocument/2006/relationships/slideLayout" Target="../slideLayouts/slideLayout1503.xml"/><Relationship Id="rId756" Type="http://schemas.openxmlformats.org/officeDocument/2006/relationships/slideLayout" Target="../slideLayouts/slideLayout1545.xml"/><Relationship Id="rId50" Type="http://schemas.openxmlformats.org/officeDocument/2006/relationships/slideLayout" Target="../slideLayouts/slideLayout839.xml"/><Relationship Id="rId104" Type="http://schemas.openxmlformats.org/officeDocument/2006/relationships/slideLayout" Target="../slideLayouts/slideLayout893.xml"/><Relationship Id="rId146" Type="http://schemas.openxmlformats.org/officeDocument/2006/relationships/slideLayout" Target="../slideLayouts/slideLayout935.xml"/><Relationship Id="rId188" Type="http://schemas.openxmlformats.org/officeDocument/2006/relationships/slideLayout" Target="../slideLayouts/slideLayout977.xml"/><Relationship Id="rId311" Type="http://schemas.openxmlformats.org/officeDocument/2006/relationships/slideLayout" Target="../slideLayouts/slideLayout1100.xml"/><Relationship Id="rId353" Type="http://schemas.openxmlformats.org/officeDocument/2006/relationships/slideLayout" Target="../slideLayouts/slideLayout1142.xml"/><Relationship Id="rId395" Type="http://schemas.openxmlformats.org/officeDocument/2006/relationships/slideLayout" Target="../slideLayouts/slideLayout1184.xml"/><Relationship Id="rId409" Type="http://schemas.openxmlformats.org/officeDocument/2006/relationships/slideLayout" Target="../slideLayouts/slideLayout1198.xml"/><Relationship Id="rId560" Type="http://schemas.openxmlformats.org/officeDocument/2006/relationships/slideLayout" Target="../slideLayouts/slideLayout1349.xml"/><Relationship Id="rId92" Type="http://schemas.openxmlformats.org/officeDocument/2006/relationships/slideLayout" Target="../slideLayouts/slideLayout881.xml"/><Relationship Id="rId213" Type="http://schemas.openxmlformats.org/officeDocument/2006/relationships/slideLayout" Target="../slideLayouts/slideLayout1002.xml"/><Relationship Id="rId420" Type="http://schemas.openxmlformats.org/officeDocument/2006/relationships/slideLayout" Target="../slideLayouts/slideLayout1209.xml"/><Relationship Id="rId616" Type="http://schemas.openxmlformats.org/officeDocument/2006/relationships/slideLayout" Target="../slideLayouts/slideLayout1405.xml"/><Relationship Id="rId658" Type="http://schemas.openxmlformats.org/officeDocument/2006/relationships/slideLayout" Target="../slideLayouts/slideLayout1447.xml"/><Relationship Id="rId255" Type="http://schemas.openxmlformats.org/officeDocument/2006/relationships/slideLayout" Target="../slideLayouts/slideLayout1044.xml"/><Relationship Id="rId297" Type="http://schemas.openxmlformats.org/officeDocument/2006/relationships/slideLayout" Target="../slideLayouts/slideLayout1086.xml"/><Relationship Id="rId462" Type="http://schemas.openxmlformats.org/officeDocument/2006/relationships/slideLayout" Target="../slideLayouts/slideLayout1251.xml"/><Relationship Id="rId518" Type="http://schemas.openxmlformats.org/officeDocument/2006/relationships/slideLayout" Target="../slideLayouts/slideLayout1307.xml"/><Relationship Id="rId725" Type="http://schemas.openxmlformats.org/officeDocument/2006/relationships/slideLayout" Target="../slideLayouts/slideLayout1514.xml"/><Relationship Id="rId115" Type="http://schemas.openxmlformats.org/officeDocument/2006/relationships/slideLayout" Target="../slideLayouts/slideLayout904.xml"/><Relationship Id="rId157" Type="http://schemas.openxmlformats.org/officeDocument/2006/relationships/slideLayout" Target="../slideLayouts/slideLayout946.xml"/><Relationship Id="rId322" Type="http://schemas.openxmlformats.org/officeDocument/2006/relationships/slideLayout" Target="../slideLayouts/slideLayout1111.xml"/><Relationship Id="rId364" Type="http://schemas.openxmlformats.org/officeDocument/2006/relationships/slideLayout" Target="../slideLayouts/slideLayout1153.xml"/><Relationship Id="rId767" Type="http://schemas.openxmlformats.org/officeDocument/2006/relationships/slideLayout" Target="../slideLayouts/slideLayout1556.xml"/><Relationship Id="rId61" Type="http://schemas.openxmlformats.org/officeDocument/2006/relationships/slideLayout" Target="../slideLayouts/slideLayout850.xml"/><Relationship Id="rId199" Type="http://schemas.openxmlformats.org/officeDocument/2006/relationships/slideLayout" Target="../slideLayouts/slideLayout988.xml"/><Relationship Id="rId571" Type="http://schemas.openxmlformats.org/officeDocument/2006/relationships/slideLayout" Target="../slideLayouts/slideLayout1360.xml"/><Relationship Id="rId627" Type="http://schemas.openxmlformats.org/officeDocument/2006/relationships/slideLayout" Target="../slideLayouts/slideLayout1416.xml"/><Relationship Id="rId669" Type="http://schemas.openxmlformats.org/officeDocument/2006/relationships/slideLayout" Target="../slideLayouts/slideLayout1458.xml"/><Relationship Id="rId19" Type="http://schemas.openxmlformats.org/officeDocument/2006/relationships/slideLayout" Target="../slideLayouts/slideLayout808.xml"/><Relationship Id="rId224" Type="http://schemas.openxmlformats.org/officeDocument/2006/relationships/slideLayout" Target="../slideLayouts/slideLayout1013.xml"/><Relationship Id="rId266" Type="http://schemas.openxmlformats.org/officeDocument/2006/relationships/slideLayout" Target="../slideLayouts/slideLayout1055.xml"/><Relationship Id="rId431" Type="http://schemas.openxmlformats.org/officeDocument/2006/relationships/slideLayout" Target="../slideLayouts/slideLayout1220.xml"/><Relationship Id="rId473" Type="http://schemas.openxmlformats.org/officeDocument/2006/relationships/slideLayout" Target="../slideLayouts/slideLayout1262.xml"/><Relationship Id="rId529" Type="http://schemas.openxmlformats.org/officeDocument/2006/relationships/slideLayout" Target="../slideLayouts/slideLayout1318.xml"/><Relationship Id="rId680" Type="http://schemas.openxmlformats.org/officeDocument/2006/relationships/slideLayout" Target="../slideLayouts/slideLayout1469.xml"/><Relationship Id="rId736" Type="http://schemas.openxmlformats.org/officeDocument/2006/relationships/slideLayout" Target="../slideLayouts/slideLayout1525.xml"/><Relationship Id="rId30" Type="http://schemas.openxmlformats.org/officeDocument/2006/relationships/slideLayout" Target="../slideLayouts/slideLayout819.xml"/><Relationship Id="rId126" Type="http://schemas.openxmlformats.org/officeDocument/2006/relationships/slideLayout" Target="../slideLayouts/slideLayout915.xml"/><Relationship Id="rId168" Type="http://schemas.openxmlformats.org/officeDocument/2006/relationships/slideLayout" Target="../slideLayouts/slideLayout957.xml"/><Relationship Id="rId333" Type="http://schemas.openxmlformats.org/officeDocument/2006/relationships/slideLayout" Target="../slideLayouts/slideLayout1122.xml"/><Relationship Id="rId540" Type="http://schemas.openxmlformats.org/officeDocument/2006/relationships/slideLayout" Target="../slideLayouts/slideLayout1329.xml"/><Relationship Id="rId778" Type="http://schemas.openxmlformats.org/officeDocument/2006/relationships/theme" Target="../theme/theme3.xml"/><Relationship Id="rId72" Type="http://schemas.openxmlformats.org/officeDocument/2006/relationships/slideLayout" Target="../slideLayouts/slideLayout861.xml"/><Relationship Id="rId375" Type="http://schemas.openxmlformats.org/officeDocument/2006/relationships/slideLayout" Target="../slideLayouts/slideLayout1164.xml"/><Relationship Id="rId582" Type="http://schemas.openxmlformats.org/officeDocument/2006/relationships/slideLayout" Target="../slideLayouts/slideLayout1371.xml"/><Relationship Id="rId638" Type="http://schemas.openxmlformats.org/officeDocument/2006/relationships/slideLayout" Target="../slideLayouts/slideLayout1427.xml"/><Relationship Id="rId3" Type="http://schemas.openxmlformats.org/officeDocument/2006/relationships/slideLayout" Target="../slideLayouts/slideLayout792.xml"/><Relationship Id="rId235" Type="http://schemas.openxmlformats.org/officeDocument/2006/relationships/slideLayout" Target="../slideLayouts/slideLayout1024.xml"/><Relationship Id="rId277" Type="http://schemas.openxmlformats.org/officeDocument/2006/relationships/slideLayout" Target="../slideLayouts/slideLayout1066.xml"/><Relationship Id="rId400" Type="http://schemas.openxmlformats.org/officeDocument/2006/relationships/slideLayout" Target="../slideLayouts/slideLayout1189.xml"/><Relationship Id="rId442" Type="http://schemas.openxmlformats.org/officeDocument/2006/relationships/slideLayout" Target="../slideLayouts/slideLayout1231.xml"/><Relationship Id="rId484" Type="http://schemas.openxmlformats.org/officeDocument/2006/relationships/slideLayout" Target="../slideLayouts/slideLayout1273.xml"/><Relationship Id="rId705" Type="http://schemas.openxmlformats.org/officeDocument/2006/relationships/slideLayout" Target="../slideLayouts/slideLayout1494.xml"/><Relationship Id="rId137" Type="http://schemas.openxmlformats.org/officeDocument/2006/relationships/slideLayout" Target="../slideLayouts/slideLayout926.xml"/><Relationship Id="rId302" Type="http://schemas.openxmlformats.org/officeDocument/2006/relationships/slideLayout" Target="../slideLayouts/slideLayout1091.xml"/><Relationship Id="rId344" Type="http://schemas.openxmlformats.org/officeDocument/2006/relationships/slideLayout" Target="../slideLayouts/slideLayout1133.xml"/><Relationship Id="rId691" Type="http://schemas.openxmlformats.org/officeDocument/2006/relationships/slideLayout" Target="../slideLayouts/slideLayout1480.xml"/><Relationship Id="rId747" Type="http://schemas.openxmlformats.org/officeDocument/2006/relationships/slideLayout" Target="../slideLayouts/slideLayout1536.xml"/><Relationship Id="rId41" Type="http://schemas.openxmlformats.org/officeDocument/2006/relationships/slideLayout" Target="../slideLayouts/slideLayout830.xml"/><Relationship Id="rId83" Type="http://schemas.openxmlformats.org/officeDocument/2006/relationships/slideLayout" Target="../slideLayouts/slideLayout872.xml"/><Relationship Id="rId179" Type="http://schemas.openxmlformats.org/officeDocument/2006/relationships/slideLayout" Target="../slideLayouts/slideLayout968.xml"/><Relationship Id="rId386" Type="http://schemas.openxmlformats.org/officeDocument/2006/relationships/slideLayout" Target="../slideLayouts/slideLayout1175.xml"/><Relationship Id="rId551" Type="http://schemas.openxmlformats.org/officeDocument/2006/relationships/slideLayout" Target="../slideLayouts/slideLayout1340.xml"/><Relationship Id="rId593" Type="http://schemas.openxmlformats.org/officeDocument/2006/relationships/slideLayout" Target="../slideLayouts/slideLayout1382.xml"/><Relationship Id="rId607" Type="http://schemas.openxmlformats.org/officeDocument/2006/relationships/slideLayout" Target="../slideLayouts/slideLayout1396.xml"/><Relationship Id="rId649" Type="http://schemas.openxmlformats.org/officeDocument/2006/relationships/slideLayout" Target="../slideLayouts/slideLayout1438.xml"/><Relationship Id="rId190" Type="http://schemas.openxmlformats.org/officeDocument/2006/relationships/slideLayout" Target="../slideLayouts/slideLayout979.xml"/><Relationship Id="rId204" Type="http://schemas.openxmlformats.org/officeDocument/2006/relationships/slideLayout" Target="../slideLayouts/slideLayout993.xml"/><Relationship Id="rId246" Type="http://schemas.openxmlformats.org/officeDocument/2006/relationships/slideLayout" Target="../slideLayouts/slideLayout1035.xml"/><Relationship Id="rId288" Type="http://schemas.openxmlformats.org/officeDocument/2006/relationships/slideLayout" Target="../slideLayouts/slideLayout1077.xml"/><Relationship Id="rId411" Type="http://schemas.openxmlformats.org/officeDocument/2006/relationships/slideLayout" Target="../slideLayouts/slideLayout1200.xml"/><Relationship Id="rId453" Type="http://schemas.openxmlformats.org/officeDocument/2006/relationships/slideLayout" Target="../slideLayouts/slideLayout1242.xml"/><Relationship Id="rId509" Type="http://schemas.openxmlformats.org/officeDocument/2006/relationships/slideLayout" Target="../slideLayouts/slideLayout1298.xml"/><Relationship Id="rId660" Type="http://schemas.openxmlformats.org/officeDocument/2006/relationships/slideLayout" Target="../slideLayouts/slideLayout1449.xml"/><Relationship Id="rId106" Type="http://schemas.openxmlformats.org/officeDocument/2006/relationships/slideLayout" Target="../slideLayouts/slideLayout895.xml"/><Relationship Id="rId313" Type="http://schemas.openxmlformats.org/officeDocument/2006/relationships/slideLayout" Target="../slideLayouts/slideLayout1102.xml"/><Relationship Id="rId495" Type="http://schemas.openxmlformats.org/officeDocument/2006/relationships/slideLayout" Target="../slideLayouts/slideLayout1284.xml"/><Relationship Id="rId716" Type="http://schemas.openxmlformats.org/officeDocument/2006/relationships/slideLayout" Target="../slideLayouts/slideLayout1505.xml"/><Relationship Id="rId758" Type="http://schemas.openxmlformats.org/officeDocument/2006/relationships/slideLayout" Target="../slideLayouts/slideLayout1547.xml"/><Relationship Id="rId10" Type="http://schemas.openxmlformats.org/officeDocument/2006/relationships/slideLayout" Target="../slideLayouts/slideLayout799.xml"/><Relationship Id="rId52" Type="http://schemas.openxmlformats.org/officeDocument/2006/relationships/slideLayout" Target="../slideLayouts/slideLayout841.xml"/><Relationship Id="rId94" Type="http://schemas.openxmlformats.org/officeDocument/2006/relationships/slideLayout" Target="../slideLayouts/slideLayout883.xml"/><Relationship Id="rId148" Type="http://schemas.openxmlformats.org/officeDocument/2006/relationships/slideLayout" Target="../slideLayouts/slideLayout937.xml"/><Relationship Id="rId355" Type="http://schemas.openxmlformats.org/officeDocument/2006/relationships/slideLayout" Target="../slideLayouts/slideLayout1144.xml"/><Relationship Id="rId397" Type="http://schemas.openxmlformats.org/officeDocument/2006/relationships/slideLayout" Target="../slideLayouts/slideLayout1186.xml"/><Relationship Id="rId520" Type="http://schemas.openxmlformats.org/officeDocument/2006/relationships/slideLayout" Target="../slideLayouts/slideLayout1309.xml"/><Relationship Id="rId562" Type="http://schemas.openxmlformats.org/officeDocument/2006/relationships/slideLayout" Target="../slideLayouts/slideLayout1351.xml"/><Relationship Id="rId618" Type="http://schemas.openxmlformats.org/officeDocument/2006/relationships/slideLayout" Target="../slideLayouts/slideLayout1407.xml"/><Relationship Id="rId215" Type="http://schemas.openxmlformats.org/officeDocument/2006/relationships/slideLayout" Target="../slideLayouts/slideLayout1004.xml"/><Relationship Id="rId257" Type="http://schemas.openxmlformats.org/officeDocument/2006/relationships/slideLayout" Target="../slideLayouts/slideLayout1046.xml"/><Relationship Id="rId422" Type="http://schemas.openxmlformats.org/officeDocument/2006/relationships/slideLayout" Target="../slideLayouts/slideLayout1211.xml"/><Relationship Id="rId464" Type="http://schemas.openxmlformats.org/officeDocument/2006/relationships/slideLayout" Target="../slideLayouts/slideLayout1253.xml"/><Relationship Id="rId299" Type="http://schemas.openxmlformats.org/officeDocument/2006/relationships/slideLayout" Target="../slideLayouts/slideLayout1088.xml"/><Relationship Id="rId727" Type="http://schemas.openxmlformats.org/officeDocument/2006/relationships/slideLayout" Target="../slideLayouts/slideLayout1516.xml"/><Relationship Id="rId63" Type="http://schemas.openxmlformats.org/officeDocument/2006/relationships/slideLayout" Target="../slideLayouts/slideLayout852.xml"/><Relationship Id="rId159" Type="http://schemas.openxmlformats.org/officeDocument/2006/relationships/slideLayout" Target="../slideLayouts/slideLayout948.xml"/><Relationship Id="rId366" Type="http://schemas.openxmlformats.org/officeDocument/2006/relationships/slideLayout" Target="../slideLayouts/slideLayout1155.xml"/><Relationship Id="rId573" Type="http://schemas.openxmlformats.org/officeDocument/2006/relationships/slideLayout" Target="../slideLayouts/slideLayout1362.xml"/><Relationship Id="rId780" Type="http://schemas.openxmlformats.org/officeDocument/2006/relationships/audio" Target="../media/media1.mp3"/><Relationship Id="rId226" Type="http://schemas.openxmlformats.org/officeDocument/2006/relationships/slideLayout" Target="../slideLayouts/slideLayout1015.xml"/><Relationship Id="rId433" Type="http://schemas.openxmlformats.org/officeDocument/2006/relationships/slideLayout" Target="../slideLayouts/slideLayout1222.xml"/><Relationship Id="rId640" Type="http://schemas.openxmlformats.org/officeDocument/2006/relationships/slideLayout" Target="../slideLayouts/slideLayout1429.xml"/><Relationship Id="rId738" Type="http://schemas.openxmlformats.org/officeDocument/2006/relationships/slideLayout" Target="../slideLayouts/slideLayout1527.xml"/><Relationship Id="rId74" Type="http://schemas.openxmlformats.org/officeDocument/2006/relationships/slideLayout" Target="../slideLayouts/slideLayout863.xml"/><Relationship Id="rId377" Type="http://schemas.openxmlformats.org/officeDocument/2006/relationships/slideLayout" Target="../slideLayouts/slideLayout1166.xml"/><Relationship Id="rId500" Type="http://schemas.openxmlformats.org/officeDocument/2006/relationships/slideLayout" Target="../slideLayouts/slideLayout1289.xml"/><Relationship Id="rId584" Type="http://schemas.openxmlformats.org/officeDocument/2006/relationships/slideLayout" Target="../slideLayouts/slideLayout1373.xml"/><Relationship Id="rId5" Type="http://schemas.openxmlformats.org/officeDocument/2006/relationships/slideLayout" Target="../slideLayouts/slideLayout794.xml"/><Relationship Id="rId237" Type="http://schemas.openxmlformats.org/officeDocument/2006/relationships/slideLayout" Target="../slideLayouts/slideLayout1026.xml"/><Relationship Id="rId444" Type="http://schemas.openxmlformats.org/officeDocument/2006/relationships/slideLayout" Target="../slideLayouts/slideLayout1233.xml"/><Relationship Id="rId651" Type="http://schemas.openxmlformats.org/officeDocument/2006/relationships/slideLayout" Target="../slideLayouts/slideLayout1440.xml"/><Relationship Id="rId749" Type="http://schemas.openxmlformats.org/officeDocument/2006/relationships/slideLayout" Target="../slideLayouts/slideLayout1538.xml"/><Relationship Id="rId290" Type="http://schemas.openxmlformats.org/officeDocument/2006/relationships/slideLayout" Target="../slideLayouts/slideLayout1079.xml"/><Relationship Id="rId304" Type="http://schemas.openxmlformats.org/officeDocument/2006/relationships/slideLayout" Target="../slideLayouts/slideLayout1093.xml"/><Relationship Id="rId388" Type="http://schemas.openxmlformats.org/officeDocument/2006/relationships/slideLayout" Target="../slideLayouts/slideLayout1177.xml"/><Relationship Id="rId511" Type="http://schemas.openxmlformats.org/officeDocument/2006/relationships/slideLayout" Target="../slideLayouts/slideLayout1300.xml"/><Relationship Id="rId609" Type="http://schemas.openxmlformats.org/officeDocument/2006/relationships/slideLayout" Target="../slideLayouts/slideLayout1398.xml"/><Relationship Id="rId85" Type="http://schemas.openxmlformats.org/officeDocument/2006/relationships/slideLayout" Target="../slideLayouts/slideLayout874.xml"/><Relationship Id="rId150" Type="http://schemas.openxmlformats.org/officeDocument/2006/relationships/slideLayout" Target="../slideLayouts/slideLayout939.xml"/><Relationship Id="rId595" Type="http://schemas.openxmlformats.org/officeDocument/2006/relationships/slideLayout" Target="../slideLayouts/slideLayout1384.xml"/><Relationship Id="rId248" Type="http://schemas.openxmlformats.org/officeDocument/2006/relationships/slideLayout" Target="../slideLayouts/slideLayout1037.xml"/><Relationship Id="rId455" Type="http://schemas.openxmlformats.org/officeDocument/2006/relationships/slideLayout" Target="../slideLayouts/slideLayout1244.xml"/><Relationship Id="rId662" Type="http://schemas.openxmlformats.org/officeDocument/2006/relationships/slideLayout" Target="../slideLayouts/slideLayout1451.xml"/><Relationship Id="rId12" Type="http://schemas.openxmlformats.org/officeDocument/2006/relationships/slideLayout" Target="../slideLayouts/slideLayout801.xml"/><Relationship Id="rId108" Type="http://schemas.openxmlformats.org/officeDocument/2006/relationships/slideLayout" Target="../slideLayouts/slideLayout897.xml"/><Relationship Id="rId315" Type="http://schemas.openxmlformats.org/officeDocument/2006/relationships/slideLayout" Target="../slideLayouts/slideLayout1104.xml"/><Relationship Id="rId522" Type="http://schemas.openxmlformats.org/officeDocument/2006/relationships/slideLayout" Target="../slideLayouts/slideLayout1311.xml"/><Relationship Id="rId96" Type="http://schemas.openxmlformats.org/officeDocument/2006/relationships/slideLayout" Target="../slideLayouts/slideLayout885.xml"/><Relationship Id="rId161" Type="http://schemas.openxmlformats.org/officeDocument/2006/relationships/slideLayout" Target="../slideLayouts/slideLayout950.xml"/><Relationship Id="rId399" Type="http://schemas.openxmlformats.org/officeDocument/2006/relationships/slideLayout" Target="../slideLayouts/slideLayout1188.xml"/><Relationship Id="rId259" Type="http://schemas.openxmlformats.org/officeDocument/2006/relationships/slideLayout" Target="../slideLayouts/slideLayout1048.xml"/><Relationship Id="rId466" Type="http://schemas.openxmlformats.org/officeDocument/2006/relationships/slideLayout" Target="../slideLayouts/slideLayout1255.xml"/><Relationship Id="rId673" Type="http://schemas.openxmlformats.org/officeDocument/2006/relationships/slideLayout" Target="../slideLayouts/slideLayout1462.xml"/><Relationship Id="rId23" Type="http://schemas.openxmlformats.org/officeDocument/2006/relationships/slideLayout" Target="../slideLayouts/slideLayout812.xml"/><Relationship Id="rId119" Type="http://schemas.openxmlformats.org/officeDocument/2006/relationships/slideLayout" Target="../slideLayouts/slideLayout908.xml"/><Relationship Id="rId326" Type="http://schemas.openxmlformats.org/officeDocument/2006/relationships/slideLayout" Target="../slideLayouts/slideLayout1115.xml"/><Relationship Id="rId533" Type="http://schemas.openxmlformats.org/officeDocument/2006/relationships/slideLayout" Target="../slideLayouts/slideLayout1322.xml"/><Relationship Id="rId740" Type="http://schemas.openxmlformats.org/officeDocument/2006/relationships/slideLayout" Target="../slideLayouts/slideLayout1529.xml"/><Relationship Id="rId172" Type="http://schemas.openxmlformats.org/officeDocument/2006/relationships/slideLayout" Target="../slideLayouts/slideLayout961.xml"/><Relationship Id="rId477" Type="http://schemas.openxmlformats.org/officeDocument/2006/relationships/slideLayout" Target="../slideLayouts/slideLayout1266.xml"/><Relationship Id="rId600" Type="http://schemas.openxmlformats.org/officeDocument/2006/relationships/slideLayout" Target="../slideLayouts/slideLayout1389.xml"/><Relationship Id="rId684" Type="http://schemas.openxmlformats.org/officeDocument/2006/relationships/slideLayout" Target="../slideLayouts/slideLayout1473.xml"/><Relationship Id="rId337" Type="http://schemas.openxmlformats.org/officeDocument/2006/relationships/slideLayout" Target="../slideLayouts/slideLayout1126.xml"/><Relationship Id="rId34" Type="http://schemas.openxmlformats.org/officeDocument/2006/relationships/slideLayout" Target="../slideLayouts/slideLayout823.xml"/><Relationship Id="rId544" Type="http://schemas.openxmlformats.org/officeDocument/2006/relationships/slideLayout" Target="../slideLayouts/slideLayout1333.xml"/><Relationship Id="rId751" Type="http://schemas.openxmlformats.org/officeDocument/2006/relationships/slideLayout" Target="../slideLayouts/slideLayout1540.xml"/><Relationship Id="rId183" Type="http://schemas.openxmlformats.org/officeDocument/2006/relationships/slideLayout" Target="../slideLayouts/slideLayout972.xml"/><Relationship Id="rId390" Type="http://schemas.openxmlformats.org/officeDocument/2006/relationships/slideLayout" Target="../slideLayouts/slideLayout1179.xml"/><Relationship Id="rId404" Type="http://schemas.openxmlformats.org/officeDocument/2006/relationships/slideLayout" Target="../slideLayouts/slideLayout1193.xml"/><Relationship Id="rId611" Type="http://schemas.openxmlformats.org/officeDocument/2006/relationships/slideLayout" Target="../slideLayouts/slideLayout1400.xml"/><Relationship Id="rId250" Type="http://schemas.openxmlformats.org/officeDocument/2006/relationships/slideLayout" Target="../slideLayouts/slideLayout1039.xml"/><Relationship Id="rId488" Type="http://schemas.openxmlformats.org/officeDocument/2006/relationships/slideLayout" Target="../slideLayouts/slideLayout1277.xml"/><Relationship Id="rId695" Type="http://schemas.openxmlformats.org/officeDocument/2006/relationships/slideLayout" Target="../slideLayouts/slideLayout1484.xml"/><Relationship Id="rId709" Type="http://schemas.openxmlformats.org/officeDocument/2006/relationships/slideLayout" Target="../slideLayouts/slideLayout1498.xml"/><Relationship Id="rId45" Type="http://schemas.openxmlformats.org/officeDocument/2006/relationships/slideLayout" Target="../slideLayouts/slideLayout834.xml"/><Relationship Id="rId110" Type="http://schemas.openxmlformats.org/officeDocument/2006/relationships/slideLayout" Target="../slideLayouts/slideLayout899.xml"/><Relationship Id="rId348" Type="http://schemas.openxmlformats.org/officeDocument/2006/relationships/slideLayout" Target="../slideLayouts/slideLayout1137.xml"/><Relationship Id="rId555" Type="http://schemas.openxmlformats.org/officeDocument/2006/relationships/slideLayout" Target="../slideLayouts/slideLayout1344.xml"/><Relationship Id="rId762" Type="http://schemas.openxmlformats.org/officeDocument/2006/relationships/slideLayout" Target="../slideLayouts/slideLayout1551.xml"/><Relationship Id="rId194" Type="http://schemas.openxmlformats.org/officeDocument/2006/relationships/slideLayout" Target="../slideLayouts/slideLayout983.xml"/><Relationship Id="rId208" Type="http://schemas.openxmlformats.org/officeDocument/2006/relationships/slideLayout" Target="../slideLayouts/slideLayout997.xml"/><Relationship Id="rId415" Type="http://schemas.openxmlformats.org/officeDocument/2006/relationships/slideLayout" Target="../slideLayouts/slideLayout1204.xml"/><Relationship Id="rId622" Type="http://schemas.openxmlformats.org/officeDocument/2006/relationships/slideLayout" Target="../slideLayouts/slideLayout1411.xml"/><Relationship Id="rId261" Type="http://schemas.openxmlformats.org/officeDocument/2006/relationships/slideLayout" Target="../slideLayouts/slideLayout1050.xml"/><Relationship Id="rId499" Type="http://schemas.openxmlformats.org/officeDocument/2006/relationships/slideLayout" Target="../slideLayouts/slideLayout1288.xml"/><Relationship Id="rId56" Type="http://schemas.openxmlformats.org/officeDocument/2006/relationships/slideLayout" Target="../slideLayouts/slideLayout845.xml"/><Relationship Id="rId359" Type="http://schemas.openxmlformats.org/officeDocument/2006/relationships/slideLayout" Target="../slideLayouts/slideLayout1148.xml"/><Relationship Id="rId566" Type="http://schemas.openxmlformats.org/officeDocument/2006/relationships/slideLayout" Target="../slideLayouts/slideLayout1355.xml"/><Relationship Id="rId773" Type="http://schemas.openxmlformats.org/officeDocument/2006/relationships/slideLayout" Target="../slideLayouts/slideLayout1562.xml"/><Relationship Id="rId121" Type="http://schemas.openxmlformats.org/officeDocument/2006/relationships/slideLayout" Target="../slideLayouts/slideLayout910.xml"/><Relationship Id="rId219" Type="http://schemas.openxmlformats.org/officeDocument/2006/relationships/slideLayout" Target="../slideLayouts/slideLayout1008.xml"/><Relationship Id="rId426" Type="http://schemas.openxmlformats.org/officeDocument/2006/relationships/slideLayout" Target="../slideLayouts/slideLayout1215.xml"/><Relationship Id="rId633" Type="http://schemas.openxmlformats.org/officeDocument/2006/relationships/slideLayout" Target="../slideLayouts/slideLayout1422.xml"/><Relationship Id="rId67" Type="http://schemas.openxmlformats.org/officeDocument/2006/relationships/slideLayout" Target="../slideLayouts/slideLayout856.xml"/><Relationship Id="rId272" Type="http://schemas.openxmlformats.org/officeDocument/2006/relationships/slideLayout" Target="../slideLayouts/slideLayout1061.xml"/><Relationship Id="rId577" Type="http://schemas.openxmlformats.org/officeDocument/2006/relationships/slideLayout" Target="../slideLayouts/slideLayout1366.xml"/><Relationship Id="rId700" Type="http://schemas.openxmlformats.org/officeDocument/2006/relationships/slideLayout" Target="../slideLayouts/slideLayout1489.xml"/><Relationship Id="rId132" Type="http://schemas.openxmlformats.org/officeDocument/2006/relationships/slideLayout" Target="../slideLayouts/slideLayout921.xml"/><Relationship Id="rId784" Type="http://schemas.openxmlformats.org/officeDocument/2006/relationships/image" Target="../media/image4.emf"/><Relationship Id="rId437" Type="http://schemas.openxmlformats.org/officeDocument/2006/relationships/slideLayout" Target="../slideLayouts/slideLayout1226.xml"/><Relationship Id="rId644" Type="http://schemas.openxmlformats.org/officeDocument/2006/relationships/slideLayout" Target="../slideLayouts/slideLayout1433.xml"/><Relationship Id="rId283" Type="http://schemas.openxmlformats.org/officeDocument/2006/relationships/slideLayout" Target="../slideLayouts/slideLayout1072.xml"/><Relationship Id="rId490" Type="http://schemas.openxmlformats.org/officeDocument/2006/relationships/slideLayout" Target="../slideLayouts/slideLayout1279.xml"/><Relationship Id="rId504" Type="http://schemas.openxmlformats.org/officeDocument/2006/relationships/slideLayout" Target="../slideLayouts/slideLayout1293.xml"/><Relationship Id="rId711" Type="http://schemas.openxmlformats.org/officeDocument/2006/relationships/slideLayout" Target="../slideLayouts/slideLayout1500.xml"/><Relationship Id="rId78" Type="http://schemas.openxmlformats.org/officeDocument/2006/relationships/slideLayout" Target="../slideLayouts/slideLayout867.xml"/><Relationship Id="rId143" Type="http://schemas.openxmlformats.org/officeDocument/2006/relationships/slideLayout" Target="../slideLayouts/slideLayout932.xml"/><Relationship Id="rId350" Type="http://schemas.openxmlformats.org/officeDocument/2006/relationships/slideLayout" Target="../slideLayouts/slideLayout1139.xml"/><Relationship Id="rId588" Type="http://schemas.openxmlformats.org/officeDocument/2006/relationships/slideLayout" Target="../slideLayouts/slideLayout1377.xml"/><Relationship Id="rId9" Type="http://schemas.openxmlformats.org/officeDocument/2006/relationships/slideLayout" Target="../slideLayouts/slideLayout798.xml"/><Relationship Id="rId210" Type="http://schemas.openxmlformats.org/officeDocument/2006/relationships/slideLayout" Target="../slideLayouts/slideLayout999.xml"/><Relationship Id="rId448" Type="http://schemas.openxmlformats.org/officeDocument/2006/relationships/slideLayout" Target="../slideLayouts/slideLayout1237.xml"/><Relationship Id="rId655" Type="http://schemas.openxmlformats.org/officeDocument/2006/relationships/slideLayout" Target="../slideLayouts/slideLayout1444.xml"/><Relationship Id="rId294" Type="http://schemas.openxmlformats.org/officeDocument/2006/relationships/slideLayout" Target="../slideLayouts/slideLayout1083.xml"/><Relationship Id="rId308" Type="http://schemas.openxmlformats.org/officeDocument/2006/relationships/slideLayout" Target="../slideLayouts/slideLayout1097.xml"/><Relationship Id="rId515" Type="http://schemas.openxmlformats.org/officeDocument/2006/relationships/slideLayout" Target="../slideLayouts/slideLayout1304.xml"/><Relationship Id="rId722" Type="http://schemas.openxmlformats.org/officeDocument/2006/relationships/slideLayout" Target="../slideLayouts/slideLayout1511.xml"/><Relationship Id="rId89" Type="http://schemas.openxmlformats.org/officeDocument/2006/relationships/slideLayout" Target="../slideLayouts/slideLayout878.xml"/><Relationship Id="rId154" Type="http://schemas.openxmlformats.org/officeDocument/2006/relationships/slideLayout" Target="../slideLayouts/slideLayout943.xml"/><Relationship Id="rId361" Type="http://schemas.openxmlformats.org/officeDocument/2006/relationships/slideLayout" Target="../slideLayouts/slideLayout1150.xml"/><Relationship Id="rId599" Type="http://schemas.openxmlformats.org/officeDocument/2006/relationships/slideLayout" Target="../slideLayouts/slideLayout1388.xml"/><Relationship Id="rId459" Type="http://schemas.openxmlformats.org/officeDocument/2006/relationships/slideLayout" Target="../slideLayouts/slideLayout1248.xml"/><Relationship Id="rId666" Type="http://schemas.openxmlformats.org/officeDocument/2006/relationships/slideLayout" Target="../slideLayouts/slideLayout1455.xml"/><Relationship Id="rId16" Type="http://schemas.openxmlformats.org/officeDocument/2006/relationships/slideLayout" Target="../slideLayouts/slideLayout805.xml"/><Relationship Id="rId221" Type="http://schemas.openxmlformats.org/officeDocument/2006/relationships/slideLayout" Target="../slideLayouts/slideLayout1010.xml"/><Relationship Id="rId319" Type="http://schemas.openxmlformats.org/officeDocument/2006/relationships/slideLayout" Target="../slideLayouts/slideLayout1108.xml"/><Relationship Id="rId526" Type="http://schemas.openxmlformats.org/officeDocument/2006/relationships/slideLayout" Target="../slideLayouts/slideLayout1315.xml"/><Relationship Id="rId733" Type="http://schemas.openxmlformats.org/officeDocument/2006/relationships/slideLayout" Target="../slideLayouts/slideLayout1522.xml"/><Relationship Id="rId165" Type="http://schemas.openxmlformats.org/officeDocument/2006/relationships/slideLayout" Target="../slideLayouts/slideLayout954.xml"/><Relationship Id="rId372" Type="http://schemas.openxmlformats.org/officeDocument/2006/relationships/slideLayout" Target="../slideLayouts/slideLayout1161.xml"/><Relationship Id="rId677" Type="http://schemas.openxmlformats.org/officeDocument/2006/relationships/slideLayout" Target="../slideLayouts/slideLayout1466.xml"/><Relationship Id="rId232" Type="http://schemas.openxmlformats.org/officeDocument/2006/relationships/slideLayout" Target="../slideLayouts/slideLayout1021.xml"/><Relationship Id="rId27" Type="http://schemas.openxmlformats.org/officeDocument/2006/relationships/slideLayout" Target="../slideLayouts/slideLayout816.xml"/><Relationship Id="rId537" Type="http://schemas.openxmlformats.org/officeDocument/2006/relationships/slideLayout" Target="../slideLayouts/slideLayout1326.xml"/><Relationship Id="rId744" Type="http://schemas.openxmlformats.org/officeDocument/2006/relationships/slideLayout" Target="../slideLayouts/slideLayout1533.xml"/><Relationship Id="rId80" Type="http://schemas.openxmlformats.org/officeDocument/2006/relationships/slideLayout" Target="../slideLayouts/slideLayout869.xml"/><Relationship Id="rId176" Type="http://schemas.openxmlformats.org/officeDocument/2006/relationships/slideLayout" Target="../slideLayouts/slideLayout965.xml"/><Relationship Id="rId383" Type="http://schemas.openxmlformats.org/officeDocument/2006/relationships/slideLayout" Target="../slideLayouts/slideLayout1172.xml"/><Relationship Id="rId590" Type="http://schemas.openxmlformats.org/officeDocument/2006/relationships/slideLayout" Target="../slideLayouts/slideLayout1379.xml"/><Relationship Id="rId604" Type="http://schemas.openxmlformats.org/officeDocument/2006/relationships/slideLayout" Target="../slideLayouts/slideLayout1393.xml"/><Relationship Id="rId243" Type="http://schemas.openxmlformats.org/officeDocument/2006/relationships/slideLayout" Target="../slideLayouts/slideLayout1032.xml"/><Relationship Id="rId450" Type="http://schemas.openxmlformats.org/officeDocument/2006/relationships/slideLayout" Target="../slideLayouts/slideLayout1239.xml"/><Relationship Id="rId688" Type="http://schemas.openxmlformats.org/officeDocument/2006/relationships/slideLayout" Target="../slideLayouts/slideLayout1477.xml"/><Relationship Id="rId38" Type="http://schemas.openxmlformats.org/officeDocument/2006/relationships/slideLayout" Target="../slideLayouts/slideLayout827.xml"/><Relationship Id="rId103" Type="http://schemas.openxmlformats.org/officeDocument/2006/relationships/slideLayout" Target="../slideLayouts/slideLayout892.xml"/><Relationship Id="rId310" Type="http://schemas.openxmlformats.org/officeDocument/2006/relationships/slideLayout" Target="../slideLayouts/slideLayout1099.xml"/><Relationship Id="rId548" Type="http://schemas.openxmlformats.org/officeDocument/2006/relationships/slideLayout" Target="../slideLayouts/slideLayout1337.xml"/><Relationship Id="rId755" Type="http://schemas.openxmlformats.org/officeDocument/2006/relationships/slideLayout" Target="../slideLayouts/slideLayout1544.xml"/><Relationship Id="rId91" Type="http://schemas.openxmlformats.org/officeDocument/2006/relationships/slideLayout" Target="../slideLayouts/slideLayout880.xml"/><Relationship Id="rId187" Type="http://schemas.openxmlformats.org/officeDocument/2006/relationships/slideLayout" Target="../slideLayouts/slideLayout976.xml"/><Relationship Id="rId394" Type="http://schemas.openxmlformats.org/officeDocument/2006/relationships/slideLayout" Target="../slideLayouts/slideLayout1183.xml"/><Relationship Id="rId408" Type="http://schemas.openxmlformats.org/officeDocument/2006/relationships/slideLayout" Target="../slideLayouts/slideLayout1197.xml"/><Relationship Id="rId615" Type="http://schemas.openxmlformats.org/officeDocument/2006/relationships/slideLayout" Target="../slideLayouts/slideLayout1404.xml"/><Relationship Id="rId254" Type="http://schemas.openxmlformats.org/officeDocument/2006/relationships/slideLayout" Target="../slideLayouts/slideLayout1043.xml"/><Relationship Id="rId699" Type="http://schemas.openxmlformats.org/officeDocument/2006/relationships/slideLayout" Target="../slideLayouts/slideLayout1488.xml"/><Relationship Id="rId49" Type="http://schemas.openxmlformats.org/officeDocument/2006/relationships/slideLayout" Target="../slideLayouts/slideLayout838.xml"/><Relationship Id="rId114" Type="http://schemas.openxmlformats.org/officeDocument/2006/relationships/slideLayout" Target="../slideLayouts/slideLayout903.xml"/><Relationship Id="rId461" Type="http://schemas.openxmlformats.org/officeDocument/2006/relationships/slideLayout" Target="../slideLayouts/slideLayout1250.xml"/><Relationship Id="rId559" Type="http://schemas.openxmlformats.org/officeDocument/2006/relationships/slideLayout" Target="../slideLayouts/slideLayout1348.xml"/><Relationship Id="rId766" Type="http://schemas.openxmlformats.org/officeDocument/2006/relationships/slideLayout" Target="../slideLayouts/slideLayout1555.xml"/><Relationship Id="rId198" Type="http://schemas.openxmlformats.org/officeDocument/2006/relationships/slideLayout" Target="../slideLayouts/slideLayout987.xml"/><Relationship Id="rId321" Type="http://schemas.openxmlformats.org/officeDocument/2006/relationships/slideLayout" Target="../slideLayouts/slideLayout1110.xml"/><Relationship Id="rId419" Type="http://schemas.openxmlformats.org/officeDocument/2006/relationships/slideLayout" Target="../slideLayouts/slideLayout1208.xml"/><Relationship Id="rId626" Type="http://schemas.openxmlformats.org/officeDocument/2006/relationships/slideLayout" Target="../slideLayouts/slideLayout1415.xml"/><Relationship Id="rId265" Type="http://schemas.openxmlformats.org/officeDocument/2006/relationships/slideLayout" Target="../slideLayouts/slideLayout1054.xml"/><Relationship Id="rId472" Type="http://schemas.openxmlformats.org/officeDocument/2006/relationships/slideLayout" Target="../slideLayouts/slideLayout1261.xml"/><Relationship Id="rId125" Type="http://schemas.openxmlformats.org/officeDocument/2006/relationships/slideLayout" Target="../slideLayouts/slideLayout914.xml"/><Relationship Id="rId332" Type="http://schemas.openxmlformats.org/officeDocument/2006/relationships/slideLayout" Target="../slideLayouts/slideLayout1121.xml"/><Relationship Id="rId777" Type="http://schemas.openxmlformats.org/officeDocument/2006/relationships/slideLayout" Target="../slideLayouts/slideLayout1566.xml"/><Relationship Id="rId637" Type="http://schemas.openxmlformats.org/officeDocument/2006/relationships/slideLayout" Target="../slideLayouts/slideLayout1426.xml"/><Relationship Id="rId276" Type="http://schemas.openxmlformats.org/officeDocument/2006/relationships/slideLayout" Target="../slideLayouts/slideLayout1065.xml"/><Relationship Id="rId483" Type="http://schemas.openxmlformats.org/officeDocument/2006/relationships/slideLayout" Target="../slideLayouts/slideLayout1272.xml"/><Relationship Id="rId690" Type="http://schemas.openxmlformats.org/officeDocument/2006/relationships/slideLayout" Target="../slideLayouts/slideLayout1479.xml"/><Relationship Id="rId704" Type="http://schemas.openxmlformats.org/officeDocument/2006/relationships/slideLayout" Target="../slideLayouts/slideLayout1493.xml"/><Relationship Id="rId40" Type="http://schemas.openxmlformats.org/officeDocument/2006/relationships/slideLayout" Target="../slideLayouts/slideLayout829.xml"/><Relationship Id="rId136" Type="http://schemas.openxmlformats.org/officeDocument/2006/relationships/slideLayout" Target="../slideLayouts/slideLayout925.xml"/><Relationship Id="rId343" Type="http://schemas.openxmlformats.org/officeDocument/2006/relationships/slideLayout" Target="../slideLayouts/slideLayout1132.xml"/><Relationship Id="rId550" Type="http://schemas.openxmlformats.org/officeDocument/2006/relationships/slideLayout" Target="../slideLayouts/slideLayout1339.xml"/><Relationship Id="rId203" Type="http://schemas.openxmlformats.org/officeDocument/2006/relationships/slideLayout" Target="../slideLayouts/slideLayout992.xml"/><Relationship Id="rId648" Type="http://schemas.openxmlformats.org/officeDocument/2006/relationships/slideLayout" Target="../slideLayouts/slideLayout1437.xml"/><Relationship Id="rId287" Type="http://schemas.openxmlformats.org/officeDocument/2006/relationships/slideLayout" Target="../slideLayouts/slideLayout1076.xml"/><Relationship Id="rId410" Type="http://schemas.openxmlformats.org/officeDocument/2006/relationships/slideLayout" Target="../slideLayouts/slideLayout1199.xml"/><Relationship Id="rId494" Type="http://schemas.openxmlformats.org/officeDocument/2006/relationships/slideLayout" Target="../slideLayouts/slideLayout1283.xml"/><Relationship Id="rId508" Type="http://schemas.openxmlformats.org/officeDocument/2006/relationships/slideLayout" Target="../slideLayouts/slideLayout1297.xml"/><Relationship Id="rId715" Type="http://schemas.openxmlformats.org/officeDocument/2006/relationships/slideLayout" Target="../slideLayouts/slideLayout1504.xml"/><Relationship Id="rId147" Type="http://schemas.openxmlformats.org/officeDocument/2006/relationships/slideLayout" Target="../slideLayouts/slideLayout936.xml"/><Relationship Id="rId354" Type="http://schemas.openxmlformats.org/officeDocument/2006/relationships/slideLayout" Target="../slideLayouts/slideLayout1143.xml"/><Relationship Id="rId51" Type="http://schemas.openxmlformats.org/officeDocument/2006/relationships/slideLayout" Target="../slideLayouts/slideLayout840.xml"/><Relationship Id="rId561" Type="http://schemas.openxmlformats.org/officeDocument/2006/relationships/slideLayout" Target="../slideLayouts/slideLayout1350.xml"/><Relationship Id="rId659" Type="http://schemas.openxmlformats.org/officeDocument/2006/relationships/slideLayout" Target="../slideLayouts/slideLayout1448.xml"/><Relationship Id="rId214" Type="http://schemas.openxmlformats.org/officeDocument/2006/relationships/slideLayout" Target="../slideLayouts/slideLayout1003.xml"/><Relationship Id="rId298" Type="http://schemas.openxmlformats.org/officeDocument/2006/relationships/slideLayout" Target="../slideLayouts/slideLayout1087.xml"/><Relationship Id="rId421" Type="http://schemas.openxmlformats.org/officeDocument/2006/relationships/slideLayout" Target="../slideLayouts/slideLayout1210.xml"/><Relationship Id="rId519" Type="http://schemas.openxmlformats.org/officeDocument/2006/relationships/slideLayout" Target="../slideLayouts/slideLayout1308.xml"/><Relationship Id="rId158" Type="http://schemas.openxmlformats.org/officeDocument/2006/relationships/slideLayout" Target="../slideLayouts/slideLayout947.xml"/><Relationship Id="rId726" Type="http://schemas.openxmlformats.org/officeDocument/2006/relationships/slideLayout" Target="../slideLayouts/slideLayout1515.xml"/><Relationship Id="rId62" Type="http://schemas.openxmlformats.org/officeDocument/2006/relationships/slideLayout" Target="../slideLayouts/slideLayout851.xml"/><Relationship Id="rId365" Type="http://schemas.openxmlformats.org/officeDocument/2006/relationships/slideLayout" Target="../slideLayouts/slideLayout1154.xml"/><Relationship Id="rId572" Type="http://schemas.openxmlformats.org/officeDocument/2006/relationships/slideLayout" Target="../slideLayouts/slideLayout1361.xml"/><Relationship Id="rId225" Type="http://schemas.openxmlformats.org/officeDocument/2006/relationships/slideLayout" Target="../slideLayouts/slideLayout1014.xml"/><Relationship Id="rId432" Type="http://schemas.openxmlformats.org/officeDocument/2006/relationships/slideLayout" Target="../slideLayouts/slideLayout1221.xml"/><Relationship Id="rId737" Type="http://schemas.openxmlformats.org/officeDocument/2006/relationships/slideLayout" Target="../slideLayouts/slideLayout1526.xml"/><Relationship Id="rId73" Type="http://schemas.openxmlformats.org/officeDocument/2006/relationships/slideLayout" Target="../slideLayouts/slideLayout862.xml"/><Relationship Id="rId169" Type="http://schemas.openxmlformats.org/officeDocument/2006/relationships/slideLayout" Target="../slideLayouts/slideLayout958.xml"/><Relationship Id="rId376" Type="http://schemas.openxmlformats.org/officeDocument/2006/relationships/slideLayout" Target="../slideLayouts/slideLayout1165.xml"/><Relationship Id="rId583" Type="http://schemas.openxmlformats.org/officeDocument/2006/relationships/slideLayout" Target="../slideLayouts/slideLayout1372.xml"/><Relationship Id="rId4" Type="http://schemas.openxmlformats.org/officeDocument/2006/relationships/slideLayout" Target="../slideLayouts/slideLayout793.xml"/><Relationship Id="rId236" Type="http://schemas.openxmlformats.org/officeDocument/2006/relationships/slideLayout" Target="../slideLayouts/slideLayout1025.xml"/><Relationship Id="rId443" Type="http://schemas.openxmlformats.org/officeDocument/2006/relationships/slideLayout" Target="../slideLayouts/slideLayout1232.xml"/><Relationship Id="rId650" Type="http://schemas.openxmlformats.org/officeDocument/2006/relationships/slideLayout" Target="../slideLayouts/slideLayout1439.xml"/><Relationship Id="rId303" Type="http://schemas.openxmlformats.org/officeDocument/2006/relationships/slideLayout" Target="../slideLayouts/slideLayout1092.xml"/><Relationship Id="rId748" Type="http://schemas.openxmlformats.org/officeDocument/2006/relationships/slideLayout" Target="../slideLayouts/slideLayout1537.xml"/><Relationship Id="rId84" Type="http://schemas.openxmlformats.org/officeDocument/2006/relationships/slideLayout" Target="../slideLayouts/slideLayout873.xml"/><Relationship Id="rId387" Type="http://schemas.openxmlformats.org/officeDocument/2006/relationships/slideLayout" Target="../slideLayouts/slideLayout1176.xml"/><Relationship Id="rId510" Type="http://schemas.openxmlformats.org/officeDocument/2006/relationships/slideLayout" Target="../slideLayouts/slideLayout1299.xml"/><Relationship Id="rId594" Type="http://schemas.openxmlformats.org/officeDocument/2006/relationships/slideLayout" Target="../slideLayouts/slideLayout1383.xml"/><Relationship Id="rId608" Type="http://schemas.openxmlformats.org/officeDocument/2006/relationships/slideLayout" Target="../slideLayouts/slideLayout1397.xml"/><Relationship Id="rId247" Type="http://schemas.openxmlformats.org/officeDocument/2006/relationships/slideLayout" Target="../slideLayouts/slideLayout1036.xml"/><Relationship Id="rId107" Type="http://schemas.openxmlformats.org/officeDocument/2006/relationships/slideLayout" Target="../slideLayouts/slideLayout896.xml"/><Relationship Id="rId454" Type="http://schemas.openxmlformats.org/officeDocument/2006/relationships/slideLayout" Target="../slideLayouts/slideLayout1243.xml"/><Relationship Id="rId661" Type="http://schemas.openxmlformats.org/officeDocument/2006/relationships/slideLayout" Target="../slideLayouts/slideLayout1450.xml"/><Relationship Id="rId759" Type="http://schemas.openxmlformats.org/officeDocument/2006/relationships/slideLayout" Target="../slideLayouts/slideLayout1548.xml"/><Relationship Id="rId11" Type="http://schemas.openxmlformats.org/officeDocument/2006/relationships/slideLayout" Target="../slideLayouts/slideLayout800.xml"/><Relationship Id="rId314" Type="http://schemas.openxmlformats.org/officeDocument/2006/relationships/slideLayout" Target="../slideLayouts/slideLayout1103.xml"/><Relationship Id="rId398" Type="http://schemas.openxmlformats.org/officeDocument/2006/relationships/slideLayout" Target="../slideLayouts/slideLayout1187.xml"/><Relationship Id="rId521" Type="http://schemas.openxmlformats.org/officeDocument/2006/relationships/slideLayout" Target="../slideLayouts/slideLayout1310.xml"/><Relationship Id="rId619" Type="http://schemas.openxmlformats.org/officeDocument/2006/relationships/slideLayout" Target="../slideLayouts/slideLayout140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74.xml"/><Relationship Id="rId13" Type="http://schemas.openxmlformats.org/officeDocument/2006/relationships/image" Target="../media/image15.jpeg"/><Relationship Id="rId3" Type="http://schemas.openxmlformats.org/officeDocument/2006/relationships/slideLayout" Target="../slideLayouts/slideLayout1569.xml"/><Relationship Id="rId7" Type="http://schemas.openxmlformats.org/officeDocument/2006/relationships/slideLayout" Target="../slideLayouts/slideLayout157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568.xml"/><Relationship Id="rId1" Type="http://schemas.openxmlformats.org/officeDocument/2006/relationships/slideLayout" Target="../slideLayouts/slideLayout1567.xml"/><Relationship Id="rId6" Type="http://schemas.openxmlformats.org/officeDocument/2006/relationships/slideLayout" Target="../slideLayouts/slideLayout1572.xml"/><Relationship Id="rId11" Type="http://schemas.openxmlformats.org/officeDocument/2006/relationships/slideLayout" Target="../slideLayouts/slideLayout1577.xml"/><Relationship Id="rId5" Type="http://schemas.openxmlformats.org/officeDocument/2006/relationships/slideLayout" Target="../slideLayouts/slideLayout1571.xml"/><Relationship Id="rId10" Type="http://schemas.openxmlformats.org/officeDocument/2006/relationships/slideLayout" Target="../slideLayouts/slideLayout1576.xml"/><Relationship Id="rId4" Type="http://schemas.openxmlformats.org/officeDocument/2006/relationships/slideLayout" Target="../slideLayouts/slideLayout1570.xml"/><Relationship Id="rId9" Type="http://schemas.openxmlformats.org/officeDocument/2006/relationships/slideLayout" Target="../slideLayouts/slideLayout157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85.xml"/><Relationship Id="rId13" Type="http://schemas.openxmlformats.org/officeDocument/2006/relationships/image" Target="../media/image16.jpeg"/><Relationship Id="rId3" Type="http://schemas.openxmlformats.org/officeDocument/2006/relationships/slideLayout" Target="../slideLayouts/slideLayout1580.xml"/><Relationship Id="rId7" Type="http://schemas.openxmlformats.org/officeDocument/2006/relationships/slideLayout" Target="../slideLayouts/slideLayout158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1579.xml"/><Relationship Id="rId1" Type="http://schemas.openxmlformats.org/officeDocument/2006/relationships/slideLayout" Target="../slideLayouts/slideLayout1578.xml"/><Relationship Id="rId6" Type="http://schemas.openxmlformats.org/officeDocument/2006/relationships/slideLayout" Target="../slideLayouts/slideLayout1583.xml"/><Relationship Id="rId11" Type="http://schemas.openxmlformats.org/officeDocument/2006/relationships/slideLayout" Target="../slideLayouts/slideLayout1588.xml"/><Relationship Id="rId5" Type="http://schemas.openxmlformats.org/officeDocument/2006/relationships/slideLayout" Target="../slideLayouts/slideLayout1582.xml"/><Relationship Id="rId10" Type="http://schemas.openxmlformats.org/officeDocument/2006/relationships/slideLayout" Target="../slideLayouts/slideLayout1587.xml"/><Relationship Id="rId4" Type="http://schemas.openxmlformats.org/officeDocument/2006/relationships/slideLayout" Target="../slideLayouts/slideLayout1581.xml"/><Relationship Id="rId9" Type="http://schemas.openxmlformats.org/officeDocument/2006/relationships/slideLayout" Target="../slideLayouts/slideLayout15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D838988-15A6-4647-86D7-062E8698D86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12/16/2023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CF1BDB4-6E33-4EB0-BC1A-E3E46395113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465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781"/>
          <a:srcRect l="1069" t="2602" r="448" b="5138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782"/>
          <a:stretch>
            <a:fillRect/>
          </a:stretch>
        </p:blipFill>
        <p:spPr>
          <a:xfrm>
            <a:off x="6656571" y="469117"/>
            <a:ext cx="2643937" cy="1484315"/>
          </a:xfrm>
          <a:prstGeom prst="rect">
            <a:avLst/>
          </a:prstGeom>
        </p:spPr>
      </p:pic>
      <p:pic>
        <p:nvPicPr>
          <p:cNvPr id="4" name="郑柏林 - 小跳豆">
            <a:hlinkClick r:id="" action="ppaction://media"/>
          </p:cNvPr>
          <p:cNvPicPr>
            <a:picLocks noChangeAspect="1"/>
          </p:cNvPicPr>
          <p:nvPr>
            <a:audioFile r:link="rId780"/>
            <p:extLst>
              <p:ext uri="{DAA4B4D4-6D71-4841-9C94-3DE7FCFB9230}">
                <p14:media xmlns:p14="http://schemas.microsoft.com/office/powerpoint/2010/main" r:embed="rId779"/>
              </p:ext>
            </p:extLst>
          </p:nvPr>
        </p:nvPicPr>
        <p:blipFill>
          <a:blip r:embed="rId783" cstate="print"/>
          <a:stretch>
            <a:fillRect/>
          </a:stretch>
        </p:blipFill>
        <p:spPr>
          <a:xfrm>
            <a:off x="260433" y="5437905"/>
            <a:ext cx="467676" cy="62356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84"/>
          <a:stretch>
            <a:fillRect/>
          </a:stretch>
        </p:blipFill>
        <p:spPr>
          <a:xfrm>
            <a:off x="-624115" y="4228215"/>
            <a:ext cx="9959973" cy="199084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85"/>
          <a:stretch>
            <a:fillRect/>
          </a:stretch>
        </p:blipFill>
        <p:spPr>
          <a:xfrm>
            <a:off x="-436181" y="5124451"/>
            <a:ext cx="9830511" cy="185275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786"/>
          <a:srcRect b="57274"/>
          <a:stretch/>
        </p:blipFill>
        <p:spPr>
          <a:xfrm>
            <a:off x="-89004" y="6061472"/>
            <a:ext cx="9424862" cy="796528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787"/>
          <a:stretch>
            <a:fillRect/>
          </a:stretch>
        </p:blipFill>
        <p:spPr>
          <a:xfrm rot="16200000">
            <a:off x="1057700" y="-1317782"/>
            <a:ext cx="7145863" cy="9527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25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  <p:sldLayoutId id="2147483689" r:id="rId16"/>
    <p:sldLayoutId id="2147483690" r:id="rId17"/>
    <p:sldLayoutId id="2147483691" r:id="rId18"/>
    <p:sldLayoutId id="2147483692" r:id="rId19"/>
    <p:sldLayoutId id="2147483693" r:id="rId20"/>
    <p:sldLayoutId id="2147483694" r:id="rId21"/>
    <p:sldLayoutId id="2147483695" r:id="rId22"/>
    <p:sldLayoutId id="2147483696" r:id="rId23"/>
    <p:sldLayoutId id="2147483697" r:id="rId24"/>
    <p:sldLayoutId id="2147483698" r:id="rId25"/>
    <p:sldLayoutId id="2147483699" r:id="rId26"/>
    <p:sldLayoutId id="2147483700" r:id="rId27"/>
    <p:sldLayoutId id="2147483701" r:id="rId28"/>
    <p:sldLayoutId id="2147483702" r:id="rId29"/>
    <p:sldLayoutId id="2147483703" r:id="rId30"/>
    <p:sldLayoutId id="2147483704" r:id="rId31"/>
    <p:sldLayoutId id="2147483705" r:id="rId32"/>
    <p:sldLayoutId id="2147483706" r:id="rId33"/>
    <p:sldLayoutId id="2147483707" r:id="rId34"/>
    <p:sldLayoutId id="2147483708" r:id="rId35"/>
    <p:sldLayoutId id="2147483709" r:id="rId36"/>
    <p:sldLayoutId id="2147483710" r:id="rId37"/>
    <p:sldLayoutId id="2147483711" r:id="rId38"/>
    <p:sldLayoutId id="2147483712" r:id="rId39"/>
    <p:sldLayoutId id="2147483713" r:id="rId40"/>
    <p:sldLayoutId id="2147483714" r:id="rId41"/>
    <p:sldLayoutId id="2147483715" r:id="rId42"/>
    <p:sldLayoutId id="2147483716" r:id="rId43"/>
    <p:sldLayoutId id="2147483717" r:id="rId44"/>
    <p:sldLayoutId id="2147483718" r:id="rId45"/>
    <p:sldLayoutId id="2147483719" r:id="rId46"/>
    <p:sldLayoutId id="2147483720" r:id="rId47"/>
    <p:sldLayoutId id="2147483721" r:id="rId48"/>
    <p:sldLayoutId id="2147483722" r:id="rId49"/>
    <p:sldLayoutId id="2147483723" r:id="rId50"/>
    <p:sldLayoutId id="2147483724" r:id="rId51"/>
    <p:sldLayoutId id="2147483725" r:id="rId52"/>
    <p:sldLayoutId id="2147483726" r:id="rId53"/>
    <p:sldLayoutId id="2147483727" r:id="rId54"/>
    <p:sldLayoutId id="2147483728" r:id="rId55"/>
    <p:sldLayoutId id="2147483729" r:id="rId56"/>
    <p:sldLayoutId id="2147483730" r:id="rId57"/>
    <p:sldLayoutId id="2147483731" r:id="rId58"/>
    <p:sldLayoutId id="2147483732" r:id="rId59"/>
    <p:sldLayoutId id="2147483733" r:id="rId60"/>
    <p:sldLayoutId id="2147483734" r:id="rId61"/>
    <p:sldLayoutId id="2147483735" r:id="rId62"/>
    <p:sldLayoutId id="2147483736" r:id="rId63"/>
    <p:sldLayoutId id="2147483737" r:id="rId64"/>
    <p:sldLayoutId id="2147483738" r:id="rId65"/>
    <p:sldLayoutId id="2147483739" r:id="rId66"/>
    <p:sldLayoutId id="2147483740" r:id="rId67"/>
    <p:sldLayoutId id="2147483741" r:id="rId68"/>
    <p:sldLayoutId id="2147483742" r:id="rId69"/>
    <p:sldLayoutId id="2147483743" r:id="rId70"/>
    <p:sldLayoutId id="2147483744" r:id="rId71"/>
    <p:sldLayoutId id="2147483745" r:id="rId72"/>
    <p:sldLayoutId id="2147483746" r:id="rId73"/>
    <p:sldLayoutId id="2147483747" r:id="rId74"/>
    <p:sldLayoutId id="2147483748" r:id="rId75"/>
    <p:sldLayoutId id="2147483749" r:id="rId76"/>
    <p:sldLayoutId id="2147483750" r:id="rId77"/>
    <p:sldLayoutId id="2147483751" r:id="rId78"/>
    <p:sldLayoutId id="2147483752" r:id="rId79"/>
    <p:sldLayoutId id="2147483753" r:id="rId80"/>
    <p:sldLayoutId id="2147483754" r:id="rId81"/>
    <p:sldLayoutId id="2147483755" r:id="rId82"/>
    <p:sldLayoutId id="2147483756" r:id="rId83"/>
    <p:sldLayoutId id="2147483757" r:id="rId84"/>
    <p:sldLayoutId id="2147483758" r:id="rId85"/>
    <p:sldLayoutId id="2147483759" r:id="rId86"/>
    <p:sldLayoutId id="2147483760" r:id="rId87"/>
    <p:sldLayoutId id="2147483761" r:id="rId88"/>
    <p:sldLayoutId id="2147483762" r:id="rId89"/>
    <p:sldLayoutId id="2147483763" r:id="rId90"/>
    <p:sldLayoutId id="2147483764" r:id="rId91"/>
    <p:sldLayoutId id="2147483765" r:id="rId92"/>
    <p:sldLayoutId id="2147483766" r:id="rId93"/>
    <p:sldLayoutId id="2147483767" r:id="rId94"/>
    <p:sldLayoutId id="2147483768" r:id="rId95"/>
    <p:sldLayoutId id="2147483769" r:id="rId96"/>
    <p:sldLayoutId id="2147483770" r:id="rId97"/>
    <p:sldLayoutId id="2147483771" r:id="rId98"/>
    <p:sldLayoutId id="2147483772" r:id="rId99"/>
    <p:sldLayoutId id="2147483773" r:id="rId100"/>
    <p:sldLayoutId id="2147483774" r:id="rId101"/>
    <p:sldLayoutId id="2147483775" r:id="rId102"/>
    <p:sldLayoutId id="2147483776" r:id="rId103"/>
    <p:sldLayoutId id="2147483777" r:id="rId104"/>
    <p:sldLayoutId id="2147483778" r:id="rId105"/>
    <p:sldLayoutId id="2147483779" r:id="rId106"/>
    <p:sldLayoutId id="2147483780" r:id="rId107"/>
    <p:sldLayoutId id="2147483781" r:id="rId108"/>
    <p:sldLayoutId id="2147483782" r:id="rId109"/>
    <p:sldLayoutId id="2147483783" r:id="rId110"/>
    <p:sldLayoutId id="2147483784" r:id="rId111"/>
    <p:sldLayoutId id="2147483785" r:id="rId112"/>
    <p:sldLayoutId id="2147483786" r:id="rId113"/>
    <p:sldLayoutId id="2147483787" r:id="rId114"/>
    <p:sldLayoutId id="2147483788" r:id="rId115"/>
    <p:sldLayoutId id="2147483789" r:id="rId116"/>
    <p:sldLayoutId id="2147483790" r:id="rId117"/>
    <p:sldLayoutId id="2147483791" r:id="rId118"/>
    <p:sldLayoutId id="2147483792" r:id="rId119"/>
    <p:sldLayoutId id="2147483793" r:id="rId120"/>
    <p:sldLayoutId id="2147483794" r:id="rId121"/>
    <p:sldLayoutId id="2147483795" r:id="rId122"/>
    <p:sldLayoutId id="2147483796" r:id="rId123"/>
    <p:sldLayoutId id="2147483797" r:id="rId124"/>
    <p:sldLayoutId id="2147483798" r:id="rId125"/>
    <p:sldLayoutId id="2147483799" r:id="rId126"/>
    <p:sldLayoutId id="2147483800" r:id="rId127"/>
    <p:sldLayoutId id="2147483801" r:id="rId128"/>
    <p:sldLayoutId id="2147483802" r:id="rId129"/>
    <p:sldLayoutId id="2147483803" r:id="rId130"/>
    <p:sldLayoutId id="2147483804" r:id="rId131"/>
    <p:sldLayoutId id="2147483805" r:id="rId132"/>
    <p:sldLayoutId id="2147483806" r:id="rId133"/>
    <p:sldLayoutId id="2147483807" r:id="rId134"/>
    <p:sldLayoutId id="2147483808" r:id="rId135"/>
    <p:sldLayoutId id="2147483809" r:id="rId136"/>
    <p:sldLayoutId id="2147483810" r:id="rId137"/>
    <p:sldLayoutId id="2147483811" r:id="rId138"/>
    <p:sldLayoutId id="2147483812" r:id="rId139"/>
    <p:sldLayoutId id="2147483813" r:id="rId140"/>
    <p:sldLayoutId id="2147483814" r:id="rId141"/>
    <p:sldLayoutId id="2147483815" r:id="rId142"/>
    <p:sldLayoutId id="2147483816" r:id="rId143"/>
    <p:sldLayoutId id="2147483817" r:id="rId144"/>
    <p:sldLayoutId id="2147483818" r:id="rId145"/>
    <p:sldLayoutId id="2147483819" r:id="rId146"/>
    <p:sldLayoutId id="2147483820" r:id="rId147"/>
    <p:sldLayoutId id="2147483821" r:id="rId148"/>
    <p:sldLayoutId id="2147483822" r:id="rId149"/>
    <p:sldLayoutId id="2147483823" r:id="rId150"/>
    <p:sldLayoutId id="2147483824" r:id="rId151"/>
    <p:sldLayoutId id="2147483825" r:id="rId152"/>
    <p:sldLayoutId id="2147483826" r:id="rId153"/>
    <p:sldLayoutId id="2147483827" r:id="rId154"/>
    <p:sldLayoutId id="2147483828" r:id="rId155"/>
    <p:sldLayoutId id="2147483829" r:id="rId156"/>
    <p:sldLayoutId id="2147483830" r:id="rId157"/>
    <p:sldLayoutId id="2147483831" r:id="rId158"/>
    <p:sldLayoutId id="2147483832" r:id="rId159"/>
    <p:sldLayoutId id="2147483833" r:id="rId160"/>
    <p:sldLayoutId id="2147483834" r:id="rId161"/>
    <p:sldLayoutId id="2147483835" r:id="rId162"/>
    <p:sldLayoutId id="2147483836" r:id="rId163"/>
    <p:sldLayoutId id="2147483837" r:id="rId164"/>
    <p:sldLayoutId id="2147483838" r:id="rId165"/>
    <p:sldLayoutId id="2147483839" r:id="rId166"/>
    <p:sldLayoutId id="2147483840" r:id="rId167"/>
    <p:sldLayoutId id="2147483841" r:id="rId168"/>
    <p:sldLayoutId id="2147483842" r:id="rId169"/>
    <p:sldLayoutId id="2147483843" r:id="rId170"/>
    <p:sldLayoutId id="2147483844" r:id="rId171"/>
    <p:sldLayoutId id="2147483845" r:id="rId172"/>
    <p:sldLayoutId id="2147483846" r:id="rId173"/>
    <p:sldLayoutId id="2147483847" r:id="rId174"/>
    <p:sldLayoutId id="2147483848" r:id="rId175"/>
    <p:sldLayoutId id="2147483849" r:id="rId176"/>
    <p:sldLayoutId id="2147483850" r:id="rId177"/>
    <p:sldLayoutId id="2147483851" r:id="rId178"/>
    <p:sldLayoutId id="2147483852" r:id="rId179"/>
    <p:sldLayoutId id="2147483853" r:id="rId180"/>
    <p:sldLayoutId id="2147483854" r:id="rId181"/>
    <p:sldLayoutId id="2147483855" r:id="rId182"/>
    <p:sldLayoutId id="2147483856" r:id="rId183"/>
    <p:sldLayoutId id="2147483857" r:id="rId184"/>
    <p:sldLayoutId id="2147483858" r:id="rId185"/>
    <p:sldLayoutId id="2147483859" r:id="rId186"/>
    <p:sldLayoutId id="2147483860" r:id="rId187"/>
    <p:sldLayoutId id="2147483861" r:id="rId188"/>
    <p:sldLayoutId id="2147483862" r:id="rId189"/>
    <p:sldLayoutId id="2147483863" r:id="rId190"/>
    <p:sldLayoutId id="2147483864" r:id="rId191"/>
    <p:sldLayoutId id="2147483865" r:id="rId192"/>
    <p:sldLayoutId id="2147483866" r:id="rId193"/>
    <p:sldLayoutId id="2147483867" r:id="rId194"/>
    <p:sldLayoutId id="2147483868" r:id="rId195"/>
    <p:sldLayoutId id="2147483869" r:id="rId196"/>
    <p:sldLayoutId id="2147483870" r:id="rId197"/>
    <p:sldLayoutId id="2147483871" r:id="rId198"/>
    <p:sldLayoutId id="2147483872" r:id="rId199"/>
    <p:sldLayoutId id="2147483873" r:id="rId200"/>
    <p:sldLayoutId id="2147483874" r:id="rId201"/>
    <p:sldLayoutId id="2147483875" r:id="rId202"/>
    <p:sldLayoutId id="2147483876" r:id="rId203"/>
    <p:sldLayoutId id="2147483877" r:id="rId204"/>
    <p:sldLayoutId id="2147483878" r:id="rId205"/>
    <p:sldLayoutId id="2147483879" r:id="rId206"/>
    <p:sldLayoutId id="2147483880" r:id="rId207"/>
    <p:sldLayoutId id="2147483881" r:id="rId208"/>
    <p:sldLayoutId id="2147483882" r:id="rId209"/>
    <p:sldLayoutId id="2147483883" r:id="rId210"/>
    <p:sldLayoutId id="2147483884" r:id="rId211"/>
    <p:sldLayoutId id="2147483885" r:id="rId212"/>
    <p:sldLayoutId id="2147483886" r:id="rId213"/>
    <p:sldLayoutId id="2147483887" r:id="rId214"/>
    <p:sldLayoutId id="2147483888" r:id="rId215"/>
    <p:sldLayoutId id="2147483889" r:id="rId216"/>
    <p:sldLayoutId id="2147483890" r:id="rId217"/>
    <p:sldLayoutId id="2147483891" r:id="rId218"/>
    <p:sldLayoutId id="2147483892" r:id="rId219"/>
    <p:sldLayoutId id="2147483893" r:id="rId220"/>
    <p:sldLayoutId id="2147483894" r:id="rId221"/>
    <p:sldLayoutId id="2147483895" r:id="rId222"/>
    <p:sldLayoutId id="2147483896" r:id="rId223"/>
    <p:sldLayoutId id="2147483897" r:id="rId224"/>
    <p:sldLayoutId id="2147483898" r:id="rId225"/>
    <p:sldLayoutId id="2147483899" r:id="rId226"/>
    <p:sldLayoutId id="2147483900" r:id="rId227"/>
    <p:sldLayoutId id="2147483901" r:id="rId228"/>
    <p:sldLayoutId id="2147483902" r:id="rId229"/>
    <p:sldLayoutId id="2147483903" r:id="rId230"/>
    <p:sldLayoutId id="2147483904" r:id="rId231"/>
    <p:sldLayoutId id="2147483905" r:id="rId232"/>
    <p:sldLayoutId id="2147483906" r:id="rId233"/>
    <p:sldLayoutId id="2147483907" r:id="rId234"/>
    <p:sldLayoutId id="2147483908" r:id="rId235"/>
    <p:sldLayoutId id="2147483909" r:id="rId236"/>
    <p:sldLayoutId id="2147483910" r:id="rId237"/>
    <p:sldLayoutId id="2147483911" r:id="rId238"/>
    <p:sldLayoutId id="2147483912" r:id="rId239"/>
    <p:sldLayoutId id="2147483913" r:id="rId240"/>
    <p:sldLayoutId id="2147483914" r:id="rId241"/>
    <p:sldLayoutId id="2147483915" r:id="rId242"/>
    <p:sldLayoutId id="2147483916" r:id="rId243"/>
    <p:sldLayoutId id="2147483917" r:id="rId244"/>
    <p:sldLayoutId id="2147483918" r:id="rId245"/>
    <p:sldLayoutId id="2147483919" r:id="rId246"/>
    <p:sldLayoutId id="2147483920" r:id="rId247"/>
    <p:sldLayoutId id="2147483921" r:id="rId248"/>
    <p:sldLayoutId id="2147483922" r:id="rId249"/>
    <p:sldLayoutId id="2147483923" r:id="rId250"/>
    <p:sldLayoutId id="2147483924" r:id="rId251"/>
    <p:sldLayoutId id="2147483925" r:id="rId252"/>
    <p:sldLayoutId id="2147483926" r:id="rId253"/>
    <p:sldLayoutId id="2147483927" r:id="rId254"/>
    <p:sldLayoutId id="2147483928" r:id="rId255"/>
    <p:sldLayoutId id="2147483929" r:id="rId256"/>
    <p:sldLayoutId id="2147483930" r:id="rId257"/>
    <p:sldLayoutId id="2147483931" r:id="rId258"/>
    <p:sldLayoutId id="2147483932" r:id="rId259"/>
    <p:sldLayoutId id="2147483933" r:id="rId260"/>
    <p:sldLayoutId id="2147483934" r:id="rId261"/>
    <p:sldLayoutId id="2147483935" r:id="rId262"/>
    <p:sldLayoutId id="2147483936" r:id="rId263"/>
    <p:sldLayoutId id="2147483937" r:id="rId264"/>
    <p:sldLayoutId id="2147483938" r:id="rId265"/>
    <p:sldLayoutId id="2147483939" r:id="rId266"/>
    <p:sldLayoutId id="2147483940" r:id="rId267"/>
    <p:sldLayoutId id="2147483941" r:id="rId268"/>
    <p:sldLayoutId id="2147483942" r:id="rId269"/>
    <p:sldLayoutId id="2147483943" r:id="rId270"/>
    <p:sldLayoutId id="2147483944" r:id="rId271"/>
    <p:sldLayoutId id="2147483945" r:id="rId272"/>
    <p:sldLayoutId id="2147483946" r:id="rId273"/>
    <p:sldLayoutId id="2147483947" r:id="rId274"/>
    <p:sldLayoutId id="2147483948" r:id="rId275"/>
    <p:sldLayoutId id="2147483949" r:id="rId276"/>
    <p:sldLayoutId id="2147483950" r:id="rId277"/>
    <p:sldLayoutId id="2147483951" r:id="rId278"/>
    <p:sldLayoutId id="2147483952" r:id="rId279"/>
    <p:sldLayoutId id="2147483953" r:id="rId280"/>
    <p:sldLayoutId id="2147483954" r:id="rId281"/>
    <p:sldLayoutId id="2147483955" r:id="rId282"/>
    <p:sldLayoutId id="2147483956" r:id="rId283"/>
    <p:sldLayoutId id="2147483957" r:id="rId284"/>
    <p:sldLayoutId id="2147483958" r:id="rId285"/>
    <p:sldLayoutId id="2147483959" r:id="rId286"/>
    <p:sldLayoutId id="2147483960" r:id="rId287"/>
    <p:sldLayoutId id="2147483961" r:id="rId288"/>
    <p:sldLayoutId id="2147483962" r:id="rId289"/>
    <p:sldLayoutId id="2147483963" r:id="rId290"/>
    <p:sldLayoutId id="2147483964" r:id="rId291"/>
    <p:sldLayoutId id="2147483965" r:id="rId292"/>
    <p:sldLayoutId id="2147483966" r:id="rId293"/>
    <p:sldLayoutId id="2147483967" r:id="rId294"/>
    <p:sldLayoutId id="2147483968" r:id="rId295"/>
    <p:sldLayoutId id="2147483969" r:id="rId296"/>
    <p:sldLayoutId id="2147483970" r:id="rId297"/>
    <p:sldLayoutId id="2147483971" r:id="rId298"/>
    <p:sldLayoutId id="2147483972" r:id="rId299"/>
    <p:sldLayoutId id="2147483973" r:id="rId300"/>
    <p:sldLayoutId id="2147483974" r:id="rId301"/>
    <p:sldLayoutId id="2147483975" r:id="rId302"/>
    <p:sldLayoutId id="2147483976" r:id="rId303"/>
    <p:sldLayoutId id="2147483977" r:id="rId304"/>
    <p:sldLayoutId id="2147483978" r:id="rId305"/>
    <p:sldLayoutId id="2147483979" r:id="rId306"/>
    <p:sldLayoutId id="2147483980" r:id="rId307"/>
    <p:sldLayoutId id="2147483981" r:id="rId308"/>
    <p:sldLayoutId id="2147483982" r:id="rId309"/>
    <p:sldLayoutId id="2147483983" r:id="rId310"/>
    <p:sldLayoutId id="2147483984" r:id="rId311"/>
    <p:sldLayoutId id="2147483985" r:id="rId312"/>
    <p:sldLayoutId id="2147483986" r:id="rId313"/>
    <p:sldLayoutId id="2147483987" r:id="rId314"/>
    <p:sldLayoutId id="2147483988" r:id="rId315"/>
    <p:sldLayoutId id="2147483989" r:id="rId316"/>
    <p:sldLayoutId id="2147483990" r:id="rId317"/>
    <p:sldLayoutId id="2147483991" r:id="rId318"/>
    <p:sldLayoutId id="2147483992" r:id="rId319"/>
    <p:sldLayoutId id="2147483993" r:id="rId320"/>
    <p:sldLayoutId id="2147483994" r:id="rId321"/>
    <p:sldLayoutId id="2147483995" r:id="rId322"/>
    <p:sldLayoutId id="2147483996" r:id="rId323"/>
    <p:sldLayoutId id="2147483997" r:id="rId324"/>
    <p:sldLayoutId id="2147483998" r:id="rId325"/>
    <p:sldLayoutId id="2147483999" r:id="rId326"/>
    <p:sldLayoutId id="2147484000" r:id="rId327"/>
    <p:sldLayoutId id="2147484001" r:id="rId328"/>
    <p:sldLayoutId id="2147484002" r:id="rId329"/>
    <p:sldLayoutId id="2147484003" r:id="rId330"/>
    <p:sldLayoutId id="2147484004" r:id="rId331"/>
    <p:sldLayoutId id="2147484005" r:id="rId332"/>
    <p:sldLayoutId id="2147484006" r:id="rId333"/>
    <p:sldLayoutId id="2147484007" r:id="rId334"/>
    <p:sldLayoutId id="2147484008" r:id="rId335"/>
    <p:sldLayoutId id="2147484009" r:id="rId336"/>
    <p:sldLayoutId id="2147484010" r:id="rId337"/>
    <p:sldLayoutId id="2147484011" r:id="rId338"/>
    <p:sldLayoutId id="2147484012" r:id="rId339"/>
    <p:sldLayoutId id="2147484013" r:id="rId340"/>
    <p:sldLayoutId id="2147484014" r:id="rId341"/>
    <p:sldLayoutId id="2147484015" r:id="rId342"/>
    <p:sldLayoutId id="2147484016" r:id="rId343"/>
    <p:sldLayoutId id="2147484017" r:id="rId344"/>
    <p:sldLayoutId id="2147484018" r:id="rId345"/>
    <p:sldLayoutId id="2147484019" r:id="rId346"/>
    <p:sldLayoutId id="2147484020" r:id="rId347"/>
    <p:sldLayoutId id="2147484021" r:id="rId348"/>
    <p:sldLayoutId id="2147484022" r:id="rId349"/>
    <p:sldLayoutId id="2147484023" r:id="rId350"/>
    <p:sldLayoutId id="2147484024" r:id="rId351"/>
    <p:sldLayoutId id="2147484025" r:id="rId352"/>
    <p:sldLayoutId id="2147484026" r:id="rId353"/>
    <p:sldLayoutId id="2147484027" r:id="rId354"/>
    <p:sldLayoutId id="2147484028" r:id="rId355"/>
    <p:sldLayoutId id="2147484029" r:id="rId356"/>
    <p:sldLayoutId id="2147484030" r:id="rId357"/>
    <p:sldLayoutId id="2147484031" r:id="rId358"/>
    <p:sldLayoutId id="2147484032" r:id="rId359"/>
    <p:sldLayoutId id="2147484033" r:id="rId360"/>
    <p:sldLayoutId id="2147484034" r:id="rId361"/>
    <p:sldLayoutId id="2147484035" r:id="rId362"/>
    <p:sldLayoutId id="2147484036" r:id="rId363"/>
    <p:sldLayoutId id="2147484037" r:id="rId364"/>
    <p:sldLayoutId id="2147484038" r:id="rId365"/>
    <p:sldLayoutId id="2147484039" r:id="rId366"/>
    <p:sldLayoutId id="2147484040" r:id="rId367"/>
    <p:sldLayoutId id="2147484041" r:id="rId368"/>
    <p:sldLayoutId id="2147484042" r:id="rId369"/>
    <p:sldLayoutId id="2147484043" r:id="rId370"/>
    <p:sldLayoutId id="2147484044" r:id="rId371"/>
    <p:sldLayoutId id="2147484045" r:id="rId372"/>
    <p:sldLayoutId id="2147484046" r:id="rId373"/>
    <p:sldLayoutId id="2147484047" r:id="rId374"/>
    <p:sldLayoutId id="2147484048" r:id="rId375"/>
    <p:sldLayoutId id="2147484049" r:id="rId376"/>
    <p:sldLayoutId id="2147484050" r:id="rId377"/>
    <p:sldLayoutId id="2147484051" r:id="rId378"/>
    <p:sldLayoutId id="2147484052" r:id="rId379"/>
    <p:sldLayoutId id="2147484053" r:id="rId380"/>
    <p:sldLayoutId id="2147484054" r:id="rId381"/>
    <p:sldLayoutId id="2147484055" r:id="rId382"/>
    <p:sldLayoutId id="2147484056" r:id="rId383"/>
    <p:sldLayoutId id="2147484057" r:id="rId384"/>
    <p:sldLayoutId id="2147484058" r:id="rId385"/>
    <p:sldLayoutId id="2147484059" r:id="rId386"/>
    <p:sldLayoutId id="2147484060" r:id="rId387"/>
    <p:sldLayoutId id="2147484061" r:id="rId388"/>
    <p:sldLayoutId id="2147484062" r:id="rId389"/>
    <p:sldLayoutId id="2147484063" r:id="rId390"/>
    <p:sldLayoutId id="2147484064" r:id="rId391"/>
    <p:sldLayoutId id="2147484065" r:id="rId392"/>
    <p:sldLayoutId id="2147484066" r:id="rId393"/>
    <p:sldLayoutId id="2147484067" r:id="rId394"/>
    <p:sldLayoutId id="2147484068" r:id="rId395"/>
    <p:sldLayoutId id="2147484069" r:id="rId396"/>
    <p:sldLayoutId id="2147484070" r:id="rId397"/>
    <p:sldLayoutId id="2147484071" r:id="rId398"/>
    <p:sldLayoutId id="2147484072" r:id="rId399"/>
    <p:sldLayoutId id="2147484073" r:id="rId400"/>
    <p:sldLayoutId id="2147484074" r:id="rId401"/>
    <p:sldLayoutId id="2147484075" r:id="rId402"/>
    <p:sldLayoutId id="2147484076" r:id="rId403"/>
    <p:sldLayoutId id="2147484077" r:id="rId404"/>
    <p:sldLayoutId id="2147484078" r:id="rId405"/>
    <p:sldLayoutId id="2147484079" r:id="rId406"/>
    <p:sldLayoutId id="2147484080" r:id="rId407"/>
    <p:sldLayoutId id="2147484081" r:id="rId408"/>
    <p:sldLayoutId id="2147484082" r:id="rId409"/>
    <p:sldLayoutId id="2147484083" r:id="rId410"/>
    <p:sldLayoutId id="2147484084" r:id="rId411"/>
    <p:sldLayoutId id="2147484085" r:id="rId412"/>
    <p:sldLayoutId id="2147484086" r:id="rId413"/>
    <p:sldLayoutId id="2147484087" r:id="rId414"/>
    <p:sldLayoutId id="2147484088" r:id="rId415"/>
    <p:sldLayoutId id="2147484089" r:id="rId416"/>
    <p:sldLayoutId id="2147484090" r:id="rId417"/>
    <p:sldLayoutId id="2147484091" r:id="rId418"/>
    <p:sldLayoutId id="2147484092" r:id="rId419"/>
    <p:sldLayoutId id="2147484093" r:id="rId420"/>
    <p:sldLayoutId id="2147484094" r:id="rId421"/>
    <p:sldLayoutId id="2147484095" r:id="rId422"/>
    <p:sldLayoutId id="2147484096" r:id="rId423"/>
    <p:sldLayoutId id="2147484097" r:id="rId424"/>
    <p:sldLayoutId id="2147484098" r:id="rId425"/>
    <p:sldLayoutId id="2147484099" r:id="rId426"/>
    <p:sldLayoutId id="2147484100" r:id="rId427"/>
    <p:sldLayoutId id="2147484101" r:id="rId428"/>
    <p:sldLayoutId id="2147484102" r:id="rId429"/>
    <p:sldLayoutId id="2147484103" r:id="rId430"/>
    <p:sldLayoutId id="2147484104" r:id="rId431"/>
    <p:sldLayoutId id="2147484105" r:id="rId432"/>
    <p:sldLayoutId id="2147484106" r:id="rId433"/>
    <p:sldLayoutId id="2147484107" r:id="rId434"/>
    <p:sldLayoutId id="2147484108" r:id="rId435"/>
    <p:sldLayoutId id="2147484109" r:id="rId436"/>
    <p:sldLayoutId id="2147484110" r:id="rId437"/>
    <p:sldLayoutId id="2147484111" r:id="rId438"/>
    <p:sldLayoutId id="2147484112" r:id="rId439"/>
    <p:sldLayoutId id="2147484113" r:id="rId440"/>
    <p:sldLayoutId id="2147484114" r:id="rId441"/>
    <p:sldLayoutId id="2147484115" r:id="rId442"/>
    <p:sldLayoutId id="2147484116" r:id="rId443"/>
    <p:sldLayoutId id="2147484117" r:id="rId444"/>
    <p:sldLayoutId id="2147484118" r:id="rId445"/>
    <p:sldLayoutId id="2147484119" r:id="rId446"/>
    <p:sldLayoutId id="2147484120" r:id="rId447"/>
    <p:sldLayoutId id="2147484121" r:id="rId448"/>
    <p:sldLayoutId id="2147484122" r:id="rId449"/>
    <p:sldLayoutId id="2147484123" r:id="rId450"/>
    <p:sldLayoutId id="2147484124" r:id="rId451"/>
    <p:sldLayoutId id="2147484125" r:id="rId452"/>
    <p:sldLayoutId id="2147484126" r:id="rId453"/>
    <p:sldLayoutId id="2147484127" r:id="rId454"/>
    <p:sldLayoutId id="2147484128" r:id="rId455"/>
    <p:sldLayoutId id="2147484129" r:id="rId456"/>
    <p:sldLayoutId id="2147484130" r:id="rId457"/>
    <p:sldLayoutId id="2147484131" r:id="rId458"/>
    <p:sldLayoutId id="2147484132" r:id="rId459"/>
    <p:sldLayoutId id="2147484133" r:id="rId460"/>
    <p:sldLayoutId id="2147484134" r:id="rId461"/>
    <p:sldLayoutId id="2147484135" r:id="rId462"/>
    <p:sldLayoutId id="2147484136" r:id="rId463"/>
    <p:sldLayoutId id="2147484137" r:id="rId464"/>
    <p:sldLayoutId id="2147484138" r:id="rId465"/>
    <p:sldLayoutId id="2147484139" r:id="rId466"/>
    <p:sldLayoutId id="2147484140" r:id="rId467"/>
    <p:sldLayoutId id="2147484141" r:id="rId468"/>
    <p:sldLayoutId id="2147484142" r:id="rId469"/>
    <p:sldLayoutId id="2147484143" r:id="rId470"/>
    <p:sldLayoutId id="2147484144" r:id="rId471"/>
    <p:sldLayoutId id="2147484145" r:id="rId472"/>
    <p:sldLayoutId id="2147484146" r:id="rId473"/>
    <p:sldLayoutId id="2147484147" r:id="rId474"/>
    <p:sldLayoutId id="2147484148" r:id="rId475"/>
    <p:sldLayoutId id="2147484149" r:id="rId476"/>
    <p:sldLayoutId id="2147484150" r:id="rId477"/>
    <p:sldLayoutId id="2147484151" r:id="rId478"/>
    <p:sldLayoutId id="2147484152" r:id="rId479"/>
    <p:sldLayoutId id="2147484153" r:id="rId480"/>
    <p:sldLayoutId id="2147484154" r:id="rId481"/>
    <p:sldLayoutId id="2147484155" r:id="rId482"/>
    <p:sldLayoutId id="2147484156" r:id="rId483"/>
    <p:sldLayoutId id="2147484157" r:id="rId484"/>
    <p:sldLayoutId id="2147484158" r:id="rId485"/>
    <p:sldLayoutId id="2147484159" r:id="rId486"/>
    <p:sldLayoutId id="2147484160" r:id="rId487"/>
    <p:sldLayoutId id="2147484161" r:id="rId488"/>
    <p:sldLayoutId id="2147484162" r:id="rId489"/>
    <p:sldLayoutId id="2147484163" r:id="rId490"/>
    <p:sldLayoutId id="2147484164" r:id="rId491"/>
    <p:sldLayoutId id="2147484165" r:id="rId492"/>
    <p:sldLayoutId id="2147484166" r:id="rId493"/>
    <p:sldLayoutId id="2147484167" r:id="rId494"/>
    <p:sldLayoutId id="2147484168" r:id="rId495"/>
    <p:sldLayoutId id="2147484169" r:id="rId496"/>
    <p:sldLayoutId id="2147484170" r:id="rId497"/>
    <p:sldLayoutId id="2147484171" r:id="rId498"/>
    <p:sldLayoutId id="2147484172" r:id="rId499"/>
    <p:sldLayoutId id="2147484173" r:id="rId500"/>
    <p:sldLayoutId id="2147484174" r:id="rId501"/>
    <p:sldLayoutId id="2147484175" r:id="rId502"/>
    <p:sldLayoutId id="2147484176" r:id="rId503"/>
    <p:sldLayoutId id="2147484177" r:id="rId504"/>
    <p:sldLayoutId id="2147484178" r:id="rId505"/>
    <p:sldLayoutId id="2147484179" r:id="rId506"/>
    <p:sldLayoutId id="2147484180" r:id="rId507"/>
    <p:sldLayoutId id="2147484181" r:id="rId508"/>
    <p:sldLayoutId id="2147484182" r:id="rId509"/>
    <p:sldLayoutId id="2147484183" r:id="rId510"/>
    <p:sldLayoutId id="2147484184" r:id="rId511"/>
    <p:sldLayoutId id="2147484185" r:id="rId512"/>
    <p:sldLayoutId id="2147484186" r:id="rId513"/>
    <p:sldLayoutId id="2147484187" r:id="rId514"/>
    <p:sldLayoutId id="2147484188" r:id="rId515"/>
    <p:sldLayoutId id="2147484189" r:id="rId516"/>
    <p:sldLayoutId id="2147484190" r:id="rId517"/>
    <p:sldLayoutId id="2147484191" r:id="rId518"/>
    <p:sldLayoutId id="2147484192" r:id="rId519"/>
    <p:sldLayoutId id="2147484193" r:id="rId520"/>
    <p:sldLayoutId id="2147484194" r:id="rId521"/>
    <p:sldLayoutId id="2147484195" r:id="rId522"/>
    <p:sldLayoutId id="2147484196" r:id="rId523"/>
    <p:sldLayoutId id="2147484197" r:id="rId524"/>
    <p:sldLayoutId id="2147484198" r:id="rId525"/>
    <p:sldLayoutId id="2147484199" r:id="rId526"/>
    <p:sldLayoutId id="2147484200" r:id="rId527"/>
    <p:sldLayoutId id="2147484201" r:id="rId528"/>
    <p:sldLayoutId id="2147484202" r:id="rId529"/>
    <p:sldLayoutId id="2147484203" r:id="rId530"/>
    <p:sldLayoutId id="2147484204" r:id="rId531"/>
    <p:sldLayoutId id="2147484205" r:id="rId532"/>
    <p:sldLayoutId id="2147484206" r:id="rId533"/>
    <p:sldLayoutId id="2147484207" r:id="rId534"/>
    <p:sldLayoutId id="2147484208" r:id="rId535"/>
    <p:sldLayoutId id="2147484209" r:id="rId536"/>
    <p:sldLayoutId id="2147484210" r:id="rId537"/>
    <p:sldLayoutId id="2147484211" r:id="rId538"/>
    <p:sldLayoutId id="2147484212" r:id="rId539"/>
    <p:sldLayoutId id="2147484213" r:id="rId540"/>
    <p:sldLayoutId id="2147484214" r:id="rId541"/>
    <p:sldLayoutId id="2147484215" r:id="rId542"/>
    <p:sldLayoutId id="2147484216" r:id="rId543"/>
    <p:sldLayoutId id="2147484217" r:id="rId544"/>
    <p:sldLayoutId id="2147484218" r:id="rId545"/>
    <p:sldLayoutId id="2147484219" r:id="rId546"/>
    <p:sldLayoutId id="2147484220" r:id="rId547"/>
    <p:sldLayoutId id="2147484221" r:id="rId548"/>
    <p:sldLayoutId id="2147484222" r:id="rId549"/>
    <p:sldLayoutId id="2147484223" r:id="rId550"/>
    <p:sldLayoutId id="2147484224" r:id="rId551"/>
    <p:sldLayoutId id="2147484225" r:id="rId552"/>
    <p:sldLayoutId id="2147484226" r:id="rId553"/>
    <p:sldLayoutId id="2147484227" r:id="rId554"/>
    <p:sldLayoutId id="2147484228" r:id="rId555"/>
    <p:sldLayoutId id="2147484229" r:id="rId556"/>
    <p:sldLayoutId id="2147484230" r:id="rId557"/>
    <p:sldLayoutId id="2147484231" r:id="rId558"/>
    <p:sldLayoutId id="2147484232" r:id="rId559"/>
    <p:sldLayoutId id="2147484233" r:id="rId560"/>
    <p:sldLayoutId id="2147484234" r:id="rId561"/>
    <p:sldLayoutId id="2147484235" r:id="rId562"/>
    <p:sldLayoutId id="2147484236" r:id="rId563"/>
    <p:sldLayoutId id="2147484237" r:id="rId564"/>
    <p:sldLayoutId id="2147484238" r:id="rId565"/>
    <p:sldLayoutId id="2147484239" r:id="rId566"/>
    <p:sldLayoutId id="2147484240" r:id="rId567"/>
    <p:sldLayoutId id="2147484241" r:id="rId568"/>
    <p:sldLayoutId id="2147484242" r:id="rId569"/>
    <p:sldLayoutId id="2147484243" r:id="rId570"/>
    <p:sldLayoutId id="2147484244" r:id="rId571"/>
    <p:sldLayoutId id="2147484245" r:id="rId572"/>
    <p:sldLayoutId id="2147484246" r:id="rId573"/>
    <p:sldLayoutId id="2147484247" r:id="rId574"/>
    <p:sldLayoutId id="2147484248" r:id="rId575"/>
    <p:sldLayoutId id="2147484249" r:id="rId576"/>
    <p:sldLayoutId id="2147484250" r:id="rId577"/>
    <p:sldLayoutId id="2147484251" r:id="rId578"/>
    <p:sldLayoutId id="2147484252" r:id="rId579"/>
    <p:sldLayoutId id="2147484253" r:id="rId580"/>
    <p:sldLayoutId id="2147484254" r:id="rId581"/>
    <p:sldLayoutId id="2147484255" r:id="rId582"/>
    <p:sldLayoutId id="2147484256" r:id="rId583"/>
    <p:sldLayoutId id="2147484257" r:id="rId584"/>
    <p:sldLayoutId id="2147484258" r:id="rId585"/>
    <p:sldLayoutId id="2147484259" r:id="rId586"/>
    <p:sldLayoutId id="2147484260" r:id="rId587"/>
    <p:sldLayoutId id="2147484261" r:id="rId588"/>
    <p:sldLayoutId id="2147484262" r:id="rId589"/>
    <p:sldLayoutId id="2147484263" r:id="rId590"/>
    <p:sldLayoutId id="2147484264" r:id="rId591"/>
    <p:sldLayoutId id="2147484265" r:id="rId592"/>
    <p:sldLayoutId id="2147484266" r:id="rId593"/>
    <p:sldLayoutId id="2147484267" r:id="rId594"/>
    <p:sldLayoutId id="2147484268" r:id="rId595"/>
    <p:sldLayoutId id="2147484269" r:id="rId596"/>
    <p:sldLayoutId id="2147484270" r:id="rId597"/>
    <p:sldLayoutId id="2147484271" r:id="rId598"/>
    <p:sldLayoutId id="2147484272" r:id="rId599"/>
    <p:sldLayoutId id="2147484273" r:id="rId600"/>
    <p:sldLayoutId id="2147484274" r:id="rId601"/>
    <p:sldLayoutId id="2147484275" r:id="rId602"/>
    <p:sldLayoutId id="2147484276" r:id="rId603"/>
    <p:sldLayoutId id="2147484277" r:id="rId604"/>
    <p:sldLayoutId id="2147484278" r:id="rId605"/>
    <p:sldLayoutId id="2147484279" r:id="rId606"/>
    <p:sldLayoutId id="2147484280" r:id="rId607"/>
    <p:sldLayoutId id="2147484281" r:id="rId608"/>
    <p:sldLayoutId id="2147484282" r:id="rId609"/>
    <p:sldLayoutId id="2147484283" r:id="rId610"/>
    <p:sldLayoutId id="2147484284" r:id="rId611"/>
    <p:sldLayoutId id="2147484285" r:id="rId612"/>
    <p:sldLayoutId id="2147484286" r:id="rId613"/>
    <p:sldLayoutId id="2147484287" r:id="rId614"/>
    <p:sldLayoutId id="2147484288" r:id="rId615"/>
    <p:sldLayoutId id="2147484289" r:id="rId616"/>
    <p:sldLayoutId id="2147484290" r:id="rId617"/>
    <p:sldLayoutId id="2147484291" r:id="rId618"/>
    <p:sldLayoutId id="2147484292" r:id="rId619"/>
    <p:sldLayoutId id="2147484293" r:id="rId620"/>
    <p:sldLayoutId id="2147484294" r:id="rId621"/>
    <p:sldLayoutId id="2147484295" r:id="rId622"/>
    <p:sldLayoutId id="2147484296" r:id="rId623"/>
    <p:sldLayoutId id="2147484297" r:id="rId624"/>
    <p:sldLayoutId id="2147484298" r:id="rId625"/>
    <p:sldLayoutId id="2147484299" r:id="rId626"/>
    <p:sldLayoutId id="2147484300" r:id="rId627"/>
    <p:sldLayoutId id="2147484301" r:id="rId628"/>
    <p:sldLayoutId id="2147484302" r:id="rId629"/>
    <p:sldLayoutId id="2147484303" r:id="rId630"/>
    <p:sldLayoutId id="2147484304" r:id="rId631"/>
    <p:sldLayoutId id="2147484305" r:id="rId632"/>
    <p:sldLayoutId id="2147484306" r:id="rId633"/>
    <p:sldLayoutId id="2147484307" r:id="rId634"/>
    <p:sldLayoutId id="2147484308" r:id="rId635"/>
    <p:sldLayoutId id="2147484309" r:id="rId636"/>
    <p:sldLayoutId id="2147484310" r:id="rId637"/>
    <p:sldLayoutId id="2147484311" r:id="rId638"/>
    <p:sldLayoutId id="2147484312" r:id="rId639"/>
    <p:sldLayoutId id="2147484313" r:id="rId640"/>
    <p:sldLayoutId id="2147484314" r:id="rId641"/>
    <p:sldLayoutId id="2147484315" r:id="rId642"/>
    <p:sldLayoutId id="2147484316" r:id="rId643"/>
    <p:sldLayoutId id="2147484317" r:id="rId644"/>
    <p:sldLayoutId id="2147484318" r:id="rId645"/>
    <p:sldLayoutId id="2147484319" r:id="rId646"/>
    <p:sldLayoutId id="2147484320" r:id="rId647"/>
    <p:sldLayoutId id="2147484321" r:id="rId648"/>
    <p:sldLayoutId id="2147484322" r:id="rId649"/>
    <p:sldLayoutId id="2147484323" r:id="rId650"/>
    <p:sldLayoutId id="2147484324" r:id="rId651"/>
    <p:sldLayoutId id="2147484325" r:id="rId652"/>
    <p:sldLayoutId id="2147484326" r:id="rId653"/>
    <p:sldLayoutId id="2147484327" r:id="rId654"/>
    <p:sldLayoutId id="2147484328" r:id="rId655"/>
    <p:sldLayoutId id="2147484329" r:id="rId656"/>
    <p:sldLayoutId id="2147484330" r:id="rId657"/>
    <p:sldLayoutId id="2147484331" r:id="rId658"/>
    <p:sldLayoutId id="2147484332" r:id="rId659"/>
    <p:sldLayoutId id="2147484333" r:id="rId660"/>
    <p:sldLayoutId id="2147484334" r:id="rId661"/>
    <p:sldLayoutId id="2147484335" r:id="rId662"/>
    <p:sldLayoutId id="2147484336" r:id="rId663"/>
    <p:sldLayoutId id="2147484337" r:id="rId664"/>
    <p:sldLayoutId id="2147484338" r:id="rId665"/>
    <p:sldLayoutId id="2147484339" r:id="rId666"/>
    <p:sldLayoutId id="2147484340" r:id="rId667"/>
    <p:sldLayoutId id="2147484341" r:id="rId668"/>
    <p:sldLayoutId id="2147484342" r:id="rId669"/>
    <p:sldLayoutId id="2147484343" r:id="rId670"/>
    <p:sldLayoutId id="2147484344" r:id="rId671"/>
    <p:sldLayoutId id="2147484345" r:id="rId672"/>
    <p:sldLayoutId id="2147484346" r:id="rId673"/>
    <p:sldLayoutId id="2147484347" r:id="rId674"/>
    <p:sldLayoutId id="2147484348" r:id="rId675"/>
    <p:sldLayoutId id="2147484349" r:id="rId676"/>
    <p:sldLayoutId id="2147484350" r:id="rId677"/>
    <p:sldLayoutId id="2147484351" r:id="rId678"/>
    <p:sldLayoutId id="2147484352" r:id="rId679"/>
    <p:sldLayoutId id="2147484353" r:id="rId680"/>
    <p:sldLayoutId id="2147484354" r:id="rId681"/>
    <p:sldLayoutId id="2147484355" r:id="rId682"/>
    <p:sldLayoutId id="2147484356" r:id="rId683"/>
    <p:sldLayoutId id="2147484357" r:id="rId684"/>
    <p:sldLayoutId id="2147484358" r:id="rId685"/>
    <p:sldLayoutId id="2147484359" r:id="rId686"/>
    <p:sldLayoutId id="2147484360" r:id="rId687"/>
    <p:sldLayoutId id="2147484361" r:id="rId688"/>
    <p:sldLayoutId id="2147484362" r:id="rId689"/>
    <p:sldLayoutId id="2147484363" r:id="rId690"/>
    <p:sldLayoutId id="2147484364" r:id="rId691"/>
    <p:sldLayoutId id="2147484365" r:id="rId692"/>
    <p:sldLayoutId id="2147484366" r:id="rId693"/>
    <p:sldLayoutId id="2147484367" r:id="rId694"/>
    <p:sldLayoutId id="2147484368" r:id="rId695"/>
    <p:sldLayoutId id="2147484369" r:id="rId696"/>
    <p:sldLayoutId id="2147484370" r:id="rId697"/>
    <p:sldLayoutId id="2147484371" r:id="rId698"/>
    <p:sldLayoutId id="2147484372" r:id="rId699"/>
    <p:sldLayoutId id="2147484373" r:id="rId700"/>
    <p:sldLayoutId id="2147484374" r:id="rId701"/>
    <p:sldLayoutId id="2147484375" r:id="rId702"/>
    <p:sldLayoutId id="2147484376" r:id="rId703"/>
    <p:sldLayoutId id="2147484377" r:id="rId704"/>
    <p:sldLayoutId id="2147484378" r:id="rId705"/>
    <p:sldLayoutId id="2147484379" r:id="rId706"/>
    <p:sldLayoutId id="2147484380" r:id="rId707"/>
    <p:sldLayoutId id="2147484381" r:id="rId708"/>
    <p:sldLayoutId id="2147484382" r:id="rId709"/>
    <p:sldLayoutId id="2147484383" r:id="rId710"/>
    <p:sldLayoutId id="2147484384" r:id="rId711"/>
    <p:sldLayoutId id="2147484385" r:id="rId712"/>
    <p:sldLayoutId id="2147484386" r:id="rId713"/>
    <p:sldLayoutId id="2147484387" r:id="rId714"/>
    <p:sldLayoutId id="2147484388" r:id="rId715"/>
    <p:sldLayoutId id="2147484389" r:id="rId716"/>
    <p:sldLayoutId id="2147484390" r:id="rId717"/>
    <p:sldLayoutId id="2147484391" r:id="rId718"/>
    <p:sldLayoutId id="2147484392" r:id="rId719"/>
    <p:sldLayoutId id="2147484393" r:id="rId720"/>
    <p:sldLayoutId id="2147484394" r:id="rId721"/>
    <p:sldLayoutId id="2147484395" r:id="rId722"/>
    <p:sldLayoutId id="2147484396" r:id="rId723"/>
    <p:sldLayoutId id="2147484397" r:id="rId724"/>
    <p:sldLayoutId id="2147484398" r:id="rId725"/>
    <p:sldLayoutId id="2147484399" r:id="rId726"/>
    <p:sldLayoutId id="2147484400" r:id="rId727"/>
    <p:sldLayoutId id="2147484401" r:id="rId728"/>
    <p:sldLayoutId id="2147484402" r:id="rId729"/>
    <p:sldLayoutId id="2147484403" r:id="rId730"/>
    <p:sldLayoutId id="2147484404" r:id="rId731"/>
    <p:sldLayoutId id="2147484405" r:id="rId732"/>
    <p:sldLayoutId id="2147484406" r:id="rId733"/>
    <p:sldLayoutId id="2147484407" r:id="rId734"/>
    <p:sldLayoutId id="2147484408" r:id="rId735"/>
    <p:sldLayoutId id="2147484409" r:id="rId736"/>
    <p:sldLayoutId id="2147484410" r:id="rId737"/>
    <p:sldLayoutId id="2147484411" r:id="rId738"/>
    <p:sldLayoutId id="2147484412" r:id="rId739"/>
    <p:sldLayoutId id="2147484413" r:id="rId740"/>
    <p:sldLayoutId id="2147484414" r:id="rId741"/>
    <p:sldLayoutId id="2147484415" r:id="rId742"/>
    <p:sldLayoutId id="2147484416" r:id="rId743"/>
    <p:sldLayoutId id="2147484417" r:id="rId744"/>
    <p:sldLayoutId id="2147484418" r:id="rId745"/>
    <p:sldLayoutId id="2147484419" r:id="rId746"/>
    <p:sldLayoutId id="2147484420" r:id="rId747"/>
    <p:sldLayoutId id="2147484421" r:id="rId748"/>
    <p:sldLayoutId id="2147484422" r:id="rId749"/>
    <p:sldLayoutId id="2147484423" r:id="rId750"/>
    <p:sldLayoutId id="2147484424" r:id="rId751"/>
    <p:sldLayoutId id="2147484425" r:id="rId752"/>
    <p:sldLayoutId id="2147484426" r:id="rId753"/>
    <p:sldLayoutId id="2147484427" r:id="rId754"/>
    <p:sldLayoutId id="2147484428" r:id="rId755"/>
    <p:sldLayoutId id="2147484429" r:id="rId756"/>
    <p:sldLayoutId id="2147484430" r:id="rId757"/>
    <p:sldLayoutId id="2147484431" r:id="rId758"/>
    <p:sldLayoutId id="2147484432" r:id="rId759"/>
    <p:sldLayoutId id="2147484433" r:id="rId760"/>
    <p:sldLayoutId id="2147484434" r:id="rId761"/>
    <p:sldLayoutId id="2147484435" r:id="rId762"/>
    <p:sldLayoutId id="2147484436" r:id="rId763"/>
    <p:sldLayoutId id="2147484437" r:id="rId764"/>
    <p:sldLayoutId id="2147484438" r:id="rId765"/>
    <p:sldLayoutId id="2147484439" r:id="rId766"/>
    <p:sldLayoutId id="2147484440" r:id="rId767"/>
    <p:sldLayoutId id="2147484441" r:id="rId768"/>
    <p:sldLayoutId id="2147484442" r:id="rId769"/>
    <p:sldLayoutId id="2147484443" r:id="rId770"/>
    <p:sldLayoutId id="2147484444" r:id="rId771"/>
    <p:sldLayoutId id="2147484445" r:id="rId772"/>
    <p:sldLayoutId id="2147484446" r:id="rId773"/>
    <p:sldLayoutId id="2147484447" r:id="rId774"/>
    <p:sldLayoutId id="2147484448" r:id="rId775"/>
    <p:sldLayoutId id="2147484449" r:id="rId776"/>
    <p:sldLayoutId id="2147484450" r:id="rId777"/>
  </p:sldLayoutIdLst>
  <p:timing>
    <p:tnLst>
      <p:par>
        <p:cTn id="1" dur="indefinite" restart="never" nodeType="tmRoot">
          <p:childTnLst>
            <p:audio>
              <p:cMediaNode numSld="999" showWhenStopped="0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audio>
          </p:childTnLst>
        </p:cTn>
      </p:par>
    </p:tnLst>
  </p:timing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781"/>
          <a:srcRect l="1069" t="2602" r="448" b="5138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782"/>
          <a:stretch>
            <a:fillRect/>
          </a:stretch>
        </p:blipFill>
        <p:spPr>
          <a:xfrm>
            <a:off x="6656579" y="469133"/>
            <a:ext cx="2643937" cy="1484315"/>
          </a:xfrm>
          <a:prstGeom prst="rect">
            <a:avLst/>
          </a:prstGeom>
        </p:spPr>
      </p:pic>
      <p:pic>
        <p:nvPicPr>
          <p:cNvPr id="4" name="郑柏林 - 小跳豆">
            <a:hlinkClick r:id="" action="ppaction://media"/>
          </p:cNvPr>
          <p:cNvPicPr>
            <a:picLocks noChangeAspect="1"/>
          </p:cNvPicPr>
          <p:nvPr>
            <a:audioFile r:link="rId780"/>
            <p:extLst>
              <p:ext uri="{DAA4B4D4-6D71-4841-9C94-3DE7FCFB9230}">
                <p14:media xmlns:p14="http://schemas.microsoft.com/office/powerpoint/2010/main" r:embed="rId779"/>
              </p:ext>
            </p:extLst>
          </p:nvPr>
        </p:nvPicPr>
        <p:blipFill>
          <a:blip r:embed="rId783" cstate="print"/>
          <a:stretch>
            <a:fillRect/>
          </a:stretch>
        </p:blipFill>
        <p:spPr>
          <a:xfrm>
            <a:off x="260433" y="5437905"/>
            <a:ext cx="467676" cy="623568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84"/>
          <a:stretch>
            <a:fillRect/>
          </a:stretch>
        </p:blipFill>
        <p:spPr>
          <a:xfrm>
            <a:off x="-624115" y="4228215"/>
            <a:ext cx="9959973" cy="1990844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85"/>
          <a:stretch>
            <a:fillRect/>
          </a:stretch>
        </p:blipFill>
        <p:spPr>
          <a:xfrm>
            <a:off x="-436181" y="5124467"/>
            <a:ext cx="9830511" cy="1852751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 rotWithShape="1">
          <a:blip r:embed="rId786"/>
          <a:srcRect b="57274"/>
          <a:stretch/>
        </p:blipFill>
        <p:spPr>
          <a:xfrm>
            <a:off x="-89004" y="6061472"/>
            <a:ext cx="9424862" cy="796528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787"/>
          <a:stretch>
            <a:fillRect/>
          </a:stretch>
        </p:blipFill>
        <p:spPr>
          <a:xfrm rot="16200000">
            <a:off x="1057708" y="-1317782"/>
            <a:ext cx="7145863" cy="9527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011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30" r:id="rId1"/>
    <p:sldLayoutId id="2147485231" r:id="rId2"/>
    <p:sldLayoutId id="2147485232" r:id="rId3"/>
    <p:sldLayoutId id="2147485233" r:id="rId4"/>
    <p:sldLayoutId id="2147485234" r:id="rId5"/>
    <p:sldLayoutId id="2147485235" r:id="rId6"/>
    <p:sldLayoutId id="2147485236" r:id="rId7"/>
    <p:sldLayoutId id="2147485237" r:id="rId8"/>
    <p:sldLayoutId id="2147485238" r:id="rId9"/>
    <p:sldLayoutId id="2147485239" r:id="rId10"/>
    <p:sldLayoutId id="2147485240" r:id="rId11"/>
    <p:sldLayoutId id="2147485241" r:id="rId12"/>
    <p:sldLayoutId id="2147485242" r:id="rId13"/>
    <p:sldLayoutId id="2147485243" r:id="rId14"/>
    <p:sldLayoutId id="2147485244" r:id="rId15"/>
    <p:sldLayoutId id="2147485245" r:id="rId16"/>
    <p:sldLayoutId id="2147485246" r:id="rId17"/>
    <p:sldLayoutId id="2147485247" r:id="rId18"/>
    <p:sldLayoutId id="2147485248" r:id="rId19"/>
    <p:sldLayoutId id="2147485249" r:id="rId20"/>
    <p:sldLayoutId id="2147485250" r:id="rId21"/>
    <p:sldLayoutId id="2147485251" r:id="rId22"/>
    <p:sldLayoutId id="2147485252" r:id="rId23"/>
    <p:sldLayoutId id="2147485253" r:id="rId24"/>
    <p:sldLayoutId id="2147485254" r:id="rId25"/>
    <p:sldLayoutId id="2147485255" r:id="rId26"/>
    <p:sldLayoutId id="2147485256" r:id="rId27"/>
    <p:sldLayoutId id="2147485257" r:id="rId28"/>
    <p:sldLayoutId id="2147485258" r:id="rId29"/>
    <p:sldLayoutId id="2147485259" r:id="rId30"/>
    <p:sldLayoutId id="2147485260" r:id="rId31"/>
    <p:sldLayoutId id="2147485261" r:id="rId32"/>
    <p:sldLayoutId id="2147485262" r:id="rId33"/>
    <p:sldLayoutId id="2147485263" r:id="rId34"/>
    <p:sldLayoutId id="2147485264" r:id="rId35"/>
    <p:sldLayoutId id="2147485265" r:id="rId36"/>
    <p:sldLayoutId id="2147485266" r:id="rId37"/>
    <p:sldLayoutId id="2147485267" r:id="rId38"/>
    <p:sldLayoutId id="2147485268" r:id="rId39"/>
    <p:sldLayoutId id="2147485269" r:id="rId40"/>
    <p:sldLayoutId id="2147485270" r:id="rId41"/>
    <p:sldLayoutId id="2147485271" r:id="rId42"/>
    <p:sldLayoutId id="2147485272" r:id="rId43"/>
    <p:sldLayoutId id="2147485273" r:id="rId44"/>
    <p:sldLayoutId id="2147485274" r:id="rId45"/>
    <p:sldLayoutId id="2147485275" r:id="rId46"/>
    <p:sldLayoutId id="2147485276" r:id="rId47"/>
    <p:sldLayoutId id="2147485277" r:id="rId48"/>
    <p:sldLayoutId id="2147485278" r:id="rId49"/>
    <p:sldLayoutId id="2147485279" r:id="rId50"/>
    <p:sldLayoutId id="2147485280" r:id="rId51"/>
    <p:sldLayoutId id="2147485281" r:id="rId52"/>
    <p:sldLayoutId id="2147485282" r:id="rId53"/>
    <p:sldLayoutId id="2147485283" r:id="rId54"/>
    <p:sldLayoutId id="2147485284" r:id="rId55"/>
    <p:sldLayoutId id="2147485285" r:id="rId56"/>
    <p:sldLayoutId id="2147485286" r:id="rId57"/>
    <p:sldLayoutId id="2147485287" r:id="rId58"/>
    <p:sldLayoutId id="2147485288" r:id="rId59"/>
    <p:sldLayoutId id="2147485289" r:id="rId60"/>
    <p:sldLayoutId id="2147485290" r:id="rId61"/>
    <p:sldLayoutId id="2147485291" r:id="rId62"/>
    <p:sldLayoutId id="2147485292" r:id="rId63"/>
    <p:sldLayoutId id="2147485293" r:id="rId64"/>
    <p:sldLayoutId id="2147485294" r:id="rId65"/>
    <p:sldLayoutId id="2147485295" r:id="rId66"/>
    <p:sldLayoutId id="2147485296" r:id="rId67"/>
    <p:sldLayoutId id="2147485297" r:id="rId68"/>
    <p:sldLayoutId id="2147485298" r:id="rId69"/>
    <p:sldLayoutId id="2147485299" r:id="rId70"/>
    <p:sldLayoutId id="2147485300" r:id="rId71"/>
    <p:sldLayoutId id="2147485301" r:id="rId72"/>
    <p:sldLayoutId id="2147485302" r:id="rId73"/>
    <p:sldLayoutId id="2147485303" r:id="rId74"/>
    <p:sldLayoutId id="2147485304" r:id="rId75"/>
    <p:sldLayoutId id="2147485305" r:id="rId76"/>
    <p:sldLayoutId id="2147485306" r:id="rId77"/>
    <p:sldLayoutId id="2147485307" r:id="rId78"/>
    <p:sldLayoutId id="2147485308" r:id="rId79"/>
    <p:sldLayoutId id="2147485309" r:id="rId80"/>
    <p:sldLayoutId id="2147485310" r:id="rId81"/>
    <p:sldLayoutId id="2147485311" r:id="rId82"/>
    <p:sldLayoutId id="2147485312" r:id="rId83"/>
    <p:sldLayoutId id="2147485313" r:id="rId84"/>
    <p:sldLayoutId id="2147485314" r:id="rId85"/>
    <p:sldLayoutId id="2147485315" r:id="rId86"/>
    <p:sldLayoutId id="2147485316" r:id="rId87"/>
    <p:sldLayoutId id="2147485317" r:id="rId88"/>
    <p:sldLayoutId id="2147485318" r:id="rId89"/>
    <p:sldLayoutId id="2147485319" r:id="rId90"/>
    <p:sldLayoutId id="2147485320" r:id="rId91"/>
    <p:sldLayoutId id="2147485321" r:id="rId92"/>
    <p:sldLayoutId id="2147485322" r:id="rId93"/>
    <p:sldLayoutId id="2147485323" r:id="rId94"/>
    <p:sldLayoutId id="2147485324" r:id="rId95"/>
    <p:sldLayoutId id="2147485325" r:id="rId96"/>
    <p:sldLayoutId id="2147485326" r:id="rId97"/>
    <p:sldLayoutId id="2147485327" r:id="rId98"/>
    <p:sldLayoutId id="2147485328" r:id="rId99"/>
    <p:sldLayoutId id="2147485329" r:id="rId100"/>
    <p:sldLayoutId id="2147485330" r:id="rId101"/>
    <p:sldLayoutId id="2147485331" r:id="rId102"/>
    <p:sldLayoutId id="2147485332" r:id="rId103"/>
    <p:sldLayoutId id="2147485333" r:id="rId104"/>
    <p:sldLayoutId id="2147485334" r:id="rId105"/>
    <p:sldLayoutId id="2147485335" r:id="rId106"/>
    <p:sldLayoutId id="2147485336" r:id="rId107"/>
    <p:sldLayoutId id="2147485337" r:id="rId108"/>
    <p:sldLayoutId id="2147485338" r:id="rId109"/>
    <p:sldLayoutId id="2147485339" r:id="rId110"/>
    <p:sldLayoutId id="2147485340" r:id="rId111"/>
    <p:sldLayoutId id="2147485341" r:id="rId112"/>
    <p:sldLayoutId id="2147485342" r:id="rId113"/>
    <p:sldLayoutId id="2147485343" r:id="rId114"/>
    <p:sldLayoutId id="2147485344" r:id="rId115"/>
    <p:sldLayoutId id="2147485345" r:id="rId116"/>
    <p:sldLayoutId id="2147485346" r:id="rId117"/>
    <p:sldLayoutId id="2147485347" r:id="rId118"/>
    <p:sldLayoutId id="2147485348" r:id="rId119"/>
    <p:sldLayoutId id="2147485349" r:id="rId120"/>
    <p:sldLayoutId id="2147485350" r:id="rId121"/>
    <p:sldLayoutId id="2147485351" r:id="rId122"/>
    <p:sldLayoutId id="2147485352" r:id="rId123"/>
    <p:sldLayoutId id="2147485353" r:id="rId124"/>
    <p:sldLayoutId id="2147485354" r:id="rId125"/>
    <p:sldLayoutId id="2147485355" r:id="rId126"/>
    <p:sldLayoutId id="2147485356" r:id="rId127"/>
    <p:sldLayoutId id="2147485357" r:id="rId128"/>
    <p:sldLayoutId id="2147485358" r:id="rId129"/>
    <p:sldLayoutId id="2147485359" r:id="rId130"/>
    <p:sldLayoutId id="2147485360" r:id="rId131"/>
    <p:sldLayoutId id="2147485361" r:id="rId132"/>
    <p:sldLayoutId id="2147485362" r:id="rId133"/>
    <p:sldLayoutId id="2147485363" r:id="rId134"/>
    <p:sldLayoutId id="2147485364" r:id="rId135"/>
    <p:sldLayoutId id="2147485365" r:id="rId136"/>
    <p:sldLayoutId id="2147485366" r:id="rId137"/>
    <p:sldLayoutId id="2147485367" r:id="rId138"/>
    <p:sldLayoutId id="2147485368" r:id="rId139"/>
    <p:sldLayoutId id="2147485369" r:id="rId140"/>
    <p:sldLayoutId id="2147485370" r:id="rId141"/>
    <p:sldLayoutId id="2147485371" r:id="rId142"/>
    <p:sldLayoutId id="2147485372" r:id="rId143"/>
    <p:sldLayoutId id="2147485373" r:id="rId144"/>
    <p:sldLayoutId id="2147485374" r:id="rId145"/>
    <p:sldLayoutId id="2147485375" r:id="rId146"/>
    <p:sldLayoutId id="2147485376" r:id="rId147"/>
    <p:sldLayoutId id="2147485377" r:id="rId148"/>
    <p:sldLayoutId id="2147485378" r:id="rId149"/>
    <p:sldLayoutId id="2147485379" r:id="rId150"/>
    <p:sldLayoutId id="2147485380" r:id="rId151"/>
    <p:sldLayoutId id="2147485381" r:id="rId152"/>
    <p:sldLayoutId id="2147485382" r:id="rId153"/>
    <p:sldLayoutId id="2147485383" r:id="rId154"/>
    <p:sldLayoutId id="2147485384" r:id="rId155"/>
    <p:sldLayoutId id="2147485385" r:id="rId156"/>
    <p:sldLayoutId id="2147485386" r:id="rId157"/>
    <p:sldLayoutId id="2147485387" r:id="rId158"/>
    <p:sldLayoutId id="2147485388" r:id="rId159"/>
    <p:sldLayoutId id="2147485389" r:id="rId160"/>
    <p:sldLayoutId id="2147485390" r:id="rId161"/>
    <p:sldLayoutId id="2147485391" r:id="rId162"/>
    <p:sldLayoutId id="2147485392" r:id="rId163"/>
    <p:sldLayoutId id="2147485393" r:id="rId164"/>
    <p:sldLayoutId id="2147485394" r:id="rId165"/>
    <p:sldLayoutId id="2147485395" r:id="rId166"/>
    <p:sldLayoutId id="2147485396" r:id="rId167"/>
    <p:sldLayoutId id="2147485397" r:id="rId168"/>
    <p:sldLayoutId id="2147485398" r:id="rId169"/>
    <p:sldLayoutId id="2147485399" r:id="rId170"/>
    <p:sldLayoutId id="2147485400" r:id="rId171"/>
    <p:sldLayoutId id="2147485401" r:id="rId172"/>
    <p:sldLayoutId id="2147485402" r:id="rId173"/>
    <p:sldLayoutId id="2147485403" r:id="rId174"/>
    <p:sldLayoutId id="2147485404" r:id="rId175"/>
    <p:sldLayoutId id="2147485405" r:id="rId176"/>
    <p:sldLayoutId id="2147485406" r:id="rId177"/>
    <p:sldLayoutId id="2147485407" r:id="rId178"/>
    <p:sldLayoutId id="2147485408" r:id="rId179"/>
    <p:sldLayoutId id="2147485409" r:id="rId180"/>
    <p:sldLayoutId id="2147485410" r:id="rId181"/>
    <p:sldLayoutId id="2147485411" r:id="rId182"/>
    <p:sldLayoutId id="2147485412" r:id="rId183"/>
    <p:sldLayoutId id="2147485413" r:id="rId184"/>
    <p:sldLayoutId id="2147485414" r:id="rId185"/>
    <p:sldLayoutId id="2147485415" r:id="rId186"/>
    <p:sldLayoutId id="2147485416" r:id="rId187"/>
    <p:sldLayoutId id="2147485417" r:id="rId188"/>
    <p:sldLayoutId id="2147485418" r:id="rId189"/>
    <p:sldLayoutId id="2147485419" r:id="rId190"/>
    <p:sldLayoutId id="2147485420" r:id="rId191"/>
    <p:sldLayoutId id="2147485421" r:id="rId192"/>
    <p:sldLayoutId id="2147485422" r:id="rId193"/>
    <p:sldLayoutId id="2147485423" r:id="rId194"/>
    <p:sldLayoutId id="2147485424" r:id="rId195"/>
    <p:sldLayoutId id="2147485425" r:id="rId196"/>
    <p:sldLayoutId id="2147485426" r:id="rId197"/>
    <p:sldLayoutId id="2147485427" r:id="rId198"/>
    <p:sldLayoutId id="2147485428" r:id="rId199"/>
    <p:sldLayoutId id="2147485429" r:id="rId200"/>
    <p:sldLayoutId id="2147485430" r:id="rId201"/>
    <p:sldLayoutId id="2147485431" r:id="rId202"/>
    <p:sldLayoutId id="2147485432" r:id="rId203"/>
    <p:sldLayoutId id="2147485433" r:id="rId204"/>
    <p:sldLayoutId id="2147485434" r:id="rId205"/>
    <p:sldLayoutId id="2147485435" r:id="rId206"/>
    <p:sldLayoutId id="2147485436" r:id="rId207"/>
    <p:sldLayoutId id="2147485437" r:id="rId208"/>
    <p:sldLayoutId id="2147485438" r:id="rId209"/>
    <p:sldLayoutId id="2147485439" r:id="rId210"/>
    <p:sldLayoutId id="2147485440" r:id="rId211"/>
    <p:sldLayoutId id="2147485441" r:id="rId212"/>
    <p:sldLayoutId id="2147485442" r:id="rId213"/>
    <p:sldLayoutId id="2147485443" r:id="rId214"/>
    <p:sldLayoutId id="2147485444" r:id="rId215"/>
    <p:sldLayoutId id="2147485445" r:id="rId216"/>
    <p:sldLayoutId id="2147485446" r:id="rId217"/>
    <p:sldLayoutId id="2147485447" r:id="rId218"/>
    <p:sldLayoutId id="2147485448" r:id="rId219"/>
    <p:sldLayoutId id="2147485449" r:id="rId220"/>
    <p:sldLayoutId id="2147485450" r:id="rId221"/>
    <p:sldLayoutId id="2147485451" r:id="rId222"/>
    <p:sldLayoutId id="2147485452" r:id="rId223"/>
    <p:sldLayoutId id="2147485453" r:id="rId224"/>
    <p:sldLayoutId id="2147485454" r:id="rId225"/>
    <p:sldLayoutId id="2147485455" r:id="rId226"/>
    <p:sldLayoutId id="2147485456" r:id="rId227"/>
    <p:sldLayoutId id="2147485457" r:id="rId228"/>
    <p:sldLayoutId id="2147485458" r:id="rId229"/>
    <p:sldLayoutId id="2147485459" r:id="rId230"/>
    <p:sldLayoutId id="2147485460" r:id="rId231"/>
    <p:sldLayoutId id="2147485461" r:id="rId232"/>
    <p:sldLayoutId id="2147485462" r:id="rId233"/>
    <p:sldLayoutId id="2147485463" r:id="rId234"/>
    <p:sldLayoutId id="2147485464" r:id="rId235"/>
    <p:sldLayoutId id="2147485465" r:id="rId236"/>
    <p:sldLayoutId id="2147485466" r:id="rId237"/>
    <p:sldLayoutId id="2147485467" r:id="rId238"/>
    <p:sldLayoutId id="2147485468" r:id="rId239"/>
    <p:sldLayoutId id="2147485469" r:id="rId240"/>
    <p:sldLayoutId id="2147485470" r:id="rId241"/>
    <p:sldLayoutId id="2147485471" r:id="rId242"/>
    <p:sldLayoutId id="2147485472" r:id="rId243"/>
    <p:sldLayoutId id="2147485473" r:id="rId244"/>
    <p:sldLayoutId id="2147485474" r:id="rId245"/>
    <p:sldLayoutId id="2147485475" r:id="rId246"/>
    <p:sldLayoutId id="2147485476" r:id="rId247"/>
    <p:sldLayoutId id="2147485477" r:id="rId248"/>
    <p:sldLayoutId id="2147485478" r:id="rId249"/>
    <p:sldLayoutId id="2147485479" r:id="rId250"/>
    <p:sldLayoutId id="2147485480" r:id="rId251"/>
    <p:sldLayoutId id="2147485481" r:id="rId252"/>
    <p:sldLayoutId id="2147485482" r:id="rId253"/>
    <p:sldLayoutId id="2147485483" r:id="rId254"/>
    <p:sldLayoutId id="2147485484" r:id="rId255"/>
    <p:sldLayoutId id="2147485485" r:id="rId256"/>
    <p:sldLayoutId id="2147485486" r:id="rId257"/>
    <p:sldLayoutId id="2147485487" r:id="rId258"/>
    <p:sldLayoutId id="2147485488" r:id="rId259"/>
    <p:sldLayoutId id="2147485489" r:id="rId260"/>
    <p:sldLayoutId id="2147485490" r:id="rId261"/>
    <p:sldLayoutId id="2147485491" r:id="rId262"/>
    <p:sldLayoutId id="2147485492" r:id="rId263"/>
    <p:sldLayoutId id="2147485493" r:id="rId264"/>
    <p:sldLayoutId id="2147485494" r:id="rId265"/>
    <p:sldLayoutId id="2147485495" r:id="rId266"/>
    <p:sldLayoutId id="2147485496" r:id="rId267"/>
    <p:sldLayoutId id="2147485497" r:id="rId268"/>
    <p:sldLayoutId id="2147485498" r:id="rId269"/>
    <p:sldLayoutId id="2147485499" r:id="rId270"/>
    <p:sldLayoutId id="2147485500" r:id="rId271"/>
    <p:sldLayoutId id="2147485501" r:id="rId272"/>
    <p:sldLayoutId id="2147485502" r:id="rId273"/>
    <p:sldLayoutId id="2147485503" r:id="rId274"/>
    <p:sldLayoutId id="2147485504" r:id="rId275"/>
    <p:sldLayoutId id="2147485505" r:id="rId276"/>
    <p:sldLayoutId id="2147485506" r:id="rId277"/>
    <p:sldLayoutId id="2147485507" r:id="rId278"/>
    <p:sldLayoutId id="2147485508" r:id="rId279"/>
    <p:sldLayoutId id="2147485509" r:id="rId280"/>
    <p:sldLayoutId id="2147485510" r:id="rId281"/>
    <p:sldLayoutId id="2147485511" r:id="rId282"/>
    <p:sldLayoutId id="2147485512" r:id="rId283"/>
    <p:sldLayoutId id="2147485513" r:id="rId284"/>
    <p:sldLayoutId id="2147485514" r:id="rId285"/>
    <p:sldLayoutId id="2147485515" r:id="rId286"/>
    <p:sldLayoutId id="2147485516" r:id="rId287"/>
    <p:sldLayoutId id="2147485517" r:id="rId288"/>
    <p:sldLayoutId id="2147485518" r:id="rId289"/>
    <p:sldLayoutId id="2147485519" r:id="rId290"/>
    <p:sldLayoutId id="2147485520" r:id="rId291"/>
    <p:sldLayoutId id="2147485521" r:id="rId292"/>
    <p:sldLayoutId id="2147485522" r:id="rId293"/>
    <p:sldLayoutId id="2147485523" r:id="rId294"/>
    <p:sldLayoutId id="2147485524" r:id="rId295"/>
    <p:sldLayoutId id="2147485525" r:id="rId296"/>
    <p:sldLayoutId id="2147485526" r:id="rId297"/>
    <p:sldLayoutId id="2147485527" r:id="rId298"/>
    <p:sldLayoutId id="2147485528" r:id="rId299"/>
    <p:sldLayoutId id="2147485529" r:id="rId300"/>
    <p:sldLayoutId id="2147485530" r:id="rId301"/>
    <p:sldLayoutId id="2147485531" r:id="rId302"/>
    <p:sldLayoutId id="2147485532" r:id="rId303"/>
    <p:sldLayoutId id="2147485533" r:id="rId304"/>
    <p:sldLayoutId id="2147485534" r:id="rId305"/>
    <p:sldLayoutId id="2147485535" r:id="rId306"/>
    <p:sldLayoutId id="2147485536" r:id="rId307"/>
    <p:sldLayoutId id="2147485537" r:id="rId308"/>
    <p:sldLayoutId id="2147485538" r:id="rId309"/>
    <p:sldLayoutId id="2147485539" r:id="rId310"/>
    <p:sldLayoutId id="2147485540" r:id="rId311"/>
    <p:sldLayoutId id="2147485541" r:id="rId312"/>
    <p:sldLayoutId id="2147485542" r:id="rId313"/>
    <p:sldLayoutId id="2147485543" r:id="rId314"/>
    <p:sldLayoutId id="2147485544" r:id="rId315"/>
    <p:sldLayoutId id="2147485545" r:id="rId316"/>
    <p:sldLayoutId id="2147485546" r:id="rId317"/>
    <p:sldLayoutId id="2147485547" r:id="rId318"/>
    <p:sldLayoutId id="2147485548" r:id="rId319"/>
    <p:sldLayoutId id="2147485549" r:id="rId320"/>
    <p:sldLayoutId id="2147485550" r:id="rId321"/>
    <p:sldLayoutId id="2147485551" r:id="rId322"/>
    <p:sldLayoutId id="2147485552" r:id="rId323"/>
    <p:sldLayoutId id="2147485553" r:id="rId324"/>
    <p:sldLayoutId id="2147485554" r:id="rId325"/>
    <p:sldLayoutId id="2147485555" r:id="rId326"/>
    <p:sldLayoutId id="2147485556" r:id="rId327"/>
    <p:sldLayoutId id="2147485557" r:id="rId328"/>
    <p:sldLayoutId id="2147485558" r:id="rId329"/>
    <p:sldLayoutId id="2147485559" r:id="rId330"/>
    <p:sldLayoutId id="2147485560" r:id="rId331"/>
    <p:sldLayoutId id="2147485561" r:id="rId332"/>
    <p:sldLayoutId id="2147485562" r:id="rId333"/>
    <p:sldLayoutId id="2147485563" r:id="rId334"/>
    <p:sldLayoutId id="2147485564" r:id="rId335"/>
    <p:sldLayoutId id="2147485565" r:id="rId336"/>
    <p:sldLayoutId id="2147485566" r:id="rId337"/>
    <p:sldLayoutId id="2147485567" r:id="rId338"/>
    <p:sldLayoutId id="2147485568" r:id="rId339"/>
    <p:sldLayoutId id="2147485569" r:id="rId340"/>
    <p:sldLayoutId id="2147485570" r:id="rId341"/>
    <p:sldLayoutId id="2147485571" r:id="rId342"/>
    <p:sldLayoutId id="2147485572" r:id="rId343"/>
    <p:sldLayoutId id="2147485573" r:id="rId344"/>
    <p:sldLayoutId id="2147485574" r:id="rId345"/>
    <p:sldLayoutId id="2147485575" r:id="rId346"/>
    <p:sldLayoutId id="2147485576" r:id="rId347"/>
    <p:sldLayoutId id="2147485577" r:id="rId348"/>
    <p:sldLayoutId id="2147485578" r:id="rId349"/>
    <p:sldLayoutId id="2147485579" r:id="rId350"/>
    <p:sldLayoutId id="2147485580" r:id="rId351"/>
    <p:sldLayoutId id="2147485581" r:id="rId352"/>
    <p:sldLayoutId id="2147485582" r:id="rId353"/>
    <p:sldLayoutId id="2147485583" r:id="rId354"/>
    <p:sldLayoutId id="2147485584" r:id="rId355"/>
    <p:sldLayoutId id="2147485585" r:id="rId356"/>
    <p:sldLayoutId id="2147485586" r:id="rId357"/>
    <p:sldLayoutId id="2147485587" r:id="rId358"/>
    <p:sldLayoutId id="2147485588" r:id="rId359"/>
    <p:sldLayoutId id="2147485589" r:id="rId360"/>
    <p:sldLayoutId id="2147485590" r:id="rId361"/>
    <p:sldLayoutId id="2147485591" r:id="rId362"/>
    <p:sldLayoutId id="2147485592" r:id="rId363"/>
    <p:sldLayoutId id="2147485593" r:id="rId364"/>
    <p:sldLayoutId id="2147485594" r:id="rId365"/>
    <p:sldLayoutId id="2147485595" r:id="rId366"/>
    <p:sldLayoutId id="2147485596" r:id="rId367"/>
    <p:sldLayoutId id="2147485597" r:id="rId368"/>
    <p:sldLayoutId id="2147485598" r:id="rId369"/>
    <p:sldLayoutId id="2147485599" r:id="rId370"/>
    <p:sldLayoutId id="2147485600" r:id="rId371"/>
    <p:sldLayoutId id="2147485601" r:id="rId372"/>
    <p:sldLayoutId id="2147485602" r:id="rId373"/>
    <p:sldLayoutId id="2147485603" r:id="rId374"/>
    <p:sldLayoutId id="2147485604" r:id="rId375"/>
    <p:sldLayoutId id="2147485605" r:id="rId376"/>
    <p:sldLayoutId id="2147485606" r:id="rId377"/>
    <p:sldLayoutId id="2147485607" r:id="rId378"/>
    <p:sldLayoutId id="2147485608" r:id="rId379"/>
    <p:sldLayoutId id="2147485609" r:id="rId380"/>
    <p:sldLayoutId id="2147485610" r:id="rId381"/>
    <p:sldLayoutId id="2147485611" r:id="rId382"/>
    <p:sldLayoutId id="2147485612" r:id="rId383"/>
    <p:sldLayoutId id="2147485613" r:id="rId384"/>
    <p:sldLayoutId id="2147485614" r:id="rId385"/>
    <p:sldLayoutId id="2147485615" r:id="rId386"/>
    <p:sldLayoutId id="2147485616" r:id="rId387"/>
    <p:sldLayoutId id="2147485617" r:id="rId388"/>
    <p:sldLayoutId id="2147485618" r:id="rId389"/>
    <p:sldLayoutId id="2147485619" r:id="rId390"/>
    <p:sldLayoutId id="2147485620" r:id="rId391"/>
    <p:sldLayoutId id="2147485621" r:id="rId392"/>
    <p:sldLayoutId id="2147485622" r:id="rId393"/>
    <p:sldLayoutId id="2147485623" r:id="rId394"/>
    <p:sldLayoutId id="2147485624" r:id="rId395"/>
    <p:sldLayoutId id="2147485625" r:id="rId396"/>
    <p:sldLayoutId id="2147485626" r:id="rId397"/>
    <p:sldLayoutId id="2147485627" r:id="rId398"/>
    <p:sldLayoutId id="2147485628" r:id="rId399"/>
    <p:sldLayoutId id="2147485629" r:id="rId400"/>
    <p:sldLayoutId id="2147485630" r:id="rId401"/>
    <p:sldLayoutId id="2147485631" r:id="rId402"/>
    <p:sldLayoutId id="2147485632" r:id="rId403"/>
    <p:sldLayoutId id="2147485633" r:id="rId404"/>
    <p:sldLayoutId id="2147485634" r:id="rId405"/>
    <p:sldLayoutId id="2147485635" r:id="rId406"/>
    <p:sldLayoutId id="2147485636" r:id="rId407"/>
    <p:sldLayoutId id="2147485637" r:id="rId408"/>
    <p:sldLayoutId id="2147485638" r:id="rId409"/>
    <p:sldLayoutId id="2147485639" r:id="rId410"/>
    <p:sldLayoutId id="2147485640" r:id="rId411"/>
    <p:sldLayoutId id="2147485641" r:id="rId412"/>
    <p:sldLayoutId id="2147485642" r:id="rId413"/>
    <p:sldLayoutId id="2147485643" r:id="rId414"/>
    <p:sldLayoutId id="2147485644" r:id="rId415"/>
    <p:sldLayoutId id="2147485645" r:id="rId416"/>
    <p:sldLayoutId id="2147485646" r:id="rId417"/>
    <p:sldLayoutId id="2147485647" r:id="rId418"/>
    <p:sldLayoutId id="2147485648" r:id="rId419"/>
    <p:sldLayoutId id="2147485649" r:id="rId420"/>
    <p:sldLayoutId id="2147485650" r:id="rId421"/>
    <p:sldLayoutId id="2147485651" r:id="rId422"/>
    <p:sldLayoutId id="2147485652" r:id="rId423"/>
    <p:sldLayoutId id="2147485653" r:id="rId424"/>
    <p:sldLayoutId id="2147485654" r:id="rId425"/>
    <p:sldLayoutId id="2147485655" r:id="rId426"/>
    <p:sldLayoutId id="2147485656" r:id="rId427"/>
    <p:sldLayoutId id="2147485657" r:id="rId428"/>
    <p:sldLayoutId id="2147485658" r:id="rId429"/>
    <p:sldLayoutId id="2147485659" r:id="rId430"/>
    <p:sldLayoutId id="2147485660" r:id="rId431"/>
    <p:sldLayoutId id="2147485661" r:id="rId432"/>
    <p:sldLayoutId id="2147485662" r:id="rId433"/>
    <p:sldLayoutId id="2147485663" r:id="rId434"/>
    <p:sldLayoutId id="2147485664" r:id="rId435"/>
    <p:sldLayoutId id="2147485665" r:id="rId436"/>
    <p:sldLayoutId id="2147485666" r:id="rId437"/>
    <p:sldLayoutId id="2147485667" r:id="rId438"/>
    <p:sldLayoutId id="2147485668" r:id="rId439"/>
    <p:sldLayoutId id="2147485669" r:id="rId440"/>
    <p:sldLayoutId id="2147485670" r:id="rId441"/>
    <p:sldLayoutId id="2147485671" r:id="rId442"/>
    <p:sldLayoutId id="2147485672" r:id="rId443"/>
    <p:sldLayoutId id="2147485673" r:id="rId444"/>
    <p:sldLayoutId id="2147485674" r:id="rId445"/>
    <p:sldLayoutId id="2147485675" r:id="rId446"/>
    <p:sldLayoutId id="2147485676" r:id="rId447"/>
    <p:sldLayoutId id="2147485677" r:id="rId448"/>
    <p:sldLayoutId id="2147485678" r:id="rId449"/>
    <p:sldLayoutId id="2147485679" r:id="rId450"/>
    <p:sldLayoutId id="2147485680" r:id="rId451"/>
    <p:sldLayoutId id="2147485681" r:id="rId452"/>
    <p:sldLayoutId id="2147485682" r:id="rId453"/>
    <p:sldLayoutId id="2147485683" r:id="rId454"/>
    <p:sldLayoutId id="2147485684" r:id="rId455"/>
    <p:sldLayoutId id="2147485685" r:id="rId456"/>
    <p:sldLayoutId id="2147485686" r:id="rId457"/>
    <p:sldLayoutId id="2147485687" r:id="rId458"/>
    <p:sldLayoutId id="2147485688" r:id="rId459"/>
    <p:sldLayoutId id="2147485689" r:id="rId460"/>
    <p:sldLayoutId id="2147485690" r:id="rId461"/>
    <p:sldLayoutId id="2147485691" r:id="rId462"/>
    <p:sldLayoutId id="2147485692" r:id="rId463"/>
    <p:sldLayoutId id="2147485693" r:id="rId464"/>
    <p:sldLayoutId id="2147485694" r:id="rId465"/>
    <p:sldLayoutId id="2147485695" r:id="rId466"/>
    <p:sldLayoutId id="2147485696" r:id="rId467"/>
    <p:sldLayoutId id="2147485697" r:id="rId468"/>
    <p:sldLayoutId id="2147485698" r:id="rId469"/>
    <p:sldLayoutId id="2147485699" r:id="rId470"/>
    <p:sldLayoutId id="2147485700" r:id="rId471"/>
    <p:sldLayoutId id="2147485701" r:id="rId472"/>
    <p:sldLayoutId id="2147485702" r:id="rId473"/>
    <p:sldLayoutId id="2147485703" r:id="rId474"/>
    <p:sldLayoutId id="2147485704" r:id="rId475"/>
    <p:sldLayoutId id="2147485705" r:id="rId476"/>
    <p:sldLayoutId id="2147485706" r:id="rId477"/>
    <p:sldLayoutId id="2147485707" r:id="rId478"/>
    <p:sldLayoutId id="2147485708" r:id="rId479"/>
    <p:sldLayoutId id="2147485709" r:id="rId480"/>
    <p:sldLayoutId id="2147485710" r:id="rId481"/>
    <p:sldLayoutId id="2147485711" r:id="rId482"/>
    <p:sldLayoutId id="2147485712" r:id="rId483"/>
    <p:sldLayoutId id="2147485713" r:id="rId484"/>
    <p:sldLayoutId id="2147485714" r:id="rId485"/>
    <p:sldLayoutId id="2147485715" r:id="rId486"/>
    <p:sldLayoutId id="2147485716" r:id="rId487"/>
    <p:sldLayoutId id="2147485717" r:id="rId488"/>
    <p:sldLayoutId id="2147485718" r:id="rId489"/>
    <p:sldLayoutId id="2147485719" r:id="rId490"/>
    <p:sldLayoutId id="2147485720" r:id="rId491"/>
    <p:sldLayoutId id="2147485721" r:id="rId492"/>
    <p:sldLayoutId id="2147485722" r:id="rId493"/>
    <p:sldLayoutId id="2147485723" r:id="rId494"/>
    <p:sldLayoutId id="2147485724" r:id="rId495"/>
    <p:sldLayoutId id="2147485725" r:id="rId496"/>
    <p:sldLayoutId id="2147485726" r:id="rId497"/>
    <p:sldLayoutId id="2147485727" r:id="rId498"/>
    <p:sldLayoutId id="2147485728" r:id="rId499"/>
    <p:sldLayoutId id="2147485729" r:id="rId500"/>
    <p:sldLayoutId id="2147485730" r:id="rId501"/>
    <p:sldLayoutId id="2147485731" r:id="rId502"/>
    <p:sldLayoutId id="2147485732" r:id="rId503"/>
    <p:sldLayoutId id="2147485733" r:id="rId504"/>
    <p:sldLayoutId id="2147485734" r:id="rId505"/>
    <p:sldLayoutId id="2147485735" r:id="rId506"/>
    <p:sldLayoutId id="2147485736" r:id="rId507"/>
    <p:sldLayoutId id="2147485737" r:id="rId508"/>
    <p:sldLayoutId id="2147485738" r:id="rId509"/>
    <p:sldLayoutId id="2147485739" r:id="rId510"/>
    <p:sldLayoutId id="2147485740" r:id="rId511"/>
    <p:sldLayoutId id="2147485741" r:id="rId512"/>
    <p:sldLayoutId id="2147485742" r:id="rId513"/>
    <p:sldLayoutId id="2147485743" r:id="rId514"/>
    <p:sldLayoutId id="2147485744" r:id="rId515"/>
    <p:sldLayoutId id="2147485745" r:id="rId516"/>
    <p:sldLayoutId id="2147485746" r:id="rId517"/>
    <p:sldLayoutId id="2147485747" r:id="rId518"/>
    <p:sldLayoutId id="2147485748" r:id="rId519"/>
    <p:sldLayoutId id="2147485749" r:id="rId520"/>
    <p:sldLayoutId id="2147485750" r:id="rId521"/>
    <p:sldLayoutId id="2147485751" r:id="rId522"/>
    <p:sldLayoutId id="2147485752" r:id="rId523"/>
    <p:sldLayoutId id="2147485753" r:id="rId524"/>
    <p:sldLayoutId id="2147485754" r:id="rId525"/>
    <p:sldLayoutId id="2147485755" r:id="rId526"/>
    <p:sldLayoutId id="2147485756" r:id="rId527"/>
    <p:sldLayoutId id="2147485757" r:id="rId528"/>
    <p:sldLayoutId id="2147485758" r:id="rId529"/>
    <p:sldLayoutId id="2147485759" r:id="rId530"/>
    <p:sldLayoutId id="2147485760" r:id="rId531"/>
    <p:sldLayoutId id="2147485761" r:id="rId532"/>
    <p:sldLayoutId id="2147485762" r:id="rId533"/>
    <p:sldLayoutId id="2147485763" r:id="rId534"/>
    <p:sldLayoutId id="2147485764" r:id="rId535"/>
    <p:sldLayoutId id="2147485765" r:id="rId536"/>
    <p:sldLayoutId id="2147485766" r:id="rId537"/>
    <p:sldLayoutId id="2147485767" r:id="rId538"/>
    <p:sldLayoutId id="2147485768" r:id="rId539"/>
    <p:sldLayoutId id="2147485769" r:id="rId540"/>
    <p:sldLayoutId id="2147485770" r:id="rId541"/>
    <p:sldLayoutId id="2147485771" r:id="rId542"/>
    <p:sldLayoutId id="2147485772" r:id="rId543"/>
    <p:sldLayoutId id="2147485773" r:id="rId544"/>
    <p:sldLayoutId id="2147485774" r:id="rId545"/>
    <p:sldLayoutId id="2147485775" r:id="rId546"/>
    <p:sldLayoutId id="2147485776" r:id="rId547"/>
    <p:sldLayoutId id="2147485777" r:id="rId548"/>
    <p:sldLayoutId id="2147485778" r:id="rId549"/>
    <p:sldLayoutId id="2147485779" r:id="rId550"/>
    <p:sldLayoutId id="2147485780" r:id="rId551"/>
    <p:sldLayoutId id="2147485781" r:id="rId552"/>
    <p:sldLayoutId id="2147485782" r:id="rId553"/>
    <p:sldLayoutId id="2147485783" r:id="rId554"/>
    <p:sldLayoutId id="2147485784" r:id="rId555"/>
    <p:sldLayoutId id="2147485785" r:id="rId556"/>
    <p:sldLayoutId id="2147485786" r:id="rId557"/>
    <p:sldLayoutId id="2147485787" r:id="rId558"/>
    <p:sldLayoutId id="2147485788" r:id="rId559"/>
    <p:sldLayoutId id="2147485789" r:id="rId560"/>
    <p:sldLayoutId id="2147485790" r:id="rId561"/>
    <p:sldLayoutId id="2147485791" r:id="rId562"/>
    <p:sldLayoutId id="2147485792" r:id="rId563"/>
    <p:sldLayoutId id="2147485793" r:id="rId564"/>
    <p:sldLayoutId id="2147485794" r:id="rId565"/>
    <p:sldLayoutId id="2147485795" r:id="rId566"/>
    <p:sldLayoutId id="2147485796" r:id="rId567"/>
    <p:sldLayoutId id="2147485797" r:id="rId568"/>
    <p:sldLayoutId id="2147485798" r:id="rId569"/>
    <p:sldLayoutId id="2147485799" r:id="rId570"/>
    <p:sldLayoutId id="2147485800" r:id="rId571"/>
    <p:sldLayoutId id="2147485801" r:id="rId572"/>
    <p:sldLayoutId id="2147485802" r:id="rId573"/>
    <p:sldLayoutId id="2147485803" r:id="rId574"/>
    <p:sldLayoutId id="2147485804" r:id="rId575"/>
    <p:sldLayoutId id="2147485805" r:id="rId576"/>
    <p:sldLayoutId id="2147485806" r:id="rId577"/>
    <p:sldLayoutId id="2147485807" r:id="rId578"/>
    <p:sldLayoutId id="2147485808" r:id="rId579"/>
    <p:sldLayoutId id="2147485809" r:id="rId580"/>
    <p:sldLayoutId id="2147485810" r:id="rId581"/>
    <p:sldLayoutId id="2147485811" r:id="rId582"/>
    <p:sldLayoutId id="2147485812" r:id="rId583"/>
    <p:sldLayoutId id="2147485813" r:id="rId584"/>
    <p:sldLayoutId id="2147485814" r:id="rId585"/>
    <p:sldLayoutId id="2147485815" r:id="rId586"/>
    <p:sldLayoutId id="2147485816" r:id="rId587"/>
    <p:sldLayoutId id="2147485817" r:id="rId588"/>
    <p:sldLayoutId id="2147485818" r:id="rId589"/>
    <p:sldLayoutId id="2147485819" r:id="rId590"/>
    <p:sldLayoutId id="2147485820" r:id="rId591"/>
    <p:sldLayoutId id="2147485821" r:id="rId592"/>
    <p:sldLayoutId id="2147485822" r:id="rId593"/>
    <p:sldLayoutId id="2147485823" r:id="rId594"/>
    <p:sldLayoutId id="2147485824" r:id="rId595"/>
    <p:sldLayoutId id="2147485825" r:id="rId596"/>
    <p:sldLayoutId id="2147485826" r:id="rId597"/>
    <p:sldLayoutId id="2147485827" r:id="rId598"/>
    <p:sldLayoutId id="2147485828" r:id="rId599"/>
    <p:sldLayoutId id="2147485829" r:id="rId600"/>
    <p:sldLayoutId id="2147485830" r:id="rId601"/>
    <p:sldLayoutId id="2147485831" r:id="rId602"/>
    <p:sldLayoutId id="2147485832" r:id="rId603"/>
    <p:sldLayoutId id="2147485833" r:id="rId604"/>
    <p:sldLayoutId id="2147485834" r:id="rId605"/>
    <p:sldLayoutId id="2147485835" r:id="rId606"/>
    <p:sldLayoutId id="2147485836" r:id="rId607"/>
    <p:sldLayoutId id="2147485837" r:id="rId608"/>
    <p:sldLayoutId id="2147485838" r:id="rId609"/>
    <p:sldLayoutId id="2147485839" r:id="rId610"/>
    <p:sldLayoutId id="2147485840" r:id="rId611"/>
    <p:sldLayoutId id="2147485841" r:id="rId612"/>
    <p:sldLayoutId id="2147485842" r:id="rId613"/>
    <p:sldLayoutId id="2147485843" r:id="rId614"/>
    <p:sldLayoutId id="2147485844" r:id="rId615"/>
    <p:sldLayoutId id="2147485845" r:id="rId616"/>
    <p:sldLayoutId id="2147485846" r:id="rId617"/>
    <p:sldLayoutId id="2147485847" r:id="rId618"/>
    <p:sldLayoutId id="2147485848" r:id="rId619"/>
    <p:sldLayoutId id="2147485849" r:id="rId620"/>
    <p:sldLayoutId id="2147485850" r:id="rId621"/>
    <p:sldLayoutId id="2147485851" r:id="rId622"/>
    <p:sldLayoutId id="2147485852" r:id="rId623"/>
    <p:sldLayoutId id="2147485853" r:id="rId624"/>
    <p:sldLayoutId id="2147485854" r:id="rId625"/>
    <p:sldLayoutId id="2147485855" r:id="rId626"/>
    <p:sldLayoutId id="2147485856" r:id="rId627"/>
    <p:sldLayoutId id="2147485857" r:id="rId628"/>
    <p:sldLayoutId id="2147485858" r:id="rId629"/>
    <p:sldLayoutId id="2147485859" r:id="rId630"/>
    <p:sldLayoutId id="2147485860" r:id="rId631"/>
    <p:sldLayoutId id="2147485861" r:id="rId632"/>
    <p:sldLayoutId id="2147485862" r:id="rId633"/>
    <p:sldLayoutId id="2147485863" r:id="rId634"/>
    <p:sldLayoutId id="2147485864" r:id="rId635"/>
    <p:sldLayoutId id="2147485865" r:id="rId636"/>
    <p:sldLayoutId id="2147485866" r:id="rId637"/>
    <p:sldLayoutId id="2147485867" r:id="rId638"/>
    <p:sldLayoutId id="2147485868" r:id="rId639"/>
    <p:sldLayoutId id="2147485869" r:id="rId640"/>
    <p:sldLayoutId id="2147485870" r:id="rId641"/>
    <p:sldLayoutId id="2147485871" r:id="rId642"/>
    <p:sldLayoutId id="2147485872" r:id="rId643"/>
    <p:sldLayoutId id="2147485873" r:id="rId644"/>
    <p:sldLayoutId id="2147485874" r:id="rId645"/>
    <p:sldLayoutId id="2147485875" r:id="rId646"/>
    <p:sldLayoutId id="2147485876" r:id="rId647"/>
    <p:sldLayoutId id="2147485877" r:id="rId648"/>
    <p:sldLayoutId id="2147485878" r:id="rId649"/>
    <p:sldLayoutId id="2147485879" r:id="rId650"/>
    <p:sldLayoutId id="2147485880" r:id="rId651"/>
    <p:sldLayoutId id="2147485881" r:id="rId652"/>
    <p:sldLayoutId id="2147485882" r:id="rId653"/>
    <p:sldLayoutId id="2147485883" r:id="rId654"/>
    <p:sldLayoutId id="2147485884" r:id="rId655"/>
    <p:sldLayoutId id="2147485885" r:id="rId656"/>
    <p:sldLayoutId id="2147485886" r:id="rId657"/>
    <p:sldLayoutId id="2147485887" r:id="rId658"/>
    <p:sldLayoutId id="2147485888" r:id="rId659"/>
    <p:sldLayoutId id="2147485889" r:id="rId660"/>
    <p:sldLayoutId id="2147485890" r:id="rId661"/>
    <p:sldLayoutId id="2147485891" r:id="rId662"/>
    <p:sldLayoutId id="2147485892" r:id="rId663"/>
    <p:sldLayoutId id="2147485893" r:id="rId664"/>
    <p:sldLayoutId id="2147485894" r:id="rId665"/>
    <p:sldLayoutId id="2147485895" r:id="rId666"/>
    <p:sldLayoutId id="2147485896" r:id="rId667"/>
    <p:sldLayoutId id="2147485897" r:id="rId668"/>
    <p:sldLayoutId id="2147485898" r:id="rId669"/>
    <p:sldLayoutId id="2147485899" r:id="rId670"/>
    <p:sldLayoutId id="2147485900" r:id="rId671"/>
    <p:sldLayoutId id="2147485901" r:id="rId672"/>
    <p:sldLayoutId id="2147485902" r:id="rId673"/>
    <p:sldLayoutId id="2147485903" r:id="rId674"/>
    <p:sldLayoutId id="2147485904" r:id="rId675"/>
    <p:sldLayoutId id="2147485905" r:id="rId676"/>
    <p:sldLayoutId id="2147485906" r:id="rId677"/>
    <p:sldLayoutId id="2147485907" r:id="rId678"/>
    <p:sldLayoutId id="2147485908" r:id="rId679"/>
    <p:sldLayoutId id="2147485909" r:id="rId680"/>
    <p:sldLayoutId id="2147485910" r:id="rId681"/>
    <p:sldLayoutId id="2147485911" r:id="rId682"/>
    <p:sldLayoutId id="2147485912" r:id="rId683"/>
    <p:sldLayoutId id="2147485913" r:id="rId684"/>
    <p:sldLayoutId id="2147485914" r:id="rId685"/>
    <p:sldLayoutId id="2147485915" r:id="rId686"/>
    <p:sldLayoutId id="2147485916" r:id="rId687"/>
    <p:sldLayoutId id="2147485917" r:id="rId688"/>
    <p:sldLayoutId id="2147485918" r:id="rId689"/>
    <p:sldLayoutId id="2147485919" r:id="rId690"/>
    <p:sldLayoutId id="2147485920" r:id="rId691"/>
    <p:sldLayoutId id="2147485921" r:id="rId692"/>
    <p:sldLayoutId id="2147485922" r:id="rId693"/>
    <p:sldLayoutId id="2147485923" r:id="rId694"/>
    <p:sldLayoutId id="2147485924" r:id="rId695"/>
    <p:sldLayoutId id="2147485925" r:id="rId696"/>
    <p:sldLayoutId id="2147485926" r:id="rId697"/>
    <p:sldLayoutId id="2147485927" r:id="rId698"/>
    <p:sldLayoutId id="2147485928" r:id="rId699"/>
    <p:sldLayoutId id="2147485929" r:id="rId700"/>
    <p:sldLayoutId id="2147485930" r:id="rId701"/>
    <p:sldLayoutId id="2147485931" r:id="rId702"/>
    <p:sldLayoutId id="2147485932" r:id="rId703"/>
    <p:sldLayoutId id="2147485933" r:id="rId704"/>
    <p:sldLayoutId id="2147485934" r:id="rId705"/>
    <p:sldLayoutId id="2147485935" r:id="rId706"/>
    <p:sldLayoutId id="2147485936" r:id="rId707"/>
    <p:sldLayoutId id="2147485937" r:id="rId708"/>
    <p:sldLayoutId id="2147485938" r:id="rId709"/>
    <p:sldLayoutId id="2147485939" r:id="rId710"/>
    <p:sldLayoutId id="2147485940" r:id="rId711"/>
    <p:sldLayoutId id="2147485941" r:id="rId712"/>
    <p:sldLayoutId id="2147485942" r:id="rId713"/>
    <p:sldLayoutId id="2147485943" r:id="rId714"/>
    <p:sldLayoutId id="2147485944" r:id="rId715"/>
    <p:sldLayoutId id="2147485945" r:id="rId716"/>
    <p:sldLayoutId id="2147485946" r:id="rId717"/>
    <p:sldLayoutId id="2147485947" r:id="rId718"/>
    <p:sldLayoutId id="2147485948" r:id="rId719"/>
    <p:sldLayoutId id="2147485949" r:id="rId720"/>
    <p:sldLayoutId id="2147485950" r:id="rId721"/>
    <p:sldLayoutId id="2147485951" r:id="rId722"/>
    <p:sldLayoutId id="2147485952" r:id="rId723"/>
    <p:sldLayoutId id="2147485953" r:id="rId724"/>
    <p:sldLayoutId id="2147485954" r:id="rId725"/>
    <p:sldLayoutId id="2147485955" r:id="rId726"/>
    <p:sldLayoutId id="2147485956" r:id="rId727"/>
    <p:sldLayoutId id="2147485957" r:id="rId728"/>
    <p:sldLayoutId id="2147485958" r:id="rId729"/>
    <p:sldLayoutId id="2147485959" r:id="rId730"/>
    <p:sldLayoutId id="2147485960" r:id="rId731"/>
    <p:sldLayoutId id="2147485961" r:id="rId732"/>
    <p:sldLayoutId id="2147485962" r:id="rId733"/>
    <p:sldLayoutId id="2147485963" r:id="rId734"/>
    <p:sldLayoutId id="2147485964" r:id="rId735"/>
    <p:sldLayoutId id="2147485965" r:id="rId736"/>
    <p:sldLayoutId id="2147485966" r:id="rId737"/>
    <p:sldLayoutId id="2147485967" r:id="rId738"/>
    <p:sldLayoutId id="2147485968" r:id="rId739"/>
    <p:sldLayoutId id="2147485969" r:id="rId740"/>
    <p:sldLayoutId id="2147485970" r:id="rId741"/>
    <p:sldLayoutId id="2147485971" r:id="rId742"/>
    <p:sldLayoutId id="2147485972" r:id="rId743"/>
    <p:sldLayoutId id="2147485973" r:id="rId744"/>
    <p:sldLayoutId id="2147485974" r:id="rId745"/>
    <p:sldLayoutId id="2147485975" r:id="rId746"/>
    <p:sldLayoutId id="2147485976" r:id="rId747"/>
    <p:sldLayoutId id="2147485977" r:id="rId748"/>
    <p:sldLayoutId id="2147485978" r:id="rId749"/>
    <p:sldLayoutId id="2147485979" r:id="rId750"/>
    <p:sldLayoutId id="2147485980" r:id="rId751"/>
    <p:sldLayoutId id="2147485981" r:id="rId752"/>
    <p:sldLayoutId id="2147485982" r:id="rId753"/>
    <p:sldLayoutId id="2147485983" r:id="rId754"/>
    <p:sldLayoutId id="2147485984" r:id="rId755"/>
    <p:sldLayoutId id="2147485985" r:id="rId756"/>
    <p:sldLayoutId id="2147485986" r:id="rId757"/>
    <p:sldLayoutId id="2147485987" r:id="rId758"/>
    <p:sldLayoutId id="2147485988" r:id="rId759"/>
    <p:sldLayoutId id="2147485989" r:id="rId760"/>
    <p:sldLayoutId id="2147485990" r:id="rId761"/>
    <p:sldLayoutId id="2147485991" r:id="rId762"/>
    <p:sldLayoutId id="2147485992" r:id="rId763"/>
    <p:sldLayoutId id="2147485993" r:id="rId764"/>
    <p:sldLayoutId id="2147485994" r:id="rId765"/>
    <p:sldLayoutId id="2147485995" r:id="rId766"/>
    <p:sldLayoutId id="2147485996" r:id="rId767"/>
    <p:sldLayoutId id="2147485997" r:id="rId768"/>
    <p:sldLayoutId id="2147485998" r:id="rId769"/>
    <p:sldLayoutId id="2147485999" r:id="rId770"/>
    <p:sldLayoutId id="2147486000" r:id="rId771"/>
    <p:sldLayoutId id="2147486001" r:id="rId772"/>
    <p:sldLayoutId id="2147486002" r:id="rId773"/>
    <p:sldLayoutId id="2147486003" r:id="rId774"/>
    <p:sldLayoutId id="2147486004" r:id="rId775"/>
    <p:sldLayoutId id="2147486005" r:id="rId776"/>
    <p:sldLayoutId id="2147486006" r:id="rId777"/>
  </p:sldLayoutIdLst>
  <p:timing>
    <p:tnLst>
      <p:par>
        <p:cTn id="1" dur="indefinite" restart="never" nodeType="tmRoot">
          <p:childTnLst>
            <p:audio>
              <p:cMediaNode numSld="999" showWhenStopped="0">
                <p:cTn id="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audio>
          </p:childTnLst>
        </p:cTn>
      </p:par>
    </p:tnLst>
  </p:timing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2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BA32C21-FD13-4697-ADCD-F9E33DDFF06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6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885D699-091F-4322-9983-565B97A178FD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482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008" r:id="rId1"/>
    <p:sldLayoutId id="2147486009" r:id="rId2"/>
    <p:sldLayoutId id="2147486010" r:id="rId3"/>
    <p:sldLayoutId id="2147486011" r:id="rId4"/>
    <p:sldLayoutId id="2147486012" r:id="rId5"/>
    <p:sldLayoutId id="2147486013" r:id="rId6"/>
    <p:sldLayoutId id="2147486014" r:id="rId7"/>
    <p:sldLayoutId id="2147486015" r:id="rId8"/>
    <p:sldLayoutId id="2147486016" r:id="rId9"/>
    <p:sldLayoutId id="2147486017" r:id="rId10"/>
    <p:sldLayoutId id="214748601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ED132D-452A-49E5-B8CD-EA0C46A12A5F}" type="datetimeFigureOut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16/12/2023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CB03046-9975-4CD1-8163-35C299AA0868}" type="slidenum">
              <a:rPr lang="vi-V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vi-VN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732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6020" r:id="rId1"/>
    <p:sldLayoutId id="2147486021" r:id="rId2"/>
    <p:sldLayoutId id="2147486022" r:id="rId3"/>
    <p:sldLayoutId id="2147486023" r:id="rId4"/>
    <p:sldLayoutId id="2147486024" r:id="rId5"/>
    <p:sldLayoutId id="2147486025" r:id="rId6"/>
    <p:sldLayoutId id="2147486026" r:id="rId7"/>
    <p:sldLayoutId id="2147486027" r:id="rId8"/>
    <p:sldLayoutId id="2147486028" r:id="rId9"/>
    <p:sldLayoutId id="2147486029" r:id="rId10"/>
    <p:sldLayoutId id="214748603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9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8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98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98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9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image" Target="../media/image34.png"/><Relationship Id="rId3" Type="http://schemas.openxmlformats.org/officeDocument/2006/relationships/slideLayout" Target="../slideLayouts/slideLayout1568.xml"/><Relationship Id="rId7" Type="http://schemas.openxmlformats.org/officeDocument/2006/relationships/slide" Target="slide17.xml"/><Relationship Id="rId12" Type="http://schemas.openxmlformats.org/officeDocument/2006/relationships/image" Target="../media/image33.gif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slide" Target="slide16.xml"/><Relationship Id="rId11" Type="http://schemas.openxmlformats.org/officeDocument/2006/relationships/image" Target="../media/image32.gif"/><Relationship Id="rId5" Type="http://schemas.openxmlformats.org/officeDocument/2006/relationships/image" Target="../media/image30.png"/><Relationship Id="rId10" Type="http://schemas.openxmlformats.org/officeDocument/2006/relationships/image" Target="../media/image31.gif"/><Relationship Id="rId4" Type="http://schemas.openxmlformats.org/officeDocument/2006/relationships/image" Target="../media/image29.png"/><Relationship Id="rId9" Type="http://schemas.openxmlformats.org/officeDocument/2006/relationships/slide" Target="slide19.xml"/><Relationship Id="rId14" Type="http://schemas.openxmlformats.org/officeDocument/2006/relationships/slide" Target="slide15.xml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40.png"/><Relationship Id="rId3" Type="http://schemas.openxmlformats.org/officeDocument/2006/relationships/audio" Target="../media/audio2.wav"/><Relationship Id="rId7" Type="http://schemas.openxmlformats.org/officeDocument/2006/relationships/image" Target="../media/image36.png"/><Relationship Id="rId12" Type="http://schemas.openxmlformats.org/officeDocument/2006/relationships/image" Target="../media/image3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78.xml"/><Relationship Id="rId6" Type="http://schemas.microsoft.com/office/2007/relationships/hdphoto" Target="../media/hdphoto3.wdp"/><Relationship Id="rId11" Type="http://schemas.openxmlformats.org/officeDocument/2006/relationships/image" Target="../media/image38.png"/><Relationship Id="rId5" Type="http://schemas.openxmlformats.org/officeDocument/2006/relationships/image" Target="../media/image35.png"/><Relationship Id="rId10" Type="http://schemas.microsoft.com/office/2007/relationships/hdphoto" Target="../media/hdphoto5.wdp"/><Relationship Id="rId4" Type="http://schemas.openxmlformats.org/officeDocument/2006/relationships/audio" Target="../media/audio3.wav"/><Relationship Id="rId9" Type="http://schemas.openxmlformats.org/officeDocument/2006/relationships/image" Target="../media/image37.png"/><Relationship Id="rId14" Type="http://schemas.openxmlformats.org/officeDocument/2006/relationships/slide" Target="slide15.xml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41.png"/><Relationship Id="rId3" Type="http://schemas.openxmlformats.org/officeDocument/2006/relationships/audio" Target="../media/audio3.wav"/><Relationship Id="rId7" Type="http://schemas.openxmlformats.org/officeDocument/2006/relationships/image" Target="../media/image36.png"/><Relationship Id="rId12" Type="http://schemas.openxmlformats.org/officeDocument/2006/relationships/image" Target="../media/image3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78.xml"/><Relationship Id="rId6" Type="http://schemas.microsoft.com/office/2007/relationships/hdphoto" Target="../media/hdphoto3.wdp"/><Relationship Id="rId11" Type="http://schemas.openxmlformats.org/officeDocument/2006/relationships/image" Target="../media/image40.png"/><Relationship Id="rId5" Type="http://schemas.openxmlformats.org/officeDocument/2006/relationships/image" Target="../media/image35.png"/><Relationship Id="rId10" Type="http://schemas.microsoft.com/office/2007/relationships/hdphoto" Target="../media/hdphoto5.wdp"/><Relationship Id="rId4" Type="http://schemas.openxmlformats.org/officeDocument/2006/relationships/audio" Target="../media/audio2.wav"/><Relationship Id="rId9" Type="http://schemas.openxmlformats.org/officeDocument/2006/relationships/image" Target="../media/image37.png"/><Relationship Id="rId14" Type="http://schemas.openxmlformats.org/officeDocument/2006/relationships/slide" Target="slide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40.png"/><Relationship Id="rId3" Type="http://schemas.openxmlformats.org/officeDocument/2006/relationships/audio" Target="../media/audio2.wav"/><Relationship Id="rId7" Type="http://schemas.openxmlformats.org/officeDocument/2006/relationships/image" Target="../media/image36.png"/><Relationship Id="rId12" Type="http://schemas.openxmlformats.org/officeDocument/2006/relationships/image" Target="../media/image3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78.xml"/><Relationship Id="rId6" Type="http://schemas.microsoft.com/office/2007/relationships/hdphoto" Target="../media/hdphoto3.wdp"/><Relationship Id="rId11" Type="http://schemas.openxmlformats.org/officeDocument/2006/relationships/image" Target="../media/image38.png"/><Relationship Id="rId5" Type="http://schemas.openxmlformats.org/officeDocument/2006/relationships/image" Target="../media/image35.png"/><Relationship Id="rId10" Type="http://schemas.microsoft.com/office/2007/relationships/hdphoto" Target="../media/hdphoto5.wdp"/><Relationship Id="rId4" Type="http://schemas.openxmlformats.org/officeDocument/2006/relationships/audio" Target="../media/audio3.wav"/><Relationship Id="rId9" Type="http://schemas.openxmlformats.org/officeDocument/2006/relationships/image" Target="../media/image37.png"/><Relationship Id="rId14" Type="http://schemas.openxmlformats.org/officeDocument/2006/relationships/slide" Target="slide15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slide" Target="slide15.xml"/><Relationship Id="rId3" Type="http://schemas.openxmlformats.org/officeDocument/2006/relationships/audio" Target="../media/audio3.wav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578.xml"/><Relationship Id="rId6" Type="http://schemas.microsoft.com/office/2007/relationships/hdphoto" Target="../media/hdphoto3.wdp"/><Relationship Id="rId11" Type="http://schemas.openxmlformats.org/officeDocument/2006/relationships/image" Target="../media/image40.png"/><Relationship Id="rId5" Type="http://schemas.openxmlformats.org/officeDocument/2006/relationships/image" Target="../media/image35.png"/><Relationship Id="rId10" Type="http://schemas.microsoft.com/office/2007/relationships/hdphoto" Target="../media/hdphoto5.wdp"/><Relationship Id="rId4" Type="http://schemas.openxmlformats.org/officeDocument/2006/relationships/audio" Target="../media/audio2.wav"/><Relationship Id="rId9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84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8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98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9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2874" y="3"/>
            <a:ext cx="9286875" cy="92868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" y="1273628"/>
            <a:ext cx="9143999" cy="2037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vi-VN" sz="4400" b="1" dirty="0">
                <a:solidFill>
                  <a:srgbClr val="FF0000"/>
                </a:solidFill>
                <a:latin typeface="Times New Roman"/>
                <a:cs typeface="Times New Roman" panose="02020603050405020304" pitchFamily="18" charset="0"/>
              </a:rPr>
              <a:t>B</a:t>
            </a:r>
            <a:r>
              <a:rPr lang="en-US" sz="4400" b="1">
                <a:solidFill>
                  <a:srgbClr val="FF0000"/>
                </a:solidFill>
                <a:latin typeface="Calibri Light"/>
                <a:cs typeface="Times New Roman" panose="02020603050405020304" pitchFamily="18" charset="0"/>
              </a:rPr>
              <a:t>ÀI</a:t>
            </a:r>
            <a:r>
              <a:rPr lang="vi-VN" sz="4400" b="1">
                <a:solidFill>
                  <a:srgbClr val="FF0000"/>
                </a:solidFill>
                <a:latin typeface="Times New Roman"/>
                <a:cs typeface="Times New Roman" panose="02020603050405020304" pitchFamily="18" charset="0"/>
              </a:rPr>
              <a:t> </a:t>
            </a:r>
            <a:r>
              <a:rPr lang="en-US" sz="4400" b="1" smtClean="0">
                <a:solidFill>
                  <a:srgbClr val="FF0000"/>
                </a:solidFill>
                <a:latin typeface="Calibri Light"/>
              </a:rPr>
              <a:t>10</a:t>
            </a:r>
            <a:r>
              <a:rPr lang="vi-VN" sz="4400" b="1" smtClean="0">
                <a:solidFill>
                  <a:srgbClr val="FF0000"/>
                </a:solidFill>
                <a:latin typeface="Times New Roman"/>
              </a:rPr>
              <a:t>. </a:t>
            </a:r>
            <a:r>
              <a:rPr lang="vi-VN" sz="4400" b="1">
                <a:solidFill>
                  <a:srgbClr val="FF0000"/>
                </a:solidFill>
                <a:latin typeface="Times New Roman"/>
              </a:rPr>
              <a:t>CẤU TẠO CỦA TRÁI ĐẤT.</a:t>
            </a:r>
            <a:endParaRPr lang="en-US" sz="4400" b="1">
              <a:solidFill>
                <a:srgbClr val="FF0000"/>
              </a:solidFill>
              <a:latin typeface="Calibri Light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sz="3600" b="1">
                <a:solidFill>
                  <a:srgbClr val="FF0000"/>
                </a:solidFill>
                <a:latin typeface="Times New Roman"/>
                <a:ea typeface="Times New Roman"/>
              </a:rPr>
              <a:t>CÁC MẢNG KIẾN TẠO</a:t>
            </a:r>
            <a:endParaRPr lang="en-US" sz="3600"/>
          </a:p>
          <a:p>
            <a:pPr algn="ctr">
              <a:defRPr/>
            </a:pPr>
            <a:endParaRPr lang="vi-VN" sz="36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703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4741257"/>
              </p:ext>
            </p:extLst>
          </p:nvPr>
        </p:nvGraphicFramePr>
        <p:xfrm>
          <a:off x="876584" y="962472"/>
          <a:ext cx="4000216" cy="5256583"/>
        </p:xfrm>
        <a:graphic>
          <a:graphicData uri="http://schemas.openxmlformats.org/drawingml/2006/table">
            <a:tbl>
              <a:tblPr firstRow="1" firstCol="1" bandRow="1"/>
              <a:tblGrid>
                <a:gridCol w="1790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93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105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Đặc điểm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Lớp nhân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501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Độ dày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Dày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khoảng 3400km,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01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Trạng thái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Trạng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thái lỏng đến rắn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252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Nhiệt độ.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Nhiệt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độ cao nhất khoảng 5000</a:t>
                      </a:r>
                      <a:r>
                        <a:rPr lang="en-US" sz="2400" baseline="300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C.</a:t>
                      </a:r>
                      <a:endParaRPr lang="en-US" sz="2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899592" y="188640"/>
            <a:ext cx="8061522" cy="50405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i="1">
                <a:solidFill>
                  <a:srgbClr val="5F5F5F"/>
                </a:solidFill>
                <a:latin typeface="Times New Roman" pitchFamily="18" charset="0"/>
                <a:cs typeface="Times New Roman" pitchFamily="18" charset="0"/>
              </a:rPr>
              <a:t>Nhóm 2: Tìm hiểu đặc điểm của lớp nhân</a:t>
            </a:r>
            <a:endParaRPr lang="en-US" sz="2800">
              <a:solidFill>
                <a:srgbClr val="5F5F5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1" y="908720"/>
            <a:ext cx="4029075" cy="54726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78029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1403650" y="764704"/>
            <a:ext cx="6597350" cy="4392488"/>
          </a:xfrm>
          <a:prstGeom prst="cloud">
            <a:avLst/>
          </a:prstGeom>
          <a:solidFill>
            <a:srgbClr val="FFC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nl-NL" sz="4000">
                <a:solidFill>
                  <a:srgbClr val="5F5F5F"/>
                </a:solidFill>
                <a:latin typeface="Times New Roman"/>
                <a:ea typeface="Calibri"/>
                <a:cs typeface="Times New Roman"/>
              </a:rPr>
              <a:t>Trong 3 lớp lớp nào là quan trọng nhất ? Vì sao?</a:t>
            </a:r>
            <a:endParaRPr lang="en-US" sz="4000">
              <a:solidFill>
                <a:srgbClr val="5F5F5F"/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218197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3"/>
          <p:cNvSpPr/>
          <p:nvPr/>
        </p:nvSpPr>
        <p:spPr>
          <a:xfrm>
            <a:off x="1331640" y="764704"/>
            <a:ext cx="5688632" cy="4392488"/>
          </a:xfrm>
          <a:prstGeom prst="cloud">
            <a:avLst/>
          </a:prstGeom>
          <a:solidFill>
            <a:srgbClr val="FFC000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nl-NL" sz="4000">
                <a:solidFill>
                  <a:srgbClr val="5F5F5F"/>
                </a:solidFill>
                <a:latin typeface="Times New Roman"/>
                <a:ea typeface="Calibri"/>
                <a:cs typeface="Times New Roman"/>
              </a:rPr>
              <a:t>Nêu cấu tạo của lớp vỏ Trái </a:t>
            </a:r>
            <a:r>
              <a:rPr lang="nl-NL" sz="4000" smtClean="0">
                <a:solidFill>
                  <a:srgbClr val="5F5F5F"/>
                </a:solidFill>
                <a:latin typeface="Times New Roman"/>
                <a:ea typeface="Calibri"/>
                <a:cs typeface="Times New Roman"/>
              </a:rPr>
              <a:t>Đất</a:t>
            </a:r>
            <a:r>
              <a:rPr lang="vi-VN" sz="4000" smtClean="0">
                <a:solidFill>
                  <a:srgbClr val="5F5F5F"/>
                </a:solidFill>
                <a:latin typeface="Times New Roman"/>
                <a:ea typeface="Calibri"/>
                <a:cs typeface="Times New Roman"/>
              </a:rPr>
              <a:t>?</a:t>
            </a:r>
            <a:endParaRPr lang="en-US" sz="4000">
              <a:solidFill>
                <a:srgbClr val="5F5F5F"/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918241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36936"/>
            <a:ext cx="7992888" cy="400772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251521" y="869575"/>
            <a:ext cx="8712968" cy="1794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en-US" sz="2400" i="1">
                <a:solidFill>
                  <a:srgbClr val="FF0000"/>
                </a:solidFill>
                <a:latin typeface="Times New Roman"/>
                <a:ea typeface="Times New Roman"/>
              </a:rPr>
              <a:t> Nhóm 1, 2: Kể tên các địa mảng chính của lớp vỏ Trái Đất và lên xác định trên lược đồ. Việt Nam nằm ở địa mảng nào?</a:t>
            </a:r>
            <a:endParaRPr lang="en-US" sz="2400">
              <a:solidFill>
                <a:srgbClr val="FF0000"/>
              </a:solidFill>
            </a:endParaRPr>
          </a:p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en-US" sz="2400" i="1">
                <a:solidFill>
                  <a:srgbClr val="FF0000"/>
                </a:solidFill>
                <a:latin typeface="Times New Roman"/>
                <a:ea typeface="Times New Roman"/>
              </a:rPr>
              <a:t> Nhóm 3,4 : Tìm trên lược đồ các địa mảng xô vào nhau và các địa mảng tách xa nhau.</a:t>
            </a: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3568" y="188640"/>
            <a:ext cx="7344816" cy="5040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HOẠT ĐỘNG NHÓM</a:t>
            </a:r>
          </a:p>
        </p:txBody>
      </p:sp>
    </p:spTree>
    <p:extLst>
      <p:ext uri="{BB962C8B-B14F-4D97-AF65-F5344CB8AC3E}">
        <p14:creationId xmlns:p14="http://schemas.microsoft.com/office/powerpoint/2010/main" val="268384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16837"/>
            <a:ext cx="4752528" cy="400772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231976" y="869598"/>
            <a:ext cx="8712968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en-US" sz="2400" i="1">
                <a:solidFill>
                  <a:srgbClr val="FF0000"/>
                </a:solidFill>
                <a:latin typeface="Times New Roman"/>
                <a:ea typeface="Times New Roman"/>
              </a:rPr>
              <a:t> Nhóm 1, 2: Kể tên các địa mảng chính của lớp vỏ Trái Đất và lên xác định trên lược đồ. Việt Nam nằm ở địa mảng nào?</a:t>
            </a: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3568" y="188640"/>
            <a:ext cx="7344816" cy="5040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HOẠT ĐỘNG NHÓM</a:t>
            </a:r>
          </a:p>
        </p:txBody>
      </p:sp>
      <p:sp>
        <p:nvSpPr>
          <p:cNvPr id="5" name="Rectangle 4"/>
          <p:cNvSpPr/>
          <p:nvPr/>
        </p:nvSpPr>
        <p:spPr>
          <a:xfrm>
            <a:off x="5508106" y="1916832"/>
            <a:ext cx="2880320" cy="4435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en-US" sz="2800">
                <a:solidFill>
                  <a:srgbClr val="5F5F5F"/>
                </a:solidFill>
                <a:latin typeface="Times New Roman"/>
                <a:ea typeface="Times New Roman"/>
              </a:rPr>
              <a:t>7 địa mảng chính lên lược đồ: Bắc Mỹ, Nam Mỹ, Phi, Âu-Á, Ấn Độ-Ô-xtrây-li-a, Nam Cực, Thái Bình Dương. </a:t>
            </a:r>
            <a:endParaRPr lang="en-US" sz="2800">
              <a:solidFill>
                <a:srgbClr val="5F5F5F"/>
              </a:solidFill>
            </a:endParaRPr>
          </a:p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en-US" sz="2800">
                <a:solidFill>
                  <a:srgbClr val="5F5F5F"/>
                </a:solidFill>
                <a:latin typeface="Times New Roman"/>
                <a:ea typeface="Times New Roman"/>
              </a:rPr>
              <a:t>+ Việt Nam nằm ở mảng Âu-Á.</a:t>
            </a:r>
            <a:endParaRPr lang="en-US" sz="2800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142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45" y="1844824"/>
            <a:ext cx="4248472" cy="482453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251521" y="869586"/>
            <a:ext cx="8712968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0000"/>
              </a:lnSpc>
              <a:spcBef>
                <a:spcPts val="600"/>
              </a:spcBef>
            </a:pPr>
            <a:r>
              <a:rPr lang="en-US" sz="2400" i="1">
                <a:solidFill>
                  <a:srgbClr val="FF0000"/>
                </a:solidFill>
                <a:latin typeface="Times New Roman"/>
                <a:ea typeface="Times New Roman"/>
              </a:rPr>
              <a:t>Nhóm 3,4 : Tìm trên lược đồ các địa mảng xô vào nhau và các địa mảng tách xa nhau.</a:t>
            </a: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83568" y="188640"/>
            <a:ext cx="7344816" cy="50405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HOẠT ĐỘNG NHÓM</a:t>
            </a:r>
          </a:p>
        </p:txBody>
      </p:sp>
      <p:sp>
        <p:nvSpPr>
          <p:cNvPr id="5" name="Rectangle 4"/>
          <p:cNvSpPr/>
          <p:nvPr/>
        </p:nvSpPr>
        <p:spPr>
          <a:xfrm>
            <a:off x="4546394" y="1902937"/>
            <a:ext cx="3986046" cy="4628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</a:pPr>
            <a:r>
              <a:rPr lang="en-US" sz="2800">
                <a:solidFill>
                  <a:srgbClr val="5F5F5F"/>
                </a:solidFill>
                <a:latin typeface="Times New Roman"/>
                <a:ea typeface="Times New Roman"/>
              </a:rPr>
              <a:t>+ Các mảng xô vào nhau:  Bắc Mỹ với Thái Bình Dương, Âu-Á với Phi, Âu-Á với Thái Bình Dương…</a:t>
            </a:r>
            <a:endParaRPr lang="en-US" sz="2800">
              <a:solidFill>
                <a:srgbClr val="5F5F5F"/>
              </a:solidFill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</a:pPr>
            <a:r>
              <a:rPr lang="en-US" sz="2800">
                <a:solidFill>
                  <a:srgbClr val="5F5F5F"/>
                </a:solidFill>
                <a:latin typeface="Times New Roman"/>
                <a:ea typeface="Times New Roman"/>
              </a:rPr>
              <a:t>+ Các mảng tách xa nhau: Phi với Nam Mỹ, Âu-Á với Bắc Mỹ, Phi với Nam Cực…</a:t>
            </a:r>
            <a:endParaRPr lang="en-US" sz="2800">
              <a:solidFill>
                <a:srgbClr val="5F5F5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05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 10"/>
          <p:cNvSpPr/>
          <p:nvPr/>
        </p:nvSpPr>
        <p:spPr>
          <a:xfrm>
            <a:off x="4573191" y="0"/>
            <a:ext cx="4400550" cy="6858000"/>
          </a:xfrm>
          <a:custGeom>
            <a:avLst/>
            <a:gdLst>
              <a:gd name="connsiteX0" fmla="*/ 2689538 w 6096000"/>
              <a:gd name="connsiteY0" fmla="*/ 0 h 6858000"/>
              <a:gd name="connsiteX1" fmla="*/ 6096000 w 6096000"/>
              <a:gd name="connsiteY1" fmla="*/ 3429000 h 6858000"/>
              <a:gd name="connsiteX2" fmla="*/ 2689538 w 6096000"/>
              <a:gd name="connsiteY2" fmla="*/ 6858000 h 6858000"/>
              <a:gd name="connsiteX3" fmla="*/ 60946 w 6096000"/>
              <a:gd name="connsiteY3" fmla="*/ 5610162 h 6858000"/>
              <a:gd name="connsiteX4" fmla="*/ 0 w 6096000"/>
              <a:gd name="connsiteY4" fmla="*/ 5528120 h 6858000"/>
              <a:gd name="connsiteX5" fmla="*/ 135153 w 6096000"/>
              <a:gd name="connsiteY5" fmla="*/ 5346186 h 6858000"/>
              <a:gd name="connsiteX6" fmla="*/ 716923 w 6096000"/>
              <a:gd name="connsiteY6" fmla="*/ 3429000 h 6858000"/>
              <a:gd name="connsiteX7" fmla="*/ 135153 w 6096000"/>
              <a:gd name="connsiteY7" fmla="*/ 1511814 h 6858000"/>
              <a:gd name="connsiteX8" fmla="*/ 0 w 6096000"/>
              <a:gd name="connsiteY8" fmla="*/ 1329880 h 6858000"/>
              <a:gd name="connsiteX9" fmla="*/ 60946 w 6096000"/>
              <a:gd name="connsiteY9" fmla="*/ 1247838 h 6858000"/>
              <a:gd name="connsiteX10" fmla="*/ 2689538 w 6096000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2689538" y="0"/>
                </a:moveTo>
                <a:cubicBezTo>
                  <a:pt x="4570875" y="0"/>
                  <a:pt x="6096000" y="1535216"/>
                  <a:pt x="6096000" y="3429000"/>
                </a:cubicBezTo>
                <a:cubicBezTo>
                  <a:pt x="6096000" y="5322784"/>
                  <a:pt x="4570875" y="6858000"/>
                  <a:pt x="2689538" y="6858000"/>
                </a:cubicBezTo>
                <a:cubicBezTo>
                  <a:pt x="1631286" y="6858000"/>
                  <a:pt x="685742" y="6372248"/>
                  <a:pt x="60946" y="5610162"/>
                </a:cubicBezTo>
                <a:lnTo>
                  <a:pt x="0" y="5528120"/>
                </a:lnTo>
                <a:lnTo>
                  <a:pt x="135153" y="5346186"/>
                </a:lnTo>
                <a:cubicBezTo>
                  <a:pt x="502453" y="4798915"/>
                  <a:pt x="716923" y="4139169"/>
                  <a:pt x="716923" y="3429000"/>
                </a:cubicBezTo>
                <a:cubicBezTo>
                  <a:pt x="716923" y="2718831"/>
                  <a:pt x="502453" y="2059086"/>
                  <a:pt x="135153" y="1511814"/>
                </a:cubicBezTo>
                <a:lnTo>
                  <a:pt x="0" y="1329880"/>
                </a:lnTo>
                <a:lnTo>
                  <a:pt x="60946" y="1247838"/>
                </a:lnTo>
                <a:cubicBezTo>
                  <a:pt x="685742" y="485752"/>
                  <a:pt x="1631286" y="0"/>
                  <a:pt x="2689538" y="0"/>
                </a:cubicBezTo>
                <a:close/>
              </a:path>
            </a:pathLst>
          </a:custGeom>
          <a:solidFill>
            <a:srgbClr val="4070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" name="任意多边形 11"/>
          <p:cNvSpPr/>
          <p:nvPr/>
        </p:nvSpPr>
        <p:spPr>
          <a:xfrm>
            <a:off x="171450" y="0"/>
            <a:ext cx="4400550" cy="6858000"/>
          </a:xfrm>
          <a:custGeom>
            <a:avLst/>
            <a:gdLst>
              <a:gd name="connsiteX0" fmla="*/ 3406462 w 6096001"/>
              <a:gd name="connsiteY0" fmla="*/ 0 h 6858000"/>
              <a:gd name="connsiteX1" fmla="*/ 6035054 w 6096001"/>
              <a:gd name="connsiteY1" fmla="*/ 1247838 h 6858000"/>
              <a:gd name="connsiteX2" fmla="*/ 6096001 w 6096001"/>
              <a:gd name="connsiteY2" fmla="*/ 1329880 h 6858000"/>
              <a:gd name="connsiteX3" fmla="*/ 5960847 w 6096001"/>
              <a:gd name="connsiteY3" fmla="*/ 1511814 h 6858000"/>
              <a:gd name="connsiteX4" fmla="*/ 5379077 w 6096001"/>
              <a:gd name="connsiteY4" fmla="*/ 3429000 h 6858000"/>
              <a:gd name="connsiteX5" fmla="*/ 5960847 w 6096001"/>
              <a:gd name="connsiteY5" fmla="*/ 5346186 h 6858000"/>
              <a:gd name="connsiteX6" fmla="*/ 6096001 w 6096001"/>
              <a:gd name="connsiteY6" fmla="*/ 5528120 h 6858000"/>
              <a:gd name="connsiteX7" fmla="*/ 6035054 w 6096001"/>
              <a:gd name="connsiteY7" fmla="*/ 5610162 h 6858000"/>
              <a:gd name="connsiteX8" fmla="*/ 3406462 w 6096001"/>
              <a:gd name="connsiteY8" fmla="*/ 6858000 h 6858000"/>
              <a:gd name="connsiteX9" fmla="*/ 0 w 6096001"/>
              <a:gd name="connsiteY9" fmla="*/ 3429000 h 6858000"/>
              <a:gd name="connsiteX10" fmla="*/ 3406462 w 6096001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1" h="6858000">
                <a:moveTo>
                  <a:pt x="3406462" y="0"/>
                </a:moveTo>
                <a:cubicBezTo>
                  <a:pt x="4464714" y="0"/>
                  <a:pt x="5410259" y="485752"/>
                  <a:pt x="6035054" y="1247838"/>
                </a:cubicBezTo>
                <a:lnTo>
                  <a:pt x="6096001" y="1329880"/>
                </a:lnTo>
                <a:lnTo>
                  <a:pt x="5960847" y="1511814"/>
                </a:lnTo>
                <a:cubicBezTo>
                  <a:pt x="5593548" y="2059086"/>
                  <a:pt x="5379077" y="2718831"/>
                  <a:pt x="5379077" y="3429000"/>
                </a:cubicBezTo>
                <a:cubicBezTo>
                  <a:pt x="5379077" y="4139169"/>
                  <a:pt x="5593548" y="4798915"/>
                  <a:pt x="5960847" y="5346186"/>
                </a:cubicBezTo>
                <a:lnTo>
                  <a:pt x="6096001" y="5528120"/>
                </a:lnTo>
                <a:lnTo>
                  <a:pt x="6035054" y="5610162"/>
                </a:lnTo>
                <a:cubicBezTo>
                  <a:pt x="5410259" y="6372248"/>
                  <a:pt x="4464714" y="6858000"/>
                  <a:pt x="3406462" y="6858000"/>
                </a:cubicBezTo>
                <a:cubicBezTo>
                  <a:pt x="1525125" y="6858000"/>
                  <a:pt x="0" y="5322784"/>
                  <a:pt x="0" y="3429000"/>
                </a:cubicBezTo>
                <a:cubicBezTo>
                  <a:pt x="0" y="1535216"/>
                  <a:pt x="1525125" y="0"/>
                  <a:pt x="3406462" y="0"/>
                </a:cubicBezTo>
                <a:close/>
              </a:path>
            </a:pathLst>
          </a:custGeom>
          <a:solidFill>
            <a:srgbClr val="F6CF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75780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467" y="2476500"/>
            <a:ext cx="2474119" cy="408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14"/>
          <p:cNvSpPr txBox="1"/>
          <p:nvPr/>
        </p:nvSpPr>
        <p:spPr>
          <a:xfrm>
            <a:off x="1942334" y="1131042"/>
            <a:ext cx="6030516" cy="1016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6000" b="1" i="1" spc="300">
                <a:solidFill>
                  <a:prstClr val="white"/>
                </a:solidFill>
                <a:latin typeface="Times New Roman" pitchFamily="18" charset="0"/>
                <a:ea typeface="方正综艺简体" panose="02010601030101010101" pitchFamily="2" charset="-122"/>
                <a:cs typeface="Times New Roman" pitchFamily="18" charset="0"/>
              </a:rPr>
              <a:t> Luyện tập</a:t>
            </a:r>
            <a:endParaRPr lang="zh-CN" altLang="en-US" sz="6000" b="1" i="1" spc="300" dirty="0">
              <a:solidFill>
                <a:prstClr val="white"/>
              </a:solidFill>
              <a:latin typeface="Times New Roman" pitchFamily="18" charset="0"/>
              <a:ea typeface="方正综艺简体" panose="02010601030101010101" pitchFamily="2" charset="-122"/>
              <a:cs typeface="Times New Roman" pitchFamily="18" charset="0"/>
            </a:endParaRPr>
          </a:p>
        </p:txBody>
      </p:sp>
      <p:sp>
        <p:nvSpPr>
          <p:cNvPr id="7" name="五角星 4"/>
          <p:cNvSpPr/>
          <p:nvPr/>
        </p:nvSpPr>
        <p:spPr>
          <a:xfrm rot="19903756">
            <a:off x="4440142" y="100503"/>
            <a:ext cx="791540" cy="1056365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8" name="五角星 5"/>
          <p:cNvSpPr/>
          <p:nvPr/>
        </p:nvSpPr>
        <p:spPr>
          <a:xfrm rot="21380687">
            <a:off x="6858089" y="2799001"/>
            <a:ext cx="457969" cy="611191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pic>
        <p:nvPicPr>
          <p:cNvPr id="9" name="图片 8" descr="6fc417983c9675ce1b60e983870aeb8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1" y="4311650"/>
            <a:ext cx="2257850" cy="209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-309652" y="-86466"/>
            <a:ext cx="2015470" cy="2562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420697"/>
      </p:ext>
    </p:extLst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3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6" presetClass="emph" presetSubtype="0" repeatCount="2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500"/>
                            </p:stCondLst>
                            <p:childTnLst>
                              <p:par>
                                <p:cTn id="2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8" grpId="0" animBg="1"/>
      <p:bldP spid="8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62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vong quay"/>
          <p:cNvGrpSpPr/>
          <p:nvPr/>
        </p:nvGrpSpPr>
        <p:grpSpPr>
          <a:xfrm>
            <a:off x="4369488" y="478523"/>
            <a:ext cx="3781594" cy="5036855"/>
            <a:chOff x="5425622" y="292790"/>
            <a:chExt cx="5834378" cy="582828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25622" y="292790"/>
              <a:ext cx="5834378" cy="582828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 rot="14949661">
              <a:off x="6674685" y="1156506"/>
              <a:ext cx="2025648" cy="9022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3200" b="1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  <a:endParaRPr lang="vi-VN" sz="32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 rot="12232592">
              <a:off x="5742638" y="2184872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3200" b="1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  <a:endParaRPr lang="vi-VN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 rot="17590276">
              <a:off x="8020995" y="773703"/>
              <a:ext cx="2025648" cy="166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3200" b="1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                                               9</a:t>
              </a:r>
              <a:endParaRPr lang="vi-VN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 rot="20155085">
              <a:off x="8917980" y="2189476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3200" b="1" dirty="0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  <a:endParaRPr lang="vi-VN" sz="32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 rot="9501114">
              <a:off x="5697321" y="3524665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3200" b="1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8</a:t>
              </a:r>
              <a:endParaRPr lang="vi-VN" sz="32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 rot="6703311">
              <a:off x="6660978" y="4380220"/>
              <a:ext cx="2025648" cy="9022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3200" b="1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9</a:t>
              </a:r>
              <a:endParaRPr lang="vi-VN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 rot="3829829">
              <a:off x="8019635" y="4387460"/>
              <a:ext cx="2025648" cy="9022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3200" b="1">
                  <a:solidFill>
                    <a:prstClr val="black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10</a:t>
              </a:r>
              <a:endParaRPr lang="vi-VN" sz="32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 rot="1321648">
              <a:off x="8940448" y="3556175"/>
              <a:ext cx="2025648" cy="6766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GB" sz="3200" b="1">
                  <a:solidFill>
                    <a:prstClr val="white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9</a:t>
              </a:r>
              <a:endParaRPr lang="vi-VN" sz="32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23" name="Isosceles Triangle 22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25" name="quay dung"/>
          <p:cNvSpPr/>
          <p:nvPr/>
        </p:nvSpPr>
        <p:spPr>
          <a:xfrm>
            <a:off x="6965768" y="5878301"/>
            <a:ext cx="2028009" cy="849085"/>
          </a:xfrm>
          <a:prstGeom prst="roundRect">
            <a:avLst/>
          </a:prstGeom>
          <a:solidFill>
            <a:srgbClr val="FF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2400" b="1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QUAY</a:t>
            </a:r>
            <a:endParaRPr lang="vi-VN" sz="2400" b="1" dirty="0">
              <a:solidFill>
                <a:prstClr val="whit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Rounded Rectangle 25">
            <a:hlinkClick r:id="rId6" action="ppaction://hlinksldjump"/>
          </p:cNvPr>
          <p:cNvSpPr/>
          <p:nvPr/>
        </p:nvSpPr>
        <p:spPr>
          <a:xfrm>
            <a:off x="834000" y="2186976"/>
            <a:ext cx="1003266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vi-VN" sz="44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ounded Rectangle 26">
            <a:hlinkClick r:id="rId7" action="ppaction://hlinksldjump"/>
          </p:cNvPr>
          <p:cNvSpPr/>
          <p:nvPr/>
        </p:nvSpPr>
        <p:spPr>
          <a:xfrm>
            <a:off x="2686097" y="2276007"/>
            <a:ext cx="1003266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vi-VN" sz="44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ounded Rectangle 27">
            <a:hlinkClick r:id="rId8" action="ppaction://hlinksldjump"/>
          </p:cNvPr>
          <p:cNvSpPr/>
          <p:nvPr/>
        </p:nvSpPr>
        <p:spPr>
          <a:xfrm>
            <a:off x="791672" y="4108413"/>
            <a:ext cx="1003266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vi-VN" sz="44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Rounded Rectangle 34">
            <a:hlinkClick r:id="rId9" action="ppaction://hlinksldjump"/>
          </p:cNvPr>
          <p:cNvSpPr/>
          <p:nvPr/>
        </p:nvSpPr>
        <p:spPr>
          <a:xfrm>
            <a:off x="2686097" y="4077909"/>
            <a:ext cx="1003266" cy="1337688"/>
          </a:xfrm>
          <a:prstGeom prst="roundRect">
            <a:avLst/>
          </a:prstGeom>
          <a:solidFill>
            <a:srgbClr val="92D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GB" sz="44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vi-VN" sz="44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48161" y="95110"/>
            <a:ext cx="5121915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defRPr/>
            </a:pPr>
            <a:r>
              <a:rPr lang="en-US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VÒNG QUAY </a:t>
            </a:r>
          </a:p>
          <a:p>
            <a:pPr algn="ctr">
              <a:defRPr/>
            </a:pPr>
            <a:r>
              <a:rPr lang="en-US" sz="60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MAY MẮN</a:t>
            </a: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5" y="845531"/>
            <a:ext cx="371475" cy="43815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304" y="1207472"/>
            <a:ext cx="371475" cy="43815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9363" y="680278"/>
            <a:ext cx="371475" cy="43815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3880" y="478523"/>
            <a:ext cx="535781" cy="11906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647" y="2397345"/>
            <a:ext cx="1015661" cy="1155064"/>
          </a:xfrm>
          <a:prstGeom prst="rect">
            <a:avLst/>
          </a:prstGeom>
        </p:spPr>
      </p:pic>
      <p:pic>
        <p:nvPicPr>
          <p:cNvPr id="3" name="vongqu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 cstate="print"/>
          <a:stretch>
            <a:fillRect/>
          </a:stretch>
        </p:blipFill>
        <p:spPr>
          <a:xfrm>
            <a:off x="7285614" y="-693733"/>
            <a:ext cx="457200" cy="609600"/>
          </a:xfrm>
          <a:prstGeom prst="rect">
            <a:avLst/>
          </a:prstGeom>
        </p:spPr>
      </p:pic>
      <p:sp>
        <p:nvSpPr>
          <p:cNvPr id="31" name="Isosceles Triangle 30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32" name="Isosceles Triangle 31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33" name="Isosceles Triangle 32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34" name="Isosceles Triangle 33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2" name="Isosceles Triangle 41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8" name="Isosceles Triangle 47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9" name="Isosceles Triangle 48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0" name="Isosceles Triangle 49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1" name="Isosceles Triangle 50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2" name="Isosceles Triangle 51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3" name="Isosceles Triangle 52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4" name="Isosceles Triangle 53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5" name="Isosceles Triangle 54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6" name="Isosceles Triangle 55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7" name="Isosceles Triangle 56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8" name="Isosceles Triangle 57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59" name="Isosceles Triangle 58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60" name="Isosceles Triangle 59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61" name="Isosceles Triangle 60"/>
          <p:cNvSpPr/>
          <p:nvPr/>
        </p:nvSpPr>
        <p:spPr>
          <a:xfrm rot="16200000">
            <a:off x="8054688" y="2495670"/>
            <a:ext cx="605716" cy="990053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24" name="Heart 23">
            <a:hlinkClick r:id="rId14" action="ppaction://hlinksldjump"/>
          </p:cNvPr>
          <p:cNvSpPr/>
          <p:nvPr/>
        </p:nvSpPr>
        <p:spPr>
          <a:xfrm rot="5400000">
            <a:off x="8415744" y="2684427"/>
            <a:ext cx="783772" cy="587828"/>
          </a:xfrm>
          <a:prstGeom prst="heart">
            <a:avLst/>
          </a:prstGeom>
          <a:solidFill>
            <a:srgbClr val="FF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985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25E-6 -2.59259E-6 L 1.25E-6 -0.02407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04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3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2" fill="hold">
                      <p:stCondLst>
                        <p:cond delay="0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1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7" dur="304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6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6" fill="hold">
                      <p:stCondLst>
                        <p:cond delay="0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8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audio>
              <p:cMediaNode vol="80000">
                <p:cTn id="1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1" grpId="0"/>
      <p:bldP spid="31" grpId="0" animBg="1"/>
      <p:bldP spid="32" grpId="0" animBg="1"/>
      <p:bldP spid="33" grpId="0" animBg="1"/>
      <p:bldP spid="34" grpId="0" animBg="1"/>
      <p:bldP spid="42" grpId="0" animBg="1"/>
      <p:bldP spid="43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2" y="3769131"/>
            <a:ext cx="814875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6" y="4515854"/>
            <a:ext cx="609667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7" y="5130396"/>
            <a:ext cx="390293" cy="566575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832668" y="1949346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A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>
                <a:solidFill>
                  <a:prstClr val="black"/>
                </a:solidFill>
              </a:rPr>
              <a:t>Mắc ma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4902196"/>
            <a:ext cx="425336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52" y="4702506"/>
            <a:ext cx="668565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597964" y="1953535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B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>
                <a:solidFill>
                  <a:prstClr val="black"/>
                </a:solidFill>
              </a:rPr>
              <a:t>Dung nham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832668" y="2838518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>
                <a:solidFill>
                  <a:prstClr val="black"/>
                </a:solidFill>
              </a:rPr>
              <a:t>C.</a:t>
            </a:r>
            <a:r>
              <a:rPr lang="en-US" sz="3200">
                <a:solidFill>
                  <a:prstClr val="black"/>
                </a:solidFill>
              </a:rPr>
              <a:t>Ba dan</a:t>
            </a:r>
            <a:r>
              <a:rPr lang="vi-VN" sz="3200">
                <a:solidFill>
                  <a:prstClr val="black"/>
                </a:solidFill>
              </a:rPr>
              <a:t> 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597964" y="2842707"/>
            <a:ext cx="3680099" cy="770816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D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>
                <a:solidFill>
                  <a:prstClr val="black"/>
                </a:solidFill>
              </a:rPr>
              <a:t>Núi lửa</a:t>
            </a:r>
            <a:endParaRPr lang="vi-VN" sz="3200" dirty="0">
              <a:solidFill>
                <a:prstClr val="black"/>
              </a:solidFill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3848914" y="1974828"/>
            <a:ext cx="663853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3909362" y="2871882"/>
            <a:ext cx="603402" cy="70408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6" y="2883486"/>
            <a:ext cx="603557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6" y="1994798"/>
            <a:ext cx="603557" cy="707197"/>
          </a:xfrm>
          <a:prstGeom prst="rect">
            <a:avLst/>
          </a:prstGeom>
        </p:spPr>
      </p:pic>
      <p:sp>
        <p:nvSpPr>
          <p:cNvPr id="57" name="Cloud 56">
            <a:hlinkClick r:id="rId14" action="ppaction://hlinksldjump"/>
          </p:cNvPr>
          <p:cNvSpPr/>
          <p:nvPr/>
        </p:nvSpPr>
        <p:spPr>
          <a:xfrm>
            <a:off x="3500623" y="4702499"/>
            <a:ext cx="1769408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</a:rPr>
              <a:t>QUAY VỀ</a:t>
            </a:r>
            <a:endParaRPr lang="vi-VN" sz="2400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32668" y="404664"/>
            <a:ext cx="7445391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>
                <a:solidFill>
                  <a:prstClr val="white"/>
                </a:solidFill>
                <a:latin typeface="Times New Roman"/>
                <a:ea typeface="Calibri"/>
                <a:cs typeface="Times New Roman"/>
              </a:rPr>
              <a:t> Vật chất nóng chảy trong lớp man ti được gọi là: </a:t>
            </a:r>
            <a:endParaRPr lang="en-US" sz="3600">
              <a:solidFill>
                <a:prstClr val="white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20739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2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9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1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2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89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0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96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7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8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2" y="3769131"/>
            <a:ext cx="814875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6" y="4515854"/>
            <a:ext cx="609667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7" y="5130396"/>
            <a:ext cx="390293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624477" y="199872"/>
            <a:ext cx="7895046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200">
                <a:solidFill>
                  <a:prstClr val="black"/>
                </a:solidFill>
              </a:rPr>
              <a:t>Lãnh thổ Việt Nam nằm trong địa mảng nào?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32668" y="1949346"/>
            <a:ext cx="3680099" cy="119162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A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>
                <a:solidFill>
                  <a:prstClr val="black"/>
                </a:solidFill>
              </a:rPr>
              <a:t>Mảng Ấ Độ</a:t>
            </a:r>
          </a:p>
          <a:p>
            <a:pPr>
              <a:defRPr/>
            </a:pPr>
            <a:r>
              <a:rPr lang="en-US" sz="3200">
                <a:solidFill>
                  <a:prstClr val="black"/>
                </a:solidFill>
              </a:rPr>
              <a:t>Ôxtrâylia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4902196"/>
            <a:ext cx="425336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52" y="4702506"/>
            <a:ext cx="668565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597964" y="1953534"/>
            <a:ext cx="3680099" cy="118743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B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>
                <a:solidFill>
                  <a:prstClr val="black"/>
                </a:solidFill>
              </a:rPr>
              <a:t>Mảng Á - Âu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832665" y="3356992"/>
            <a:ext cx="3680099" cy="1027347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C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>
                <a:solidFill>
                  <a:prstClr val="black"/>
                </a:solidFill>
              </a:rPr>
              <a:t>Mảng Thái Bình Dương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568552" y="3346550"/>
            <a:ext cx="3680099" cy="101404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D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>
                <a:solidFill>
                  <a:prstClr val="black"/>
                </a:solidFill>
              </a:rPr>
              <a:t>Mảng Phi</a:t>
            </a:r>
            <a:endParaRPr lang="vi-VN" sz="3200" dirty="0">
              <a:solidFill>
                <a:prstClr val="black"/>
              </a:solidFill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473" y="1974828"/>
            <a:ext cx="604292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3968598" y="3765323"/>
            <a:ext cx="603402" cy="70408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6" y="2883486"/>
            <a:ext cx="603557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6" y="2026500"/>
            <a:ext cx="603557" cy="643793"/>
          </a:xfrm>
          <a:prstGeom prst="rect">
            <a:avLst/>
          </a:prstGeom>
        </p:spPr>
      </p:pic>
      <p:sp>
        <p:nvSpPr>
          <p:cNvPr id="18" name="Cloud 17">
            <a:hlinkClick r:id="rId14" action="ppaction://hlinksldjump"/>
          </p:cNvPr>
          <p:cNvSpPr/>
          <p:nvPr/>
        </p:nvSpPr>
        <p:spPr>
          <a:xfrm>
            <a:off x="3500623" y="4702499"/>
            <a:ext cx="1769408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</a:rPr>
              <a:t>QUAY VỀ</a:t>
            </a:r>
            <a:endParaRPr lang="vi-VN" sz="2400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273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 10"/>
          <p:cNvSpPr/>
          <p:nvPr/>
        </p:nvSpPr>
        <p:spPr>
          <a:xfrm>
            <a:off x="4573191" y="0"/>
            <a:ext cx="4400550" cy="6858000"/>
          </a:xfrm>
          <a:custGeom>
            <a:avLst/>
            <a:gdLst>
              <a:gd name="connsiteX0" fmla="*/ 2689538 w 6096000"/>
              <a:gd name="connsiteY0" fmla="*/ 0 h 6858000"/>
              <a:gd name="connsiteX1" fmla="*/ 6096000 w 6096000"/>
              <a:gd name="connsiteY1" fmla="*/ 3429000 h 6858000"/>
              <a:gd name="connsiteX2" fmla="*/ 2689538 w 6096000"/>
              <a:gd name="connsiteY2" fmla="*/ 6858000 h 6858000"/>
              <a:gd name="connsiteX3" fmla="*/ 60946 w 6096000"/>
              <a:gd name="connsiteY3" fmla="*/ 5610162 h 6858000"/>
              <a:gd name="connsiteX4" fmla="*/ 0 w 6096000"/>
              <a:gd name="connsiteY4" fmla="*/ 5528120 h 6858000"/>
              <a:gd name="connsiteX5" fmla="*/ 135153 w 6096000"/>
              <a:gd name="connsiteY5" fmla="*/ 5346186 h 6858000"/>
              <a:gd name="connsiteX6" fmla="*/ 716923 w 6096000"/>
              <a:gd name="connsiteY6" fmla="*/ 3429000 h 6858000"/>
              <a:gd name="connsiteX7" fmla="*/ 135153 w 6096000"/>
              <a:gd name="connsiteY7" fmla="*/ 1511814 h 6858000"/>
              <a:gd name="connsiteX8" fmla="*/ 0 w 6096000"/>
              <a:gd name="connsiteY8" fmla="*/ 1329880 h 6858000"/>
              <a:gd name="connsiteX9" fmla="*/ 60946 w 6096000"/>
              <a:gd name="connsiteY9" fmla="*/ 1247838 h 6858000"/>
              <a:gd name="connsiteX10" fmla="*/ 2689538 w 6096000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2689538" y="0"/>
                </a:moveTo>
                <a:cubicBezTo>
                  <a:pt x="4570875" y="0"/>
                  <a:pt x="6096000" y="1535216"/>
                  <a:pt x="6096000" y="3429000"/>
                </a:cubicBezTo>
                <a:cubicBezTo>
                  <a:pt x="6096000" y="5322784"/>
                  <a:pt x="4570875" y="6858000"/>
                  <a:pt x="2689538" y="6858000"/>
                </a:cubicBezTo>
                <a:cubicBezTo>
                  <a:pt x="1631286" y="6858000"/>
                  <a:pt x="685742" y="6372248"/>
                  <a:pt x="60946" y="5610162"/>
                </a:cubicBezTo>
                <a:lnTo>
                  <a:pt x="0" y="5528120"/>
                </a:lnTo>
                <a:lnTo>
                  <a:pt x="135153" y="5346186"/>
                </a:lnTo>
                <a:cubicBezTo>
                  <a:pt x="502453" y="4798915"/>
                  <a:pt x="716923" y="4139169"/>
                  <a:pt x="716923" y="3429000"/>
                </a:cubicBezTo>
                <a:cubicBezTo>
                  <a:pt x="716923" y="2718831"/>
                  <a:pt x="502453" y="2059086"/>
                  <a:pt x="135153" y="1511814"/>
                </a:cubicBezTo>
                <a:lnTo>
                  <a:pt x="0" y="1329880"/>
                </a:lnTo>
                <a:lnTo>
                  <a:pt x="60946" y="1247838"/>
                </a:lnTo>
                <a:cubicBezTo>
                  <a:pt x="685742" y="485752"/>
                  <a:pt x="1631286" y="0"/>
                  <a:pt x="2689538" y="0"/>
                </a:cubicBezTo>
                <a:close/>
              </a:path>
            </a:pathLst>
          </a:custGeom>
          <a:solidFill>
            <a:srgbClr val="4070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" name="任意多边形 11"/>
          <p:cNvSpPr/>
          <p:nvPr/>
        </p:nvSpPr>
        <p:spPr>
          <a:xfrm>
            <a:off x="171450" y="0"/>
            <a:ext cx="4400550" cy="6858000"/>
          </a:xfrm>
          <a:custGeom>
            <a:avLst/>
            <a:gdLst>
              <a:gd name="connsiteX0" fmla="*/ 3406462 w 6096001"/>
              <a:gd name="connsiteY0" fmla="*/ 0 h 6858000"/>
              <a:gd name="connsiteX1" fmla="*/ 6035054 w 6096001"/>
              <a:gd name="connsiteY1" fmla="*/ 1247838 h 6858000"/>
              <a:gd name="connsiteX2" fmla="*/ 6096001 w 6096001"/>
              <a:gd name="connsiteY2" fmla="*/ 1329880 h 6858000"/>
              <a:gd name="connsiteX3" fmla="*/ 5960847 w 6096001"/>
              <a:gd name="connsiteY3" fmla="*/ 1511814 h 6858000"/>
              <a:gd name="connsiteX4" fmla="*/ 5379077 w 6096001"/>
              <a:gd name="connsiteY4" fmla="*/ 3429000 h 6858000"/>
              <a:gd name="connsiteX5" fmla="*/ 5960847 w 6096001"/>
              <a:gd name="connsiteY5" fmla="*/ 5346186 h 6858000"/>
              <a:gd name="connsiteX6" fmla="*/ 6096001 w 6096001"/>
              <a:gd name="connsiteY6" fmla="*/ 5528120 h 6858000"/>
              <a:gd name="connsiteX7" fmla="*/ 6035054 w 6096001"/>
              <a:gd name="connsiteY7" fmla="*/ 5610162 h 6858000"/>
              <a:gd name="connsiteX8" fmla="*/ 3406462 w 6096001"/>
              <a:gd name="connsiteY8" fmla="*/ 6858000 h 6858000"/>
              <a:gd name="connsiteX9" fmla="*/ 0 w 6096001"/>
              <a:gd name="connsiteY9" fmla="*/ 3429000 h 6858000"/>
              <a:gd name="connsiteX10" fmla="*/ 3406462 w 6096001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1" h="6858000">
                <a:moveTo>
                  <a:pt x="3406462" y="0"/>
                </a:moveTo>
                <a:cubicBezTo>
                  <a:pt x="4464714" y="0"/>
                  <a:pt x="5410259" y="485752"/>
                  <a:pt x="6035054" y="1247838"/>
                </a:cubicBezTo>
                <a:lnTo>
                  <a:pt x="6096001" y="1329880"/>
                </a:lnTo>
                <a:lnTo>
                  <a:pt x="5960847" y="1511814"/>
                </a:lnTo>
                <a:cubicBezTo>
                  <a:pt x="5593548" y="2059086"/>
                  <a:pt x="5379077" y="2718831"/>
                  <a:pt x="5379077" y="3429000"/>
                </a:cubicBezTo>
                <a:cubicBezTo>
                  <a:pt x="5379077" y="4139169"/>
                  <a:pt x="5593548" y="4798915"/>
                  <a:pt x="5960847" y="5346186"/>
                </a:cubicBezTo>
                <a:lnTo>
                  <a:pt x="6096001" y="5528120"/>
                </a:lnTo>
                <a:lnTo>
                  <a:pt x="6035054" y="5610162"/>
                </a:lnTo>
                <a:cubicBezTo>
                  <a:pt x="5410259" y="6372248"/>
                  <a:pt x="4464714" y="6858000"/>
                  <a:pt x="3406462" y="6858000"/>
                </a:cubicBezTo>
                <a:cubicBezTo>
                  <a:pt x="1525125" y="6858000"/>
                  <a:pt x="0" y="5322784"/>
                  <a:pt x="0" y="3429000"/>
                </a:cubicBezTo>
                <a:cubicBezTo>
                  <a:pt x="0" y="1535216"/>
                  <a:pt x="1525125" y="0"/>
                  <a:pt x="3406462" y="0"/>
                </a:cubicBezTo>
                <a:close/>
              </a:path>
            </a:pathLst>
          </a:custGeom>
          <a:solidFill>
            <a:srgbClr val="F6CF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75780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467" y="2476500"/>
            <a:ext cx="2474119" cy="408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14"/>
          <p:cNvSpPr txBox="1"/>
          <p:nvPr/>
        </p:nvSpPr>
        <p:spPr>
          <a:xfrm>
            <a:off x="1942334" y="1131042"/>
            <a:ext cx="6030516" cy="1016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6000" b="1" i="1" spc="300">
                <a:solidFill>
                  <a:prstClr val="white"/>
                </a:solidFill>
                <a:latin typeface="Times New Roman" pitchFamily="18" charset="0"/>
                <a:ea typeface="方正综艺简体" panose="02010601030101010101" pitchFamily="2" charset="-122"/>
                <a:cs typeface="Times New Roman" pitchFamily="18" charset="0"/>
              </a:rPr>
              <a:t> </a:t>
            </a:r>
            <a:r>
              <a:rPr lang="en-US" altLang="zh-CN" sz="6000" b="1" i="1" spc="300" dirty="0" err="1">
                <a:solidFill>
                  <a:prstClr val="white"/>
                </a:solidFill>
                <a:latin typeface="Times New Roman" pitchFamily="18" charset="0"/>
                <a:ea typeface="方正综艺简体" panose="02010601030101010101" pitchFamily="2" charset="-122"/>
                <a:cs typeface="Times New Roman" pitchFamily="18" charset="0"/>
              </a:rPr>
              <a:t>Khởi</a:t>
            </a:r>
            <a:r>
              <a:rPr lang="en-US" altLang="zh-CN" sz="6000" b="1" i="1" spc="300" dirty="0">
                <a:solidFill>
                  <a:prstClr val="white"/>
                </a:solidFill>
                <a:latin typeface="Times New Roman" pitchFamily="18" charset="0"/>
                <a:ea typeface="方正综艺简体" panose="02010601030101010101" pitchFamily="2" charset="-122"/>
                <a:cs typeface="Times New Roman" pitchFamily="18" charset="0"/>
              </a:rPr>
              <a:t> </a:t>
            </a:r>
            <a:r>
              <a:rPr lang="en-US" altLang="zh-CN" sz="6000" b="1" i="1" spc="300" dirty="0" err="1">
                <a:solidFill>
                  <a:prstClr val="white"/>
                </a:solidFill>
                <a:latin typeface="Times New Roman" pitchFamily="18" charset="0"/>
                <a:ea typeface="方正综艺简体" panose="02010601030101010101" pitchFamily="2" charset="-122"/>
                <a:cs typeface="Times New Roman" pitchFamily="18" charset="0"/>
              </a:rPr>
              <a:t>động</a:t>
            </a:r>
            <a:endParaRPr lang="zh-CN" altLang="en-US" sz="6000" b="1" i="1" spc="300" dirty="0">
              <a:solidFill>
                <a:prstClr val="white"/>
              </a:solidFill>
              <a:latin typeface="Times New Roman" pitchFamily="18" charset="0"/>
              <a:ea typeface="方正综艺简体" panose="02010601030101010101" pitchFamily="2" charset="-122"/>
              <a:cs typeface="Times New Roman" pitchFamily="18" charset="0"/>
            </a:endParaRPr>
          </a:p>
        </p:txBody>
      </p:sp>
      <p:sp>
        <p:nvSpPr>
          <p:cNvPr id="7" name="五角星 4"/>
          <p:cNvSpPr/>
          <p:nvPr/>
        </p:nvSpPr>
        <p:spPr>
          <a:xfrm rot="19903756">
            <a:off x="4440142" y="100503"/>
            <a:ext cx="791540" cy="1056365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8" name="五角星 5"/>
          <p:cNvSpPr/>
          <p:nvPr/>
        </p:nvSpPr>
        <p:spPr>
          <a:xfrm rot="21380687">
            <a:off x="6858089" y="2799001"/>
            <a:ext cx="457969" cy="611191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pic>
        <p:nvPicPr>
          <p:cNvPr id="9" name="图片 8" descr="6fc417983c9675ce1b60e983870aeb8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1" y="4311650"/>
            <a:ext cx="2257850" cy="209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-309652" y="-86466"/>
            <a:ext cx="2015470" cy="256296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55496" y="0"/>
            <a:ext cx="888521" cy="1242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165963"/>
      </p:ext>
    </p:extLst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3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6" presetClass="emph" presetSubtype="0" repeatCount="2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500"/>
                            </p:stCondLst>
                            <p:childTnLst>
                              <p:par>
                                <p:cTn id="2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8" grpId="0" animBg="1"/>
      <p:bldP spid="8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2" y="3769131"/>
            <a:ext cx="814875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6" y="4515854"/>
            <a:ext cx="609667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7" y="5130396"/>
            <a:ext cx="390293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624477" y="199872"/>
            <a:ext cx="7895046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200">
                <a:solidFill>
                  <a:prstClr val="black"/>
                </a:solidFill>
              </a:rPr>
              <a:t>Trong các mảng sau mảng nào xô vào nhau?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32668" y="1949346"/>
            <a:ext cx="3680099" cy="1263630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A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>
                <a:solidFill>
                  <a:prstClr val="black"/>
                </a:solidFill>
              </a:rPr>
              <a:t>Mảng Âu Á với mảng Phi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4902196"/>
            <a:ext cx="425336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52" y="4702506"/>
            <a:ext cx="668565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597964" y="1953534"/>
            <a:ext cx="3680099" cy="1259441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B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>
                <a:solidFill>
                  <a:prstClr val="black"/>
                </a:solidFill>
              </a:rPr>
              <a:t>Mảng Phi với mảng Nam MĨ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705228" y="3429000"/>
            <a:ext cx="3680099" cy="127349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>
                <a:solidFill>
                  <a:prstClr val="black"/>
                </a:solidFill>
              </a:rPr>
              <a:t>C.</a:t>
            </a:r>
            <a:r>
              <a:rPr lang="en-US" sz="3200">
                <a:solidFill>
                  <a:prstClr val="black"/>
                </a:solidFill>
              </a:rPr>
              <a:t>Mảng Á Âu với mảng Bắc Mĩ</a:t>
            </a:r>
            <a:r>
              <a:rPr lang="vi-VN" sz="3200">
                <a:solidFill>
                  <a:prstClr val="black"/>
                </a:solidFill>
              </a:rPr>
              <a:t> 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632984" y="3429000"/>
            <a:ext cx="3680099" cy="1273505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D</a:t>
            </a:r>
            <a:r>
              <a:rPr lang="vi-VN" sz="3200">
                <a:solidFill>
                  <a:prstClr val="black"/>
                </a:solidFill>
              </a:rPr>
              <a:t>. </a:t>
            </a:r>
            <a:r>
              <a:rPr lang="en-US" sz="3200">
                <a:solidFill>
                  <a:prstClr val="black"/>
                </a:solidFill>
              </a:rPr>
              <a:t>Mảng Phi với mảng Nam Cực</a:t>
            </a:r>
            <a:endParaRPr lang="vi-VN" sz="3200" dirty="0">
              <a:solidFill>
                <a:prstClr val="black"/>
              </a:solidFill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 rotWithShape="1">
          <a:blip r:embed="rId11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485"/>
          <a:stretch/>
        </p:blipFill>
        <p:spPr>
          <a:xfrm>
            <a:off x="3848914" y="1974828"/>
            <a:ext cx="663853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 rotWithShape="1"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72"/>
          <a:stretch/>
        </p:blipFill>
        <p:spPr>
          <a:xfrm>
            <a:off x="3781925" y="3623917"/>
            <a:ext cx="603402" cy="70408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6" y="3677142"/>
            <a:ext cx="603557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506" y="1994798"/>
            <a:ext cx="603557" cy="707197"/>
          </a:xfrm>
          <a:prstGeom prst="rect">
            <a:avLst/>
          </a:prstGeom>
        </p:spPr>
      </p:pic>
      <p:sp>
        <p:nvSpPr>
          <p:cNvPr id="17" name="Cloud 16">
            <a:hlinkClick r:id="rId14" action="ppaction://hlinksldjump"/>
          </p:cNvPr>
          <p:cNvSpPr/>
          <p:nvPr/>
        </p:nvSpPr>
        <p:spPr>
          <a:xfrm>
            <a:off x="3500623" y="4702499"/>
            <a:ext cx="1769408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</a:rPr>
              <a:t>QUAY VỀ</a:t>
            </a:r>
            <a:endParaRPr lang="vi-VN" sz="2400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725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622" y="3769131"/>
            <a:ext cx="814875" cy="118292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706" y="4515854"/>
            <a:ext cx="609667" cy="8850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487" y="5130396"/>
            <a:ext cx="390293" cy="566575"/>
          </a:xfrm>
          <a:prstGeom prst="rect">
            <a:avLst/>
          </a:prstGeom>
        </p:spPr>
      </p:pic>
      <p:sp>
        <p:nvSpPr>
          <p:cNvPr id="4" name="Snip Diagonal Corner Rectangle 3"/>
          <p:cNvSpPr/>
          <p:nvPr/>
        </p:nvSpPr>
        <p:spPr>
          <a:xfrm>
            <a:off x="624477" y="199872"/>
            <a:ext cx="7895046" cy="1604597"/>
          </a:xfrm>
          <a:prstGeom prst="snip2DiagRect">
            <a:avLst/>
          </a:prstGeom>
          <a:solidFill>
            <a:schemeClr val="bg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200">
                <a:solidFill>
                  <a:prstClr val="black"/>
                </a:solidFill>
              </a:rPr>
              <a:t>Trong các mảng sau mảng nào tách xa nhau?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32668" y="1949345"/>
            <a:ext cx="3680099" cy="1042843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>
                <a:solidFill>
                  <a:prstClr val="black"/>
                </a:solidFill>
              </a:rPr>
              <a:t>A. Âu-Á với Phi 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0" name="Cloud 39"/>
          <p:cNvSpPr/>
          <p:nvPr/>
        </p:nvSpPr>
        <p:spPr>
          <a:xfrm>
            <a:off x="-512509" y="4902196"/>
            <a:ext cx="425336" cy="34921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1" name="Cloud 40"/>
          <p:cNvSpPr/>
          <p:nvPr/>
        </p:nvSpPr>
        <p:spPr>
          <a:xfrm>
            <a:off x="10224452" y="4702506"/>
            <a:ext cx="668565" cy="548907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vi-VN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597964" y="1953535"/>
            <a:ext cx="3680099" cy="103865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vi-VN" sz="3200" dirty="0">
                <a:solidFill>
                  <a:prstClr val="black"/>
                </a:solidFill>
              </a:rPr>
              <a:t>B</a:t>
            </a:r>
            <a:r>
              <a:rPr lang="vi-VN" sz="3200">
                <a:solidFill>
                  <a:prstClr val="black"/>
                </a:solidFill>
              </a:rPr>
              <a:t>. Bắc Mỹ với Thái Bình Dương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705228" y="3586500"/>
            <a:ext cx="3680099" cy="1094538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>
                <a:solidFill>
                  <a:prstClr val="black"/>
                </a:solidFill>
              </a:rPr>
              <a:t>C. </a:t>
            </a:r>
            <a:r>
              <a:rPr lang="vi-VN" sz="3200">
                <a:solidFill>
                  <a:prstClr val="black"/>
                </a:solidFill>
              </a:rPr>
              <a:t>Phi với Nam Mỹ</a:t>
            </a:r>
            <a:endParaRPr lang="vi-VN" sz="3200" dirty="0">
              <a:solidFill>
                <a:prstClr val="black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716016" y="3628536"/>
            <a:ext cx="3680099" cy="109034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3200">
                <a:solidFill>
                  <a:prstClr val="black"/>
                </a:solidFill>
              </a:rPr>
              <a:t>D. </a:t>
            </a:r>
            <a:r>
              <a:rPr lang="vi-VN" sz="3200">
                <a:solidFill>
                  <a:prstClr val="black"/>
                </a:solidFill>
              </a:rPr>
              <a:t>Âu-Á với Thái Bình Dương</a:t>
            </a:r>
            <a:endParaRPr lang="vi-VN" sz="3200" dirty="0">
              <a:solidFill>
                <a:prstClr val="black"/>
              </a:solidFill>
            </a:endParaRP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473" y="1974828"/>
            <a:ext cx="604292" cy="70805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4562" y="3764251"/>
            <a:ext cx="603402" cy="643628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463" y="3973841"/>
            <a:ext cx="603557" cy="707197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1351" y="2348396"/>
            <a:ext cx="549444" cy="643793"/>
          </a:xfrm>
          <a:prstGeom prst="rect">
            <a:avLst/>
          </a:prstGeom>
        </p:spPr>
      </p:pic>
      <p:sp>
        <p:nvSpPr>
          <p:cNvPr id="18" name="Cloud 17">
            <a:hlinkClick r:id="rId13" action="ppaction://hlinksldjump"/>
          </p:cNvPr>
          <p:cNvSpPr/>
          <p:nvPr/>
        </p:nvSpPr>
        <p:spPr>
          <a:xfrm>
            <a:off x="3500623" y="4702499"/>
            <a:ext cx="1769408" cy="1104900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2400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</a:rPr>
              <a:t>QUAY VỀ</a:t>
            </a:r>
            <a:endParaRPr lang="vi-VN" sz="2400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783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2" presetClass="entr" presetSubtype="2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8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94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101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02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任意多边形 10"/>
          <p:cNvSpPr/>
          <p:nvPr/>
        </p:nvSpPr>
        <p:spPr>
          <a:xfrm>
            <a:off x="4573191" y="0"/>
            <a:ext cx="4400550" cy="6858000"/>
          </a:xfrm>
          <a:custGeom>
            <a:avLst/>
            <a:gdLst>
              <a:gd name="connsiteX0" fmla="*/ 2689538 w 6096000"/>
              <a:gd name="connsiteY0" fmla="*/ 0 h 6858000"/>
              <a:gd name="connsiteX1" fmla="*/ 6096000 w 6096000"/>
              <a:gd name="connsiteY1" fmla="*/ 3429000 h 6858000"/>
              <a:gd name="connsiteX2" fmla="*/ 2689538 w 6096000"/>
              <a:gd name="connsiteY2" fmla="*/ 6858000 h 6858000"/>
              <a:gd name="connsiteX3" fmla="*/ 60946 w 6096000"/>
              <a:gd name="connsiteY3" fmla="*/ 5610162 h 6858000"/>
              <a:gd name="connsiteX4" fmla="*/ 0 w 6096000"/>
              <a:gd name="connsiteY4" fmla="*/ 5528120 h 6858000"/>
              <a:gd name="connsiteX5" fmla="*/ 135153 w 6096000"/>
              <a:gd name="connsiteY5" fmla="*/ 5346186 h 6858000"/>
              <a:gd name="connsiteX6" fmla="*/ 716923 w 6096000"/>
              <a:gd name="connsiteY6" fmla="*/ 3429000 h 6858000"/>
              <a:gd name="connsiteX7" fmla="*/ 135153 w 6096000"/>
              <a:gd name="connsiteY7" fmla="*/ 1511814 h 6858000"/>
              <a:gd name="connsiteX8" fmla="*/ 0 w 6096000"/>
              <a:gd name="connsiteY8" fmla="*/ 1329880 h 6858000"/>
              <a:gd name="connsiteX9" fmla="*/ 60946 w 6096000"/>
              <a:gd name="connsiteY9" fmla="*/ 1247838 h 6858000"/>
              <a:gd name="connsiteX10" fmla="*/ 2689538 w 6096000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2689538" y="0"/>
                </a:moveTo>
                <a:cubicBezTo>
                  <a:pt x="4570875" y="0"/>
                  <a:pt x="6096000" y="1535216"/>
                  <a:pt x="6096000" y="3429000"/>
                </a:cubicBezTo>
                <a:cubicBezTo>
                  <a:pt x="6096000" y="5322784"/>
                  <a:pt x="4570875" y="6858000"/>
                  <a:pt x="2689538" y="6858000"/>
                </a:cubicBezTo>
                <a:cubicBezTo>
                  <a:pt x="1631286" y="6858000"/>
                  <a:pt x="685742" y="6372248"/>
                  <a:pt x="60946" y="5610162"/>
                </a:cubicBezTo>
                <a:lnTo>
                  <a:pt x="0" y="5528120"/>
                </a:lnTo>
                <a:lnTo>
                  <a:pt x="135153" y="5346186"/>
                </a:lnTo>
                <a:cubicBezTo>
                  <a:pt x="502453" y="4798915"/>
                  <a:pt x="716923" y="4139169"/>
                  <a:pt x="716923" y="3429000"/>
                </a:cubicBezTo>
                <a:cubicBezTo>
                  <a:pt x="716923" y="2718831"/>
                  <a:pt x="502453" y="2059086"/>
                  <a:pt x="135153" y="1511814"/>
                </a:cubicBezTo>
                <a:lnTo>
                  <a:pt x="0" y="1329880"/>
                </a:lnTo>
                <a:lnTo>
                  <a:pt x="60946" y="1247838"/>
                </a:lnTo>
                <a:cubicBezTo>
                  <a:pt x="685742" y="485752"/>
                  <a:pt x="1631286" y="0"/>
                  <a:pt x="2689538" y="0"/>
                </a:cubicBezTo>
                <a:close/>
              </a:path>
            </a:pathLst>
          </a:custGeom>
          <a:solidFill>
            <a:srgbClr val="4070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" name="任意多边形 11"/>
          <p:cNvSpPr/>
          <p:nvPr/>
        </p:nvSpPr>
        <p:spPr>
          <a:xfrm>
            <a:off x="171450" y="0"/>
            <a:ext cx="4400550" cy="6858000"/>
          </a:xfrm>
          <a:custGeom>
            <a:avLst/>
            <a:gdLst>
              <a:gd name="connsiteX0" fmla="*/ 3406462 w 6096001"/>
              <a:gd name="connsiteY0" fmla="*/ 0 h 6858000"/>
              <a:gd name="connsiteX1" fmla="*/ 6035054 w 6096001"/>
              <a:gd name="connsiteY1" fmla="*/ 1247838 h 6858000"/>
              <a:gd name="connsiteX2" fmla="*/ 6096001 w 6096001"/>
              <a:gd name="connsiteY2" fmla="*/ 1329880 h 6858000"/>
              <a:gd name="connsiteX3" fmla="*/ 5960847 w 6096001"/>
              <a:gd name="connsiteY3" fmla="*/ 1511814 h 6858000"/>
              <a:gd name="connsiteX4" fmla="*/ 5379077 w 6096001"/>
              <a:gd name="connsiteY4" fmla="*/ 3429000 h 6858000"/>
              <a:gd name="connsiteX5" fmla="*/ 5960847 w 6096001"/>
              <a:gd name="connsiteY5" fmla="*/ 5346186 h 6858000"/>
              <a:gd name="connsiteX6" fmla="*/ 6096001 w 6096001"/>
              <a:gd name="connsiteY6" fmla="*/ 5528120 h 6858000"/>
              <a:gd name="connsiteX7" fmla="*/ 6035054 w 6096001"/>
              <a:gd name="connsiteY7" fmla="*/ 5610162 h 6858000"/>
              <a:gd name="connsiteX8" fmla="*/ 3406462 w 6096001"/>
              <a:gd name="connsiteY8" fmla="*/ 6858000 h 6858000"/>
              <a:gd name="connsiteX9" fmla="*/ 0 w 6096001"/>
              <a:gd name="connsiteY9" fmla="*/ 3429000 h 6858000"/>
              <a:gd name="connsiteX10" fmla="*/ 3406462 w 6096001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1" h="6858000">
                <a:moveTo>
                  <a:pt x="3406462" y="0"/>
                </a:moveTo>
                <a:cubicBezTo>
                  <a:pt x="4464714" y="0"/>
                  <a:pt x="5410259" y="485752"/>
                  <a:pt x="6035054" y="1247838"/>
                </a:cubicBezTo>
                <a:lnTo>
                  <a:pt x="6096001" y="1329880"/>
                </a:lnTo>
                <a:lnTo>
                  <a:pt x="5960847" y="1511814"/>
                </a:lnTo>
                <a:cubicBezTo>
                  <a:pt x="5593548" y="2059086"/>
                  <a:pt x="5379077" y="2718831"/>
                  <a:pt x="5379077" y="3429000"/>
                </a:cubicBezTo>
                <a:cubicBezTo>
                  <a:pt x="5379077" y="4139169"/>
                  <a:pt x="5593548" y="4798915"/>
                  <a:pt x="5960847" y="5346186"/>
                </a:cubicBezTo>
                <a:lnTo>
                  <a:pt x="6096001" y="5528120"/>
                </a:lnTo>
                <a:lnTo>
                  <a:pt x="6035054" y="5610162"/>
                </a:lnTo>
                <a:cubicBezTo>
                  <a:pt x="5410259" y="6372248"/>
                  <a:pt x="4464714" y="6858000"/>
                  <a:pt x="3406462" y="6858000"/>
                </a:cubicBezTo>
                <a:cubicBezTo>
                  <a:pt x="1525125" y="6858000"/>
                  <a:pt x="0" y="5322784"/>
                  <a:pt x="0" y="3429000"/>
                </a:cubicBezTo>
                <a:cubicBezTo>
                  <a:pt x="0" y="1535216"/>
                  <a:pt x="1525125" y="0"/>
                  <a:pt x="3406462" y="0"/>
                </a:cubicBezTo>
                <a:close/>
              </a:path>
            </a:pathLst>
          </a:custGeom>
          <a:solidFill>
            <a:srgbClr val="F6CF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75780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467" y="2476500"/>
            <a:ext cx="2474119" cy="408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14"/>
          <p:cNvSpPr txBox="1"/>
          <p:nvPr/>
        </p:nvSpPr>
        <p:spPr>
          <a:xfrm>
            <a:off x="1942334" y="1131042"/>
            <a:ext cx="6030516" cy="1016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6000" b="1" i="1" spc="300">
                <a:solidFill>
                  <a:prstClr val="black">
                    <a:lumMod val="50000"/>
                    <a:lumOff val="50000"/>
                  </a:prstClr>
                </a:solidFill>
                <a:latin typeface="Times New Roman" pitchFamily="18" charset="0"/>
                <a:ea typeface="方正综艺简体" panose="02010601030101010101" pitchFamily="2" charset="-122"/>
                <a:cs typeface="Times New Roman" pitchFamily="18" charset="0"/>
              </a:rPr>
              <a:t> Vận dụng</a:t>
            </a:r>
            <a:endParaRPr lang="zh-CN" altLang="en-US" sz="6000" b="1" i="1" spc="300" dirty="0">
              <a:solidFill>
                <a:prstClr val="black">
                  <a:lumMod val="50000"/>
                  <a:lumOff val="50000"/>
                </a:prstClr>
              </a:solidFill>
              <a:latin typeface="Times New Roman" pitchFamily="18" charset="0"/>
              <a:ea typeface="方正综艺简体" panose="02010601030101010101" pitchFamily="2" charset="-122"/>
              <a:cs typeface="Times New Roman" pitchFamily="18" charset="0"/>
            </a:endParaRPr>
          </a:p>
        </p:txBody>
      </p:sp>
      <p:sp>
        <p:nvSpPr>
          <p:cNvPr id="7" name="五角星 4"/>
          <p:cNvSpPr/>
          <p:nvPr/>
        </p:nvSpPr>
        <p:spPr>
          <a:xfrm rot="19903756">
            <a:off x="4440142" y="100503"/>
            <a:ext cx="791540" cy="1056365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sp>
        <p:nvSpPr>
          <p:cNvPr id="8" name="五角星 5"/>
          <p:cNvSpPr/>
          <p:nvPr/>
        </p:nvSpPr>
        <p:spPr>
          <a:xfrm rot="21380687">
            <a:off x="6858089" y="2799001"/>
            <a:ext cx="457969" cy="611191"/>
          </a:xfrm>
          <a:prstGeom prst="star5">
            <a:avLst>
              <a:gd name="adj" fmla="val 23926"/>
              <a:gd name="hf" fmla="val 105146"/>
              <a:gd name="vf" fmla="val 110557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28575">
            <a:solidFill>
              <a:srgbClr val="804D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55" tIns="45678" rIns="91355" bIns="45678" rtlCol="0" anchor="ctr"/>
          <a:lstStyle/>
          <a:p>
            <a:pPr algn="ctr" defTabSz="1218072"/>
            <a:endParaRPr lang="zh-CN" altLang="en-US" sz="2398" dirty="0">
              <a:solidFill>
                <a:prstClr val="white"/>
              </a:solidFill>
            </a:endParaRPr>
          </a:p>
        </p:txBody>
      </p:sp>
      <p:pic>
        <p:nvPicPr>
          <p:cNvPr id="9" name="图片 8" descr="6fc417983c9675ce1b60e983870aeb8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1" y="4311650"/>
            <a:ext cx="2257850" cy="209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-309652" y="-86466"/>
            <a:ext cx="2015470" cy="256296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55496" y="0"/>
            <a:ext cx="888521" cy="1242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486433"/>
      </p:ext>
    </p:extLst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3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6" presetClass="emph" presetSubtype="0" repeatCount="2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500"/>
                            </p:stCondLst>
                            <p:childTnLst>
                              <p:par>
                                <p:cTn id="2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7" grpId="1" animBg="1"/>
      <p:bldP spid="8" grpId="0" animBg="1"/>
      <p:bldP spid="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18509A8-CA01-4E3C-9CB1-069B35D462EC}"/>
              </a:ext>
            </a:extLst>
          </p:cNvPr>
          <p:cNvSpPr txBox="1"/>
          <p:nvPr/>
        </p:nvSpPr>
        <p:spPr>
          <a:xfrm>
            <a:off x="228600" y="437324"/>
            <a:ext cx="8534400" cy="1475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07000"/>
              </a:lnSpc>
              <a:defRPr/>
            </a:pPr>
            <a:r>
              <a:rPr lang="en-US" sz="280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GV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giới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thiệu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trò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khởi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nhìn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ĐOÁN CHỮ</a:t>
            </a:r>
          </a:p>
          <a:p>
            <a:pPr marL="457200" indent="-457200" algn="just">
              <a:lnSpc>
                <a:spcPct val="107000"/>
              </a:lnSpc>
              <a:buFontTx/>
              <a:buChar char="-"/>
              <a:defRPr/>
            </a:pPr>
            <a:endParaRPr lang="en-US" sz="28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defRPr/>
            </a:pPr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8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Hình ảnh 1">
            <a:extLst>
              <a:ext uri="{FF2B5EF4-FFF2-40B4-BE49-F238E27FC236}">
                <a16:creationId xmlns:a16="http://schemas.microsoft.com/office/drawing/2014/main" id="{800745D2-EB92-4180-9276-8F5758CDCC1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590263" y="2122490"/>
            <a:ext cx="5933661" cy="413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23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A0AA7A9-FF87-407C-BCC0-7F102C363E88}"/>
              </a:ext>
            </a:extLst>
          </p:cNvPr>
          <p:cNvSpPr txBox="1"/>
          <p:nvPr/>
        </p:nvSpPr>
        <p:spPr>
          <a:xfrm>
            <a:off x="675862" y="265047"/>
            <a:ext cx="50192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3" name="Picture 2" descr="Hình ảnh Dấu Hiệu An Toàn động đất Cho Nhà Tròn, Tròn, Sự An Toàn, Logo  miễn phí tải tập tin PNG PSDComment và Vector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1196752"/>
            <a:ext cx="3111252" cy="440891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ounded Rectangle 19">
            <a:extLst>
              <a:ext uri="{FF2B5EF4-FFF2-40B4-BE49-F238E27FC236}">
                <a16:creationId xmlns:a16="http://schemas.microsoft.com/office/drawing/2014/main" id="{01D2B95E-C709-4DE1-B4E9-7ECAC2012F25}"/>
              </a:ext>
            </a:extLst>
          </p:cNvPr>
          <p:cNvSpPr/>
          <p:nvPr/>
        </p:nvSpPr>
        <p:spPr>
          <a:xfrm>
            <a:off x="1331640" y="5733256"/>
            <a:ext cx="1853851" cy="673354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rgbClr val="FF006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endParaRPr lang="vi-VN" sz="2400" kern="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Hình ảnh Vẻ đẹp Của Núi Lửa Phun Trào Yếu Tố, Clipart Núi Lửa, Núi Lửa,  Phun Trào Vector và PNG với nền trong suốt để tải xuống miễn phí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070" y="1196752"/>
            <a:ext cx="3438525" cy="453650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ounded Rectangle 19">
            <a:extLst>
              <a:ext uri="{FF2B5EF4-FFF2-40B4-BE49-F238E27FC236}">
                <a16:creationId xmlns:a16="http://schemas.microsoft.com/office/drawing/2014/main" id="{99706C73-9527-4C28-9DF6-BAD04671B5C6}"/>
              </a:ext>
            </a:extLst>
          </p:cNvPr>
          <p:cNvSpPr/>
          <p:nvPr/>
        </p:nvSpPr>
        <p:spPr>
          <a:xfrm>
            <a:off x="5958510" y="5733256"/>
            <a:ext cx="1319646" cy="673354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rgbClr val="FF006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r>
              <a:rPr lang="en-US" sz="2400" kern="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kern="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lửa</a:t>
            </a:r>
            <a:endParaRPr lang="vi-VN" sz="2400" kern="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891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2874" y="3"/>
            <a:ext cx="9286875" cy="92868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" y="1273628"/>
            <a:ext cx="9143999" cy="2037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vi-VN" sz="4400" b="1" dirty="0">
                <a:solidFill>
                  <a:srgbClr val="FF0000"/>
                </a:solidFill>
                <a:latin typeface="Times New Roman"/>
                <a:cs typeface="Times New Roman" panose="02020603050405020304" pitchFamily="18" charset="0"/>
              </a:rPr>
              <a:t>B</a:t>
            </a:r>
            <a:r>
              <a:rPr lang="en-US" sz="4400" b="1">
                <a:solidFill>
                  <a:srgbClr val="FF0000"/>
                </a:solidFill>
                <a:latin typeface="Calibri Light"/>
                <a:cs typeface="Times New Roman" panose="02020603050405020304" pitchFamily="18" charset="0"/>
              </a:rPr>
              <a:t>ÀI</a:t>
            </a:r>
            <a:r>
              <a:rPr lang="vi-VN" sz="4400" b="1">
                <a:solidFill>
                  <a:srgbClr val="FF0000"/>
                </a:solidFill>
                <a:latin typeface="Times New Roman"/>
                <a:cs typeface="Times New Roman" panose="02020603050405020304" pitchFamily="18" charset="0"/>
              </a:rPr>
              <a:t> </a:t>
            </a:r>
            <a:r>
              <a:rPr lang="en-US" sz="4400" b="1" smtClean="0">
                <a:solidFill>
                  <a:srgbClr val="FF0000"/>
                </a:solidFill>
                <a:latin typeface="Calibri Light"/>
              </a:rPr>
              <a:t>10</a:t>
            </a:r>
            <a:r>
              <a:rPr lang="vi-VN" sz="4400" b="1" smtClean="0">
                <a:solidFill>
                  <a:srgbClr val="FF0000"/>
                </a:solidFill>
                <a:latin typeface="Times New Roman"/>
              </a:rPr>
              <a:t>. </a:t>
            </a:r>
            <a:r>
              <a:rPr lang="vi-VN" sz="4400" b="1">
                <a:solidFill>
                  <a:srgbClr val="FF0000"/>
                </a:solidFill>
                <a:latin typeface="Times New Roman"/>
              </a:rPr>
              <a:t>CẤU TẠO CỦA TRÁI ĐẤT.</a:t>
            </a:r>
            <a:endParaRPr lang="en-US" sz="4400" b="1">
              <a:solidFill>
                <a:srgbClr val="FF0000"/>
              </a:solidFill>
              <a:latin typeface="Calibri Light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ts val="600"/>
              </a:spcBef>
            </a:pPr>
            <a:r>
              <a:rPr lang="en-US" sz="3600" b="1">
                <a:solidFill>
                  <a:srgbClr val="FF0000"/>
                </a:solidFill>
                <a:latin typeface="Times New Roman"/>
                <a:ea typeface="Times New Roman"/>
              </a:rPr>
              <a:t>CÁC MẢNG KIẾN TẠO</a:t>
            </a:r>
            <a:endParaRPr lang="en-US" sz="3600">
              <a:solidFill>
                <a:prstClr val="black"/>
              </a:solidFill>
            </a:endParaRPr>
          </a:p>
          <a:p>
            <a:pPr algn="ctr">
              <a:defRPr/>
            </a:pPr>
            <a:endParaRPr lang="vi-VN" sz="36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652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68344" y="896526"/>
            <a:ext cx="82809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Nhóm 1: Tìm hiểu đặc điểm của lớp vỏ Trái Đất.</a:t>
            </a:r>
            <a:endParaRPr lang="en-US"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Nhóm 2: Tìm hiểu đặc điểm của lớp man -ti.</a:t>
            </a:r>
            <a:endParaRPr lang="en-US"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 Nhóm 3: Tìm hiểu đặc điểm của lớp nhân</a:t>
            </a:r>
            <a:endParaRPr lang="en-US"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28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6712679"/>
              </p:ext>
            </p:extLst>
          </p:nvPr>
        </p:nvGraphicFramePr>
        <p:xfrm>
          <a:off x="655315" y="2564904"/>
          <a:ext cx="7704854" cy="38884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17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76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876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76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8012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Đặc điểm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Lớp vỏ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Lớp manti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Lớp nhân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Độ dày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Trạng thái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Nhiệt độ.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2123728" y="140482"/>
            <a:ext cx="5099956" cy="7200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 ĐỘNG NHÓM</a:t>
            </a:r>
          </a:p>
        </p:txBody>
      </p:sp>
    </p:spTree>
    <p:extLst>
      <p:ext uri="{BB962C8B-B14F-4D97-AF65-F5344CB8AC3E}">
        <p14:creationId xmlns:p14="http://schemas.microsoft.com/office/powerpoint/2010/main" val="86892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7513437"/>
              </p:ext>
            </p:extLst>
          </p:nvPr>
        </p:nvGraphicFramePr>
        <p:xfrm>
          <a:off x="827584" y="548722"/>
          <a:ext cx="7344816" cy="5478495"/>
        </p:xfrm>
        <a:graphic>
          <a:graphicData uri="http://schemas.openxmlformats.org/drawingml/2006/table">
            <a:tbl>
              <a:tblPr firstRow="1" firstCol="1" bandRow="1"/>
              <a:tblGrid>
                <a:gridCol w="15759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64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7507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Đặc điểm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Lớp vỏ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Lớp manti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Lớp nhân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501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Độ dày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Dày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từ 5-70km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Dày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2900km,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Dày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khoảng 3400km,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01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Trạng thái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Trạng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thái rắn chắc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trạng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thái từ quánh dẻo đến lỏng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Trạng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thái lỏng đến rắn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252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Nhiệt độ.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Nhiệt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độ tối đa 1000</a:t>
                      </a:r>
                      <a:r>
                        <a:rPr lang="en-US" sz="2400" baseline="300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C.</a:t>
                      </a:r>
                      <a:endParaRPr lang="en-US" sz="2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Nhiệt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độ khoảng 1500-4700</a:t>
                      </a:r>
                      <a:r>
                        <a:rPr lang="en-US" sz="2400" baseline="300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C.</a:t>
                      </a:r>
                      <a:endParaRPr lang="en-US" sz="2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Nhiệt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độ cao nhất khoảng 5000</a:t>
                      </a:r>
                      <a:r>
                        <a:rPr lang="en-US" sz="2400" baseline="300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C.</a:t>
                      </a:r>
                      <a:endParaRPr lang="en-US" sz="2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19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1" y="836712"/>
            <a:ext cx="4029075" cy="525658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1831536"/>
              </p:ext>
            </p:extLst>
          </p:nvPr>
        </p:nvGraphicFramePr>
        <p:xfrm>
          <a:off x="827584" y="914400"/>
          <a:ext cx="4049216" cy="5112568"/>
        </p:xfrm>
        <a:graphic>
          <a:graphicData uri="http://schemas.openxmlformats.org/drawingml/2006/table">
            <a:tbl>
              <a:tblPr firstRow="1" firstCol="1" bandRow="1"/>
              <a:tblGrid>
                <a:gridCol w="17376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116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907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Đặc điểm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Lớp vỏ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81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Độ dày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Dày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từ 5-70km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81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Trạng thái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Trạng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thái rắn chắc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1721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Nhiệt độ.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Nhiệt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độ tối đa 1000</a:t>
                      </a:r>
                      <a:r>
                        <a:rPr lang="en-US" sz="2400" baseline="300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C.</a:t>
                      </a:r>
                      <a:endParaRPr lang="en-US" sz="2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Rounded Rectangle 3"/>
          <p:cNvSpPr/>
          <p:nvPr/>
        </p:nvSpPr>
        <p:spPr>
          <a:xfrm>
            <a:off x="899592" y="188640"/>
            <a:ext cx="8061522" cy="50405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i="1">
                <a:solidFill>
                  <a:srgbClr val="5F5F5F"/>
                </a:solidFill>
                <a:latin typeface="Times New Roman" pitchFamily="18" charset="0"/>
                <a:cs typeface="Times New Roman" pitchFamily="18" charset="0"/>
              </a:rPr>
              <a:t>Nhóm 1: Tìm hiểu đặc điểm của lớp vỏ Trái Đất.</a:t>
            </a:r>
            <a:endParaRPr lang="en-US" sz="2800">
              <a:solidFill>
                <a:srgbClr val="5F5F5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74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1" y="836712"/>
            <a:ext cx="4029075" cy="525658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ounded Rectangle 2"/>
          <p:cNvSpPr/>
          <p:nvPr/>
        </p:nvSpPr>
        <p:spPr>
          <a:xfrm>
            <a:off x="899592" y="188640"/>
            <a:ext cx="8061522" cy="50405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i="1">
                <a:solidFill>
                  <a:srgbClr val="5F5F5F"/>
                </a:solidFill>
                <a:latin typeface="Times New Roman" pitchFamily="18" charset="0"/>
                <a:cs typeface="Times New Roman" pitchFamily="18" charset="0"/>
              </a:rPr>
              <a:t>Nhóm 2: Tìm hiểu đặc điểm của lớp manti</a:t>
            </a:r>
            <a:endParaRPr lang="en-US" sz="2800">
              <a:solidFill>
                <a:srgbClr val="5F5F5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834046"/>
              </p:ext>
            </p:extLst>
          </p:nvPr>
        </p:nvGraphicFramePr>
        <p:xfrm>
          <a:off x="930354" y="883949"/>
          <a:ext cx="3946446" cy="5256584"/>
        </p:xfrm>
        <a:graphic>
          <a:graphicData uri="http://schemas.openxmlformats.org/drawingml/2006/table">
            <a:tbl>
              <a:tblPr firstRow="1" firstCol="1" bandRow="1"/>
              <a:tblGrid>
                <a:gridCol w="15759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05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105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Đặc điểm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Lớp manti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501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Độ dày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Dày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2900km,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501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Trạng thái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trạng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thái từ quánh dẻo đến lỏng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252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 b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Nhiệt độ.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Nhiệt 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độ khoảng 1500-4700</a:t>
                      </a:r>
                      <a:r>
                        <a:rPr lang="en-US" sz="2400" baseline="300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</a:t>
                      </a:r>
                      <a:r>
                        <a:rPr lang="en-US" sz="240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C.</a:t>
                      </a:r>
                      <a:endParaRPr lang="en-US" sz="24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7423117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12_Office Theme">
  <a:themeElements>
    <a:clrScheme name="自定义 845">
      <a:dk1>
        <a:srgbClr val="5F5F5F"/>
      </a:dk1>
      <a:lt1>
        <a:sysClr val="window" lastClr="FFFFFF"/>
      </a:lt1>
      <a:dk2>
        <a:srgbClr val="5F5F5F"/>
      </a:dk2>
      <a:lt2>
        <a:srgbClr val="E7E6E6"/>
      </a:lt2>
      <a:accent1>
        <a:srgbClr val="1D9BB8"/>
      </a:accent1>
      <a:accent2>
        <a:srgbClr val="1D9BB8"/>
      </a:accent2>
      <a:accent3>
        <a:srgbClr val="1D9BB8"/>
      </a:accent3>
      <a:accent4>
        <a:srgbClr val="1D9BB8"/>
      </a:accent4>
      <a:accent5>
        <a:srgbClr val="1D9BB8"/>
      </a:accent5>
      <a:accent6>
        <a:srgbClr val="FFFFFF"/>
      </a:accent6>
      <a:hlink>
        <a:srgbClr val="1D9BB8"/>
      </a:hlink>
      <a:folHlink>
        <a:srgbClr val="1D9BB8"/>
      </a:folHlink>
    </a:clrScheme>
    <a:fontScheme name="Lato">
      <a:majorFont>
        <a:latin typeface="Lato Regular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1_Office Theme">
  <a:themeElements>
    <a:clrScheme name="自定义 845">
      <a:dk1>
        <a:srgbClr val="5F5F5F"/>
      </a:dk1>
      <a:lt1>
        <a:sysClr val="window" lastClr="FFFFFF"/>
      </a:lt1>
      <a:dk2>
        <a:srgbClr val="5F5F5F"/>
      </a:dk2>
      <a:lt2>
        <a:srgbClr val="E7E6E6"/>
      </a:lt2>
      <a:accent1>
        <a:srgbClr val="1D9BB8"/>
      </a:accent1>
      <a:accent2>
        <a:srgbClr val="1D9BB8"/>
      </a:accent2>
      <a:accent3>
        <a:srgbClr val="1D9BB8"/>
      </a:accent3>
      <a:accent4>
        <a:srgbClr val="1D9BB8"/>
      </a:accent4>
      <a:accent5>
        <a:srgbClr val="1D9BB8"/>
      </a:accent5>
      <a:accent6>
        <a:srgbClr val="FFFFFF"/>
      </a:accent6>
      <a:hlink>
        <a:srgbClr val="1D9BB8"/>
      </a:hlink>
      <a:folHlink>
        <a:srgbClr val="1D9BB8"/>
      </a:folHlink>
    </a:clrScheme>
    <a:fontScheme name="Lato">
      <a:majorFont>
        <a:latin typeface="Lato Regular"/>
        <a:ea typeface=""/>
        <a:cs typeface=""/>
      </a:majorFont>
      <a:minorFont>
        <a:latin typeface="La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671</Words>
  <Application>Microsoft Office PowerPoint</Application>
  <PresentationFormat>On-screen Show (4:3)</PresentationFormat>
  <Paragraphs>135</Paragraphs>
  <Slides>22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22</vt:i4>
      </vt:variant>
    </vt:vector>
  </HeadingPairs>
  <TitlesOfParts>
    <vt:vector size="36" baseType="lpstr">
      <vt:lpstr>Arial</vt:lpstr>
      <vt:lpstr>Calibri</vt:lpstr>
      <vt:lpstr>Calibri Light</vt:lpstr>
      <vt:lpstr>等线</vt:lpstr>
      <vt:lpstr>Lato Light</vt:lpstr>
      <vt:lpstr>Lato Regular</vt:lpstr>
      <vt:lpstr>Tahoma</vt:lpstr>
      <vt:lpstr>Times New Roman</vt:lpstr>
      <vt:lpstr>方正综艺简体</vt:lpstr>
      <vt:lpstr>3_Office Theme</vt:lpstr>
      <vt:lpstr>12_Office Theme</vt:lpstr>
      <vt:lpstr>11_Office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Truong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Nguyen</dc:creator>
  <cp:lastModifiedBy>PCGPT</cp:lastModifiedBy>
  <cp:revision>4</cp:revision>
  <dcterms:created xsi:type="dcterms:W3CDTF">2021-08-11T14:50:45Z</dcterms:created>
  <dcterms:modified xsi:type="dcterms:W3CDTF">2023-12-16T10:21:01Z</dcterms:modified>
</cp:coreProperties>
</file>