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76" r:id="rId4"/>
    <p:sldId id="259" r:id="rId5"/>
    <p:sldId id="274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5" r:id="rId19"/>
    <p:sldId id="260" r:id="rId20"/>
    <p:sldId id="277" r:id="rId21"/>
    <p:sldId id="278" r:id="rId22"/>
  </p:sldIdLst>
  <p:sldSz cx="18288000" cy="10287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33" d="100"/>
          <a:sy n="33" d="100"/>
        </p:scale>
        <p:origin x="1536" y="492"/>
      </p:cViewPr>
      <p:guideLst>
        <p:guide orient="horz" pos="2184"/>
        <p:guide pos="57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1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jpeg"/><Relationship Id="rId7" Type="http://schemas.openxmlformats.org/officeDocument/2006/relationships/image" Target="../media/image46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8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29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55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10.svg"/><Relationship Id="rId4" Type="http://schemas.openxmlformats.org/officeDocument/2006/relationships/image" Target="../media/image19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1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jpeg"/><Relationship Id="rId7" Type="http://schemas.openxmlformats.org/officeDocument/2006/relationships/image" Target="../media/image46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57.png"/><Relationship Id="rId4" Type="http://schemas.openxmlformats.org/officeDocument/2006/relationships/image" Target="../media/image43.png"/><Relationship Id="rId9" Type="http://schemas.openxmlformats.org/officeDocument/2006/relationships/image" Target="../media/image4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8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10.svg"/><Relationship Id="rId4" Type="http://schemas.openxmlformats.org/officeDocument/2006/relationships/image" Target="../media/image19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000" b="-9000"/>
            </a:stretch>
          </a:blipFill>
        </p:spPr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DE9C5A7-9743-DF6C-FD57-2481DA9B6C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6458" y="-1116"/>
            <a:ext cx="7639789" cy="10289232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 rot="-1581577">
            <a:off x="-1354535" y="1042525"/>
            <a:ext cx="5712575" cy="3633928"/>
          </a:xfrm>
          <a:custGeom>
            <a:avLst/>
            <a:gdLst/>
            <a:ahLst/>
            <a:cxnLst/>
            <a:rect l="l" t="t" r="r" b="b"/>
            <a:pathLst>
              <a:path w="5712575" h="3633928">
                <a:moveTo>
                  <a:pt x="0" y="0"/>
                </a:moveTo>
                <a:lnTo>
                  <a:pt x="5712575" y="0"/>
                </a:lnTo>
                <a:lnTo>
                  <a:pt x="5712575" y="3633928"/>
                </a:lnTo>
                <a:lnTo>
                  <a:pt x="0" y="36339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0169"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4667938" y="-847537"/>
            <a:ext cx="4372167" cy="5836389"/>
          </a:xfrm>
          <a:custGeom>
            <a:avLst/>
            <a:gdLst/>
            <a:ahLst/>
            <a:cxnLst/>
            <a:rect l="l" t="t" r="r" b="b"/>
            <a:pathLst>
              <a:path w="4372167" h="5836389">
                <a:moveTo>
                  <a:pt x="4372167" y="0"/>
                </a:moveTo>
                <a:lnTo>
                  <a:pt x="0" y="0"/>
                </a:lnTo>
                <a:lnTo>
                  <a:pt x="0" y="5836389"/>
                </a:lnTo>
                <a:lnTo>
                  <a:pt x="4372167" y="5836389"/>
                </a:lnTo>
                <a:lnTo>
                  <a:pt x="4372167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2000">
        <p15:prstTrans prst="pageCurlDouble"/>
      </p:transition>
    </mc:Choice>
    <mc:Fallback>
      <p:transition spd="slow" advClick="0" advTm="2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000" b="-9000"/>
            </a:stretch>
          </a:blipFill>
        </p:spPr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1060134-0090-A9EC-1FDE-858BAE2E85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281" t="6249" r="13104" b="4167"/>
          <a:stretch/>
        </p:blipFill>
        <p:spPr>
          <a:xfrm>
            <a:off x="1828800" y="0"/>
            <a:ext cx="14871405" cy="10314820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 rot="-605433">
            <a:off x="14782231" y="2999002"/>
            <a:ext cx="3835946" cy="5447919"/>
          </a:xfrm>
          <a:custGeom>
            <a:avLst/>
            <a:gdLst/>
            <a:ahLst/>
            <a:cxnLst/>
            <a:rect l="l" t="t" r="r" b="b"/>
            <a:pathLst>
              <a:path w="3835946" h="5447919">
                <a:moveTo>
                  <a:pt x="0" y="0"/>
                </a:moveTo>
                <a:lnTo>
                  <a:pt x="3835946" y="0"/>
                </a:lnTo>
                <a:lnTo>
                  <a:pt x="3835946" y="5447919"/>
                </a:lnTo>
                <a:lnTo>
                  <a:pt x="0" y="54479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29" r="-829"/>
            </a:stretch>
          </a:blipFill>
        </p:spPr>
      </p:sp>
      <p:sp>
        <p:nvSpPr>
          <p:cNvPr id="12" name="Freeform 12"/>
          <p:cNvSpPr/>
          <p:nvPr/>
        </p:nvSpPr>
        <p:spPr>
          <a:xfrm rot="-2062868">
            <a:off x="-1322244" y="4213666"/>
            <a:ext cx="5232696" cy="6985106"/>
          </a:xfrm>
          <a:custGeom>
            <a:avLst/>
            <a:gdLst/>
            <a:ahLst/>
            <a:cxnLst/>
            <a:rect l="l" t="t" r="r" b="b"/>
            <a:pathLst>
              <a:path w="5232696" h="6985106">
                <a:moveTo>
                  <a:pt x="0" y="0"/>
                </a:moveTo>
                <a:lnTo>
                  <a:pt x="5232696" y="0"/>
                </a:lnTo>
                <a:lnTo>
                  <a:pt x="5232696" y="6985106"/>
                </a:lnTo>
                <a:lnTo>
                  <a:pt x="0" y="69851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37" b="-73939"/>
            </a:stretch>
          </a:blipFill>
        </p:spPr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40C6E8F-8E50-F906-BCCB-269B74A77D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624" t="6331" r="12885" b="4166"/>
          <a:stretch/>
        </p:blipFill>
        <p:spPr>
          <a:xfrm>
            <a:off x="1529971" y="-33184"/>
            <a:ext cx="15228057" cy="10287000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15150419" y="5078199"/>
            <a:ext cx="3137580" cy="6852186"/>
          </a:xfrm>
          <a:custGeom>
            <a:avLst/>
            <a:gdLst/>
            <a:ahLst/>
            <a:cxnLst/>
            <a:rect l="l" t="t" r="r" b="b"/>
            <a:pathLst>
              <a:path w="3137580" h="6852186">
                <a:moveTo>
                  <a:pt x="0" y="0"/>
                </a:moveTo>
                <a:lnTo>
                  <a:pt x="3137579" y="0"/>
                </a:lnTo>
                <a:lnTo>
                  <a:pt x="3137579" y="6852186"/>
                </a:lnTo>
                <a:lnTo>
                  <a:pt x="0" y="68521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325680">
            <a:off x="15498803" y="3170436"/>
            <a:ext cx="2761700" cy="1173722"/>
          </a:xfrm>
          <a:custGeom>
            <a:avLst/>
            <a:gdLst/>
            <a:ahLst/>
            <a:cxnLst/>
            <a:rect l="l" t="t" r="r" b="b"/>
            <a:pathLst>
              <a:path w="2761700" h="1173722">
                <a:moveTo>
                  <a:pt x="0" y="0"/>
                </a:moveTo>
                <a:lnTo>
                  <a:pt x="2761699" y="0"/>
                </a:lnTo>
                <a:lnTo>
                  <a:pt x="2761699" y="1173723"/>
                </a:lnTo>
                <a:lnTo>
                  <a:pt x="0" y="117372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366846" flipH="1">
            <a:off x="21001" y="4339184"/>
            <a:ext cx="3912321" cy="7757651"/>
          </a:xfrm>
          <a:custGeom>
            <a:avLst/>
            <a:gdLst/>
            <a:ahLst/>
            <a:cxnLst/>
            <a:rect l="l" t="t" r="r" b="b"/>
            <a:pathLst>
              <a:path w="3912321" h="7757651">
                <a:moveTo>
                  <a:pt x="3912321" y="0"/>
                </a:moveTo>
                <a:lnTo>
                  <a:pt x="0" y="0"/>
                </a:lnTo>
                <a:lnTo>
                  <a:pt x="0" y="7757651"/>
                </a:lnTo>
                <a:lnTo>
                  <a:pt x="3912321" y="7757651"/>
                </a:lnTo>
                <a:lnTo>
                  <a:pt x="3912321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1744935">
            <a:off x="754387" y="2742176"/>
            <a:ext cx="1551169" cy="1449845"/>
          </a:xfrm>
          <a:custGeom>
            <a:avLst/>
            <a:gdLst/>
            <a:ahLst/>
            <a:cxnLst/>
            <a:rect l="l" t="t" r="r" b="b"/>
            <a:pathLst>
              <a:path w="1551169" h="1449845">
                <a:moveTo>
                  <a:pt x="0" y="0"/>
                </a:moveTo>
                <a:lnTo>
                  <a:pt x="1551169" y="0"/>
                </a:lnTo>
                <a:lnTo>
                  <a:pt x="1551169" y="1449846"/>
                </a:lnTo>
                <a:lnTo>
                  <a:pt x="0" y="14498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37" b="-73939"/>
            </a:stretch>
          </a:blipFill>
        </p:spPr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239A689E-2B0B-0F59-0593-0292E1C855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104" t="6250" r="14861" b="3125"/>
          <a:stretch/>
        </p:blipFill>
        <p:spPr>
          <a:xfrm>
            <a:off x="1532359" y="0"/>
            <a:ext cx="14543688" cy="10286999"/>
          </a:xfrm>
          <a:prstGeom prst="rect">
            <a:avLst/>
          </a:prstGeom>
        </p:spPr>
      </p:pic>
      <p:sp>
        <p:nvSpPr>
          <p:cNvPr id="29" name="Freeform 29"/>
          <p:cNvSpPr/>
          <p:nvPr/>
        </p:nvSpPr>
        <p:spPr>
          <a:xfrm rot="-1022698">
            <a:off x="909712" y="807473"/>
            <a:ext cx="2846243" cy="1366197"/>
          </a:xfrm>
          <a:custGeom>
            <a:avLst/>
            <a:gdLst/>
            <a:ahLst/>
            <a:cxnLst/>
            <a:rect l="l" t="t" r="r" b="b"/>
            <a:pathLst>
              <a:path w="2846243" h="1366197">
                <a:moveTo>
                  <a:pt x="0" y="0"/>
                </a:moveTo>
                <a:lnTo>
                  <a:pt x="2846243" y="0"/>
                </a:lnTo>
                <a:lnTo>
                  <a:pt x="2846243" y="1366197"/>
                </a:lnTo>
                <a:lnTo>
                  <a:pt x="0" y="13661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4970884" y="3218038"/>
            <a:ext cx="4119372" cy="7809236"/>
          </a:xfrm>
          <a:custGeom>
            <a:avLst/>
            <a:gdLst/>
            <a:ahLst/>
            <a:cxnLst/>
            <a:rect l="l" t="t" r="r" b="b"/>
            <a:pathLst>
              <a:path w="4119372" h="7809236">
                <a:moveTo>
                  <a:pt x="0" y="0"/>
                </a:moveTo>
                <a:lnTo>
                  <a:pt x="4119372" y="0"/>
                </a:lnTo>
                <a:lnTo>
                  <a:pt x="4119372" y="7809237"/>
                </a:lnTo>
                <a:lnTo>
                  <a:pt x="0" y="780923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543171" y="2751487"/>
            <a:ext cx="1943964" cy="933103"/>
          </a:xfrm>
          <a:custGeom>
            <a:avLst/>
            <a:gdLst/>
            <a:ahLst/>
            <a:cxnLst/>
            <a:rect l="l" t="t" r="r" b="b"/>
            <a:pathLst>
              <a:path w="1943964" h="933103">
                <a:moveTo>
                  <a:pt x="0" y="0"/>
                </a:moveTo>
                <a:lnTo>
                  <a:pt x="1943964" y="0"/>
                </a:lnTo>
                <a:lnTo>
                  <a:pt x="1943964" y="933103"/>
                </a:lnTo>
                <a:lnTo>
                  <a:pt x="0" y="9331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1679">
            <a:off x="-90808" y="-163225"/>
            <a:ext cx="18469616" cy="10613450"/>
          </a:xfrm>
          <a:custGeom>
            <a:avLst/>
            <a:gdLst/>
            <a:ahLst/>
            <a:cxnLst/>
            <a:rect l="l" t="t" r="r" b="b"/>
            <a:pathLst>
              <a:path w="18469616" h="10613450">
                <a:moveTo>
                  <a:pt x="184559" y="0"/>
                </a:moveTo>
                <a:lnTo>
                  <a:pt x="18469616" y="328105"/>
                </a:lnTo>
                <a:lnTo>
                  <a:pt x="18285057" y="10613450"/>
                </a:lnTo>
                <a:lnTo>
                  <a:pt x="0" y="10285345"/>
                </a:lnTo>
                <a:lnTo>
                  <a:pt x="184559" y="0"/>
                </a:lnTo>
                <a:close/>
              </a:path>
            </a:pathLst>
          </a:custGeom>
          <a:blipFill>
            <a:blip r:embed="rId2"/>
            <a:stretch>
              <a:fillRect l="-14555" t="-12931" r="-48115" b="-76379"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523A91-7F00-5BA4-75D1-2A589644DB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470" t="6249" r="12738" b="4167"/>
          <a:stretch/>
        </p:blipFill>
        <p:spPr>
          <a:xfrm>
            <a:off x="1587466" y="0"/>
            <a:ext cx="15113067" cy="10315268"/>
          </a:xfrm>
          <a:prstGeom prst="rect">
            <a:avLst/>
          </a:prstGeom>
        </p:spPr>
      </p:pic>
      <p:sp>
        <p:nvSpPr>
          <p:cNvPr id="8" name="Freeform 9">
            <a:extLst>
              <a:ext uri="{FF2B5EF4-FFF2-40B4-BE49-F238E27FC236}">
                <a16:creationId xmlns:a16="http://schemas.microsoft.com/office/drawing/2014/main" id="{15D16D9E-27D8-B1E4-6098-418943DC36D3}"/>
              </a:ext>
            </a:extLst>
          </p:cNvPr>
          <p:cNvSpPr/>
          <p:nvPr/>
        </p:nvSpPr>
        <p:spPr>
          <a:xfrm rot="984082">
            <a:off x="-9263" y="4108545"/>
            <a:ext cx="2141460" cy="6180021"/>
          </a:xfrm>
          <a:custGeom>
            <a:avLst/>
            <a:gdLst/>
            <a:ahLst/>
            <a:cxnLst/>
            <a:rect l="l" t="t" r="r" b="b"/>
            <a:pathLst>
              <a:path w="1061926" h="3064603">
                <a:moveTo>
                  <a:pt x="0" y="0"/>
                </a:moveTo>
                <a:lnTo>
                  <a:pt x="1061926" y="0"/>
                </a:lnTo>
                <a:lnTo>
                  <a:pt x="1061926" y="3064603"/>
                </a:lnTo>
                <a:lnTo>
                  <a:pt x="0" y="30646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9" name="Freeform 15">
            <a:extLst>
              <a:ext uri="{FF2B5EF4-FFF2-40B4-BE49-F238E27FC236}">
                <a16:creationId xmlns:a16="http://schemas.microsoft.com/office/drawing/2014/main" id="{83574683-D953-BF34-DA90-D7E4F78CEF95}"/>
              </a:ext>
            </a:extLst>
          </p:cNvPr>
          <p:cNvSpPr/>
          <p:nvPr/>
        </p:nvSpPr>
        <p:spPr>
          <a:xfrm rot="19294423">
            <a:off x="15095268" y="-1242919"/>
            <a:ext cx="2045834" cy="7848600"/>
          </a:xfrm>
          <a:custGeom>
            <a:avLst/>
            <a:gdLst/>
            <a:ahLst/>
            <a:cxnLst/>
            <a:rect l="l" t="t" r="r" b="b"/>
            <a:pathLst>
              <a:path w="707953" h="2715977">
                <a:moveTo>
                  <a:pt x="0" y="0"/>
                </a:moveTo>
                <a:lnTo>
                  <a:pt x="707952" y="0"/>
                </a:lnTo>
                <a:lnTo>
                  <a:pt x="707952" y="2715977"/>
                </a:lnTo>
                <a:lnTo>
                  <a:pt x="0" y="271597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0" name="Freeform 13">
            <a:extLst>
              <a:ext uri="{FF2B5EF4-FFF2-40B4-BE49-F238E27FC236}">
                <a16:creationId xmlns:a16="http://schemas.microsoft.com/office/drawing/2014/main" id="{23E23C31-7B3B-B740-93AA-50DF48C79E80}"/>
              </a:ext>
            </a:extLst>
          </p:cNvPr>
          <p:cNvSpPr/>
          <p:nvPr/>
        </p:nvSpPr>
        <p:spPr>
          <a:xfrm>
            <a:off x="764114" y="7734300"/>
            <a:ext cx="1646703" cy="1515538"/>
          </a:xfrm>
          <a:custGeom>
            <a:avLst/>
            <a:gdLst/>
            <a:ahLst/>
            <a:cxnLst/>
            <a:rect l="l" t="t" r="r" b="b"/>
            <a:pathLst>
              <a:path w="981937" h="917796">
                <a:moveTo>
                  <a:pt x="0" y="0"/>
                </a:moveTo>
                <a:lnTo>
                  <a:pt x="981937" y="0"/>
                </a:lnTo>
                <a:lnTo>
                  <a:pt x="981937" y="917796"/>
                </a:lnTo>
                <a:lnTo>
                  <a:pt x="0" y="91779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000" b="-9000"/>
            </a:stretch>
          </a:blipFill>
        </p:spPr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04CC53E-55A1-3A82-CEE0-D117E4A22F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36" t="6239" r="13515" b="3472"/>
          <a:stretch/>
        </p:blipFill>
        <p:spPr>
          <a:xfrm>
            <a:off x="1678965" y="-8711"/>
            <a:ext cx="14930070" cy="10304422"/>
          </a:xfrm>
          <a:prstGeom prst="rect">
            <a:avLst/>
          </a:prstGeom>
        </p:spPr>
      </p:pic>
      <p:sp>
        <p:nvSpPr>
          <p:cNvPr id="15" name="Freeform 15"/>
          <p:cNvSpPr/>
          <p:nvPr/>
        </p:nvSpPr>
        <p:spPr>
          <a:xfrm>
            <a:off x="15089138" y="1234774"/>
            <a:ext cx="4748363" cy="10489757"/>
          </a:xfrm>
          <a:custGeom>
            <a:avLst/>
            <a:gdLst/>
            <a:ahLst/>
            <a:cxnLst/>
            <a:rect l="l" t="t" r="r" b="b"/>
            <a:pathLst>
              <a:path w="4748363" h="10489757">
                <a:moveTo>
                  <a:pt x="0" y="0"/>
                </a:moveTo>
                <a:lnTo>
                  <a:pt x="4748364" y="0"/>
                </a:lnTo>
                <a:lnTo>
                  <a:pt x="4748364" y="10489757"/>
                </a:lnTo>
                <a:lnTo>
                  <a:pt x="0" y="104897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1018091" flipH="1">
            <a:off x="7202728" y="6919865"/>
            <a:ext cx="3882544" cy="5182793"/>
          </a:xfrm>
          <a:custGeom>
            <a:avLst/>
            <a:gdLst/>
            <a:ahLst/>
            <a:cxnLst/>
            <a:rect l="l" t="t" r="r" b="b"/>
            <a:pathLst>
              <a:path w="3882544" h="5182793">
                <a:moveTo>
                  <a:pt x="3882544" y="0"/>
                </a:moveTo>
                <a:lnTo>
                  <a:pt x="0" y="0"/>
                </a:lnTo>
                <a:lnTo>
                  <a:pt x="0" y="5182794"/>
                </a:lnTo>
                <a:lnTo>
                  <a:pt x="3882544" y="5182794"/>
                </a:lnTo>
                <a:lnTo>
                  <a:pt x="3882544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1204554">
            <a:off x="263851" y="2273118"/>
            <a:ext cx="3753904" cy="2387962"/>
          </a:xfrm>
          <a:custGeom>
            <a:avLst/>
            <a:gdLst/>
            <a:ahLst/>
            <a:cxnLst/>
            <a:rect l="l" t="t" r="r" b="b"/>
            <a:pathLst>
              <a:path w="3753904" h="2387962">
                <a:moveTo>
                  <a:pt x="0" y="0"/>
                </a:moveTo>
                <a:lnTo>
                  <a:pt x="3753903" y="0"/>
                </a:lnTo>
                <a:lnTo>
                  <a:pt x="3753903" y="2387963"/>
                </a:lnTo>
                <a:lnTo>
                  <a:pt x="0" y="238796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90169"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37" b="-73939"/>
            </a:stretch>
          </a:blipFill>
        </p:spPr>
      </p:sp>
      <p:grpSp>
        <p:nvGrpSpPr>
          <p:cNvPr id="3" name="Group 3"/>
          <p:cNvGrpSpPr/>
          <p:nvPr/>
        </p:nvGrpSpPr>
        <p:grpSpPr>
          <a:xfrm rot="92739">
            <a:off x="-1561317" y="901310"/>
            <a:ext cx="23160176" cy="5997535"/>
            <a:chOff x="0" y="0"/>
            <a:chExt cx="30880234" cy="7996713"/>
          </a:xfrm>
        </p:grpSpPr>
        <p:grpSp>
          <p:nvGrpSpPr>
            <p:cNvPr id="4" name="Group 4"/>
            <p:cNvGrpSpPr>
              <a:grpSpLocks noChangeAspect="1"/>
            </p:cNvGrpSpPr>
            <p:nvPr/>
          </p:nvGrpSpPr>
          <p:grpSpPr>
            <a:xfrm>
              <a:off x="0" y="319368"/>
              <a:ext cx="11084936" cy="7677345"/>
              <a:chOff x="0" y="0"/>
              <a:chExt cx="3429000" cy="23749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50800" y="76200"/>
                <a:ext cx="3340100" cy="2235200"/>
              </a:xfrm>
              <a:custGeom>
                <a:avLst/>
                <a:gdLst/>
                <a:ahLst/>
                <a:cxnLst/>
                <a:rect l="l" t="t" r="r" b="b"/>
                <a:pathLst>
                  <a:path w="3340100" h="2235200">
                    <a:moveTo>
                      <a:pt x="2171700" y="25400"/>
                    </a:moveTo>
                    <a:lnTo>
                      <a:pt x="2400300" y="0"/>
                    </a:lnTo>
                    <a:lnTo>
                      <a:pt x="2641600" y="38100"/>
                    </a:lnTo>
                    <a:lnTo>
                      <a:pt x="2984500" y="38100"/>
                    </a:lnTo>
                    <a:cubicBezTo>
                      <a:pt x="2984500" y="38100"/>
                      <a:pt x="3086100" y="12700"/>
                      <a:pt x="3098800" y="38100"/>
                    </a:cubicBezTo>
                    <a:cubicBezTo>
                      <a:pt x="3111500" y="63500"/>
                      <a:pt x="3162300" y="228600"/>
                      <a:pt x="3162300" y="228600"/>
                    </a:cubicBezTo>
                    <a:cubicBezTo>
                      <a:pt x="3162300" y="228600"/>
                      <a:pt x="3213100" y="304800"/>
                      <a:pt x="3200400" y="355600"/>
                    </a:cubicBezTo>
                    <a:cubicBezTo>
                      <a:pt x="3187700" y="406400"/>
                      <a:pt x="3225800" y="520700"/>
                      <a:pt x="3225800" y="520700"/>
                    </a:cubicBezTo>
                    <a:cubicBezTo>
                      <a:pt x="3225800" y="520700"/>
                      <a:pt x="3251200" y="571500"/>
                      <a:pt x="3225800" y="622300"/>
                    </a:cubicBezTo>
                    <a:cubicBezTo>
                      <a:pt x="3225800" y="622300"/>
                      <a:pt x="3213100" y="762000"/>
                      <a:pt x="3238500" y="812800"/>
                    </a:cubicBezTo>
                    <a:cubicBezTo>
                      <a:pt x="3238500" y="812800"/>
                      <a:pt x="3276600" y="838200"/>
                      <a:pt x="3251200" y="1003300"/>
                    </a:cubicBezTo>
                    <a:lnTo>
                      <a:pt x="3263900" y="1181100"/>
                    </a:lnTo>
                    <a:cubicBezTo>
                      <a:pt x="3263900" y="1181100"/>
                      <a:pt x="3238500" y="1257300"/>
                      <a:pt x="3251200" y="1308100"/>
                    </a:cubicBezTo>
                    <a:lnTo>
                      <a:pt x="3276600" y="1562100"/>
                    </a:lnTo>
                    <a:lnTo>
                      <a:pt x="3327400" y="1701800"/>
                    </a:lnTo>
                    <a:lnTo>
                      <a:pt x="3327400" y="1854200"/>
                    </a:lnTo>
                    <a:lnTo>
                      <a:pt x="3340100" y="1955800"/>
                    </a:lnTo>
                    <a:cubicBezTo>
                      <a:pt x="3340100" y="1955800"/>
                      <a:pt x="3314700" y="2019300"/>
                      <a:pt x="3213100" y="2044700"/>
                    </a:cubicBezTo>
                    <a:cubicBezTo>
                      <a:pt x="3213100" y="2044700"/>
                      <a:pt x="3149600" y="2044700"/>
                      <a:pt x="3098800" y="2082800"/>
                    </a:cubicBezTo>
                    <a:cubicBezTo>
                      <a:pt x="3048000" y="2120900"/>
                      <a:pt x="2933700" y="2197100"/>
                      <a:pt x="2870200" y="2184400"/>
                    </a:cubicBezTo>
                    <a:cubicBezTo>
                      <a:pt x="2870200" y="2184400"/>
                      <a:pt x="2717800" y="2171700"/>
                      <a:pt x="2692400" y="2146300"/>
                    </a:cubicBezTo>
                    <a:cubicBezTo>
                      <a:pt x="2692400" y="2146300"/>
                      <a:pt x="2590800" y="2133600"/>
                      <a:pt x="2565400" y="2133600"/>
                    </a:cubicBezTo>
                    <a:cubicBezTo>
                      <a:pt x="2540000" y="2133600"/>
                      <a:pt x="2476500" y="2146300"/>
                      <a:pt x="2476500" y="2146300"/>
                    </a:cubicBezTo>
                    <a:cubicBezTo>
                      <a:pt x="2476500" y="2146300"/>
                      <a:pt x="2400300" y="2171700"/>
                      <a:pt x="2362200" y="2159000"/>
                    </a:cubicBezTo>
                    <a:cubicBezTo>
                      <a:pt x="2324100" y="2146300"/>
                      <a:pt x="2298700" y="2146300"/>
                      <a:pt x="2222500" y="2159000"/>
                    </a:cubicBezTo>
                    <a:cubicBezTo>
                      <a:pt x="2222500" y="2159000"/>
                      <a:pt x="2197100" y="2184400"/>
                      <a:pt x="2019300" y="2184400"/>
                    </a:cubicBezTo>
                    <a:cubicBezTo>
                      <a:pt x="2019300" y="2184400"/>
                      <a:pt x="1866900" y="2235200"/>
                      <a:pt x="1790700" y="2184400"/>
                    </a:cubicBezTo>
                    <a:cubicBezTo>
                      <a:pt x="1790700" y="2184400"/>
                      <a:pt x="1765300" y="2146300"/>
                      <a:pt x="1549400" y="2159000"/>
                    </a:cubicBezTo>
                    <a:cubicBezTo>
                      <a:pt x="1549400" y="2159000"/>
                      <a:pt x="1397000" y="2171700"/>
                      <a:pt x="1371600" y="2159000"/>
                    </a:cubicBezTo>
                    <a:lnTo>
                      <a:pt x="1066800" y="2197100"/>
                    </a:lnTo>
                    <a:cubicBezTo>
                      <a:pt x="1066800" y="2197100"/>
                      <a:pt x="723900" y="2184400"/>
                      <a:pt x="673100" y="2171700"/>
                    </a:cubicBezTo>
                    <a:cubicBezTo>
                      <a:pt x="622300" y="2159000"/>
                      <a:pt x="419100" y="2120900"/>
                      <a:pt x="393700" y="2146300"/>
                    </a:cubicBezTo>
                    <a:cubicBezTo>
                      <a:pt x="368300" y="2171700"/>
                      <a:pt x="215900" y="2171700"/>
                      <a:pt x="190500" y="2159000"/>
                    </a:cubicBezTo>
                    <a:cubicBezTo>
                      <a:pt x="165100" y="2146300"/>
                      <a:pt x="127000" y="2044700"/>
                      <a:pt x="114300" y="1993900"/>
                    </a:cubicBezTo>
                    <a:cubicBezTo>
                      <a:pt x="101600" y="1943100"/>
                      <a:pt x="101600" y="1803400"/>
                      <a:pt x="101600" y="1778000"/>
                    </a:cubicBezTo>
                    <a:cubicBezTo>
                      <a:pt x="101600" y="1752600"/>
                      <a:pt x="63500" y="1714500"/>
                      <a:pt x="63500" y="1714500"/>
                    </a:cubicBezTo>
                    <a:lnTo>
                      <a:pt x="88900" y="1562100"/>
                    </a:lnTo>
                    <a:cubicBezTo>
                      <a:pt x="88900" y="1562100"/>
                      <a:pt x="88900" y="1435100"/>
                      <a:pt x="63500" y="1397000"/>
                    </a:cubicBezTo>
                    <a:cubicBezTo>
                      <a:pt x="38100" y="1358900"/>
                      <a:pt x="63500" y="1206500"/>
                      <a:pt x="63500" y="1206500"/>
                    </a:cubicBezTo>
                    <a:cubicBezTo>
                      <a:pt x="63500" y="1206500"/>
                      <a:pt x="38100" y="1079500"/>
                      <a:pt x="50800" y="1041400"/>
                    </a:cubicBezTo>
                    <a:cubicBezTo>
                      <a:pt x="63500" y="1003300"/>
                      <a:pt x="76200" y="939800"/>
                      <a:pt x="76200" y="901700"/>
                    </a:cubicBezTo>
                    <a:cubicBezTo>
                      <a:pt x="76200" y="863600"/>
                      <a:pt x="50800" y="673100"/>
                      <a:pt x="50800" y="673100"/>
                    </a:cubicBezTo>
                    <a:lnTo>
                      <a:pt x="25400" y="571500"/>
                    </a:lnTo>
                    <a:cubicBezTo>
                      <a:pt x="25400" y="571500"/>
                      <a:pt x="0" y="508000"/>
                      <a:pt x="12700" y="393700"/>
                    </a:cubicBezTo>
                    <a:cubicBezTo>
                      <a:pt x="25400" y="279400"/>
                      <a:pt x="12700" y="279400"/>
                      <a:pt x="12700" y="279400"/>
                    </a:cubicBezTo>
                    <a:lnTo>
                      <a:pt x="215900" y="190500"/>
                    </a:lnTo>
                    <a:cubicBezTo>
                      <a:pt x="215900" y="190500"/>
                      <a:pt x="317500" y="76200"/>
                      <a:pt x="482600" y="76200"/>
                    </a:cubicBezTo>
                    <a:lnTo>
                      <a:pt x="609600" y="114300"/>
                    </a:lnTo>
                    <a:cubicBezTo>
                      <a:pt x="609600" y="114300"/>
                      <a:pt x="660400" y="139700"/>
                      <a:pt x="749300" y="127000"/>
                    </a:cubicBezTo>
                    <a:cubicBezTo>
                      <a:pt x="838200" y="114300"/>
                      <a:pt x="914400" y="88900"/>
                      <a:pt x="914400" y="88900"/>
                    </a:cubicBezTo>
                    <a:cubicBezTo>
                      <a:pt x="914400" y="88900"/>
                      <a:pt x="1003300" y="114300"/>
                      <a:pt x="1066800" y="88900"/>
                    </a:cubicBezTo>
                    <a:lnTo>
                      <a:pt x="1117600" y="76200"/>
                    </a:lnTo>
                    <a:lnTo>
                      <a:pt x="1143000" y="76200"/>
                    </a:lnTo>
                    <a:cubicBezTo>
                      <a:pt x="1143000" y="76200"/>
                      <a:pt x="1181100" y="50800"/>
                      <a:pt x="1206500" y="76200"/>
                    </a:cubicBezTo>
                    <a:cubicBezTo>
                      <a:pt x="1206500" y="76200"/>
                      <a:pt x="1231900" y="50800"/>
                      <a:pt x="1270000" y="63500"/>
                    </a:cubicBezTo>
                    <a:cubicBezTo>
                      <a:pt x="1270000" y="63500"/>
                      <a:pt x="1346200" y="38100"/>
                      <a:pt x="1346200" y="38100"/>
                    </a:cubicBezTo>
                    <a:cubicBezTo>
                      <a:pt x="1346200" y="38100"/>
                      <a:pt x="1435100" y="38100"/>
                      <a:pt x="1435100" y="38100"/>
                    </a:cubicBezTo>
                    <a:lnTo>
                      <a:pt x="1524000" y="63500"/>
                    </a:lnTo>
                    <a:lnTo>
                      <a:pt x="1765300" y="63500"/>
                    </a:lnTo>
                    <a:lnTo>
                      <a:pt x="1892300" y="50800"/>
                    </a:lnTo>
                    <a:lnTo>
                      <a:pt x="1943100" y="76200"/>
                    </a:lnTo>
                    <a:lnTo>
                      <a:pt x="2019300" y="50800"/>
                    </a:lnTo>
                    <a:lnTo>
                      <a:pt x="2171700" y="25400"/>
                    </a:lnTo>
                    <a:close/>
                  </a:path>
                </a:pathLst>
              </a:custGeom>
              <a:blipFill>
                <a:blip r:embed="rId3">
                  <a:alphaModFix amt="81000"/>
                </a:blip>
                <a:stretch>
                  <a:fillRect t="-89" b="-89"/>
                </a:stretch>
              </a:blipFill>
            </p:spPr>
          </p:sp>
          <p:sp>
            <p:nvSpPr>
              <p:cNvPr id="6" name="Freeform 6"/>
              <p:cNvSpPr/>
              <p:nvPr/>
            </p:nvSpPr>
            <p:spPr>
              <a:xfrm>
                <a:off x="0" y="0"/>
                <a:ext cx="3429000" cy="2374900"/>
              </a:xfrm>
              <a:custGeom>
                <a:avLst/>
                <a:gdLst/>
                <a:ahLst/>
                <a:cxnLst/>
                <a:rect l="l" t="t" r="r" b="b"/>
                <a:pathLst>
                  <a:path w="3429000" h="2374900">
                    <a:moveTo>
                      <a:pt x="3429000" y="2374900"/>
                    </a:moveTo>
                    <a:lnTo>
                      <a:pt x="0" y="2374900"/>
                    </a:lnTo>
                    <a:lnTo>
                      <a:pt x="0" y="0"/>
                    </a:lnTo>
                    <a:lnTo>
                      <a:pt x="3429000" y="0"/>
                    </a:lnTo>
                    <a:lnTo>
                      <a:pt x="3429000" y="2374900"/>
                    </a:lnTo>
                    <a:close/>
                  </a:path>
                </a:pathLst>
              </a:custGeom>
              <a:blipFill>
                <a:blip r:embed="rId4">
                  <a:alphaModFix amt="81000"/>
                </a:blip>
                <a:stretch>
                  <a:fillRect l="-2902" t="-10996" r="-2492" b="-11124"/>
                </a:stretch>
              </a:blipFill>
            </p:spPr>
          </p:sp>
        </p:grpSp>
        <p:grpSp>
          <p:nvGrpSpPr>
            <p:cNvPr id="7" name="Group 7"/>
            <p:cNvGrpSpPr>
              <a:grpSpLocks noChangeAspect="1"/>
            </p:cNvGrpSpPr>
            <p:nvPr/>
          </p:nvGrpSpPr>
          <p:grpSpPr>
            <a:xfrm>
              <a:off x="5542468" y="275601"/>
              <a:ext cx="11084936" cy="7677345"/>
              <a:chOff x="0" y="0"/>
              <a:chExt cx="3429000" cy="23749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50800" y="76200"/>
                <a:ext cx="3340100" cy="2235200"/>
              </a:xfrm>
              <a:custGeom>
                <a:avLst/>
                <a:gdLst/>
                <a:ahLst/>
                <a:cxnLst/>
                <a:rect l="l" t="t" r="r" b="b"/>
                <a:pathLst>
                  <a:path w="3340100" h="2235200">
                    <a:moveTo>
                      <a:pt x="2171700" y="25400"/>
                    </a:moveTo>
                    <a:lnTo>
                      <a:pt x="2400300" y="0"/>
                    </a:lnTo>
                    <a:lnTo>
                      <a:pt x="2641600" y="38100"/>
                    </a:lnTo>
                    <a:lnTo>
                      <a:pt x="2984500" y="38100"/>
                    </a:lnTo>
                    <a:cubicBezTo>
                      <a:pt x="2984500" y="38100"/>
                      <a:pt x="3086100" y="12700"/>
                      <a:pt x="3098800" y="38100"/>
                    </a:cubicBezTo>
                    <a:cubicBezTo>
                      <a:pt x="3111500" y="63500"/>
                      <a:pt x="3162300" y="228600"/>
                      <a:pt x="3162300" y="228600"/>
                    </a:cubicBezTo>
                    <a:cubicBezTo>
                      <a:pt x="3162300" y="228600"/>
                      <a:pt x="3213100" y="304800"/>
                      <a:pt x="3200400" y="355600"/>
                    </a:cubicBezTo>
                    <a:cubicBezTo>
                      <a:pt x="3187700" y="406400"/>
                      <a:pt x="3225800" y="520700"/>
                      <a:pt x="3225800" y="520700"/>
                    </a:cubicBezTo>
                    <a:cubicBezTo>
                      <a:pt x="3225800" y="520700"/>
                      <a:pt x="3251200" y="571500"/>
                      <a:pt x="3225800" y="622300"/>
                    </a:cubicBezTo>
                    <a:cubicBezTo>
                      <a:pt x="3225800" y="622300"/>
                      <a:pt x="3213100" y="762000"/>
                      <a:pt x="3238500" y="812800"/>
                    </a:cubicBezTo>
                    <a:cubicBezTo>
                      <a:pt x="3238500" y="812800"/>
                      <a:pt x="3276600" y="838200"/>
                      <a:pt x="3251200" y="1003300"/>
                    </a:cubicBezTo>
                    <a:lnTo>
                      <a:pt x="3263900" y="1181100"/>
                    </a:lnTo>
                    <a:cubicBezTo>
                      <a:pt x="3263900" y="1181100"/>
                      <a:pt x="3238500" y="1257300"/>
                      <a:pt x="3251200" y="1308100"/>
                    </a:cubicBezTo>
                    <a:lnTo>
                      <a:pt x="3276600" y="1562100"/>
                    </a:lnTo>
                    <a:lnTo>
                      <a:pt x="3327400" y="1701800"/>
                    </a:lnTo>
                    <a:lnTo>
                      <a:pt x="3327400" y="1854200"/>
                    </a:lnTo>
                    <a:lnTo>
                      <a:pt x="3340100" y="1955800"/>
                    </a:lnTo>
                    <a:cubicBezTo>
                      <a:pt x="3340100" y="1955800"/>
                      <a:pt x="3314700" y="2019300"/>
                      <a:pt x="3213100" y="2044700"/>
                    </a:cubicBezTo>
                    <a:cubicBezTo>
                      <a:pt x="3213100" y="2044700"/>
                      <a:pt x="3149600" y="2044700"/>
                      <a:pt x="3098800" y="2082800"/>
                    </a:cubicBezTo>
                    <a:cubicBezTo>
                      <a:pt x="3048000" y="2120900"/>
                      <a:pt x="2933700" y="2197100"/>
                      <a:pt x="2870200" y="2184400"/>
                    </a:cubicBezTo>
                    <a:cubicBezTo>
                      <a:pt x="2870200" y="2184400"/>
                      <a:pt x="2717800" y="2171700"/>
                      <a:pt x="2692400" y="2146300"/>
                    </a:cubicBezTo>
                    <a:cubicBezTo>
                      <a:pt x="2692400" y="2146300"/>
                      <a:pt x="2590800" y="2133600"/>
                      <a:pt x="2565400" y="2133600"/>
                    </a:cubicBezTo>
                    <a:cubicBezTo>
                      <a:pt x="2540000" y="2133600"/>
                      <a:pt x="2476500" y="2146300"/>
                      <a:pt x="2476500" y="2146300"/>
                    </a:cubicBezTo>
                    <a:cubicBezTo>
                      <a:pt x="2476500" y="2146300"/>
                      <a:pt x="2400300" y="2171700"/>
                      <a:pt x="2362200" y="2159000"/>
                    </a:cubicBezTo>
                    <a:cubicBezTo>
                      <a:pt x="2324100" y="2146300"/>
                      <a:pt x="2298700" y="2146300"/>
                      <a:pt x="2222500" y="2159000"/>
                    </a:cubicBezTo>
                    <a:cubicBezTo>
                      <a:pt x="2222500" y="2159000"/>
                      <a:pt x="2197100" y="2184400"/>
                      <a:pt x="2019300" y="2184400"/>
                    </a:cubicBezTo>
                    <a:cubicBezTo>
                      <a:pt x="2019300" y="2184400"/>
                      <a:pt x="1866900" y="2235200"/>
                      <a:pt x="1790700" y="2184400"/>
                    </a:cubicBezTo>
                    <a:cubicBezTo>
                      <a:pt x="1790700" y="2184400"/>
                      <a:pt x="1765300" y="2146300"/>
                      <a:pt x="1549400" y="2159000"/>
                    </a:cubicBezTo>
                    <a:cubicBezTo>
                      <a:pt x="1549400" y="2159000"/>
                      <a:pt x="1397000" y="2171700"/>
                      <a:pt x="1371600" y="2159000"/>
                    </a:cubicBezTo>
                    <a:lnTo>
                      <a:pt x="1066800" y="2197100"/>
                    </a:lnTo>
                    <a:cubicBezTo>
                      <a:pt x="1066800" y="2197100"/>
                      <a:pt x="723900" y="2184400"/>
                      <a:pt x="673100" y="2171700"/>
                    </a:cubicBezTo>
                    <a:cubicBezTo>
                      <a:pt x="622300" y="2159000"/>
                      <a:pt x="419100" y="2120900"/>
                      <a:pt x="393700" y="2146300"/>
                    </a:cubicBezTo>
                    <a:cubicBezTo>
                      <a:pt x="368300" y="2171700"/>
                      <a:pt x="215900" y="2171700"/>
                      <a:pt x="190500" y="2159000"/>
                    </a:cubicBezTo>
                    <a:cubicBezTo>
                      <a:pt x="165100" y="2146300"/>
                      <a:pt x="127000" y="2044700"/>
                      <a:pt x="114300" y="1993900"/>
                    </a:cubicBezTo>
                    <a:cubicBezTo>
                      <a:pt x="101600" y="1943100"/>
                      <a:pt x="101600" y="1803400"/>
                      <a:pt x="101600" y="1778000"/>
                    </a:cubicBezTo>
                    <a:cubicBezTo>
                      <a:pt x="101600" y="1752600"/>
                      <a:pt x="63500" y="1714500"/>
                      <a:pt x="63500" y="1714500"/>
                    </a:cubicBezTo>
                    <a:lnTo>
                      <a:pt x="88900" y="1562100"/>
                    </a:lnTo>
                    <a:cubicBezTo>
                      <a:pt x="88900" y="1562100"/>
                      <a:pt x="88900" y="1435100"/>
                      <a:pt x="63500" y="1397000"/>
                    </a:cubicBezTo>
                    <a:cubicBezTo>
                      <a:pt x="38100" y="1358900"/>
                      <a:pt x="63500" y="1206500"/>
                      <a:pt x="63500" y="1206500"/>
                    </a:cubicBezTo>
                    <a:cubicBezTo>
                      <a:pt x="63500" y="1206500"/>
                      <a:pt x="38100" y="1079500"/>
                      <a:pt x="50800" y="1041400"/>
                    </a:cubicBezTo>
                    <a:cubicBezTo>
                      <a:pt x="63500" y="1003300"/>
                      <a:pt x="76200" y="939800"/>
                      <a:pt x="76200" y="901700"/>
                    </a:cubicBezTo>
                    <a:cubicBezTo>
                      <a:pt x="76200" y="863600"/>
                      <a:pt x="50800" y="673100"/>
                      <a:pt x="50800" y="673100"/>
                    </a:cubicBezTo>
                    <a:lnTo>
                      <a:pt x="25400" y="571500"/>
                    </a:lnTo>
                    <a:cubicBezTo>
                      <a:pt x="25400" y="571500"/>
                      <a:pt x="0" y="508000"/>
                      <a:pt x="12700" y="393700"/>
                    </a:cubicBezTo>
                    <a:cubicBezTo>
                      <a:pt x="25400" y="279400"/>
                      <a:pt x="12700" y="279400"/>
                      <a:pt x="12700" y="279400"/>
                    </a:cubicBezTo>
                    <a:lnTo>
                      <a:pt x="215900" y="190500"/>
                    </a:lnTo>
                    <a:cubicBezTo>
                      <a:pt x="215900" y="190500"/>
                      <a:pt x="317500" y="76200"/>
                      <a:pt x="482600" y="76200"/>
                    </a:cubicBezTo>
                    <a:lnTo>
                      <a:pt x="609600" y="114300"/>
                    </a:lnTo>
                    <a:cubicBezTo>
                      <a:pt x="609600" y="114300"/>
                      <a:pt x="660400" y="139700"/>
                      <a:pt x="749300" y="127000"/>
                    </a:cubicBezTo>
                    <a:cubicBezTo>
                      <a:pt x="838200" y="114300"/>
                      <a:pt x="914400" y="88900"/>
                      <a:pt x="914400" y="88900"/>
                    </a:cubicBezTo>
                    <a:cubicBezTo>
                      <a:pt x="914400" y="88900"/>
                      <a:pt x="1003300" y="114300"/>
                      <a:pt x="1066800" y="88900"/>
                    </a:cubicBezTo>
                    <a:lnTo>
                      <a:pt x="1117600" y="76200"/>
                    </a:lnTo>
                    <a:lnTo>
                      <a:pt x="1143000" y="76200"/>
                    </a:lnTo>
                    <a:cubicBezTo>
                      <a:pt x="1143000" y="76200"/>
                      <a:pt x="1181100" y="50800"/>
                      <a:pt x="1206500" y="76200"/>
                    </a:cubicBezTo>
                    <a:cubicBezTo>
                      <a:pt x="1206500" y="76200"/>
                      <a:pt x="1231900" y="50800"/>
                      <a:pt x="1270000" y="63500"/>
                    </a:cubicBezTo>
                    <a:cubicBezTo>
                      <a:pt x="1270000" y="63500"/>
                      <a:pt x="1346200" y="38100"/>
                      <a:pt x="1346200" y="38100"/>
                    </a:cubicBezTo>
                    <a:cubicBezTo>
                      <a:pt x="1346200" y="38100"/>
                      <a:pt x="1435100" y="38100"/>
                      <a:pt x="1435100" y="38100"/>
                    </a:cubicBezTo>
                    <a:lnTo>
                      <a:pt x="1524000" y="63500"/>
                    </a:lnTo>
                    <a:lnTo>
                      <a:pt x="1765300" y="63500"/>
                    </a:lnTo>
                    <a:lnTo>
                      <a:pt x="1892300" y="50800"/>
                    </a:lnTo>
                    <a:lnTo>
                      <a:pt x="1943100" y="76200"/>
                    </a:lnTo>
                    <a:lnTo>
                      <a:pt x="2019300" y="50800"/>
                    </a:lnTo>
                    <a:lnTo>
                      <a:pt x="2171700" y="25400"/>
                    </a:lnTo>
                    <a:close/>
                  </a:path>
                </a:pathLst>
              </a:custGeom>
              <a:blipFill>
                <a:blip r:embed="rId3">
                  <a:alphaModFix amt="81000"/>
                </a:blip>
                <a:stretch>
                  <a:fillRect t="-89" b="-89"/>
                </a:stretch>
              </a:blipFill>
            </p:spPr>
          </p:sp>
          <p:sp>
            <p:nvSpPr>
              <p:cNvPr id="9" name="Freeform 9"/>
              <p:cNvSpPr/>
              <p:nvPr/>
            </p:nvSpPr>
            <p:spPr>
              <a:xfrm>
                <a:off x="0" y="0"/>
                <a:ext cx="3429000" cy="2374900"/>
              </a:xfrm>
              <a:custGeom>
                <a:avLst/>
                <a:gdLst/>
                <a:ahLst/>
                <a:cxnLst/>
                <a:rect l="l" t="t" r="r" b="b"/>
                <a:pathLst>
                  <a:path w="3429000" h="2374900">
                    <a:moveTo>
                      <a:pt x="3429000" y="2374900"/>
                    </a:moveTo>
                    <a:lnTo>
                      <a:pt x="0" y="2374900"/>
                    </a:lnTo>
                    <a:lnTo>
                      <a:pt x="0" y="0"/>
                    </a:lnTo>
                    <a:lnTo>
                      <a:pt x="3429000" y="0"/>
                    </a:lnTo>
                    <a:lnTo>
                      <a:pt x="3429000" y="2374900"/>
                    </a:lnTo>
                    <a:close/>
                  </a:path>
                </a:pathLst>
              </a:custGeom>
              <a:blipFill>
                <a:blip r:embed="rId4">
                  <a:alphaModFix amt="81000"/>
                </a:blip>
                <a:stretch>
                  <a:fillRect l="-2902" t="-10996" r="-2492" b="-11124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12419348" y="0"/>
              <a:ext cx="11084936" cy="7677345"/>
              <a:chOff x="0" y="0"/>
              <a:chExt cx="3429000" cy="23749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50800" y="76200"/>
                <a:ext cx="3340100" cy="2235200"/>
              </a:xfrm>
              <a:custGeom>
                <a:avLst/>
                <a:gdLst/>
                <a:ahLst/>
                <a:cxnLst/>
                <a:rect l="l" t="t" r="r" b="b"/>
                <a:pathLst>
                  <a:path w="3340100" h="2235200">
                    <a:moveTo>
                      <a:pt x="2171700" y="25400"/>
                    </a:moveTo>
                    <a:lnTo>
                      <a:pt x="2400300" y="0"/>
                    </a:lnTo>
                    <a:lnTo>
                      <a:pt x="2641600" y="38100"/>
                    </a:lnTo>
                    <a:lnTo>
                      <a:pt x="2984500" y="38100"/>
                    </a:lnTo>
                    <a:cubicBezTo>
                      <a:pt x="2984500" y="38100"/>
                      <a:pt x="3086100" y="12700"/>
                      <a:pt x="3098800" y="38100"/>
                    </a:cubicBezTo>
                    <a:cubicBezTo>
                      <a:pt x="3111500" y="63500"/>
                      <a:pt x="3162300" y="228600"/>
                      <a:pt x="3162300" y="228600"/>
                    </a:cubicBezTo>
                    <a:cubicBezTo>
                      <a:pt x="3162300" y="228600"/>
                      <a:pt x="3213100" y="304800"/>
                      <a:pt x="3200400" y="355600"/>
                    </a:cubicBezTo>
                    <a:cubicBezTo>
                      <a:pt x="3187700" y="406400"/>
                      <a:pt x="3225800" y="520700"/>
                      <a:pt x="3225800" y="520700"/>
                    </a:cubicBezTo>
                    <a:cubicBezTo>
                      <a:pt x="3225800" y="520700"/>
                      <a:pt x="3251200" y="571500"/>
                      <a:pt x="3225800" y="622300"/>
                    </a:cubicBezTo>
                    <a:cubicBezTo>
                      <a:pt x="3225800" y="622300"/>
                      <a:pt x="3213100" y="762000"/>
                      <a:pt x="3238500" y="812800"/>
                    </a:cubicBezTo>
                    <a:cubicBezTo>
                      <a:pt x="3238500" y="812800"/>
                      <a:pt x="3276600" y="838200"/>
                      <a:pt x="3251200" y="1003300"/>
                    </a:cubicBezTo>
                    <a:lnTo>
                      <a:pt x="3263900" y="1181100"/>
                    </a:lnTo>
                    <a:cubicBezTo>
                      <a:pt x="3263900" y="1181100"/>
                      <a:pt x="3238500" y="1257300"/>
                      <a:pt x="3251200" y="1308100"/>
                    </a:cubicBezTo>
                    <a:lnTo>
                      <a:pt x="3276600" y="1562100"/>
                    </a:lnTo>
                    <a:lnTo>
                      <a:pt x="3327400" y="1701800"/>
                    </a:lnTo>
                    <a:lnTo>
                      <a:pt x="3327400" y="1854200"/>
                    </a:lnTo>
                    <a:lnTo>
                      <a:pt x="3340100" y="1955800"/>
                    </a:lnTo>
                    <a:cubicBezTo>
                      <a:pt x="3340100" y="1955800"/>
                      <a:pt x="3314700" y="2019300"/>
                      <a:pt x="3213100" y="2044700"/>
                    </a:cubicBezTo>
                    <a:cubicBezTo>
                      <a:pt x="3213100" y="2044700"/>
                      <a:pt x="3149600" y="2044700"/>
                      <a:pt x="3098800" y="2082800"/>
                    </a:cubicBezTo>
                    <a:cubicBezTo>
                      <a:pt x="3048000" y="2120900"/>
                      <a:pt x="2933700" y="2197100"/>
                      <a:pt x="2870200" y="2184400"/>
                    </a:cubicBezTo>
                    <a:cubicBezTo>
                      <a:pt x="2870200" y="2184400"/>
                      <a:pt x="2717800" y="2171700"/>
                      <a:pt x="2692400" y="2146300"/>
                    </a:cubicBezTo>
                    <a:cubicBezTo>
                      <a:pt x="2692400" y="2146300"/>
                      <a:pt x="2590800" y="2133600"/>
                      <a:pt x="2565400" y="2133600"/>
                    </a:cubicBezTo>
                    <a:cubicBezTo>
                      <a:pt x="2540000" y="2133600"/>
                      <a:pt x="2476500" y="2146300"/>
                      <a:pt x="2476500" y="2146300"/>
                    </a:cubicBezTo>
                    <a:cubicBezTo>
                      <a:pt x="2476500" y="2146300"/>
                      <a:pt x="2400300" y="2171700"/>
                      <a:pt x="2362200" y="2159000"/>
                    </a:cubicBezTo>
                    <a:cubicBezTo>
                      <a:pt x="2324100" y="2146300"/>
                      <a:pt x="2298700" y="2146300"/>
                      <a:pt x="2222500" y="2159000"/>
                    </a:cubicBezTo>
                    <a:cubicBezTo>
                      <a:pt x="2222500" y="2159000"/>
                      <a:pt x="2197100" y="2184400"/>
                      <a:pt x="2019300" y="2184400"/>
                    </a:cubicBezTo>
                    <a:cubicBezTo>
                      <a:pt x="2019300" y="2184400"/>
                      <a:pt x="1866900" y="2235200"/>
                      <a:pt x="1790700" y="2184400"/>
                    </a:cubicBezTo>
                    <a:cubicBezTo>
                      <a:pt x="1790700" y="2184400"/>
                      <a:pt x="1765300" y="2146300"/>
                      <a:pt x="1549400" y="2159000"/>
                    </a:cubicBezTo>
                    <a:cubicBezTo>
                      <a:pt x="1549400" y="2159000"/>
                      <a:pt x="1397000" y="2171700"/>
                      <a:pt x="1371600" y="2159000"/>
                    </a:cubicBezTo>
                    <a:lnTo>
                      <a:pt x="1066800" y="2197100"/>
                    </a:lnTo>
                    <a:cubicBezTo>
                      <a:pt x="1066800" y="2197100"/>
                      <a:pt x="723900" y="2184400"/>
                      <a:pt x="673100" y="2171700"/>
                    </a:cubicBezTo>
                    <a:cubicBezTo>
                      <a:pt x="622300" y="2159000"/>
                      <a:pt x="419100" y="2120900"/>
                      <a:pt x="393700" y="2146300"/>
                    </a:cubicBezTo>
                    <a:cubicBezTo>
                      <a:pt x="368300" y="2171700"/>
                      <a:pt x="215900" y="2171700"/>
                      <a:pt x="190500" y="2159000"/>
                    </a:cubicBezTo>
                    <a:cubicBezTo>
                      <a:pt x="165100" y="2146300"/>
                      <a:pt x="127000" y="2044700"/>
                      <a:pt x="114300" y="1993900"/>
                    </a:cubicBezTo>
                    <a:cubicBezTo>
                      <a:pt x="101600" y="1943100"/>
                      <a:pt x="101600" y="1803400"/>
                      <a:pt x="101600" y="1778000"/>
                    </a:cubicBezTo>
                    <a:cubicBezTo>
                      <a:pt x="101600" y="1752600"/>
                      <a:pt x="63500" y="1714500"/>
                      <a:pt x="63500" y="1714500"/>
                    </a:cubicBezTo>
                    <a:lnTo>
                      <a:pt x="88900" y="1562100"/>
                    </a:lnTo>
                    <a:cubicBezTo>
                      <a:pt x="88900" y="1562100"/>
                      <a:pt x="88900" y="1435100"/>
                      <a:pt x="63500" y="1397000"/>
                    </a:cubicBezTo>
                    <a:cubicBezTo>
                      <a:pt x="38100" y="1358900"/>
                      <a:pt x="63500" y="1206500"/>
                      <a:pt x="63500" y="1206500"/>
                    </a:cubicBezTo>
                    <a:cubicBezTo>
                      <a:pt x="63500" y="1206500"/>
                      <a:pt x="38100" y="1079500"/>
                      <a:pt x="50800" y="1041400"/>
                    </a:cubicBezTo>
                    <a:cubicBezTo>
                      <a:pt x="63500" y="1003300"/>
                      <a:pt x="76200" y="939800"/>
                      <a:pt x="76200" y="901700"/>
                    </a:cubicBezTo>
                    <a:cubicBezTo>
                      <a:pt x="76200" y="863600"/>
                      <a:pt x="50800" y="673100"/>
                      <a:pt x="50800" y="673100"/>
                    </a:cubicBezTo>
                    <a:lnTo>
                      <a:pt x="25400" y="571500"/>
                    </a:lnTo>
                    <a:cubicBezTo>
                      <a:pt x="25400" y="571500"/>
                      <a:pt x="0" y="508000"/>
                      <a:pt x="12700" y="393700"/>
                    </a:cubicBezTo>
                    <a:cubicBezTo>
                      <a:pt x="25400" y="279400"/>
                      <a:pt x="12700" y="279400"/>
                      <a:pt x="12700" y="279400"/>
                    </a:cubicBezTo>
                    <a:lnTo>
                      <a:pt x="215900" y="190500"/>
                    </a:lnTo>
                    <a:cubicBezTo>
                      <a:pt x="215900" y="190500"/>
                      <a:pt x="317500" y="76200"/>
                      <a:pt x="482600" y="76200"/>
                    </a:cubicBezTo>
                    <a:lnTo>
                      <a:pt x="609600" y="114300"/>
                    </a:lnTo>
                    <a:cubicBezTo>
                      <a:pt x="609600" y="114300"/>
                      <a:pt x="660400" y="139700"/>
                      <a:pt x="749300" y="127000"/>
                    </a:cubicBezTo>
                    <a:cubicBezTo>
                      <a:pt x="838200" y="114300"/>
                      <a:pt x="914400" y="88900"/>
                      <a:pt x="914400" y="88900"/>
                    </a:cubicBezTo>
                    <a:cubicBezTo>
                      <a:pt x="914400" y="88900"/>
                      <a:pt x="1003300" y="114300"/>
                      <a:pt x="1066800" y="88900"/>
                    </a:cubicBezTo>
                    <a:lnTo>
                      <a:pt x="1117600" y="76200"/>
                    </a:lnTo>
                    <a:lnTo>
                      <a:pt x="1143000" y="76200"/>
                    </a:lnTo>
                    <a:cubicBezTo>
                      <a:pt x="1143000" y="76200"/>
                      <a:pt x="1181100" y="50800"/>
                      <a:pt x="1206500" y="76200"/>
                    </a:cubicBezTo>
                    <a:cubicBezTo>
                      <a:pt x="1206500" y="76200"/>
                      <a:pt x="1231900" y="50800"/>
                      <a:pt x="1270000" y="63500"/>
                    </a:cubicBezTo>
                    <a:cubicBezTo>
                      <a:pt x="1270000" y="63500"/>
                      <a:pt x="1346200" y="38100"/>
                      <a:pt x="1346200" y="38100"/>
                    </a:cubicBezTo>
                    <a:cubicBezTo>
                      <a:pt x="1346200" y="38100"/>
                      <a:pt x="1435100" y="38100"/>
                      <a:pt x="1435100" y="38100"/>
                    </a:cubicBezTo>
                    <a:lnTo>
                      <a:pt x="1524000" y="63500"/>
                    </a:lnTo>
                    <a:lnTo>
                      <a:pt x="1765300" y="63500"/>
                    </a:lnTo>
                    <a:lnTo>
                      <a:pt x="1892300" y="50800"/>
                    </a:lnTo>
                    <a:lnTo>
                      <a:pt x="1943100" y="76200"/>
                    </a:lnTo>
                    <a:lnTo>
                      <a:pt x="2019300" y="50800"/>
                    </a:lnTo>
                    <a:lnTo>
                      <a:pt x="2171700" y="25400"/>
                    </a:lnTo>
                    <a:close/>
                  </a:path>
                </a:pathLst>
              </a:custGeom>
              <a:blipFill>
                <a:blip r:embed="rId3">
                  <a:alphaModFix amt="81000"/>
                </a:blip>
                <a:stretch>
                  <a:fillRect t="-89" b="-89"/>
                </a:stretch>
              </a:blipFill>
            </p:spPr>
          </p:sp>
          <p:sp>
            <p:nvSpPr>
              <p:cNvPr id="12" name="Freeform 12"/>
              <p:cNvSpPr/>
              <p:nvPr/>
            </p:nvSpPr>
            <p:spPr>
              <a:xfrm>
                <a:off x="0" y="0"/>
                <a:ext cx="3429000" cy="2374900"/>
              </a:xfrm>
              <a:custGeom>
                <a:avLst/>
                <a:gdLst/>
                <a:ahLst/>
                <a:cxnLst/>
                <a:rect l="l" t="t" r="r" b="b"/>
                <a:pathLst>
                  <a:path w="3429000" h="2374900">
                    <a:moveTo>
                      <a:pt x="3429000" y="2374900"/>
                    </a:moveTo>
                    <a:lnTo>
                      <a:pt x="0" y="2374900"/>
                    </a:lnTo>
                    <a:lnTo>
                      <a:pt x="0" y="0"/>
                    </a:lnTo>
                    <a:lnTo>
                      <a:pt x="3429000" y="0"/>
                    </a:lnTo>
                    <a:lnTo>
                      <a:pt x="3429000" y="2374900"/>
                    </a:lnTo>
                    <a:close/>
                  </a:path>
                </a:pathLst>
              </a:custGeom>
              <a:blipFill>
                <a:blip r:embed="rId4">
                  <a:alphaModFix amt="81000"/>
                </a:blip>
                <a:stretch>
                  <a:fillRect l="-2902" t="-10996" r="-2492" b="-11124"/>
                </a:stretch>
              </a:blipFill>
            </p:spPr>
          </p:sp>
        </p:grpSp>
        <p:grpSp>
          <p:nvGrpSpPr>
            <p:cNvPr id="13" name="Group 13"/>
            <p:cNvGrpSpPr>
              <a:grpSpLocks noChangeAspect="1"/>
            </p:cNvGrpSpPr>
            <p:nvPr/>
          </p:nvGrpSpPr>
          <p:grpSpPr>
            <a:xfrm>
              <a:off x="19795298" y="0"/>
              <a:ext cx="11084936" cy="7677345"/>
              <a:chOff x="0" y="0"/>
              <a:chExt cx="3429000" cy="23749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50800" y="76200"/>
                <a:ext cx="3340100" cy="2235200"/>
              </a:xfrm>
              <a:custGeom>
                <a:avLst/>
                <a:gdLst/>
                <a:ahLst/>
                <a:cxnLst/>
                <a:rect l="l" t="t" r="r" b="b"/>
                <a:pathLst>
                  <a:path w="3340100" h="2235200">
                    <a:moveTo>
                      <a:pt x="2171700" y="25400"/>
                    </a:moveTo>
                    <a:lnTo>
                      <a:pt x="2400300" y="0"/>
                    </a:lnTo>
                    <a:lnTo>
                      <a:pt x="2641600" y="38100"/>
                    </a:lnTo>
                    <a:lnTo>
                      <a:pt x="2984500" y="38100"/>
                    </a:lnTo>
                    <a:cubicBezTo>
                      <a:pt x="2984500" y="38100"/>
                      <a:pt x="3086100" y="12700"/>
                      <a:pt x="3098800" y="38100"/>
                    </a:cubicBezTo>
                    <a:cubicBezTo>
                      <a:pt x="3111500" y="63500"/>
                      <a:pt x="3162300" y="228600"/>
                      <a:pt x="3162300" y="228600"/>
                    </a:cubicBezTo>
                    <a:cubicBezTo>
                      <a:pt x="3162300" y="228600"/>
                      <a:pt x="3213100" y="304800"/>
                      <a:pt x="3200400" y="355600"/>
                    </a:cubicBezTo>
                    <a:cubicBezTo>
                      <a:pt x="3187700" y="406400"/>
                      <a:pt x="3225800" y="520700"/>
                      <a:pt x="3225800" y="520700"/>
                    </a:cubicBezTo>
                    <a:cubicBezTo>
                      <a:pt x="3225800" y="520700"/>
                      <a:pt x="3251200" y="571500"/>
                      <a:pt x="3225800" y="622300"/>
                    </a:cubicBezTo>
                    <a:cubicBezTo>
                      <a:pt x="3225800" y="622300"/>
                      <a:pt x="3213100" y="762000"/>
                      <a:pt x="3238500" y="812800"/>
                    </a:cubicBezTo>
                    <a:cubicBezTo>
                      <a:pt x="3238500" y="812800"/>
                      <a:pt x="3276600" y="838200"/>
                      <a:pt x="3251200" y="1003300"/>
                    </a:cubicBezTo>
                    <a:lnTo>
                      <a:pt x="3263900" y="1181100"/>
                    </a:lnTo>
                    <a:cubicBezTo>
                      <a:pt x="3263900" y="1181100"/>
                      <a:pt x="3238500" y="1257300"/>
                      <a:pt x="3251200" y="1308100"/>
                    </a:cubicBezTo>
                    <a:lnTo>
                      <a:pt x="3276600" y="1562100"/>
                    </a:lnTo>
                    <a:lnTo>
                      <a:pt x="3327400" y="1701800"/>
                    </a:lnTo>
                    <a:lnTo>
                      <a:pt x="3327400" y="1854200"/>
                    </a:lnTo>
                    <a:lnTo>
                      <a:pt x="3340100" y="1955800"/>
                    </a:lnTo>
                    <a:cubicBezTo>
                      <a:pt x="3340100" y="1955800"/>
                      <a:pt x="3314700" y="2019300"/>
                      <a:pt x="3213100" y="2044700"/>
                    </a:cubicBezTo>
                    <a:cubicBezTo>
                      <a:pt x="3213100" y="2044700"/>
                      <a:pt x="3149600" y="2044700"/>
                      <a:pt x="3098800" y="2082800"/>
                    </a:cubicBezTo>
                    <a:cubicBezTo>
                      <a:pt x="3048000" y="2120900"/>
                      <a:pt x="2933700" y="2197100"/>
                      <a:pt x="2870200" y="2184400"/>
                    </a:cubicBezTo>
                    <a:cubicBezTo>
                      <a:pt x="2870200" y="2184400"/>
                      <a:pt x="2717800" y="2171700"/>
                      <a:pt x="2692400" y="2146300"/>
                    </a:cubicBezTo>
                    <a:cubicBezTo>
                      <a:pt x="2692400" y="2146300"/>
                      <a:pt x="2590800" y="2133600"/>
                      <a:pt x="2565400" y="2133600"/>
                    </a:cubicBezTo>
                    <a:cubicBezTo>
                      <a:pt x="2540000" y="2133600"/>
                      <a:pt x="2476500" y="2146300"/>
                      <a:pt x="2476500" y="2146300"/>
                    </a:cubicBezTo>
                    <a:cubicBezTo>
                      <a:pt x="2476500" y="2146300"/>
                      <a:pt x="2400300" y="2171700"/>
                      <a:pt x="2362200" y="2159000"/>
                    </a:cubicBezTo>
                    <a:cubicBezTo>
                      <a:pt x="2324100" y="2146300"/>
                      <a:pt x="2298700" y="2146300"/>
                      <a:pt x="2222500" y="2159000"/>
                    </a:cubicBezTo>
                    <a:cubicBezTo>
                      <a:pt x="2222500" y="2159000"/>
                      <a:pt x="2197100" y="2184400"/>
                      <a:pt x="2019300" y="2184400"/>
                    </a:cubicBezTo>
                    <a:cubicBezTo>
                      <a:pt x="2019300" y="2184400"/>
                      <a:pt x="1866900" y="2235200"/>
                      <a:pt x="1790700" y="2184400"/>
                    </a:cubicBezTo>
                    <a:cubicBezTo>
                      <a:pt x="1790700" y="2184400"/>
                      <a:pt x="1765300" y="2146300"/>
                      <a:pt x="1549400" y="2159000"/>
                    </a:cubicBezTo>
                    <a:cubicBezTo>
                      <a:pt x="1549400" y="2159000"/>
                      <a:pt x="1397000" y="2171700"/>
                      <a:pt x="1371600" y="2159000"/>
                    </a:cubicBezTo>
                    <a:lnTo>
                      <a:pt x="1066800" y="2197100"/>
                    </a:lnTo>
                    <a:cubicBezTo>
                      <a:pt x="1066800" y="2197100"/>
                      <a:pt x="723900" y="2184400"/>
                      <a:pt x="673100" y="2171700"/>
                    </a:cubicBezTo>
                    <a:cubicBezTo>
                      <a:pt x="622300" y="2159000"/>
                      <a:pt x="419100" y="2120900"/>
                      <a:pt x="393700" y="2146300"/>
                    </a:cubicBezTo>
                    <a:cubicBezTo>
                      <a:pt x="368300" y="2171700"/>
                      <a:pt x="215900" y="2171700"/>
                      <a:pt x="190500" y="2159000"/>
                    </a:cubicBezTo>
                    <a:cubicBezTo>
                      <a:pt x="165100" y="2146300"/>
                      <a:pt x="127000" y="2044700"/>
                      <a:pt x="114300" y="1993900"/>
                    </a:cubicBezTo>
                    <a:cubicBezTo>
                      <a:pt x="101600" y="1943100"/>
                      <a:pt x="101600" y="1803400"/>
                      <a:pt x="101600" y="1778000"/>
                    </a:cubicBezTo>
                    <a:cubicBezTo>
                      <a:pt x="101600" y="1752600"/>
                      <a:pt x="63500" y="1714500"/>
                      <a:pt x="63500" y="1714500"/>
                    </a:cubicBezTo>
                    <a:lnTo>
                      <a:pt x="88900" y="1562100"/>
                    </a:lnTo>
                    <a:cubicBezTo>
                      <a:pt x="88900" y="1562100"/>
                      <a:pt x="88900" y="1435100"/>
                      <a:pt x="63500" y="1397000"/>
                    </a:cubicBezTo>
                    <a:cubicBezTo>
                      <a:pt x="38100" y="1358900"/>
                      <a:pt x="63500" y="1206500"/>
                      <a:pt x="63500" y="1206500"/>
                    </a:cubicBezTo>
                    <a:cubicBezTo>
                      <a:pt x="63500" y="1206500"/>
                      <a:pt x="38100" y="1079500"/>
                      <a:pt x="50800" y="1041400"/>
                    </a:cubicBezTo>
                    <a:cubicBezTo>
                      <a:pt x="63500" y="1003300"/>
                      <a:pt x="76200" y="939800"/>
                      <a:pt x="76200" y="901700"/>
                    </a:cubicBezTo>
                    <a:cubicBezTo>
                      <a:pt x="76200" y="863600"/>
                      <a:pt x="50800" y="673100"/>
                      <a:pt x="50800" y="673100"/>
                    </a:cubicBezTo>
                    <a:lnTo>
                      <a:pt x="25400" y="571500"/>
                    </a:lnTo>
                    <a:cubicBezTo>
                      <a:pt x="25400" y="571500"/>
                      <a:pt x="0" y="508000"/>
                      <a:pt x="12700" y="393700"/>
                    </a:cubicBezTo>
                    <a:cubicBezTo>
                      <a:pt x="25400" y="279400"/>
                      <a:pt x="12700" y="279400"/>
                      <a:pt x="12700" y="279400"/>
                    </a:cubicBezTo>
                    <a:lnTo>
                      <a:pt x="215900" y="190500"/>
                    </a:lnTo>
                    <a:cubicBezTo>
                      <a:pt x="215900" y="190500"/>
                      <a:pt x="317500" y="76200"/>
                      <a:pt x="482600" y="76200"/>
                    </a:cubicBezTo>
                    <a:lnTo>
                      <a:pt x="609600" y="114300"/>
                    </a:lnTo>
                    <a:cubicBezTo>
                      <a:pt x="609600" y="114300"/>
                      <a:pt x="660400" y="139700"/>
                      <a:pt x="749300" y="127000"/>
                    </a:cubicBezTo>
                    <a:cubicBezTo>
                      <a:pt x="838200" y="114300"/>
                      <a:pt x="914400" y="88900"/>
                      <a:pt x="914400" y="88900"/>
                    </a:cubicBezTo>
                    <a:cubicBezTo>
                      <a:pt x="914400" y="88900"/>
                      <a:pt x="1003300" y="114300"/>
                      <a:pt x="1066800" y="88900"/>
                    </a:cubicBezTo>
                    <a:lnTo>
                      <a:pt x="1117600" y="76200"/>
                    </a:lnTo>
                    <a:lnTo>
                      <a:pt x="1143000" y="76200"/>
                    </a:lnTo>
                    <a:cubicBezTo>
                      <a:pt x="1143000" y="76200"/>
                      <a:pt x="1181100" y="50800"/>
                      <a:pt x="1206500" y="76200"/>
                    </a:cubicBezTo>
                    <a:cubicBezTo>
                      <a:pt x="1206500" y="76200"/>
                      <a:pt x="1231900" y="50800"/>
                      <a:pt x="1270000" y="63500"/>
                    </a:cubicBezTo>
                    <a:cubicBezTo>
                      <a:pt x="1270000" y="63500"/>
                      <a:pt x="1346200" y="38100"/>
                      <a:pt x="1346200" y="38100"/>
                    </a:cubicBezTo>
                    <a:cubicBezTo>
                      <a:pt x="1346200" y="38100"/>
                      <a:pt x="1435100" y="38100"/>
                      <a:pt x="1435100" y="38100"/>
                    </a:cubicBezTo>
                    <a:lnTo>
                      <a:pt x="1524000" y="63500"/>
                    </a:lnTo>
                    <a:lnTo>
                      <a:pt x="1765300" y="63500"/>
                    </a:lnTo>
                    <a:lnTo>
                      <a:pt x="1892300" y="50800"/>
                    </a:lnTo>
                    <a:lnTo>
                      <a:pt x="1943100" y="76200"/>
                    </a:lnTo>
                    <a:lnTo>
                      <a:pt x="2019300" y="50800"/>
                    </a:lnTo>
                    <a:lnTo>
                      <a:pt x="2171700" y="25400"/>
                    </a:lnTo>
                    <a:close/>
                  </a:path>
                </a:pathLst>
              </a:custGeom>
              <a:blipFill>
                <a:blip r:embed="rId3">
                  <a:alphaModFix amt="81000"/>
                </a:blip>
                <a:stretch>
                  <a:fillRect t="-89" b="-89"/>
                </a:stretch>
              </a:blipFill>
            </p:spPr>
          </p:sp>
          <p:sp>
            <p:nvSpPr>
              <p:cNvPr id="15" name="Freeform 15"/>
              <p:cNvSpPr/>
              <p:nvPr/>
            </p:nvSpPr>
            <p:spPr>
              <a:xfrm>
                <a:off x="0" y="0"/>
                <a:ext cx="3429000" cy="2374900"/>
              </a:xfrm>
              <a:custGeom>
                <a:avLst/>
                <a:gdLst/>
                <a:ahLst/>
                <a:cxnLst/>
                <a:rect l="l" t="t" r="r" b="b"/>
                <a:pathLst>
                  <a:path w="3429000" h="2374900">
                    <a:moveTo>
                      <a:pt x="3429000" y="2374900"/>
                    </a:moveTo>
                    <a:lnTo>
                      <a:pt x="0" y="2374900"/>
                    </a:lnTo>
                    <a:lnTo>
                      <a:pt x="0" y="0"/>
                    </a:lnTo>
                    <a:lnTo>
                      <a:pt x="3429000" y="0"/>
                    </a:lnTo>
                    <a:lnTo>
                      <a:pt x="3429000" y="2374900"/>
                    </a:lnTo>
                    <a:close/>
                  </a:path>
                </a:pathLst>
              </a:custGeom>
              <a:blipFill>
                <a:blip r:embed="rId4">
                  <a:alphaModFix amt="81000"/>
                </a:blip>
                <a:stretch>
                  <a:fillRect l="-2902" t="-10996" r="-2492" b="-11124"/>
                </a:stretch>
              </a:blipFill>
            </p:spPr>
          </p:sp>
        </p:grp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087B33CA-F93A-E111-370B-D90532A9EE3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709" t="6250" r="13104" b="3125"/>
          <a:stretch/>
        </p:blipFill>
        <p:spPr>
          <a:xfrm>
            <a:off x="1654958" y="0"/>
            <a:ext cx="14978084" cy="10287000"/>
          </a:xfrm>
          <a:prstGeom prst="rect">
            <a:avLst/>
          </a:prstGeom>
        </p:spPr>
      </p:pic>
      <p:sp>
        <p:nvSpPr>
          <p:cNvPr id="36" name="Freeform 19">
            <a:extLst>
              <a:ext uri="{FF2B5EF4-FFF2-40B4-BE49-F238E27FC236}">
                <a16:creationId xmlns:a16="http://schemas.microsoft.com/office/drawing/2014/main" id="{5383DCF3-FBBD-3047-D8F1-EAB32733A6DD}"/>
              </a:ext>
            </a:extLst>
          </p:cNvPr>
          <p:cNvSpPr/>
          <p:nvPr/>
        </p:nvSpPr>
        <p:spPr>
          <a:xfrm>
            <a:off x="14659201" y="1840025"/>
            <a:ext cx="5146547" cy="4014306"/>
          </a:xfrm>
          <a:custGeom>
            <a:avLst/>
            <a:gdLst/>
            <a:ahLst/>
            <a:cxnLst/>
            <a:rect l="l" t="t" r="r" b="b"/>
            <a:pathLst>
              <a:path w="1787385" h="1394160">
                <a:moveTo>
                  <a:pt x="0" y="0"/>
                </a:moveTo>
                <a:lnTo>
                  <a:pt x="1787385" y="0"/>
                </a:lnTo>
                <a:lnTo>
                  <a:pt x="1787385" y="1394160"/>
                </a:lnTo>
                <a:lnTo>
                  <a:pt x="0" y="13941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7" name="Freeform 21">
            <a:extLst>
              <a:ext uri="{FF2B5EF4-FFF2-40B4-BE49-F238E27FC236}">
                <a16:creationId xmlns:a16="http://schemas.microsoft.com/office/drawing/2014/main" id="{B80665B6-DC7C-071B-FCE8-44DA4E2EA078}"/>
              </a:ext>
            </a:extLst>
          </p:cNvPr>
          <p:cNvSpPr/>
          <p:nvPr/>
        </p:nvSpPr>
        <p:spPr>
          <a:xfrm rot="20220693">
            <a:off x="-131690" y="2604459"/>
            <a:ext cx="3591381" cy="3566771"/>
          </a:xfrm>
          <a:custGeom>
            <a:avLst/>
            <a:gdLst/>
            <a:ahLst/>
            <a:cxnLst/>
            <a:rect l="l" t="t" r="r" b="b"/>
            <a:pathLst>
              <a:path w="1898523" h="1660344">
                <a:moveTo>
                  <a:pt x="0" y="0"/>
                </a:moveTo>
                <a:lnTo>
                  <a:pt x="1898523" y="0"/>
                </a:lnTo>
                <a:lnTo>
                  <a:pt x="1898523" y="1660344"/>
                </a:lnTo>
                <a:lnTo>
                  <a:pt x="0" y="166034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000" b="-9000"/>
            </a:stretch>
          </a:blipFill>
        </p:spPr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8125D0-3F30-4648-5178-636B6D5029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90" t="5227" r="13810" b="2792"/>
          <a:stretch/>
        </p:blipFill>
        <p:spPr>
          <a:xfrm>
            <a:off x="1943100" y="0"/>
            <a:ext cx="14401800" cy="10287000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 rot="3008247" flipH="1">
            <a:off x="12695005" y="4326356"/>
            <a:ext cx="4925392" cy="6574886"/>
          </a:xfrm>
          <a:custGeom>
            <a:avLst/>
            <a:gdLst/>
            <a:ahLst/>
            <a:cxnLst/>
            <a:rect l="l" t="t" r="r" b="b"/>
            <a:pathLst>
              <a:path w="4925392" h="6574886">
                <a:moveTo>
                  <a:pt x="4925392" y="0"/>
                </a:moveTo>
                <a:lnTo>
                  <a:pt x="0" y="0"/>
                </a:lnTo>
                <a:lnTo>
                  <a:pt x="0" y="6574887"/>
                </a:lnTo>
                <a:lnTo>
                  <a:pt x="4925392" y="6574887"/>
                </a:lnTo>
                <a:lnTo>
                  <a:pt x="492539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913801">
            <a:off x="-345894" y="2626470"/>
            <a:ext cx="4285917" cy="7777511"/>
          </a:xfrm>
          <a:custGeom>
            <a:avLst/>
            <a:gdLst/>
            <a:ahLst/>
            <a:cxnLst/>
            <a:rect l="l" t="t" r="r" b="b"/>
            <a:pathLst>
              <a:path w="4285917" h="7777511">
                <a:moveTo>
                  <a:pt x="0" y="0"/>
                </a:moveTo>
                <a:lnTo>
                  <a:pt x="4285917" y="0"/>
                </a:lnTo>
                <a:lnTo>
                  <a:pt x="4285917" y="7777510"/>
                </a:lnTo>
                <a:lnTo>
                  <a:pt x="0" y="77775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11C2747-1107-33A5-9479-A2D888CE5829}"/>
              </a:ext>
            </a:extLst>
          </p:cNvPr>
          <p:cNvSpPr/>
          <p:nvPr/>
        </p:nvSpPr>
        <p:spPr>
          <a:xfrm>
            <a:off x="416948" y="5981700"/>
            <a:ext cx="3052303" cy="7761102"/>
          </a:xfrm>
          <a:custGeom>
            <a:avLst/>
            <a:gdLst/>
            <a:ahLst/>
            <a:cxnLst/>
            <a:rect l="l" t="t" r="r" b="b"/>
            <a:pathLst>
              <a:path w="1103965" h="2807056">
                <a:moveTo>
                  <a:pt x="0" y="0"/>
                </a:moveTo>
                <a:lnTo>
                  <a:pt x="1103965" y="0"/>
                </a:lnTo>
                <a:lnTo>
                  <a:pt x="1103965" y="2807057"/>
                </a:lnTo>
                <a:lnTo>
                  <a:pt x="0" y="28070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8E15958C-2350-A648-9650-F3C8E2997D82}"/>
              </a:ext>
            </a:extLst>
          </p:cNvPr>
          <p:cNvSpPr/>
          <p:nvPr/>
        </p:nvSpPr>
        <p:spPr>
          <a:xfrm rot="-1581577">
            <a:off x="-3202415" y="1918773"/>
            <a:ext cx="5712575" cy="3633928"/>
          </a:xfrm>
          <a:custGeom>
            <a:avLst/>
            <a:gdLst/>
            <a:ahLst/>
            <a:cxnLst/>
            <a:rect l="l" t="t" r="r" b="b"/>
            <a:pathLst>
              <a:path w="5712575" h="3633928">
                <a:moveTo>
                  <a:pt x="0" y="0"/>
                </a:moveTo>
                <a:lnTo>
                  <a:pt x="5712575" y="0"/>
                </a:lnTo>
                <a:lnTo>
                  <a:pt x="5712575" y="3633928"/>
                </a:lnTo>
                <a:lnTo>
                  <a:pt x="0" y="363392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90169"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000" b="-9000"/>
            </a:stretch>
          </a:blipFill>
        </p:spPr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00C671C-86CA-8083-66E8-8C6095872B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175" t="5145" r="13502" b="3714"/>
          <a:stretch/>
        </p:blipFill>
        <p:spPr>
          <a:xfrm>
            <a:off x="2046360" y="0"/>
            <a:ext cx="14518857" cy="10287000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 flipH="1">
            <a:off x="-412920" y="6126851"/>
            <a:ext cx="4372167" cy="5836389"/>
          </a:xfrm>
          <a:custGeom>
            <a:avLst/>
            <a:gdLst/>
            <a:ahLst/>
            <a:cxnLst/>
            <a:rect l="l" t="t" r="r" b="b"/>
            <a:pathLst>
              <a:path w="4372167" h="5836389">
                <a:moveTo>
                  <a:pt x="4372167" y="0"/>
                </a:moveTo>
                <a:lnTo>
                  <a:pt x="0" y="0"/>
                </a:lnTo>
                <a:lnTo>
                  <a:pt x="0" y="5836389"/>
                </a:lnTo>
                <a:lnTo>
                  <a:pt x="4372167" y="5836389"/>
                </a:lnTo>
                <a:lnTo>
                  <a:pt x="4372167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908544" flipH="1">
            <a:off x="-2491410" y="570419"/>
            <a:ext cx="4899383" cy="4002662"/>
          </a:xfrm>
          <a:custGeom>
            <a:avLst/>
            <a:gdLst/>
            <a:ahLst/>
            <a:cxnLst/>
            <a:rect l="l" t="t" r="r" b="b"/>
            <a:pathLst>
              <a:path w="4899383" h="4002662">
                <a:moveTo>
                  <a:pt x="4899383" y="0"/>
                </a:moveTo>
                <a:lnTo>
                  <a:pt x="0" y="0"/>
                </a:lnTo>
                <a:lnTo>
                  <a:pt x="0" y="4002662"/>
                </a:lnTo>
                <a:lnTo>
                  <a:pt x="4899383" y="4002662"/>
                </a:lnTo>
                <a:lnTo>
                  <a:pt x="4899383" y="0"/>
                </a:lnTo>
                <a:close/>
              </a:path>
            </a:pathLst>
          </a:custGeom>
          <a:blipFill>
            <a:blip r:embed="rId5"/>
            <a:stretch>
              <a:fillRect b="-71004"/>
            </a:stretch>
          </a:blipFill>
        </p:spPr>
      </p:sp>
      <p:sp>
        <p:nvSpPr>
          <p:cNvPr id="6" name="Freeform 6"/>
          <p:cNvSpPr/>
          <p:nvPr/>
        </p:nvSpPr>
        <p:spPr>
          <a:xfrm rot="167910" flipH="1">
            <a:off x="14675713" y="-251973"/>
            <a:ext cx="4808001" cy="6542864"/>
          </a:xfrm>
          <a:custGeom>
            <a:avLst/>
            <a:gdLst/>
            <a:ahLst/>
            <a:cxnLst/>
            <a:rect l="l" t="t" r="r" b="b"/>
            <a:pathLst>
              <a:path w="4808001" h="6542864">
                <a:moveTo>
                  <a:pt x="4808001" y="0"/>
                </a:moveTo>
                <a:lnTo>
                  <a:pt x="0" y="0"/>
                </a:lnTo>
                <a:lnTo>
                  <a:pt x="0" y="6542864"/>
                </a:lnTo>
                <a:lnTo>
                  <a:pt x="4808001" y="6542864"/>
                </a:lnTo>
                <a:lnTo>
                  <a:pt x="4808001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806752">
            <a:off x="15487492" y="6913993"/>
            <a:ext cx="3009163" cy="4262106"/>
          </a:xfrm>
          <a:custGeom>
            <a:avLst/>
            <a:gdLst/>
            <a:ahLst/>
            <a:cxnLst/>
            <a:rect l="l" t="t" r="r" b="b"/>
            <a:pathLst>
              <a:path w="3009163" h="4262106">
                <a:moveTo>
                  <a:pt x="0" y="0"/>
                </a:moveTo>
                <a:lnTo>
                  <a:pt x="3009163" y="0"/>
                </a:lnTo>
                <a:lnTo>
                  <a:pt x="3009163" y="4262106"/>
                </a:lnTo>
                <a:lnTo>
                  <a:pt x="0" y="426210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b="-71633"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000" b="-9000"/>
            </a:stretch>
          </a:blipFill>
        </p:spPr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70BD79-DC0F-8FE9-CFA5-B9BF0A3E4B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714" t="6250" r="14080" b="6250"/>
          <a:stretch/>
        </p:blipFill>
        <p:spPr>
          <a:xfrm>
            <a:off x="1219200" y="-6145"/>
            <a:ext cx="15308036" cy="10286999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 rot="-1581577">
            <a:off x="-1354535" y="1042525"/>
            <a:ext cx="5712575" cy="3633928"/>
          </a:xfrm>
          <a:custGeom>
            <a:avLst/>
            <a:gdLst/>
            <a:ahLst/>
            <a:cxnLst/>
            <a:rect l="l" t="t" r="r" b="b"/>
            <a:pathLst>
              <a:path w="5712575" h="3633928">
                <a:moveTo>
                  <a:pt x="0" y="0"/>
                </a:moveTo>
                <a:lnTo>
                  <a:pt x="5712575" y="0"/>
                </a:lnTo>
                <a:lnTo>
                  <a:pt x="5712575" y="3633928"/>
                </a:lnTo>
                <a:lnTo>
                  <a:pt x="0" y="36339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0169"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4667938" y="-847537"/>
            <a:ext cx="4372167" cy="5836389"/>
          </a:xfrm>
          <a:custGeom>
            <a:avLst/>
            <a:gdLst/>
            <a:ahLst/>
            <a:cxnLst/>
            <a:rect l="l" t="t" r="r" b="b"/>
            <a:pathLst>
              <a:path w="4372167" h="5836389">
                <a:moveTo>
                  <a:pt x="4372167" y="0"/>
                </a:moveTo>
                <a:lnTo>
                  <a:pt x="0" y="0"/>
                </a:lnTo>
                <a:lnTo>
                  <a:pt x="0" y="5836389"/>
                </a:lnTo>
                <a:lnTo>
                  <a:pt x="4372167" y="5836389"/>
                </a:lnTo>
                <a:lnTo>
                  <a:pt x="4372167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4136918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000" b="-9000"/>
            </a:stretch>
          </a:blipFill>
        </p:spPr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776CBCA-C38B-6777-4A98-1B698D3561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01" t="6249" r="14129" b="4167"/>
          <a:stretch/>
        </p:blipFill>
        <p:spPr>
          <a:xfrm>
            <a:off x="1598865" y="-29194"/>
            <a:ext cx="14903819" cy="10287000"/>
          </a:xfrm>
          <a:prstGeom prst="rect">
            <a:avLst/>
          </a:prstGeom>
        </p:spPr>
      </p:pic>
      <p:sp>
        <p:nvSpPr>
          <p:cNvPr id="10" name="Freeform 10"/>
          <p:cNvSpPr/>
          <p:nvPr/>
        </p:nvSpPr>
        <p:spPr>
          <a:xfrm rot="-2213874" flipH="1">
            <a:off x="15417696" y="3026434"/>
            <a:ext cx="1829428" cy="1709929"/>
          </a:xfrm>
          <a:custGeom>
            <a:avLst/>
            <a:gdLst/>
            <a:ahLst/>
            <a:cxnLst/>
            <a:rect l="l" t="t" r="r" b="b"/>
            <a:pathLst>
              <a:path w="1829428" h="1709929">
                <a:moveTo>
                  <a:pt x="1829429" y="0"/>
                </a:moveTo>
                <a:lnTo>
                  <a:pt x="0" y="0"/>
                </a:lnTo>
                <a:lnTo>
                  <a:pt x="0" y="1709929"/>
                </a:lnTo>
                <a:lnTo>
                  <a:pt x="1829429" y="1709929"/>
                </a:lnTo>
                <a:lnTo>
                  <a:pt x="1829429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2357607">
            <a:off x="-229614" y="3254566"/>
            <a:ext cx="3912288" cy="2488715"/>
          </a:xfrm>
          <a:custGeom>
            <a:avLst/>
            <a:gdLst/>
            <a:ahLst/>
            <a:cxnLst/>
            <a:rect l="l" t="t" r="r" b="b"/>
            <a:pathLst>
              <a:path w="3912288" h="2488715">
                <a:moveTo>
                  <a:pt x="0" y="0"/>
                </a:moveTo>
                <a:lnTo>
                  <a:pt x="3912287" y="0"/>
                </a:lnTo>
                <a:lnTo>
                  <a:pt x="3912287" y="2488714"/>
                </a:lnTo>
                <a:lnTo>
                  <a:pt x="0" y="248871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90169"/>
            </a:stretch>
          </a:blipFill>
        </p:spPr>
      </p:sp>
      <p:sp>
        <p:nvSpPr>
          <p:cNvPr id="12" name="Freeform 12"/>
          <p:cNvSpPr/>
          <p:nvPr/>
        </p:nvSpPr>
        <p:spPr>
          <a:xfrm rot="-909947">
            <a:off x="14570838" y="6049743"/>
            <a:ext cx="4580215" cy="6417114"/>
          </a:xfrm>
          <a:custGeom>
            <a:avLst/>
            <a:gdLst/>
            <a:ahLst/>
            <a:cxnLst/>
            <a:rect l="l" t="t" r="r" b="b"/>
            <a:pathLst>
              <a:path w="4580215" h="6417114">
                <a:moveTo>
                  <a:pt x="0" y="0"/>
                </a:moveTo>
                <a:lnTo>
                  <a:pt x="4580216" y="0"/>
                </a:lnTo>
                <a:lnTo>
                  <a:pt x="4580216" y="6417114"/>
                </a:lnTo>
                <a:lnTo>
                  <a:pt x="0" y="64171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6276159">
            <a:off x="15538467" y="6931356"/>
            <a:ext cx="1999193" cy="1970114"/>
          </a:xfrm>
          <a:custGeom>
            <a:avLst/>
            <a:gdLst/>
            <a:ahLst/>
            <a:cxnLst/>
            <a:rect l="l" t="t" r="r" b="b"/>
            <a:pathLst>
              <a:path w="1999193" h="1970114">
                <a:moveTo>
                  <a:pt x="0" y="0"/>
                </a:moveTo>
                <a:lnTo>
                  <a:pt x="1999193" y="0"/>
                </a:lnTo>
                <a:lnTo>
                  <a:pt x="1999193" y="1970113"/>
                </a:lnTo>
                <a:lnTo>
                  <a:pt x="0" y="197011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028700" y="7770572"/>
            <a:ext cx="2259511" cy="2243078"/>
          </a:xfrm>
          <a:custGeom>
            <a:avLst/>
            <a:gdLst/>
            <a:ahLst/>
            <a:cxnLst/>
            <a:rect l="l" t="t" r="r" b="b"/>
            <a:pathLst>
              <a:path w="2259511" h="2243078">
                <a:moveTo>
                  <a:pt x="0" y="0"/>
                </a:moveTo>
                <a:lnTo>
                  <a:pt x="2259511" y="0"/>
                </a:lnTo>
                <a:lnTo>
                  <a:pt x="2259511" y="2243078"/>
                </a:lnTo>
                <a:lnTo>
                  <a:pt x="0" y="224307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000" b="-9000"/>
            </a:stretch>
          </a:blipFill>
        </p:spPr>
      </p:sp>
      <p:sp>
        <p:nvSpPr>
          <p:cNvPr id="3" name="Freeform 3"/>
          <p:cNvSpPr/>
          <p:nvPr/>
        </p:nvSpPr>
        <p:spPr>
          <a:xfrm rot="198258">
            <a:off x="-3022110" y="7724531"/>
            <a:ext cx="22552668" cy="18013944"/>
          </a:xfrm>
          <a:custGeom>
            <a:avLst/>
            <a:gdLst/>
            <a:ahLst/>
            <a:cxnLst/>
            <a:rect l="l" t="t" r="r" b="b"/>
            <a:pathLst>
              <a:path w="22552668" h="18013944">
                <a:moveTo>
                  <a:pt x="0" y="0"/>
                </a:moveTo>
                <a:lnTo>
                  <a:pt x="22552668" y="0"/>
                </a:lnTo>
                <a:lnTo>
                  <a:pt x="22552668" y="18013943"/>
                </a:lnTo>
                <a:lnTo>
                  <a:pt x="0" y="180139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0561253">
            <a:off x="-2651925" y="-814678"/>
            <a:ext cx="22552668" cy="3038580"/>
          </a:xfrm>
          <a:custGeom>
            <a:avLst/>
            <a:gdLst/>
            <a:ahLst/>
            <a:cxnLst/>
            <a:rect l="l" t="t" r="r" b="b"/>
            <a:pathLst>
              <a:path w="22552668" h="18013944">
                <a:moveTo>
                  <a:pt x="0" y="0"/>
                </a:moveTo>
                <a:lnTo>
                  <a:pt x="22552668" y="0"/>
                </a:lnTo>
                <a:lnTo>
                  <a:pt x="22552668" y="18013944"/>
                </a:lnTo>
                <a:lnTo>
                  <a:pt x="0" y="180139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492840"/>
            </a:stretch>
          </a:blipFill>
        </p:spPr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8F9AC861-15C6-D76A-74F3-BA7C74998C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832" t="6553" r="14089" b="3304"/>
          <a:stretch/>
        </p:blipFill>
        <p:spPr>
          <a:xfrm>
            <a:off x="1828799" y="0"/>
            <a:ext cx="14630401" cy="10287000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 rot="-1234196">
            <a:off x="521918" y="4901270"/>
            <a:ext cx="3219344" cy="7948997"/>
          </a:xfrm>
          <a:custGeom>
            <a:avLst/>
            <a:gdLst/>
            <a:ahLst/>
            <a:cxnLst/>
            <a:rect l="l" t="t" r="r" b="b"/>
            <a:pathLst>
              <a:path w="3219344" h="7948997">
                <a:moveTo>
                  <a:pt x="0" y="0"/>
                </a:moveTo>
                <a:lnTo>
                  <a:pt x="3219344" y="0"/>
                </a:lnTo>
                <a:lnTo>
                  <a:pt x="3219344" y="7948997"/>
                </a:lnTo>
                <a:lnTo>
                  <a:pt x="0" y="79489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590411" flipH="1">
            <a:off x="15560243" y="3425195"/>
            <a:ext cx="3909239" cy="5477043"/>
          </a:xfrm>
          <a:custGeom>
            <a:avLst/>
            <a:gdLst/>
            <a:ahLst/>
            <a:cxnLst/>
            <a:rect l="l" t="t" r="r" b="b"/>
            <a:pathLst>
              <a:path w="3909239" h="5477043">
                <a:moveTo>
                  <a:pt x="3909239" y="0"/>
                </a:moveTo>
                <a:lnTo>
                  <a:pt x="0" y="0"/>
                </a:lnTo>
                <a:lnTo>
                  <a:pt x="0" y="5477042"/>
                </a:lnTo>
                <a:lnTo>
                  <a:pt x="3909239" y="5477042"/>
                </a:lnTo>
                <a:lnTo>
                  <a:pt x="3909239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407457">
            <a:off x="15439079" y="6942952"/>
            <a:ext cx="3368842" cy="4719919"/>
          </a:xfrm>
          <a:custGeom>
            <a:avLst/>
            <a:gdLst/>
            <a:ahLst/>
            <a:cxnLst/>
            <a:rect l="l" t="t" r="r" b="b"/>
            <a:pathLst>
              <a:path w="3368842" h="4719919">
                <a:moveTo>
                  <a:pt x="0" y="0"/>
                </a:moveTo>
                <a:lnTo>
                  <a:pt x="3368842" y="0"/>
                </a:lnTo>
                <a:lnTo>
                  <a:pt x="3368842" y="4719918"/>
                </a:lnTo>
                <a:lnTo>
                  <a:pt x="0" y="47199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5400000">
            <a:off x="15578581" y="6163717"/>
            <a:ext cx="2087648" cy="2072465"/>
          </a:xfrm>
          <a:custGeom>
            <a:avLst/>
            <a:gdLst/>
            <a:ahLst/>
            <a:cxnLst/>
            <a:rect l="l" t="t" r="r" b="b"/>
            <a:pathLst>
              <a:path w="2087648" h="2072465">
                <a:moveTo>
                  <a:pt x="0" y="0"/>
                </a:moveTo>
                <a:lnTo>
                  <a:pt x="2087648" y="0"/>
                </a:lnTo>
                <a:lnTo>
                  <a:pt x="2087648" y="2072465"/>
                </a:lnTo>
                <a:lnTo>
                  <a:pt x="0" y="207246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37" b="-73939"/>
            </a:stretch>
          </a:blipFill>
        </p:spPr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77A8FC-A658-0CE3-3525-E5B3485A78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042" t="6330" r="13690" b="3125"/>
          <a:stretch/>
        </p:blipFill>
        <p:spPr>
          <a:xfrm>
            <a:off x="1724584" y="5241"/>
            <a:ext cx="14838832" cy="10310027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15792462" y="5134444"/>
            <a:ext cx="3137580" cy="6852186"/>
          </a:xfrm>
          <a:custGeom>
            <a:avLst/>
            <a:gdLst/>
            <a:ahLst/>
            <a:cxnLst/>
            <a:rect l="l" t="t" r="r" b="b"/>
            <a:pathLst>
              <a:path w="3137580" h="6852186">
                <a:moveTo>
                  <a:pt x="0" y="0"/>
                </a:moveTo>
                <a:lnTo>
                  <a:pt x="3137579" y="0"/>
                </a:lnTo>
                <a:lnTo>
                  <a:pt x="3137579" y="6852186"/>
                </a:lnTo>
                <a:lnTo>
                  <a:pt x="0" y="68521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325680">
            <a:off x="15462997" y="1152048"/>
            <a:ext cx="2761700" cy="1173722"/>
          </a:xfrm>
          <a:custGeom>
            <a:avLst/>
            <a:gdLst/>
            <a:ahLst/>
            <a:cxnLst/>
            <a:rect l="l" t="t" r="r" b="b"/>
            <a:pathLst>
              <a:path w="2761700" h="1173722">
                <a:moveTo>
                  <a:pt x="0" y="0"/>
                </a:moveTo>
                <a:lnTo>
                  <a:pt x="2761699" y="0"/>
                </a:lnTo>
                <a:lnTo>
                  <a:pt x="2761699" y="1173723"/>
                </a:lnTo>
                <a:lnTo>
                  <a:pt x="0" y="117372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366846" flipH="1">
            <a:off x="21003" y="5346538"/>
            <a:ext cx="3912321" cy="7757651"/>
          </a:xfrm>
          <a:custGeom>
            <a:avLst/>
            <a:gdLst/>
            <a:ahLst/>
            <a:cxnLst/>
            <a:rect l="l" t="t" r="r" b="b"/>
            <a:pathLst>
              <a:path w="3912321" h="7757651">
                <a:moveTo>
                  <a:pt x="3912321" y="0"/>
                </a:moveTo>
                <a:lnTo>
                  <a:pt x="0" y="0"/>
                </a:lnTo>
                <a:lnTo>
                  <a:pt x="0" y="7757651"/>
                </a:lnTo>
                <a:lnTo>
                  <a:pt x="3912321" y="7757651"/>
                </a:lnTo>
                <a:lnTo>
                  <a:pt x="3912321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1744935">
            <a:off x="754387" y="2742176"/>
            <a:ext cx="1551169" cy="1449845"/>
          </a:xfrm>
          <a:custGeom>
            <a:avLst/>
            <a:gdLst/>
            <a:ahLst/>
            <a:cxnLst/>
            <a:rect l="l" t="t" r="r" b="b"/>
            <a:pathLst>
              <a:path w="1551169" h="1449845">
                <a:moveTo>
                  <a:pt x="0" y="0"/>
                </a:moveTo>
                <a:lnTo>
                  <a:pt x="1551169" y="0"/>
                </a:lnTo>
                <a:lnTo>
                  <a:pt x="1551169" y="1449846"/>
                </a:lnTo>
                <a:lnTo>
                  <a:pt x="0" y="14498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1828892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20917" y="-10929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37" b="-73939"/>
            </a:stretch>
          </a:blipFill>
        </p:spPr>
      </p:sp>
      <p:grpSp>
        <p:nvGrpSpPr>
          <p:cNvPr id="3" name="Group 3"/>
          <p:cNvGrpSpPr/>
          <p:nvPr/>
        </p:nvGrpSpPr>
        <p:grpSpPr>
          <a:xfrm rot="92739">
            <a:off x="-2133126" y="5243442"/>
            <a:ext cx="23160176" cy="5997535"/>
            <a:chOff x="0" y="0"/>
            <a:chExt cx="30880234" cy="7996713"/>
          </a:xfrm>
        </p:grpSpPr>
        <p:grpSp>
          <p:nvGrpSpPr>
            <p:cNvPr id="4" name="Group 4"/>
            <p:cNvGrpSpPr>
              <a:grpSpLocks noChangeAspect="1"/>
            </p:cNvGrpSpPr>
            <p:nvPr/>
          </p:nvGrpSpPr>
          <p:grpSpPr>
            <a:xfrm>
              <a:off x="0" y="319368"/>
              <a:ext cx="11084936" cy="7677345"/>
              <a:chOff x="0" y="0"/>
              <a:chExt cx="3429000" cy="23749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50800" y="76200"/>
                <a:ext cx="3340100" cy="2235200"/>
              </a:xfrm>
              <a:custGeom>
                <a:avLst/>
                <a:gdLst/>
                <a:ahLst/>
                <a:cxnLst/>
                <a:rect l="l" t="t" r="r" b="b"/>
                <a:pathLst>
                  <a:path w="3340100" h="2235200">
                    <a:moveTo>
                      <a:pt x="2171700" y="25400"/>
                    </a:moveTo>
                    <a:lnTo>
                      <a:pt x="2400300" y="0"/>
                    </a:lnTo>
                    <a:lnTo>
                      <a:pt x="2641600" y="38100"/>
                    </a:lnTo>
                    <a:lnTo>
                      <a:pt x="2984500" y="38100"/>
                    </a:lnTo>
                    <a:cubicBezTo>
                      <a:pt x="2984500" y="38100"/>
                      <a:pt x="3086100" y="12700"/>
                      <a:pt x="3098800" y="38100"/>
                    </a:cubicBezTo>
                    <a:cubicBezTo>
                      <a:pt x="3111500" y="63500"/>
                      <a:pt x="3162300" y="228600"/>
                      <a:pt x="3162300" y="228600"/>
                    </a:cubicBezTo>
                    <a:cubicBezTo>
                      <a:pt x="3162300" y="228600"/>
                      <a:pt x="3213100" y="304800"/>
                      <a:pt x="3200400" y="355600"/>
                    </a:cubicBezTo>
                    <a:cubicBezTo>
                      <a:pt x="3187700" y="406400"/>
                      <a:pt x="3225800" y="520700"/>
                      <a:pt x="3225800" y="520700"/>
                    </a:cubicBezTo>
                    <a:cubicBezTo>
                      <a:pt x="3225800" y="520700"/>
                      <a:pt x="3251200" y="571500"/>
                      <a:pt x="3225800" y="622300"/>
                    </a:cubicBezTo>
                    <a:cubicBezTo>
                      <a:pt x="3225800" y="622300"/>
                      <a:pt x="3213100" y="762000"/>
                      <a:pt x="3238500" y="812800"/>
                    </a:cubicBezTo>
                    <a:cubicBezTo>
                      <a:pt x="3238500" y="812800"/>
                      <a:pt x="3276600" y="838200"/>
                      <a:pt x="3251200" y="1003300"/>
                    </a:cubicBezTo>
                    <a:lnTo>
                      <a:pt x="3263900" y="1181100"/>
                    </a:lnTo>
                    <a:cubicBezTo>
                      <a:pt x="3263900" y="1181100"/>
                      <a:pt x="3238500" y="1257300"/>
                      <a:pt x="3251200" y="1308100"/>
                    </a:cubicBezTo>
                    <a:lnTo>
                      <a:pt x="3276600" y="1562100"/>
                    </a:lnTo>
                    <a:lnTo>
                      <a:pt x="3327400" y="1701800"/>
                    </a:lnTo>
                    <a:lnTo>
                      <a:pt x="3327400" y="1854200"/>
                    </a:lnTo>
                    <a:lnTo>
                      <a:pt x="3340100" y="1955800"/>
                    </a:lnTo>
                    <a:cubicBezTo>
                      <a:pt x="3340100" y="1955800"/>
                      <a:pt x="3314700" y="2019300"/>
                      <a:pt x="3213100" y="2044700"/>
                    </a:cubicBezTo>
                    <a:cubicBezTo>
                      <a:pt x="3213100" y="2044700"/>
                      <a:pt x="3149600" y="2044700"/>
                      <a:pt x="3098800" y="2082800"/>
                    </a:cubicBezTo>
                    <a:cubicBezTo>
                      <a:pt x="3048000" y="2120900"/>
                      <a:pt x="2933700" y="2197100"/>
                      <a:pt x="2870200" y="2184400"/>
                    </a:cubicBezTo>
                    <a:cubicBezTo>
                      <a:pt x="2870200" y="2184400"/>
                      <a:pt x="2717800" y="2171700"/>
                      <a:pt x="2692400" y="2146300"/>
                    </a:cubicBezTo>
                    <a:cubicBezTo>
                      <a:pt x="2692400" y="2146300"/>
                      <a:pt x="2590800" y="2133600"/>
                      <a:pt x="2565400" y="2133600"/>
                    </a:cubicBezTo>
                    <a:cubicBezTo>
                      <a:pt x="2540000" y="2133600"/>
                      <a:pt x="2476500" y="2146300"/>
                      <a:pt x="2476500" y="2146300"/>
                    </a:cubicBezTo>
                    <a:cubicBezTo>
                      <a:pt x="2476500" y="2146300"/>
                      <a:pt x="2400300" y="2171700"/>
                      <a:pt x="2362200" y="2159000"/>
                    </a:cubicBezTo>
                    <a:cubicBezTo>
                      <a:pt x="2324100" y="2146300"/>
                      <a:pt x="2298700" y="2146300"/>
                      <a:pt x="2222500" y="2159000"/>
                    </a:cubicBezTo>
                    <a:cubicBezTo>
                      <a:pt x="2222500" y="2159000"/>
                      <a:pt x="2197100" y="2184400"/>
                      <a:pt x="2019300" y="2184400"/>
                    </a:cubicBezTo>
                    <a:cubicBezTo>
                      <a:pt x="2019300" y="2184400"/>
                      <a:pt x="1866900" y="2235200"/>
                      <a:pt x="1790700" y="2184400"/>
                    </a:cubicBezTo>
                    <a:cubicBezTo>
                      <a:pt x="1790700" y="2184400"/>
                      <a:pt x="1765300" y="2146300"/>
                      <a:pt x="1549400" y="2159000"/>
                    </a:cubicBezTo>
                    <a:cubicBezTo>
                      <a:pt x="1549400" y="2159000"/>
                      <a:pt x="1397000" y="2171700"/>
                      <a:pt x="1371600" y="2159000"/>
                    </a:cubicBezTo>
                    <a:lnTo>
                      <a:pt x="1066800" y="2197100"/>
                    </a:lnTo>
                    <a:cubicBezTo>
                      <a:pt x="1066800" y="2197100"/>
                      <a:pt x="723900" y="2184400"/>
                      <a:pt x="673100" y="2171700"/>
                    </a:cubicBezTo>
                    <a:cubicBezTo>
                      <a:pt x="622300" y="2159000"/>
                      <a:pt x="419100" y="2120900"/>
                      <a:pt x="393700" y="2146300"/>
                    </a:cubicBezTo>
                    <a:cubicBezTo>
                      <a:pt x="368300" y="2171700"/>
                      <a:pt x="215900" y="2171700"/>
                      <a:pt x="190500" y="2159000"/>
                    </a:cubicBezTo>
                    <a:cubicBezTo>
                      <a:pt x="165100" y="2146300"/>
                      <a:pt x="127000" y="2044700"/>
                      <a:pt x="114300" y="1993900"/>
                    </a:cubicBezTo>
                    <a:cubicBezTo>
                      <a:pt x="101600" y="1943100"/>
                      <a:pt x="101600" y="1803400"/>
                      <a:pt x="101600" y="1778000"/>
                    </a:cubicBezTo>
                    <a:cubicBezTo>
                      <a:pt x="101600" y="1752600"/>
                      <a:pt x="63500" y="1714500"/>
                      <a:pt x="63500" y="1714500"/>
                    </a:cubicBezTo>
                    <a:lnTo>
                      <a:pt x="88900" y="1562100"/>
                    </a:lnTo>
                    <a:cubicBezTo>
                      <a:pt x="88900" y="1562100"/>
                      <a:pt x="88900" y="1435100"/>
                      <a:pt x="63500" y="1397000"/>
                    </a:cubicBezTo>
                    <a:cubicBezTo>
                      <a:pt x="38100" y="1358900"/>
                      <a:pt x="63500" y="1206500"/>
                      <a:pt x="63500" y="1206500"/>
                    </a:cubicBezTo>
                    <a:cubicBezTo>
                      <a:pt x="63500" y="1206500"/>
                      <a:pt x="38100" y="1079500"/>
                      <a:pt x="50800" y="1041400"/>
                    </a:cubicBezTo>
                    <a:cubicBezTo>
                      <a:pt x="63500" y="1003300"/>
                      <a:pt x="76200" y="939800"/>
                      <a:pt x="76200" y="901700"/>
                    </a:cubicBezTo>
                    <a:cubicBezTo>
                      <a:pt x="76200" y="863600"/>
                      <a:pt x="50800" y="673100"/>
                      <a:pt x="50800" y="673100"/>
                    </a:cubicBezTo>
                    <a:lnTo>
                      <a:pt x="25400" y="571500"/>
                    </a:lnTo>
                    <a:cubicBezTo>
                      <a:pt x="25400" y="571500"/>
                      <a:pt x="0" y="508000"/>
                      <a:pt x="12700" y="393700"/>
                    </a:cubicBezTo>
                    <a:cubicBezTo>
                      <a:pt x="25400" y="279400"/>
                      <a:pt x="12700" y="279400"/>
                      <a:pt x="12700" y="279400"/>
                    </a:cubicBezTo>
                    <a:lnTo>
                      <a:pt x="215900" y="190500"/>
                    </a:lnTo>
                    <a:cubicBezTo>
                      <a:pt x="215900" y="190500"/>
                      <a:pt x="317500" y="76200"/>
                      <a:pt x="482600" y="76200"/>
                    </a:cubicBezTo>
                    <a:lnTo>
                      <a:pt x="609600" y="114300"/>
                    </a:lnTo>
                    <a:cubicBezTo>
                      <a:pt x="609600" y="114300"/>
                      <a:pt x="660400" y="139700"/>
                      <a:pt x="749300" y="127000"/>
                    </a:cubicBezTo>
                    <a:cubicBezTo>
                      <a:pt x="838200" y="114300"/>
                      <a:pt x="914400" y="88900"/>
                      <a:pt x="914400" y="88900"/>
                    </a:cubicBezTo>
                    <a:cubicBezTo>
                      <a:pt x="914400" y="88900"/>
                      <a:pt x="1003300" y="114300"/>
                      <a:pt x="1066800" y="88900"/>
                    </a:cubicBezTo>
                    <a:lnTo>
                      <a:pt x="1117600" y="76200"/>
                    </a:lnTo>
                    <a:lnTo>
                      <a:pt x="1143000" y="76200"/>
                    </a:lnTo>
                    <a:cubicBezTo>
                      <a:pt x="1143000" y="76200"/>
                      <a:pt x="1181100" y="50800"/>
                      <a:pt x="1206500" y="76200"/>
                    </a:cubicBezTo>
                    <a:cubicBezTo>
                      <a:pt x="1206500" y="76200"/>
                      <a:pt x="1231900" y="50800"/>
                      <a:pt x="1270000" y="63500"/>
                    </a:cubicBezTo>
                    <a:cubicBezTo>
                      <a:pt x="1270000" y="63500"/>
                      <a:pt x="1346200" y="38100"/>
                      <a:pt x="1346200" y="38100"/>
                    </a:cubicBezTo>
                    <a:cubicBezTo>
                      <a:pt x="1346200" y="38100"/>
                      <a:pt x="1435100" y="38100"/>
                      <a:pt x="1435100" y="38100"/>
                    </a:cubicBezTo>
                    <a:lnTo>
                      <a:pt x="1524000" y="63500"/>
                    </a:lnTo>
                    <a:lnTo>
                      <a:pt x="1765300" y="63500"/>
                    </a:lnTo>
                    <a:lnTo>
                      <a:pt x="1892300" y="50800"/>
                    </a:lnTo>
                    <a:lnTo>
                      <a:pt x="1943100" y="76200"/>
                    </a:lnTo>
                    <a:lnTo>
                      <a:pt x="2019300" y="50800"/>
                    </a:lnTo>
                    <a:lnTo>
                      <a:pt x="2171700" y="25400"/>
                    </a:lnTo>
                    <a:close/>
                  </a:path>
                </a:pathLst>
              </a:custGeom>
              <a:blipFill>
                <a:blip r:embed="rId3">
                  <a:alphaModFix amt="81000"/>
                </a:blip>
                <a:stretch>
                  <a:fillRect t="-89" b="-89"/>
                </a:stretch>
              </a:blipFill>
            </p:spPr>
          </p:sp>
          <p:sp>
            <p:nvSpPr>
              <p:cNvPr id="6" name="Freeform 6"/>
              <p:cNvSpPr/>
              <p:nvPr/>
            </p:nvSpPr>
            <p:spPr>
              <a:xfrm>
                <a:off x="0" y="0"/>
                <a:ext cx="3429000" cy="2374900"/>
              </a:xfrm>
              <a:custGeom>
                <a:avLst/>
                <a:gdLst/>
                <a:ahLst/>
                <a:cxnLst/>
                <a:rect l="l" t="t" r="r" b="b"/>
                <a:pathLst>
                  <a:path w="3429000" h="2374900">
                    <a:moveTo>
                      <a:pt x="3429000" y="2374900"/>
                    </a:moveTo>
                    <a:lnTo>
                      <a:pt x="0" y="2374900"/>
                    </a:lnTo>
                    <a:lnTo>
                      <a:pt x="0" y="0"/>
                    </a:lnTo>
                    <a:lnTo>
                      <a:pt x="3429000" y="0"/>
                    </a:lnTo>
                    <a:lnTo>
                      <a:pt x="3429000" y="2374900"/>
                    </a:lnTo>
                    <a:close/>
                  </a:path>
                </a:pathLst>
              </a:custGeom>
              <a:blipFill>
                <a:blip r:embed="rId4">
                  <a:alphaModFix amt="81000"/>
                </a:blip>
                <a:stretch>
                  <a:fillRect l="-2902" t="-10996" r="-2492" b="-11124"/>
                </a:stretch>
              </a:blipFill>
            </p:spPr>
          </p:sp>
        </p:grpSp>
        <p:grpSp>
          <p:nvGrpSpPr>
            <p:cNvPr id="7" name="Group 7"/>
            <p:cNvGrpSpPr>
              <a:grpSpLocks noChangeAspect="1"/>
            </p:cNvGrpSpPr>
            <p:nvPr/>
          </p:nvGrpSpPr>
          <p:grpSpPr>
            <a:xfrm>
              <a:off x="5542468" y="275601"/>
              <a:ext cx="11084936" cy="7677345"/>
              <a:chOff x="0" y="0"/>
              <a:chExt cx="3429000" cy="23749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50800" y="76200"/>
                <a:ext cx="3340100" cy="2235200"/>
              </a:xfrm>
              <a:custGeom>
                <a:avLst/>
                <a:gdLst/>
                <a:ahLst/>
                <a:cxnLst/>
                <a:rect l="l" t="t" r="r" b="b"/>
                <a:pathLst>
                  <a:path w="3340100" h="2235200">
                    <a:moveTo>
                      <a:pt x="2171700" y="25400"/>
                    </a:moveTo>
                    <a:lnTo>
                      <a:pt x="2400300" y="0"/>
                    </a:lnTo>
                    <a:lnTo>
                      <a:pt x="2641600" y="38100"/>
                    </a:lnTo>
                    <a:lnTo>
                      <a:pt x="2984500" y="38100"/>
                    </a:lnTo>
                    <a:cubicBezTo>
                      <a:pt x="2984500" y="38100"/>
                      <a:pt x="3086100" y="12700"/>
                      <a:pt x="3098800" y="38100"/>
                    </a:cubicBezTo>
                    <a:cubicBezTo>
                      <a:pt x="3111500" y="63500"/>
                      <a:pt x="3162300" y="228600"/>
                      <a:pt x="3162300" y="228600"/>
                    </a:cubicBezTo>
                    <a:cubicBezTo>
                      <a:pt x="3162300" y="228600"/>
                      <a:pt x="3213100" y="304800"/>
                      <a:pt x="3200400" y="355600"/>
                    </a:cubicBezTo>
                    <a:cubicBezTo>
                      <a:pt x="3187700" y="406400"/>
                      <a:pt x="3225800" y="520700"/>
                      <a:pt x="3225800" y="520700"/>
                    </a:cubicBezTo>
                    <a:cubicBezTo>
                      <a:pt x="3225800" y="520700"/>
                      <a:pt x="3251200" y="571500"/>
                      <a:pt x="3225800" y="622300"/>
                    </a:cubicBezTo>
                    <a:cubicBezTo>
                      <a:pt x="3225800" y="622300"/>
                      <a:pt x="3213100" y="762000"/>
                      <a:pt x="3238500" y="812800"/>
                    </a:cubicBezTo>
                    <a:cubicBezTo>
                      <a:pt x="3238500" y="812800"/>
                      <a:pt x="3276600" y="838200"/>
                      <a:pt x="3251200" y="1003300"/>
                    </a:cubicBezTo>
                    <a:lnTo>
                      <a:pt x="3263900" y="1181100"/>
                    </a:lnTo>
                    <a:cubicBezTo>
                      <a:pt x="3263900" y="1181100"/>
                      <a:pt x="3238500" y="1257300"/>
                      <a:pt x="3251200" y="1308100"/>
                    </a:cubicBezTo>
                    <a:lnTo>
                      <a:pt x="3276600" y="1562100"/>
                    </a:lnTo>
                    <a:lnTo>
                      <a:pt x="3327400" y="1701800"/>
                    </a:lnTo>
                    <a:lnTo>
                      <a:pt x="3327400" y="1854200"/>
                    </a:lnTo>
                    <a:lnTo>
                      <a:pt x="3340100" y="1955800"/>
                    </a:lnTo>
                    <a:cubicBezTo>
                      <a:pt x="3340100" y="1955800"/>
                      <a:pt x="3314700" y="2019300"/>
                      <a:pt x="3213100" y="2044700"/>
                    </a:cubicBezTo>
                    <a:cubicBezTo>
                      <a:pt x="3213100" y="2044700"/>
                      <a:pt x="3149600" y="2044700"/>
                      <a:pt x="3098800" y="2082800"/>
                    </a:cubicBezTo>
                    <a:cubicBezTo>
                      <a:pt x="3048000" y="2120900"/>
                      <a:pt x="2933700" y="2197100"/>
                      <a:pt x="2870200" y="2184400"/>
                    </a:cubicBezTo>
                    <a:cubicBezTo>
                      <a:pt x="2870200" y="2184400"/>
                      <a:pt x="2717800" y="2171700"/>
                      <a:pt x="2692400" y="2146300"/>
                    </a:cubicBezTo>
                    <a:cubicBezTo>
                      <a:pt x="2692400" y="2146300"/>
                      <a:pt x="2590800" y="2133600"/>
                      <a:pt x="2565400" y="2133600"/>
                    </a:cubicBezTo>
                    <a:cubicBezTo>
                      <a:pt x="2540000" y="2133600"/>
                      <a:pt x="2476500" y="2146300"/>
                      <a:pt x="2476500" y="2146300"/>
                    </a:cubicBezTo>
                    <a:cubicBezTo>
                      <a:pt x="2476500" y="2146300"/>
                      <a:pt x="2400300" y="2171700"/>
                      <a:pt x="2362200" y="2159000"/>
                    </a:cubicBezTo>
                    <a:cubicBezTo>
                      <a:pt x="2324100" y="2146300"/>
                      <a:pt x="2298700" y="2146300"/>
                      <a:pt x="2222500" y="2159000"/>
                    </a:cubicBezTo>
                    <a:cubicBezTo>
                      <a:pt x="2222500" y="2159000"/>
                      <a:pt x="2197100" y="2184400"/>
                      <a:pt x="2019300" y="2184400"/>
                    </a:cubicBezTo>
                    <a:cubicBezTo>
                      <a:pt x="2019300" y="2184400"/>
                      <a:pt x="1866900" y="2235200"/>
                      <a:pt x="1790700" y="2184400"/>
                    </a:cubicBezTo>
                    <a:cubicBezTo>
                      <a:pt x="1790700" y="2184400"/>
                      <a:pt x="1765300" y="2146300"/>
                      <a:pt x="1549400" y="2159000"/>
                    </a:cubicBezTo>
                    <a:cubicBezTo>
                      <a:pt x="1549400" y="2159000"/>
                      <a:pt x="1397000" y="2171700"/>
                      <a:pt x="1371600" y="2159000"/>
                    </a:cubicBezTo>
                    <a:lnTo>
                      <a:pt x="1066800" y="2197100"/>
                    </a:lnTo>
                    <a:cubicBezTo>
                      <a:pt x="1066800" y="2197100"/>
                      <a:pt x="723900" y="2184400"/>
                      <a:pt x="673100" y="2171700"/>
                    </a:cubicBezTo>
                    <a:cubicBezTo>
                      <a:pt x="622300" y="2159000"/>
                      <a:pt x="419100" y="2120900"/>
                      <a:pt x="393700" y="2146300"/>
                    </a:cubicBezTo>
                    <a:cubicBezTo>
                      <a:pt x="368300" y="2171700"/>
                      <a:pt x="215900" y="2171700"/>
                      <a:pt x="190500" y="2159000"/>
                    </a:cubicBezTo>
                    <a:cubicBezTo>
                      <a:pt x="165100" y="2146300"/>
                      <a:pt x="127000" y="2044700"/>
                      <a:pt x="114300" y="1993900"/>
                    </a:cubicBezTo>
                    <a:cubicBezTo>
                      <a:pt x="101600" y="1943100"/>
                      <a:pt x="101600" y="1803400"/>
                      <a:pt x="101600" y="1778000"/>
                    </a:cubicBezTo>
                    <a:cubicBezTo>
                      <a:pt x="101600" y="1752600"/>
                      <a:pt x="63500" y="1714500"/>
                      <a:pt x="63500" y="1714500"/>
                    </a:cubicBezTo>
                    <a:lnTo>
                      <a:pt x="88900" y="1562100"/>
                    </a:lnTo>
                    <a:cubicBezTo>
                      <a:pt x="88900" y="1562100"/>
                      <a:pt x="88900" y="1435100"/>
                      <a:pt x="63500" y="1397000"/>
                    </a:cubicBezTo>
                    <a:cubicBezTo>
                      <a:pt x="38100" y="1358900"/>
                      <a:pt x="63500" y="1206500"/>
                      <a:pt x="63500" y="1206500"/>
                    </a:cubicBezTo>
                    <a:cubicBezTo>
                      <a:pt x="63500" y="1206500"/>
                      <a:pt x="38100" y="1079500"/>
                      <a:pt x="50800" y="1041400"/>
                    </a:cubicBezTo>
                    <a:cubicBezTo>
                      <a:pt x="63500" y="1003300"/>
                      <a:pt x="76200" y="939800"/>
                      <a:pt x="76200" y="901700"/>
                    </a:cubicBezTo>
                    <a:cubicBezTo>
                      <a:pt x="76200" y="863600"/>
                      <a:pt x="50800" y="673100"/>
                      <a:pt x="50800" y="673100"/>
                    </a:cubicBezTo>
                    <a:lnTo>
                      <a:pt x="25400" y="571500"/>
                    </a:lnTo>
                    <a:cubicBezTo>
                      <a:pt x="25400" y="571500"/>
                      <a:pt x="0" y="508000"/>
                      <a:pt x="12700" y="393700"/>
                    </a:cubicBezTo>
                    <a:cubicBezTo>
                      <a:pt x="25400" y="279400"/>
                      <a:pt x="12700" y="279400"/>
                      <a:pt x="12700" y="279400"/>
                    </a:cubicBezTo>
                    <a:lnTo>
                      <a:pt x="215900" y="190500"/>
                    </a:lnTo>
                    <a:cubicBezTo>
                      <a:pt x="215900" y="190500"/>
                      <a:pt x="317500" y="76200"/>
                      <a:pt x="482600" y="76200"/>
                    </a:cubicBezTo>
                    <a:lnTo>
                      <a:pt x="609600" y="114300"/>
                    </a:lnTo>
                    <a:cubicBezTo>
                      <a:pt x="609600" y="114300"/>
                      <a:pt x="660400" y="139700"/>
                      <a:pt x="749300" y="127000"/>
                    </a:cubicBezTo>
                    <a:cubicBezTo>
                      <a:pt x="838200" y="114300"/>
                      <a:pt x="914400" y="88900"/>
                      <a:pt x="914400" y="88900"/>
                    </a:cubicBezTo>
                    <a:cubicBezTo>
                      <a:pt x="914400" y="88900"/>
                      <a:pt x="1003300" y="114300"/>
                      <a:pt x="1066800" y="88900"/>
                    </a:cubicBezTo>
                    <a:lnTo>
                      <a:pt x="1117600" y="76200"/>
                    </a:lnTo>
                    <a:lnTo>
                      <a:pt x="1143000" y="76200"/>
                    </a:lnTo>
                    <a:cubicBezTo>
                      <a:pt x="1143000" y="76200"/>
                      <a:pt x="1181100" y="50800"/>
                      <a:pt x="1206500" y="76200"/>
                    </a:cubicBezTo>
                    <a:cubicBezTo>
                      <a:pt x="1206500" y="76200"/>
                      <a:pt x="1231900" y="50800"/>
                      <a:pt x="1270000" y="63500"/>
                    </a:cubicBezTo>
                    <a:cubicBezTo>
                      <a:pt x="1270000" y="63500"/>
                      <a:pt x="1346200" y="38100"/>
                      <a:pt x="1346200" y="38100"/>
                    </a:cubicBezTo>
                    <a:cubicBezTo>
                      <a:pt x="1346200" y="38100"/>
                      <a:pt x="1435100" y="38100"/>
                      <a:pt x="1435100" y="38100"/>
                    </a:cubicBezTo>
                    <a:lnTo>
                      <a:pt x="1524000" y="63500"/>
                    </a:lnTo>
                    <a:lnTo>
                      <a:pt x="1765300" y="63500"/>
                    </a:lnTo>
                    <a:lnTo>
                      <a:pt x="1892300" y="50800"/>
                    </a:lnTo>
                    <a:lnTo>
                      <a:pt x="1943100" y="76200"/>
                    </a:lnTo>
                    <a:lnTo>
                      <a:pt x="2019300" y="50800"/>
                    </a:lnTo>
                    <a:lnTo>
                      <a:pt x="2171700" y="25400"/>
                    </a:lnTo>
                    <a:close/>
                  </a:path>
                </a:pathLst>
              </a:custGeom>
              <a:blipFill>
                <a:blip r:embed="rId3">
                  <a:alphaModFix amt="81000"/>
                </a:blip>
                <a:stretch>
                  <a:fillRect t="-89" b="-89"/>
                </a:stretch>
              </a:blipFill>
            </p:spPr>
          </p:sp>
          <p:sp>
            <p:nvSpPr>
              <p:cNvPr id="9" name="Freeform 9"/>
              <p:cNvSpPr/>
              <p:nvPr/>
            </p:nvSpPr>
            <p:spPr>
              <a:xfrm>
                <a:off x="0" y="0"/>
                <a:ext cx="3429000" cy="2374900"/>
              </a:xfrm>
              <a:custGeom>
                <a:avLst/>
                <a:gdLst/>
                <a:ahLst/>
                <a:cxnLst/>
                <a:rect l="l" t="t" r="r" b="b"/>
                <a:pathLst>
                  <a:path w="3429000" h="2374900">
                    <a:moveTo>
                      <a:pt x="3429000" y="2374900"/>
                    </a:moveTo>
                    <a:lnTo>
                      <a:pt x="0" y="2374900"/>
                    </a:lnTo>
                    <a:lnTo>
                      <a:pt x="0" y="0"/>
                    </a:lnTo>
                    <a:lnTo>
                      <a:pt x="3429000" y="0"/>
                    </a:lnTo>
                    <a:lnTo>
                      <a:pt x="3429000" y="2374900"/>
                    </a:lnTo>
                    <a:close/>
                  </a:path>
                </a:pathLst>
              </a:custGeom>
              <a:blipFill>
                <a:blip r:embed="rId4">
                  <a:alphaModFix amt="81000"/>
                </a:blip>
                <a:stretch>
                  <a:fillRect l="-2902" t="-10996" r="-2492" b="-11124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12419348" y="0"/>
              <a:ext cx="11084936" cy="7677345"/>
              <a:chOff x="0" y="0"/>
              <a:chExt cx="3429000" cy="23749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50800" y="76200"/>
                <a:ext cx="3340100" cy="2235200"/>
              </a:xfrm>
              <a:custGeom>
                <a:avLst/>
                <a:gdLst/>
                <a:ahLst/>
                <a:cxnLst/>
                <a:rect l="l" t="t" r="r" b="b"/>
                <a:pathLst>
                  <a:path w="3340100" h="2235200">
                    <a:moveTo>
                      <a:pt x="2171700" y="25400"/>
                    </a:moveTo>
                    <a:lnTo>
                      <a:pt x="2400300" y="0"/>
                    </a:lnTo>
                    <a:lnTo>
                      <a:pt x="2641600" y="38100"/>
                    </a:lnTo>
                    <a:lnTo>
                      <a:pt x="2984500" y="38100"/>
                    </a:lnTo>
                    <a:cubicBezTo>
                      <a:pt x="2984500" y="38100"/>
                      <a:pt x="3086100" y="12700"/>
                      <a:pt x="3098800" y="38100"/>
                    </a:cubicBezTo>
                    <a:cubicBezTo>
                      <a:pt x="3111500" y="63500"/>
                      <a:pt x="3162300" y="228600"/>
                      <a:pt x="3162300" y="228600"/>
                    </a:cubicBezTo>
                    <a:cubicBezTo>
                      <a:pt x="3162300" y="228600"/>
                      <a:pt x="3213100" y="304800"/>
                      <a:pt x="3200400" y="355600"/>
                    </a:cubicBezTo>
                    <a:cubicBezTo>
                      <a:pt x="3187700" y="406400"/>
                      <a:pt x="3225800" y="520700"/>
                      <a:pt x="3225800" y="520700"/>
                    </a:cubicBezTo>
                    <a:cubicBezTo>
                      <a:pt x="3225800" y="520700"/>
                      <a:pt x="3251200" y="571500"/>
                      <a:pt x="3225800" y="622300"/>
                    </a:cubicBezTo>
                    <a:cubicBezTo>
                      <a:pt x="3225800" y="622300"/>
                      <a:pt x="3213100" y="762000"/>
                      <a:pt x="3238500" y="812800"/>
                    </a:cubicBezTo>
                    <a:cubicBezTo>
                      <a:pt x="3238500" y="812800"/>
                      <a:pt x="3276600" y="838200"/>
                      <a:pt x="3251200" y="1003300"/>
                    </a:cubicBezTo>
                    <a:lnTo>
                      <a:pt x="3263900" y="1181100"/>
                    </a:lnTo>
                    <a:cubicBezTo>
                      <a:pt x="3263900" y="1181100"/>
                      <a:pt x="3238500" y="1257300"/>
                      <a:pt x="3251200" y="1308100"/>
                    </a:cubicBezTo>
                    <a:lnTo>
                      <a:pt x="3276600" y="1562100"/>
                    </a:lnTo>
                    <a:lnTo>
                      <a:pt x="3327400" y="1701800"/>
                    </a:lnTo>
                    <a:lnTo>
                      <a:pt x="3327400" y="1854200"/>
                    </a:lnTo>
                    <a:lnTo>
                      <a:pt x="3340100" y="1955800"/>
                    </a:lnTo>
                    <a:cubicBezTo>
                      <a:pt x="3340100" y="1955800"/>
                      <a:pt x="3314700" y="2019300"/>
                      <a:pt x="3213100" y="2044700"/>
                    </a:cubicBezTo>
                    <a:cubicBezTo>
                      <a:pt x="3213100" y="2044700"/>
                      <a:pt x="3149600" y="2044700"/>
                      <a:pt x="3098800" y="2082800"/>
                    </a:cubicBezTo>
                    <a:cubicBezTo>
                      <a:pt x="3048000" y="2120900"/>
                      <a:pt x="2933700" y="2197100"/>
                      <a:pt x="2870200" y="2184400"/>
                    </a:cubicBezTo>
                    <a:cubicBezTo>
                      <a:pt x="2870200" y="2184400"/>
                      <a:pt x="2717800" y="2171700"/>
                      <a:pt x="2692400" y="2146300"/>
                    </a:cubicBezTo>
                    <a:cubicBezTo>
                      <a:pt x="2692400" y="2146300"/>
                      <a:pt x="2590800" y="2133600"/>
                      <a:pt x="2565400" y="2133600"/>
                    </a:cubicBezTo>
                    <a:cubicBezTo>
                      <a:pt x="2540000" y="2133600"/>
                      <a:pt x="2476500" y="2146300"/>
                      <a:pt x="2476500" y="2146300"/>
                    </a:cubicBezTo>
                    <a:cubicBezTo>
                      <a:pt x="2476500" y="2146300"/>
                      <a:pt x="2400300" y="2171700"/>
                      <a:pt x="2362200" y="2159000"/>
                    </a:cubicBezTo>
                    <a:cubicBezTo>
                      <a:pt x="2324100" y="2146300"/>
                      <a:pt x="2298700" y="2146300"/>
                      <a:pt x="2222500" y="2159000"/>
                    </a:cubicBezTo>
                    <a:cubicBezTo>
                      <a:pt x="2222500" y="2159000"/>
                      <a:pt x="2197100" y="2184400"/>
                      <a:pt x="2019300" y="2184400"/>
                    </a:cubicBezTo>
                    <a:cubicBezTo>
                      <a:pt x="2019300" y="2184400"/>
                      <a:pt x="1866900" y="2235200"/>
                      <a:pt x="1790700" y="2184400"/>
                    </a:cubicBezTo>
                    <a:cubicBezTo>
                      <a:pt x="1790700" y="2184400"/>
                      <a:pt x="1765300" y="2146300"/>
                      <a:pt x="1549400" y="2159000"/>
                    </a:cubicBezTo>
                    <a:cubicBezTo>
                      <a:pt x="1549400" y="2159000"/>
                      <a:pt x="1397000" y="2171700"/>
                      <a:pt x="1371600" y="2159000"/>
                    </a:cubicBezTo>
                    <a:lnTo>
                      <a:pt x="1066800" y="2197100"/>
                    </a:lnTo>
                    <a:cubicBezTo>
                      <a:pt x="1066800" y="2197100"/>
                      <a:pt x="723900" y="2184400"/>
                      <a:pt x="673100" y="2171700"/>
                    </a:cubicBezTo>
                    <a:cubicBezTo>
                      <a:pt x="622300" y="2159000"/>
                      <a:pt x="419100" y="2120900"/>
                      <a:pt x="393700" y="2146300"/>
                    </a:cubicBezTo>
                    <a:cubicBezTo>
                      <a:pt x="368300" y="2171700"/>
                      <a:pt x="215900" y="2171700"/>
                      <a:pt x="190500" y="2159000"/>
                    </a:cubicBezTo>
                    <a:cubicBezTo>
                      <a:pt x="165100" y="2146300"/>
                      <a:pt x="127000" y="2044700"/>
                      <a:pt x="114300" y="1993900"/>
                    </a:cubicBezTo>
                    <a:cubicBezTo>
                      <a:pt x="101600" y="1943100"/>
                      <a:pt x="101600" y="1803400"/>
                      <a:pt x="101600" y="1778000"/>
                    </a:cubicBezTo>
                    <a:cubicBezTo>
                      <a:pt x="101600" y="1752600"/>
                      <a:pt x="63500" y="1714500"/>
                      <a:pt x="63500" y="1714500"/>
                    </a:cubicBezTo>
                    <a:lnTo>
                      <a:pt x="88900" y="1562100"/>
                    </a:lnTo>
                    <a:cubicBezTo>
                      <a:pt x="88900" y="1562100"/>
                      <a:pt x="88900" y="1435100"/>
                      <a:pt x="63500" y="1397000"/>
                    </a:cubicBezTo>
                    <a:cubicBezTo>
                      <a:pt x="38100" y="1358900"/>
                      <a:pt x="63500" y="1206500"/>
                      <a:pt x="63500" y="1206500"/>
                    </a:cubicBezTo>
                    <a:cubicBezTo>
                      <a:pt x="63500" y="1206500"/>
                      <a:pt x="38100" y="1079500"/>
                      <a:pt x="50800" y="1041400"/>
                    </a:cubicBezTo>
                    <a:cubicBezTo>
                      <a:pt x="63500" y="1003300"/>
                      <a:pt x="76200" y="939800"/>
                      <a:pt x="76200" y="901700"/>
                    </a:cubicBezTo>
                    <a:cubicBezTo>
                      <a:pt x="76200" y="863600"/>
                      <a:pt x="50800" y="673100"/>
                      <a:pt x="50800" y="673100"/>
                    </a:cubicBezTo>
                    <a:lnTo>
                      <a:pt x="25400" y="571500"/>
                    </a:lnTo>
                    <a:cubicBezTo>
                      <a:pt x="25400" y="571500"/>
                      <a:pt x="0" y="508000"/>
                      <a:pt x="12700" y="393700"/>
                    </a:cubicBezTo>
                    <a:cubicBezTo>
                      <a:pt x="25400" y="279400"/>
                      <a:pt x="12700" y="279400"/>
                      <a:pt x="12700" y="279400"/>
                    </a:cubicBezTo>
                    <a:lnTo>
                      <a:pt x="215900" y="190500"/>
                    </a:lnTo>
                    <a:cubicBezTo>
                      <a:pt x="215900" y="190500"/>
                      <a:pt x="317500" y="76200"/>
                      <a:pt x="482600" y="76200"/>
                    </a:cubicBezTo>
                    <a:lnTo>
                      <a:pt x="609600" y="114300"/>
                    </a:lnTo>
                    <a:cubicBezTo>
                      <a:pt x="609600" y="114300"/>
                      <a:pt x="660400" y="139700"/>
                      <a:pt x="749300" y="127000"/>
                    </a:cubicBezTo>
                    <a:cubicBezTo>
                      <a:pt x="838200" y="114300"/>
                      <a:pt x="914400" y="88900"/>
                      <a:pt x="914400" y="88900"/>
                    </a:cubicBezTo>
                    <a:cubicBezTo>
                      <a:pt x="914400" y="88900"/>
                      <a:pt x="1003300" y="114300"/>
                      <a:pt x="1066800" y="88900"/>
                    </a:cubicBezTo>
                    <a:lnTo>
                      <a:pt x="1117600" y="76200"/>
                    </a:lnTo>
                    <a:lnTo>
                      <a:pt x="1143000" y="76200"/>
                    </a:lnTo>
                    <a:cubicBezTo>
                      <a:pt x="1143000" y="76200"/>
                      <a:pt x="1181100" y="50800"/>
                      <a:pt x="1206500" y="76200"/>
                    </a:cubicBezTo>
                    <a:cubicBezTo>
                      <a:pt x="1206500" y="76200"/>
                      <a:pt x="1231900" y="50800"/>
                      <a:pt x="1270000" y="63500"/>
                    </a:cubicBezTo>
                    <a:cubicBezTo>
                      <a:pt x="1270000" y="63500"/>
                      <a:pt x="1346200" y="38100"/>
                      <a:pt x="1346200" y="38100"/>
                    </a:cubicBezTo>
                    <a:cubicBezTo>
                      <a:pt x="1346200" y="38100"/>
                      <a:pt x="1435100" y="38100"/>
                      <a:pt x="1435100" y="38100"/>
                    </a:cubicBezTo>
                    <a:lnTo>
                      <a:pt x="1524000" y="63500"/>
                    </a:lnTo>
                    <a:lnTo>
                      <a:pt x="1765300" y="63500"/>
                    </a:lnTo>
                    <a:lnTo>
                      <a:pt x="1892300" y="50800"/>
                    </a:lnTo>
                    <a:lnTo>
                      <a:pt x="1943100" y="76200"/>
                    </a:lnTo>
                    <a:lnTo>
                      <a:pt x="2019300" y="50800"/>
                    </a:lnTo>
                    <a:lnTo>
                      <a:pt x="2171700" y="25400"/>
                    </a:lnTo>
                    <a:close/>
                  </a:path>
                </a:pathLst>
              </a:custGeom>
              <a:blipFill>
                <a:blip r:embed="rId3">
                  <a:alphaModFix amt="81000"/>
                </a:blip>
                <a:stretch>
                  <a:fillRect t="-89" b="-89"/>
                </a:stretch>
              </a:blipFill>
            </p:spPr>
          </p:sp>
          <p:sp>
            <p:nvSpPr>
              <p:cNvPr id="12" name="Freeform 12"/>
              <p:cNvSpPr/>
              <p:nvPr/>
            </p:nvSpPr>
            <p:spPr>
              <a:xfrm>
                <a:off x="0" y="0"/>
                <a:ext cx="3429000" cy="2374900"/>
              </a:xfrm>
              <a:custGeom>
                <a:avLst/>
                <a:gdLst/>
                <a:ahLst/>
                <a:cxnLst/>
                <a:rect l="l" t="t" r="r" b="b"/>
                <a:pathLst>
                  <a:path w="3429000" h="2374900">
                    <a:moveTo>
                      <a:pt x="3429000" y="2374900"/>
                    </a:moveTo>
                    <a:lnTo>
                      <a:pt x="0" y="2374900"/>
                    </a:lnTo>
                    <a:lnTo>
                      <a:pt x="0" y="0"/>
                    </a:lnTo>
                    <a:lnTo>
                      <a:pt x="3429000" y="0"/>
                    </a:lnTo>
                    <a:lnTo>
                      <a:pt x="3429000" y="2374900"/>
                    </a:lnTo>
                    <a:close/>
                  </a:path>
                </a:pathLst>
              </a:custGeom>
              <a:blipFill>
                <a:blip r:embed="rId4">
                  <a:alphaModFix amt="81000"/>
                </a:blip>
                <a:stretch>
                  <a:fillRect l="-2902" t="-10996" r="-2492" b="-11124"/>
                </a:stretch>
              </a:blipFill>
            </p:spPr>
          </p:sp>
        </p:grpSp>
        <p:grpSp>
          <p:nvGrpSpPr>
            <p:cNvPr id="13" name="Group 13"/>
            <p:cNvGrpSpPr>
              <a:grpSpLocks noChangeAspect="1"/>
            </p:cNvGrpSpPr>
            <p:nvPr/>
          </p:nvGrpSpPr>
          <p:grpSpPr>
            <a:xfrm>
              <a:off x="19795298" y="0"/>
              <a:ext cx="11084936" cy="7677345"/>
              <a:chOff x="0" y="0"/>
              <a:chExt cx="3429000" cy="23749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50800" y="76200"/>
                <a:ext cx="3340100" cy="2235200"/>
              </a:xfrm>
              <a:custGeom>
                <a:avLst/>
                <a:gdLst/>
                <a:ahLst/>
                <a:cxnLst/>
                <a:rect l="l" t="t" r="r" b="b"/>
                <a:pathLst>
                  <a:path w="3340100" h="2235200">
                    <a:moveTo>
                      <a:pt x="2171700" y="25400"/>
                    </a:moveTo>
                    <a:lnTo>
                      <a:pt x="2400300" y="0"/>
                    </a:lnTo>
                    <a:lnTo>
                      <a:pt x="2641600" y="38100"/>
                    </a:lnTo>
                    <a:lnTo>
                      <a:pt x="2984500" y="38100"/>
                    </a:lnTo>
                    <a:cubicBezTo>
                      <a:pt x="2984500" y="38100"/>
                      <a:pt x="3086100" y="12700"/>
                      <a:pt x="3098800" y="38100"/>
                    </a:cubicBezTo>
                    <a:cubicBezTo>
                      <a:pt x="3111500" y="63500"/>
                      <a:pt x="3162300" y="228600"/>
                      <a:pt x="3162300" y="228600"/>
                    </a:cubicBezTo>
                    <a:cubicBezTo>
                      <a:pt x="3162300" y="228600"/>
                      <a:pt x="3213100" y="304800"/>
                      <a:pt x="3200400" y="355600"/>
                    </a:cubicBezTo>
                    <a:cubicBezTo>
                      <a:pt x="3187700" y="406400"/>
                      <a:pt x="3225800" y="520700"/>
                      <a:pt x="3225800" y="520700"/>
                    </a:cubicBezTo>
                    <a:cubicBezTo>
                      <a:pt x="3225800" y="520700"/>
                      <a:pt x="3251200" y="571500"/>
                      <a:pt x="3225800" y="622300"/>
                    </a:cubicBezTo>
                    <a:cubicBezTo>
                      <a:pt x="3225800" y="622300"/>
                      <a:pt x="3213100" y="762000"/>
                      <a:pt x="3238500" y="812800"/>
                    </a:cubicBezTo>
                    <a:cubicBezTo>
                      <a:pt x="3238500" y="812800"/>
                      <a:pt x="3276600" y="838200"/>
                      <a:pt x="3251200" y="1003300"/>
                    </a:cubicBezTo>
                    <a:lnTo>
                      <a:pt x="3263900" y="1181100"/>
                    </a:lnTo>
                    <a:cubicBezTo>
                      <a:pt x="3263900" y="1181100"/>
                      <a:pt x="3238500" y="1257300"/>
                      <a:pt x="3251200" y="1308100"/>
                    </a:cubicBezTo>
                    <a:lnTo>
                      <a:pt x="3276600" y="1562100"/>
                    </a:lnTo>
                    <a:lnTo>
                      <a:pt x="3327400" y="1701800"/>
                    </a:lnTo>
                    <a:lnTo>
                      <a:pt x="3327400" y="1854200"/>
                    </a:lnTo>
                    <a:lnTo>
                      <a:pt x="3340100" y="1955800"/>
                    </a:lnTo>
                    <a:cubicBezTo>
                      <a:pt x="3340100" y="1955800"/>
                      <a:pt x="3314700" y="2019300"/>
                      <a:pt x="3213100" y="2044700"/>
                    </a:cubicBezTo>
                    <a:cubicBezTo>
                      <a:pt x="3213100" y="2044700"/>
                      <a:pt x="3149600" y="2044700"/>
                      <a:pt x="3098800" y="2082800"/>
                    </a:cubicBezTo>
                    <a:cubicBezTo>
                      <a:pt x="3048000" y="2120900"/>
                      <a:pt x="2933700" y="2197100"/>
                      <a:pt x="2870200" y="2184400"/>
                    </a:cubicBezTo>
                    <a:cubicBezTo>
                      <a:pt x="2870200" y="2184400"/>
                      <a:pt x="2717800" y="2171700"/>
                      <a:pt x="2692400" y="2146300"/>
                    </a:cubicBezTo>
                    <a:cubicBezTo>
                      <a:pt x="2692400" y="2146300"/>
                      <a:pt x="2590800" y="2133600"/>
                      <a:pt x="2565400" y="2133600"/>
                    </a:cubicBezTo>
                    <a:cubicBezTo>
                      <a:pt x="2540000" y="2133600"/>
                      <a:pt x="2476500" y="2146300"/>
                      <a:pt x="2476500" y="2146300"/>
                    </a:cubicBezTo>
                    <a:cubicBezTo>
                      <a:pt x="2476500" y="2146300"/>
                      <a:pt x="2400300" y="2171700"/>
                      <a:pt x="2362200" y="2159000"/>
                    </a:cubicBezTo>
                    <a:cubicBezTo>
                      <a:pt x="2324100" y="2146300"/>
                      <a:pt x="2298700" y="2146300"/>
                      <a:pt x="2222500" y="2159000"/>
                    </a:cubicBezTo>
                    <a:cubicBezTo>
                      <a:pt x="2222500" y="2159000"/>
                      <a:pt x="2197100" y="2184400"/>
                      <a:pt x="2019300" y="2184400"/>
                    </a:cubicBezTo>
                    <a:cubicBezTo>
                      <a:pt x="2019300" y="2184400"/>
                      <a:pt x="1866900" y="2235200"/>
                      <a:pt x="1790700" y="2184400"/>
                    </a:cubicBezTo>
                    <a:cubicBezTo>
                      <a:pt x="1790700" y="2184400"/>
                      <a:pt x="1765300" y="2146300"/>
                      <a:pt x="1549400" y="2159000"/>
                    </a:cubicBezTo>
                    <a:cubicBezTo>
                      <a:pt x="1549400" y="2159000"/>
                      <a:pt x="1397000" y="2171700"/>
                      <a:pt x="1371600" y="2159000"/>
                    </a:cubicBezTo>
                    <a:lnTo>
                      <a:pt x="1066800" y="2197100"/>
                    </a:lnTo>
                    <a:cubicBezTo>
                      <a:pt x="1066800" y="2197100"/>
                      <a:pt x="723900" y="2184400"/>
                      <a:pt x="673100" y="2171700"/>
                    </a:cubicBezTo>
                    <a:cubicBezTo>
                      <a:pt x="622300" y="2159000"/>
                      <a:pt x="419100" y="2120900"/>
                      <a:pt x="393700" y="2146300"/>
                    </a:cubicBezTo>
                    <a:cubicBezTo>
                      <a:pt x="368300" y="2171700"/>
                      <a:pt x="215900" y="2171700"/>
                      <a:pt x="190500" y="2159000"/>
                    </a:cubicBezTo>
                    <a:cubicBezTo>
                      <a:pt x="165100" y="2146300"/>
                      <a:pt x="127000" y="2044700"/>
                      <a:pt x="114300" y="1993900"/>
                    </a:cubicBezTo>
                    <a:cubicBezTo>
                      <a:pt x="101600" y="1943100"/>
                      <a:pt x="101600" y="1803400"/>
                      <a:pt x="101600" y="1778000"/>
                    </a:cubicBezTo>
                    <a:cubicBezTo>
                      <a:pt x="101600" y="1752600"/>
                      <a:pt x="63500" y="1714500"/>
                      <a:pt x="63500" y="1714500"/>
                    </a:cubicBezTo>
                    <a:lnTo>
                      <a:pt x="88900" y="1562100"/>
                    </a:lnTo>
                    <a:cubicBezTo>
                      <a:pt x="88900" y="1562100"/>
                      <a:pt x="88900" y="1435100"/>
                      <a:pt x="63500" y="1397000"/>
                    </a:cubicBezTo>
                    <a:cubicBezTo>
                      <a:pt x="38100" y="1358900"/>
                      <a:pt x="63500" y="1206500"/>
                      <a:pt x="63500" y="1206500"/>
                    </a:cubicBezTo>
                    <a:cubicBezTo>
                      <a:pt x="63500" y="1206500"/>
                      <a:pt x="38100" y="1079500"/>
                      <a:pt x="50800" y="1041400"/>
                    </a:cubicBezTo>
                    <a:cubicBezTo>
                      <a:pt x="63500" y="1003300"/>
                      <a:pt x="76200" y="939800"/>
                      <a:pt x="76200" y="901700"/>
                    </a:cubicBezTo>
                    <a:cubicBezTo>
                      <a:pt x="76200" y="863600"/>
                      <a:pt x="50800" y="673100"/>
                      <a:pt x="50800" y="673100"/>
                    </a:cubicBezTo>
                    <a:lnTo>
                      <a:pt x="25400" y="571500"/>
                    </a:lnTo>
                    <a:cubicBezTo>
                      <a:pt x="25400" y="571500"/>
                      <a:pt x="0" y="508000"/>
                      <a:pt x="12700" y="393700"/>
                    </a:cubicBezTo>
                    <a:cubicBezTo>
                      <a:pt x="25400" y="279400"/>
                      <a:pt x="12700" y="279400"/>
                      <a:pt x="12700" y="279400"/>
                    </a:cubicBezTo>
                    <a:lnTo>
                      <a:pt x="215900" y="190500"/>
                    </a:lnTo>
                    <a:cubicBezTo>
                      <a:pt x="215900" y="190500"/>
                      <a:pt x="317500" y="76200"/>
                      <a:pt x="482600" y="76200"/>
                    </a:cubicBezTo>
                    <a:lnTo>
                      <a:pt x="609600" y="114300"/>
                    </a:lnTo>
                    <a:cubicBezTo>
                      <a:pt x="609600" y="114300"/>
                      <a:pt x="660400" y="139700"/>
                      <a:pt x="749300" y="127000"/>
                    </a:cubicBezTo>
                    <a:cubicBezTo>
                      <a:pt x="838200" y="114300"/>
                      <a:pt x="914400" y="88900"/>
                      <a:pt x="914400" y="88900"/>
                    </a:cubicBezTo>
                    <a:cubicBezTo>
                      <a:pt x="914400" y="88900"/>
                      <a:pt x="1003300" y="114300"/>
                      <a:pt x="1066800" y="88900"/>
                    </a:cubicBezTo>
                    <a:lnTo>
                      <a:pt x="1117600" y="76200"/>
                    </a:lnTo>
                    <a:lnTo>
                      <a:pt x="1143000" y="76200"/>
                    </a:lnTo>
                    <a:cubicBezTo>
                      <a:pt x="1143000" y="76200"/>
                      <a:pt x="1181100" y="50800"/>
                      <a:pt x="1206500" y="76200"/>
                    </a:cubicBezTo>
                    <a:cubicBezTo>
                      <a:pt x="1206500" y="76200"/>
                      <a:pt x="1231900" y="50800"/>
                      <a:pt x="1270000" y="63500"/>
                    </a:cubicBezTo>
                    <a:cubicBezTo>
                      <a:pt x="1270000" y="63500"/>
                      <a:pt x="1346200" y="38100"/>
                      <a:pt x="1346200" y="38100"/>
                    </a:cubicBezTo>
                    <a:cubicBezTo>
                      <a:pt x="1346200" y="38100"/>
                      <a:pt x="1435100" y="38100"/>
                      <a:pt x="1435100" y="38100"/>
                    </a:cubicBezTo>
                    <a:lnTo>
                      <a:pt x="1524000" y="63500"/>
                    </a:lnTo>
                    <a:lnTo>
                      <a:pt x="1765300" y="63500"/>
                    </a:lnTo>
                    <a:lnTo>
                      <a:pt x="1892300" y="50800"/>
                    </a:lnTo>
                    <a:lnTo>
                      <a:pt x="1943100" y="76200"/>
                    </a:lnTo>
                    <a:lnTo>
                      <a:pt x="2019300" y="50800"/>
                    </a:lnTo>
                    <a:lnTo>
                      <a:pt x="2171700" y="25400"/>
                    </a:lnTo>
                    <a:close/>
                  </a:path>
                </a:pathLst>
              </a:custGeom>
              <a:blipFill>
                <a:blip r:embed="rId3">
                  <a:alphaModFix amt="81000"/>
                </a:blip>
                <a:stretch>
                  <a:fillRect t="-89" b="-89"/>
                </a:stretch>
              </a:blipFill>
            </p:spPr>
          </p:sp>
          <p:sp>
            <p:nvSpPr>
              <p:cNvPr id="15" name="Freeform 15"/>
              <p:cNvSpPr/>
              <p:nvPr/>
            </p:nvSpPr>
            <p:spPr>
              <a:xfrm>
                <a:off x="0" y="0"/>
                <a:ext cx="3429000" cy="2374900"/>
              </a:xfrm>
              <a:custGeom>
                <a:avLst/>
                <a:gdLst/>
                <a:ahLst/>
                <a:cxnLst/>
                <a:rect l="l" t="t" r="r" b="b"/>
                <a:pathLst>
                  <a:path w="3429000" h="2374900">
                    <a:moveTo>
                      <a:pt x="3429000" y="2374900"/>
                    </a:moveTo>
                    <a:lnTo>
                      <a:pt x="0" y="2374900"/>
                    </a:lnTo>
                    <a:lnTo>
                      <a:pt x="0" y="0"/>
                    </a:lnTo>
                    <a:lnTo>
                      <a:pt x="3429000" y="0"/>
                    </a:lnTo>
                    <a:lnTo>
                      <a:pt x="3429000" y="2374900"/>
                    </a:lnTo>
                    <a:close/>
                  </a:path>
                </a:pathLst>
              </a:custGeom>
              <a:blipFill>
                <a:blip r:embed="rId4">
                  <a:alphaModFix amt="81000"/>
                </a:blip>
                <a:stretch>
                  <a:fillRect l="-2902" t="-10996" r="-2492" b="-11124"/>
                </a:stretch>
              </a:blipFill>
            </p:spPr>
          </p:sp>
        </p:grp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9F0F2434-BE70-81D0-B204-21331740234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471" t="4697" r="16740" b="4697"/>
          <a:stretch/>
        </p:blipFill>
        <p:spPr>
          <a:xfrm>
            <a:off x="1676400" y="0"/>
            <a:ext cx="14093367" cy="10287000"/>
          </a:xfrm>
          <a:prstGeom prst="rect">
            <a:avLst/>
          </a:prstGeom>
        </p:spPr>
      </p:pic>
      <p:sp>
        <p:nvSpPr>
          <p:cNvPr id="36" name="Freeform 19">
            <a:extLst>
              <a:ext uri="{FF2B5EF4-FFF2-40B4-BE49-F238E27FC236}">
                <a16:creationId xmlns:a16="http://schemas.microsoft.com/office/drawing/2014/main" id="{5383DCF3-FBBD-3047-D8F1-EAB32733A6DD}"/>
              </a:ext>
            </a:extLst>
          </p:cNvPr>
          <p:cNvSpPr/>
          <p:nvPr/>
        </p:nvSpPr>
        <p:spPr>
          <a:xfrm>
            <a:off x="14245152" y="4954361"/>
            <a:ext cx="5146547" cy="4014306"/>
          </a:xfrm>
          <a:custGeom>
            <a:avLst/>
            <a:gdLst/>
            <a:ahLst/>
            <a:cxnLst/>
            <a:rect l="l" t="t" r="r" b="b"/>
            <a:pathLst>
              <a:path w="1787385" h="1394160">
                <a:moveTo>
                  <a:pt x="0" y="0"/>
                </a:moveTo>
                <a:lnTo>
                  <a:pt x="1787385" y="0"/>
                </a:lnTo>
                <a:lnTo>
                  <a:pt x="1787385" y="1394160"/>
                </a:lnTo>
                <a:lnTo>
                  <a:pt x="0" y="13941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7" name="Freeform 21">
            <a:extLst>
              <a:ext uri="{FF2B5EF4-FFF2-40B4-BE49-F238E27FC236}">
                <a16:creationId xmlns:a16="http://schemas.microsoft.com/office/drawing/2014/main" id="{B80665B6-DC7C-071B-FCE8-44DA4E2EA078}"/>
              </a:ext>
            </a:extLst>
          </p:cNvPr>
          <p:cNvSpPr/>
          <p:nvPr/>
        </p:nvSpPr>
        <p:spPr>
          <a:xfrm rot="20220693">
            <a:off x="-665315" y="-148719"/>
            <a:ext cx="3591381" cy="3566771"/>
          </a:xfrm>
          <a:custGeom>
            <a:avLst/>
            <a:gdLst/>
            <a:ahLst/>
            <a:cxnLst/>
            <a:rect l="l" t="t" r="r" b="b"/>
            <a:pathLst>
              <a:path w="1898523" h="1660344">
                <a:moveTo>
                  <a:pt x="0" y="0"/>
                </a:moveTo>
                <a:lnTo>
                  <a:pt x="1898523" y="0"/>
                </a:lnTo>
                <a:lnTo>
                  <a:pt x="1898523" y="1660344"/>
                </a:lnTo>
                <a:lnTo>
                  <a:pt x="0" y="166034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5023244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37" b="-73939"/>
            </a:stretch>
          </a:blipFill>
        </p:spPr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E657F2D-9D95-B3C3-9F70-7C7DF620F0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104" t="6250" r="14449" b="3125"/>
          <a:stretch/>
        </p:blipFill>
        <p:spPr>
          <a:xfrm>
            <a:off x="1676400" y="19002"/>
            <a:ext cx="14665535" cy="10314214"/>
          </a:xfrm>
          <a:prstGeom prst="rect">
            <a:avLst/>
          </a:prstGeom>
        </p:spPr>
      </p:pic>
      <p:sp>
        <p:nvSpPr>
          <p:cNvPr id="19" name="Freeform 19"/>
          <p:cNvSpPr/>
          <p:nvPr/>
        </p:nvSpPr>
        <p:spPr>
          <a:xfrm rot="-1843616">
            <a:off x="475140" y="1643361"/>
            <a:ext cx="2941850" cy="3571281"/>
          </a:xfrm>
          <a:custGeom>
            <a:avLst/>
            <a:gdLst/>
            <a:ahLst/>
            <a:cxnLst/>
            <a:rect l="l" t="t" r="r" b="b"/>
            <a:pathLst>
              <a:path w="2941850" h="3571281">
                <a:moveTo>
                  <a:pt x="0" y="0"/>
                </a:moveTo>
                <a:lnTo>
                  <a:pt x="2941850" y="0"/>
                </a:lnTo>
                <a:lnTo>
                  <a:pt x="2941850" y="3571281"/>
                </a:lnTo>
                <a:lnTo>
                  <a:pt x="0" y="35712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75" r="-175"/>
            </a:stretch>
          </a:blipFill>
        </p:spPr>
      </p:sp>
      <p:sp>
        <p:nvSpPr>
          <p:cNvPr id="20" name="Freeform 20"/>
          <p:cNvSpPr/>
          <p:nvPr/>
        </p:nvSpPr>
        <p:spPr>
          <a:xfrm rot="705749">
            <a:off x="13957435" y="2395573"/>
            <a:ext cx="3697243" cy="7312604"/>
          </a:xfrm>
          <a:custGeom>
            <a:avLst/>
            <a:gdLst/>
            <a:ahLst/>
            <a:cxnLst/>
            <a:rect l="l" t="t" r="r" b="b"/>
            <a:pathLst>
              <a:path w="3697243" h="7312604">
                <a:moveTo>
                  <a:pt x="0" y="0"/>
                </a:moveTo>
                <a:lnTo>
                  <a:pt x="3697243" y="0"/>
                </a:lnTo>
                <a:lnTo>
                  <a:pt x="3697243" y="7312605"/>
                </a:lnTo>
                <a:lnTo>
                  <a:pt x="0" y="73126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7095660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000" b="-9000"/>
            </a:stretch>
          </a:blipFill>
        </p:spPr>
      </p:sp>
      <p:sp>
        <p:nvSpPr>
          <p:cNvPr id="3" name="Freeform 3"/>
          <p:cNvSpPr/>
          <p:nvPr/>
        </p:nvSpPr>
        <p:spPr>
          <a:xfrm rot="-5141007">
            <a:off x="7155745" y="-91101"/>
            <a:ext cx="13759084" cy="10990068"/>
          </a:xfrm>
          <a:custGeom>
            <a:avLst/>
            <a:gdLst/>
            <a:ahLst/>
            <a:cxnLst/>
            <a:rect l="l" t="t" r="r" b="b"/>
            <a:pathLst>
              <a:path w="13759084" h="10990068">
                <a:moveTo>
                  <a:pt x="0" y="0"/>
                </a:moveTo>
                <a:lnTo>
                  <a:pt x="13759084" y="0"/>
                </a:lnTo>
                <a:lnTo>
                  <a:pt x="13759084" y="10990069"/>
                </a:lnTo>
                <a:lnTo>
                  <a:pt x="0" y="109900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A79BDA1-EF7B-E96F-FDF4-B4472B3954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513" t="19462" r="54325" b="11107"/>
          <a:stretch/>
        </p:blipFill>
        <p:spPr>
          <a:xfrm>
            <a:off x="1676400" y="-64208"/>
            <a:ext cx="7467600" cy="103512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DC3285A-18C1-B34C-08BD-B9EB8EB148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000" t="5909" r="13104" b="3125"/>
          <a:stretch/>
        </p:blipFill>
        <p:spPr>
          <a:xfrm>
            <a:off x="9144000" y="0"/>
            <a:ext cx="7467600" cy="10351208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 rot="-2080090">
            <a:off x="16600960" y="5446444"/>
            <a:ext cx="2647706" cy="6537545"/>
          </a:xfrm>
          <a:custGeom>
            <a:avLst/>
            <a:gdLst/>
            <a:ahLst/>
            <a:cxnLst/>
            <a:rect l="l" t="t" r="r" b="b"/>
            <a:pathLst>
              <a:path w="2647706" h="6537545">
                <a:moveTo>
                  <a:pt x="0" y="0"/>
                </a:moveTo>
                <a:lnTo>
                  <a:pt x="2647705" y="0"/>
                </a:lnTo>
                <a:lnTo>
                  <a:pt x="2647705" y="6537545"/>
                </a:lnTo>
                <a:lnTo>
                  <a:pt x="0" y="65375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}</a:t>
            </a:r>
          </a:p>
        </p:txBody>
      </p:sp>
      <p:sp>
        <p:nvSpPr>
          <p:cNvPr id="6" name="Freeform 6"/>
          <p:cNvSpPr/>
          <p:nvPr/>
        </p:nvSpPr>
        <p:spPr>
          <a:xfrm>
            <a:off x="-942571" y="6962679"/>
            <a:ext cx="3373388" cy="3324321"/>
          </a:xfrm>
          <a:custGeom>
            <a:avLst/>
            <a:gdLst/>
            <a:ahLst/>
            <a:cxnLst/>
            <a:rect l="l" t="t" r="r" b="b"/>
            <a:pathLst>
              <a:path w="3373388" h="3324321">
                <a:moveTo>
                  <a:pt x="0" y="0"/>
                </a:moveTo>
                <a:lnTo>
                  <a:pt x="3373388" y="0"/>
                </a:lnTo>
                <a:lnTo>
                  <a:pt x="3373388" y="3324320"/>
                </a:lnTo>
                <a:lnTo>
                  <a:pt x="0" y="332432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000" b="-9000"/>
            </a:stretch>
          </a:blipFill>
        </p:spPr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4038FB6-9670-445C-EB1F-69B022EBF2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933" t="6395" r="13580" b="4203"/>
          <a:stretch/>
        </p:blipFill>
        <p:spPr>
          <a:xfrm>
            <a:off x="1726531" y="0"/>
            <a:ext cx="14834938" cy="10287000"/>
          </a:xfrm>
          <a:prstGeom prst="rect">
            <a:avLst/>
          </a:prstGeom>
        </p:spPr>
      </p:pic>
      <p:sp>
        <p:nvSpPr>
          <p:cNvPr id="10" name="Freeform 10"/>
          <p:cNvSpPr/>
          <p:nvPr/>
        </p:nvSpPr>
        <p:spPr>
          <a:xfrm rot="-2213874" flipH="1">
            <a:off x="15417696" y="3026434"/>
            <a:ext cx="1829428" cy="1709929"/>
          </a:xfrm>
          <a:custGeom>
            <a:avLst/>
            <a:gdLst/>
            <a:ahLst/>
            <a:cxnLst/>
            <a:rect l="l" t="t" r="r" b="b"/>
            <a:pathLst>
              <a:path w="1829428" h="1709929">
                <a:moveTo>
                  <a:pt x="1829429" y="0"/>
                </a:moveTo>
                <a:lnTo>
                  <a:pt x="0" y="0"/>
                </a:lnTo>
                <a:lnTo>
                  <a:pt x="0" y="1709929"/>
                </a:lnTo>
                <a:lnTo>
                  <a:pt x="1829429" y="1709929"/>
                </a:lnTo>
                <a:lnTo>
                  <a:pt x="1829429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2357607">
            <a:off x="-229614" y="3254566"/>
            <a:ext cx="3912288" cy="2488715"/>
          </a:xfrm>
          <a:custGeom>
            <a:avLst/>
            <a:gdLst/>
            <a:ahLst/>
            <a:cxnLst/>
            <a:rect l="l" t="t" r="r" b="b"/>
            <a:pathLst>
              <a:path w="3912288" h="2488715">
                <a:moveTo>
                  <a:pt x="0" y="0"/>
                </a:moveTo>
                <a:lnTo>
                  <a:pt x="3912287" y="0"/>
                </a:lnTo>
                <a:lnTo>
                  <a:pt x="3912287" y="2488714"/>
                </a:lnTo>
                <a:lnTo>
                  <a:pt x="0" y="248871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90169"/>
            </a:stretch>
          </a:blipFill>
        </p:spPr>
      </p:sp>
      <p:sp>
        <p:nvSpPr>
          <p:cNvPr id="12" name="Freeform 12"/>
          <p:cNvSpPr/>
          <p:nvPr/>
        </p:nvSpPr>
        <p:spPr>
          <a:xfrm rot="-909947">
            <a:off x="14570838" y="6049743"/>
            <a:ext cx="4580215" cy="6417114"/>
          </a:xfrm>
          <a:custGeom>
            <a:avLst/>
            <a:gdLst/>
            <a:ahLst/>
            <a:cxnLst/>
            <a:rect l="l" t="t" r="r" b="b"/>
            <a:pathLst>
              <a:path w="4580215" h="6417114">
                <a:moveTo>
                  <a:pt x="0" y="0"/>
                </a:moveTo>
                <a:lnTo>
                  <a:pt x="4580216" y="0"/>
                </a:lnTo>
                <a:lnTo>
                  <a:pt x="4580216" y="6417114"/>
                </a:lnTo>
                <a:lnTo>
                  <a:pt x="0" y="64171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6276159">
            <a:off x="15538467" y="6931356"/>
            <a:ext cx="1999193" cy="1970114"/>
          </a:xfrm>
          <a:custGeom>
            <a:avLst/>
            <a:gdLst/>
            <a:ahLst/>
            <a:cxnLst/>
            <a:rect l="l" t="t" r="r" b="b"/>
            <a:pathLst>
              <a:path w="1999193" h="1970114">
                <a:moveTo>
                  <a:pt x="0" y="0"/>
                </a:moveTo>
                <a:lnTo>
                  <a:pt x="1999193" y="0"/>
                </a:lnTo>
                <a:lnTo>
                  <a:pt x="1999193" y="1970113"/>
                </a:lnTo>
                <a:lnTo>
                  <a:pt x="0" y="197011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028700" y="7770572"/>
            <a:ext cx="2259511" cy="2243078"/>
          </a:xfrm>
          <a:custGeom>
            <a:avLst/>
            <a:gdLst/>
            <a:ahLst/>
            <a:cxnLst/>
            <a:rect l="l" t="t" r="r" b="b"/>
            <a:pathLst>
              <a:path w="2259511" h="2243078">
                <a:moveTo>
                  <a:pt x="0" y="0"/>
                </a:moveTo>
                <a:lnTo>
                  <a:pt x="2259511" y="0"/>
                </a:lnTo>
                <a:lnTo>
                  <a:pt x="2259511" y="2243078"/>
                </a:lnTo>
                <a:lnTo>
                  <a:pt x="0" y="224307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150793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37" b="-73939"/>
            </a:stretch>
          </a:blipFill>
        </p:spPr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169F974-B6F2-A134-7EFA-7AB9E2A45F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56" t="6250" r="13324" b="3125"/>
          <a:stretch/>
        </p:blipFill>
        <p:spPr>
          <a:xfrm>
            <a:off x="1752600" y="1463"/>
            <a:ext cx="14782800" cy="10371803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 rot="1018091" flipH="1">
            <a:off x="-1581472" y="5797437"/>
            <a:ext cx="5220344" cy="6968617"/>
          </a:xfrm>
          <a:custGeom>
            <a:avLst/>
            <a:gdLst/>
            <a:ahLst/>
            <a:cxnLst/>
            <a:rect l="l" t="t" r="r" b="b"/>
            <a:pathLst>
              <a:path w="5220344" h="6968617">
                <a:moveTo>
                  <a:pt x="5220344" y="0"/>
                </a:moveTo>
                <a:lnTo>
                  <a:pt x="0" y="0"/>
                </a:lnTo>
                <a:lnTo>
                  <a:pt x="0" y="6968618"/>
                </a:lnTo>
                <a:lnTo>
                  <a:pt x="5220344" y="6968618"/>
                </a:lnTo>
                <a:lnTo>
                  <a:pt x="5220344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1067481">
            <a:off x="15626710" y="7074572"/>
            <a:ext cx="3265180" cy="7226190"/>
          </a:xfrm>
          <a:custGeom>
            <a:avLst/>
            <a:gdLst/>
            <a:ahLst/>
            <a:cxnLst/>
            <a:rect l="l" t="t" r="r" b="b"/>
            <a:pathLst>
              <a:path w="3265180" h="7226190">
                <a:moveTo>
                  <a:pt x="0" y="0"/>
                </a:moveTo>
                <a:lnTo>
                  <a:pt x="3265180" y="0"/>
                </a:lnTo>
                <a:lnTo>
                  <a:pt x="3265180" y="7226190"/>
                </a:lnTo>
                <a:lnTo>
                  <a:pt x="0" y="72261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9844"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000" b="-9000"/>
            </a:stretch>
          </a:blipFill>
        </p:spPr>
      </p:sp>
      <p:sp>
        <p:nvSpPr>
          <p:cNvPr id="3" name="Freeform 3"/>
          <p:cNvSpPr/>
          <p:nvPr/>
        </p:nvSpPr>
        <p:spPr>
          <a:xfrm rot="198258">
            <a:off x="-2229763" y="2912038"/>
            <a:ext cx="22552668" cy="18013944"/>
          </a:xfrm>
          <a:custGeom>
            <a:avLst/>
            <a:gdLst/>
            <a:ahLst/>
            <a:cxnLst/>
            <a:rect l="l" t="t" r="r" b="b"/>
            <a:pathLst>
              <a:path w="22552668" h="18013944">
                <a:moveTo>
                  <a:pt x="0" y="0"/>
                </a:moveTo>
                <a:lnTo>
                  <a:pt x="22552668" y="0"/>
                </a:lnTo>
                <a:lnTo>
                  <a:pt x="22552668" y="18013944"/>
                </a:lnTo>
                <a:lnTo>
                  <a:pt x="0" y="180139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0561253">
            <a:off x="-2132334" y="-15352928"/>
            <a:ext cx="22552668" cy="18013944"/>
          </a:xfrm>
          <a:custGeom>
            <a:avLst/>
            <a:gdLst/>
            <a:ahLst/>
            <a:cxnLst/>
            <a:rect l="l" t="t" r="r" b="b"/>
            <a:pathLst>
              <a:path w="22552668" h="18013944">
                <a:moveTo>
                  <a:pt x="0" y="0"/>
                </a:moveTo>
                <a:lnTo>
                  <a:pt x="22552668" y="0"/>
                </a:lnTo>
                <a:lnTo>
                  <a:pt x="22552668" y="18013944"/>
                </a:lnTo>
                <a:lnTo>
                  <a:pt x="0" y="180139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691176" flipH="1">
            <a:off x="241162" y="4924030"/>
            <a:ext cx="3958233" cy="5545685"/>
          </a:xfrm>
          <a:custGeom>
            <a:avLst/>
            <a:gdLst/>
            <a:ahLst/>
            <a:cxnLst/>
            <a:rect l="l" t="t" r="r" b="b"/>
            <a:pathLst>
              <a:path w="3958233" h="5545685">
                <a:moveTo>
                  <a:pt x="3958232" y="0"/>
                </a:moveTo>
                <a:lnTo>
                  <a:pt x="0" y="0"/>
                </a:lnTo>
                <a:lnTo>
                  <a:pt x="0" y="5545685"/>
                </a:lnTo>
                <a:lnTo>
                  <a:pt x="3958232" y="5545685"/>
                </a:lnTo>
                <a:lnTo>
                  <a:pt x="39582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5400000">
            <a:off x="744527" y="4383462"/>
            <a:ext cx="2382721" cy="2365393"/>
          </a:xfrm>
          <a:custGeom>
            <a:avLst/>
            <a:gdLst/>
            <a:ahLst/>
            <a:cxnLst/>
            <a:rect l="l" t="t" r="r" b="b"/>
            <a:pathLst>
              <a:path w="2382721" h="2365393">
                <a:moveTo>
                  <a:pt x="0" y="0"/>
                </a:moveTo>
                <a:lnTo>
                  <a:pt x="2382721" y="0"/>
                </a:lnTo>
                <a:lnTo>
                  <a:pt x="2382721" y="2365392"/>
                </a:lnTo>
                <a:lnTo>
                  <a:pt x="0" y="236539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2E2AE4D-122E-C67B-7511-52572D349AD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998" t="5843" r="49547" b="3580"/>
          <a:stretch/>
        </p:blipFill>
        <p:spPr>
          <a:xfrm>
            <a:off x="381000" y="4405"/>
            <a:ext cx="8763000" cy="1191460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A9A6D5B-5645-F4F9-CB04-2FA044ACE3D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1679" t="5103" r="15044" b="14419"/>
          <a:stretch/>
        </p:blipFill>
        <p:spPr>
          <a:xfrm>
            <a:off x="9113081" y="4405"/>
            <a:ext cx="8763000" cy="11914605"/>
          </a:xfrm>
          <a:prstGeom prst="rect">
            <a:avLst/>
          </a:prstGeom>
        </p:spPr>
      </p:pic>
      <p:sp>
        <p:nvSpPr>
          <p:cNvPr id="9" name="Freeform 9"/>
          <p:cNvSpPr/>
          <p:nvPr/>
        </p:nvSpPr>
        <p:spPr>
          <a:xfrm rot="202612" flipH="1">
            <a:off x="14870175" y="4909979"/>
            <a:ext cx="3219344" cy="7948997"/>
          </a:xfrm>
          <a:custGeom>
            <a:avLst/>
            <a:gdLst/>
            <a:ahLst/>
            <a:cxnLst/>
            <a:rect l="l" t="t" r="r" b="b"/>
            <a:pathLst>
              <a:path w="3219344" h="7948997">
                <a:moveTo>
                  <a:pt x="3219344" y="0"/>
                </a:moveTo>
                <a:lnTo>
                  <a:pt x="0" y="0"/>
                </a:lnTo>
                <a:lnTo>
                  <a:pt x="0" y="7948998"/>
                </a:lnTo>
                <a:lnTo>
                  <a:pt x="3219344" y="7948998"/>
                </a:lnTo>
                <a:lnTo>
                  <a:pt x="3219344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1407457">
            <a:off x="-519921" y="7126763"/>
            <a:ext cx="3368842" cy="4719919"/>
          </a:xfrm>
          <a:custGeom>
            <a:avLst/>
            <a:gdLst/>
            <a:ahLst/>
            <a:cxnLst/>
            <a:rect l="l" t="t" r="r" b="b"/>
            <a:pathLst>
              <a:path w="3368842" h="4719919">
                <a:moveTo>
                  <a:pt x="0" y="0"/>
                </a:moveTo>
                <a:lnTo>
                  <a:pt x="3368842" y="0"/>
                </a:lnTo>
                <a:lnTo>
                  <a:pt x="3368842" y="4719919"/>
                </a:lnTo>
                <a:lnTo>
                  <a:pt x="0" y="47199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000" b="-9000"/>
            </a:stretch>
          </a:blipFill>
        </p:spPr>
      </p:sp>
      <p:sp>
        <p:nvSpPr>
          <p:cNvPr id="3" name="Freeform 3"/>
          <p:cNvSpPr/>
          <p:nvPr/>
        </p:nvSpPr>
        <p:spPr>
          <a:xfrm rot="198258">
            <a:off x="-2107566" y="2941705"/>
            <a:ext cx="22552668" cy="8710792"/>
          </a:xfrm>
          <a:custGeom>
            <a:avLst/>
            <a:gdLst/>
            <a:ahLst/>
            <a:cxnLst/>
            <a:rect l="l" t="t" r="r" b="b"/>
            <a:pathLst>
              <a:path w="22552668" h="8710792">
                <a:moveTo>
                  <a:pt x="0" y="0"/>
                </a:moveTo>
                <a:lnTo>
                  <a:pt x="22552668" y="0"/>
                </a:lnTo>
                <a:lnTo>
                  <a:pt x="22552668" y="8710793"/>
                </a:lnTo>
                <a:lnTo>
                  <a:pt x="0" y="87107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106800"/>
            </a:stretch>
          </a:blipFill>
        </p:spPr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54DCA17-C431-53A2-E814-D80AE6D99C1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104" t="6233" r="14861" b="4853"/>
          <a:stretch/>
        </p:blipFill>
        <p:spPr>
          <a:xfrm>
            <a:off x="1524000" y="0"/>
            <a:ext cx="14784097" cy="10287000"/>
          </a:xfrm>
          <a:prstGeom prst="rect">
            <a:avLst/>
          </a:prstGeom>
        </p:spPr>
      </p:pic>
      <p:sp>
        <p:nvSpPr>
          <p:cNvPr id="11" name="Freeform 11"/>
          <p:cNvSpPr/>
          <p:nvPr/>
        </p:nvSpPr>
        <p:spPr>
          <a:xfrm rot="1018091" flipH="1">
            <a:off x="-1804384" y="6608268"/>
            <a:ext cx="4367833" cy="5830604"/>
          </a:xfrm>
          <a:custGeom>
            <a:avLst/>
            <a:gdLst/>
            <a:ahLst/>
            <a:cxnLst/>
            <a:rect l="l" t="t" r="r" b="b"/>
            <a:pathLst>
              <a:path w="4367833" h="5830604">
                <a:moveTo>
                  <a:pt x="4367834" y="0"/>
                </a:moveTo>
                <a:lnTo>
                  <a:pt x="0" y="0"/>
                </a:lnTo>
                <a:lnTo>
                  <a:pt x="0" y="5830604"/>
                </a:lnTo>
                <a:lnTo>
                  <a:pt x="4367834" y="5830604"/>
                </a:lnTo>
                <a:lnTo>
                  <a:pt x="4367834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2080090" flipH="1">
            <a:off x="16629653" y="163634"/>
            <a:ext cx="2508703" cy="6194330"/>
          </a:xfrm>
          <a:custGeom>
            <a:avLst/>
            <a:gdLst/>
            <a:ahLst/>
            <a:cxnLst/>
            <a:rect l="l" t="t" r="r" b="b"/>
            <a:pathLst>
              <a:path w="2508703" h="6194330">
                <a:moveTo>
                  <a:pt x="2508703" y="0"/>
                </a:moveTo>
                <a:lnTo>
                  <a:pt x="0" y="0"/>
                </a:lnTo>
                <a:lnTo>
                  <a:pt x="0" y="6194329"/>
                </a:lnTo>
                <a:lnTo>
                  <a:pt x="2508703" y="6194329"/>
                </a:lnTo>
                <a:lnTo>
                  <a:pt x="2508703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868872">
            <a:off x="15690190" y="8520523"/>
            <a:ext cx="2346110" cy="1126133"/>
          </a:xfrm>
          <a:custGeom>
            <a:avLst/>
            <a:gdLst/>
            <a:ahLst/>
            <a:cxnLst/>
            <a:rect l="l" t="t" r="r" b="b"/>
            <a:pathLst>
              <a:path w="2346110" h="1126133">
                <a:moveTo>
                  <a:pt x="0" y="0"/>
                </a:moveTo>
                <a:lnTo>
                  <a:pt x="2346109" y="0"/>
                </a:lnTo>
                <a:lnTo>
                  <a:pt x="2346109" y="1126133"/>
                </a:lnTo>
                <a:lnTo>
                  <a:pt x="0" y="11261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37" b="-73939"/>
            </a:stretch>
          </a:blipFill>
        </p:spPr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4509C2B-5A7B-2104-7CFE-53B50EAAEC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4" t="5633" r="13324" b="3741"/>
          <a:stretch/>
        </p:blipFill>
        <p:spPr>
          <a:xfrm>
            <a:off x="1677884" y="-23352"/>
            <a:ext cx="14932232" cy="10310352"/>
          </a:xfrm>
          <a:prstGeom prst="rect">
            <a:avLst/>
          </a:prstGeom>
        </p:spPr>
      </p:pic>
      <p:sp>
        <p:nvSpPr>
          <p:cNvPr id="15" name="Freeform 15"/>
          <p:cNvSpPr/>
          <p:nvPr/>
        </p:nvSpPr>
        <p:spPr>
          <a:xfrm rot="-1407457">
            <a:off x="-54834" y="6960507"/>
            <a:ext cx="2985805" cy="4183265"/>
          </a:xfrm>
          <a:custGeom>
            <a:avLst/>
            <a:gdLst/>
            <a:ahLst/>
            <a:cxnLst/>
            <a:rect l="l" t="t" r="r" b="b"/>
            <a:pathLst>
              <a:path w="2985805" h="4183265">
                <a:moveTo>
                  <a:pt x="0" y="0"/>
                </a:moveTo>
                <a:lnTo>
                  <a:pt x="2985805" y="0"/>
                </a:lnTo>
                <a:lnTo>
                  <a:pt x="2985805" y="4183265"/>
                </a:lnTo>
                <a:lnTo>
                  <a:pt x="0" y="41832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762000" y="2841677"/>
            <a:ext cx="2318686" cy="2301823"/>
          </a:xfrm>
          <a:custGeom>
            <a:avLst/>
            <a:gdLst/>
            <a:ahLst/>
            <a:cxnLst/>
            <a:rect l="l" t="t" r="r" b="b"/>
            <a:pathLst>
              <a:path w="2318686" h="2301823">
                <a:moveTo>
                  <a:pt x="0" y="0"/>
                </a:moveTo>
                <a:lnTo>
                  <a:pt x="2318686" y="0"/>
                </a:lnTo>
                <a:lnTo>
                  <a:pt x="2318686" y="2301823"/>
                </a:lnTo>
                <a:lnTo>
                  <a:pt x="0" y="230182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</Words>
  <Application>Microsoft Office PowerPoint</Application>
  <PresentationFormat>Custom</PresentationFormat>
  <Paragraphs>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Brown and Beige Aesthetic Vintage Group Project Presentation</dc:title>
  <cp:lastModifiedBy>Duyên Trần Thị</cp:lastModifiedBy>
  <cp:revision>2</cp:revision>
  <dcterms:created xsi:type="dcterms:W3CDTF">2006-08-16T00:00:00Z</dcterms:created>
  <dcterms:modified xsi:type="dcterms:W3CDTF">2023-12-01T04:29:58Z</dcterms:modified>
  <dc:identifier>DAF1s1vm2qU</dc:identifier>
</cp:coreProperties>
</file>