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1" r:id="rId3"/>
    <p:sldId id="270" r:id="rId4"/>
    <p:sldId id="285" r:id="rId5"/>
    <p:sldId id="284" r:id="rId6"/>
    <p:sldId id="274" r:id="rId7"/>
    <p:sldId id="273" r:id="rId8"/>
    <p:sldId id="275" r:id="rId9"/>
    <p:sldId id="272" r:id="rId10"/>
    <p:sldId id="282" r:id="rId11"/>
    <p:sldId id="278" r:id="rId12"/>
    <p:sldId id="279" r:id="rId13"/>
    <p:sldId id="28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EBE6"/>
    <a:srgbClr val="FF00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66" d="100"/>
          <a:sy n="66" d="100"/>
        </p:scale>
        <p:origin x="4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347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33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666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248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205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334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702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756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881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924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63188-ED79-4CE9-A82D-6C328702D9D4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439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63188-ED79-4CE9-A82D-6C328702D9D4}" type="datetimeFigureOut">
              <a:rPr lang="en-US" smtClean="0"/>
              <a:t>10/11/2023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73BA1-5FEA-45E4-AD24-E656FB086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861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92519" y="82449"/>
            <a:ext cx="6431007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4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1187177" y="5817301"/>
            <a:ext cx="1079834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Isosceles Triangle 2"/>
          <p:cNvSpPr/>
          <p:nvPr/>
        </p:nvSpPr>
        <p:spPr>
          <a:xfrm>
            <a:off x="933994" y="762197"/>
            <a:ext cx="2429692" cy="210312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Hexagon 3"/>
          <p:cNvSpPr/>
          <p:nvPr/>
        </p:nvSpPr>
        <p:spPr>
          <a:xfrm>
            <a:off x="4304210" y="1036517"/>
            <a:ext cx="2351314" cy="1933303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315200" y="1036517"/>
            <a:ext cx="1933303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33994" y="3596726"/>
            <a:ext cx="2913018" cy="16589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amond 6"/>
          <p:cNvSpPr/>
          <p:nvPr/>
        </p:nvSpPr>
        <p:spPr>
          <a:xfrm>
            <a:off x="4617720" y="3596726"/>
            <a:ext cx="1685108" cy="1763485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arallelogram 12"/>
          <p:cNvSpPr/>
          <p:nvPr/>
        </p:nvSpPr>
        <p:spPr>
          <a:xfrm>
            <a:off x="6655524" y="3596726"/>
            <a:ext cx="2468880" cy="1489166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rapezoid 13"/>
          <p:cNvSpPr/>
          <p:nvPr/>
        </p:nvSpPr>
        <p:spPr>
          <a:xfrm>
            <a:off x="9601199" y="3596726"/>
            <a:ext cx="1854926" cy="1489166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97D1EF-77D2-4DBE-B06D-4DAF9EC9C852}"/>
              </a:ext>
            </a:extLst>
          </p:cNvPr>
          <p:cNvSpPr txBox="1"/>
          <p:nvPr/>
        </p:nvSpPr>
        <p:spPr>
          <a:xfrm>
            <a:off x="1800708" y="2860973"/>
            <a:ext cx="69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AC3C3C-F242-4EBD-B983-E6CB2793B526}"/>
              </a:ext>
            </a:extLst>
          </p:cNvPr>
          <p:cNvSpPr txBox="1"/>
          <p:nvPr/>
        </p:nvSpPr>
        <p:spPr>
          <a:xfrm>
            <a:off x="5306118" y="2888840"/>
            <a:ext cx="69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504A3B-6F30-4631-B2AC-FEADC699F348}"/>
              </a:ext>
            </a:extLst>
          </p:cNvPr>
          <p:cNvSpPr txBox="1"/>
          <p:nvPr/>
        </p:nvSpPr>
        <p:spPr>
          <a:xfrm>
            <a:off x="8106800" y="2921691"/>
            <a:ext cx="69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614424-352E-46DD-9DD6-1CE5171AE2BC}"/>
              </a:ext>
            </a:extLst>
          </p:cNvPr>
          <p:cNvSpPr txBox="1"/>
          <p:nvPr/>
        </p:nvSpPr>
        <p:spPr>
          <a:xfrm>
            <a:off x="1844387" y="5223999"/>
            <a:ext cx="69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B14D42-C531-48E6-B3DC-3DB44889D07F}"/>
              </a:ext>
            </a:extLst>
          </p:cNvPr>
          <p:cNvSpPr txBox="1"/>
          <p:nvPr/>
        </p:nvSpPr>
        <p:spPr>
          <a:xfrm>
            <a:off x="5131735" y="5353430"/>
            <a:ext cx="69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C0DB9F-F049-425D-BABA-25C35E139BB5}"/>
              </a:ext>
            </a:extLst>
          </p:cNvPr>
          <p:cNvSpPr txBox="1"/>
          <p:nvPr/>
        </p:nvSpPr>
        <p:spPr>
          <a:xfrm>
            <a:off x="7541832" y="5353430"/>
            <a:ext cx="69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f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3BF6B4-46F4-4E18-838C-76CF8CE38940}"/>
              </a:ext>
            </a:extLst>
          </p:cNvPr>
          <p:cNvSpPr txBox="1"/>
          <p:nvPr/>
        </p:nvSpPr>
        <p:spPr>
          <a:xfrm>
            <a:off x="10180530" y="5255709"/>
            <a:ext cx="69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399998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13" grpId="0" animBg="1"/>
      <p:bldP spid="13" grpId="1" animBg="1"/>
      <p:bldP spid="14" grpId="0" animBg="1"/>
      <p:bldP spid="2" grpId="0"/>
      <p:bldP spid="2" grpId="1"/>
      <p:bldP spid="12" grpId="0"/>
      <p:bldP spid="12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5DE7843-E5F0-4EAD-A4EE-D5FF0B2173E7}"/>
              </a:ext>
            </a:extLst>
          </p:cNvPr>
          <p:cNvGrpSpPr/>
          <p:nvPr/>
        </p:nvGrpSpPr>
        <p:grpSpPr>
          <a:xfrm>
            <a:off x="583940" y="725776"/>
            <a:ext cx="4228934" cy="734295"/>
            <a:chOff x="3592864" y="660069"/>
            <a:chExt cx="4228934" cy="734295"/>
          </a:xfrm>
        </p:grpSpPr>
        <p:sp>
          <p:nvSpPr>
            <p:cNvPr id="419" name="Round Same Side Corner Rectangle 3">
              <a:extLst>
                <a:ext uri="{FF2B5EF4-FFF2-40B4-BE49-F238E27FC236}">
                  <a16:creationId xmlns:a16="http://schemas.microsoft.com/office/drawing/2014/main" id="{C54A8057-316F-4F4F-A456-0F302484A8B9}"/>
                </a:ext>
              </a:extLst>
            </p:cNvPr>
            <p:cNvSpPr/>
            <p:nvPr/>
          </p:nvSpPr>
          <p:spPr>
            <a:xfrm rot="5400000">
              <a:off x="5176010" y="-923077"/>
              <a:ext cx="734295" cy="3900588"/>
            </a:xfrm>
            <a:custGeom>
              <a:avLst/>
              <a:gdLst>
                <a:gd name="connsiteX0" fmla="*/ 121481 w 728869"/>
                <a:gd name="connsiteY0" fmla="*/ 0 h 4296427"/>
                <a:gd name="connsiteX1" fmla="*/ 607388 w 728869"/>
                <a:gd name="connsiteY1" fmla="*/ 0 h 4296427"/>
                <a:gd name="connsiteX2" fmla="*/ 728869 w 728869"/>
                <a:gd name="connsiteY2" fmla="*/ 121481 h 4296427"/>
                <a:gd name="connsiteX3" fmla="*/ 728869 w 728869"/>
                <a:gd name="connsiteY3" fmla="*/ 4296427 h 4296427"/>
                <a:gd name="connsiteX4" fmla="*/ 728869 w 728869"/>
                <a:gd name="connsiteY4" fmla="*/ 4296427 h 4296427"/>
                <a:gd name="connsiteX5" fmla="*/ 0 w 728869"/>
                <a:gd name="connsiteY5" fmla="*/ 4296427 h 4296427"/>
                <a:gd name="connsiteX6" fmla="*/ 0 w 728869"/>
                <a:gd name="connsiteY6" fmla="*/ 4296427 h 4296427"/>
                <a:gd name="connsiteX7" fmla="*/ 0 w 728869"/>
                <a:gd name="connsiteY7" fmla="*/ 121481 h 4296427"/>
                <a:gd name="connsiteX8" fmla="*/ 121481 w 728869"/>
                <a:gd name="connsiteY8" fmla="*/ 0 h 4296427"/>
                <a:gd name="connsiteX0" fmla="*/ 121481 w 728869"/>
                <a:gd name="connsiteY0" fmla="*/ 187779 h 4484206"/>
                <a:gd name="connsiteX1" fmla="*/ 615552 w 728869"/>
                <a:gd name="connsiteY1" fmla="*/ 0 h 4484206"/>
                <a:gd name="connsiteX2" fmla="*/ 728869 w 728869"/>
                <a:gd name="connsiteY2" fmla="*/ 309260 h 4484206"/>
                <a:gd name="connsiteX3" fmla="*/ 728869 w 728869"/>
                <a:gd name="connsiteY3" fmla="*/ 4484206 h 4484206"/>
                <a:gd name="connsiteX4" fmla="*/ 728869 w 728869"/>
                <a:gd name="connsiteY4" fmla="*/ 4484206 h 4484206"/>
                <a:gd name="connsiteX5" fmla="*/ 0 w 728869"/>
                <a:gd name="connsiteY5" fmla="*/ 4484206 h 4484206"/>
                <a:gd name="connsiteX6" fmla="*/ 0 w 728869"/>
                <a:gd name="connsiteY6" fmla="*/ 4484206 h 4484206"/>
                <a:gd name="connsiteX7" fmla="*/ 0 w 728869"/>
                <a:gd name="connsiteY7" fmla="*/ 309260 h 4484206"/>
                <a:gd name="connsiteX8" fmla="*/ 121481 w 728869"/>
                <a:gd name="connsiteY8" fmla="*/ 187779 h 4484206"/>
                <a:gd name="connsiteX0" fmla="*/ 121481 w 728869"/>
                <a:gd name="connsiteY0" fmla="*/ 0 h 4508701"/>
                <a:gd name="connsiteX1" fmla="*/ 615552 w 728869"/>
                <a:gd name="connsiteY1" fmla="*/ 24495 h 4508701"/>
                <a:gd name="connsiteX2" fmla="*/ 728869 w 728869"/>
                <a:gd name="connsiteY2" fmla="*/ 333755 h 4508701"/>
                <a:gd name="connsiteX3" fmla="*/ 728869 w 728869"/>
                <a:gd name="connsiteY3" fmla="*/ 4508701 h 4508701"/>
                <a:gd name="connsiteX4" fmla="*/ 728869 w 728869"/>
                <a:gd name="connsiteY4" fmla="*/ 4508701 h 4508701"/>
                <a:gd name="connsiteX5" fmla="*/ 0 w 728869"/>
                <a:gd name="connsiteY5" fmla="*/ 4508701 h 4508701"/>
                <a:gd name="connsiteX6" fmla="*/ 0 w 728869"/>
                <a:gd name="connsiteY6" fmla="*/ 4508701 h 4508701"/>
                <a:gd name="connsiteX7" fmla="*/ 0 w 728869"/>
                <a:gd name="connsiteY7" fmla="*/ 333755 h 4508701"/>
                <a:gd name="connsiteX8" fmla="*/ 121481 w 728869"/>
                <a:gd name="connsiteY8" fmla="*/ 0 h 4508701"/>
                <a:gd name="connsiteX0" fmla="*/ 170466 w 728869"/>
                <a:gd name="connsiteY0" fmla="*/ 122462 h 4484206"/>
                <a:gd name="connsiteX1" fmla="*/ 615552 w 728869"/>
                <a:gd name="connsiteY1" fmla="*/ 0 h 4484206"/>
                <a:gd name="connsiteX2" fmla="*/ 728869 w 728869"/>
                <a:gd name="connsiteY2" fmla="*/ 309260 h 4484206"/>
                <a:gd name="connsiteX3" fmla="*/ 728869 w 728869"/>
                <a:gd name="connsiteY3" fmla="*/ 4484206 h 4484206"/>
                <a:gd name="connsiteX4" fmla="*/ 728869 w 728869"/>
                <a:gd name="connsiteY4" fmla="*/ 4484206 h 4484206"/>
                <a:gd name="connsiteX5" fmla="*/ 0 w 728869"/>
                <a:gd name="connsiteY5" fmla="*/ 4484206 h 4484206"/>
                <a:gd name="connsiteX6" fmla="*/ 0 w 728869"/>
                <a:gd name="connsiteY6" fmla="*/ 4484206 h 4484206"/>
                <a:gd name="connsiteX7" fmla="*/ 0 w 728869"/>
                <a:gd name="connsiteY7" fmla="*/ 309260 h 4484206"/>
                <a:gd name="connsiteX8" fmla="*/ 170466 w 728869"/>
                <a:gd name="connsiteY8" fmla="*/ 122462 h 4484206"/>
                <a:gd name="connsiteX0" fmla="*/ 170466 w 728869"/>
                <a:gd name="connsiteY0" fmla="*/ 32657 h 4394401"/>
                <a:gd name="connsiteX1" fmla="*/ 542077 w 728869"/>
                <a:gd name="connsiteY1" fmla="*/ 0 h 4394401"/>
                <a:gd name="connsiteX2" fmla="*/ 728869 w 728869"/>
                <a:gd name="connsiteY2" fmla="*/ 219455 h 4394401"/>
                <a:gd name="connsiteX3" fmla="*/ 728869 w 728869"/>
                <a:gd name="connsiteY3" fmla="*/ 4394401 h 4394401"/>
                <a:gd name="connsiteX4" fmla="*/ 728869 w 728869"/>
                <a:gd name="connsiteY4" fmla="*/ 4394401 h 4394401"/>
                <a:gd name="connsiteX5" fmla="*/ 0 w 728869"/>
                <a:gd name="connsiteY5" fmla="*/ 4394401 h 4394401"/>
                <a:gd name="connsiteX6" fmla="*/ 0 w 728869"/>
                <a:gd name="connsiteY6" fmla="*/ 4394401 h 4394401"/>
                <a:gd name="connsiteX7" fmla="*/ 0 w 728869"/>
                <a:gd name="connsiteY7" fmla="*/ 219455 h 4394401"/>
                <a:gd name="connsiteX8" fmla="*/ 170466 w 728869"/>
                <a:gd name="connsiteY8" fmla="*/ 32657 h 4394401"/>
                <a:gd name="connsiteX0" fmla="*/ 170466 w 728869"/>
                <a:gd name="connsiteY0" fmla="*/ 37298 h 4399042"/>
                <a:gd name="connsiteX1" fmla="*/ 542077 w 728869"/>
                <a:gd name="connsiteY1" fmla="*/ 4641 h 4399042"/>
                <a:gd name="connsiteX2" fmla="*/ 728869 w 728869"/>
                <a:gd name="connsiteY2" fmla="*/ 224096 h 4399042"/>
                <a:gd name="connsiteX3" fmla="*/ 728869 w 728869"/>
                <a:gd name="connsiteY3" fmla="*/ 4399042 h 4399042"/>
                <a:gd name="connsiteX4" fmla="*/ 728869 w 728869"/>
                <a:gd name="connsiteY4" fmla="*/ 4399042 h 4399042"/>
                <a:gd name="connsiteX5" fmla="*/ 0 w 728869"/>
                <a:gd name="connsiteY5" fmla="*/ 4399042 h 4399042"/>
                <a:gd name="connsiteX6" fmla="*/ 0 w 728869"/>
                <a:gd name="connsiteY6" fmla="*/ 4399042 h 4399042"/>
                <a:gd name="connsiteX7" fmla="*/ 0 w 728869"/>
                <a:gd name="connsiteY7" fmla="*/ 224096 h 4399042"/>
                <a:gd name="connsiteX8" fmla="*/ 170466 w 728869"/>
                <a:gd name="connsiteY8" fmla="*/ 37298 h 4399042"/>
                <a:gd name="connsiteX0" fmla="*/ 170466 w 728869"/>
                <a:gd name="connsiteY0" fmla="*/ 0 h 4422707"/>
                <a:gd name="connsiteX1" fmla="*/ 542077 w 728869"/>
                <a:gd name="connsiteY1" fmla="*/ 28306 h 4422707"/>
                <a:gd name="connsiteX2" fmla="*/ 728869 w 728869"/>
                <a:gd name="connsiteY2" fmla="*/ 247761 h 4422707"/>
                <a:gd name="connsiteX3" fmla="*/ 728869 w 728869"/>
                <a:gd name="connsiteY3" fmla="*/ 4422707 h 4422707"/>
                <a:gd name="connsiteX4" fmla="*/ 728869 w 728869"/>
                <a:gd name="connsiteY4" fmla="*/ 4422707 h 4422707"/>
                <a:gd name="connsiteX5" fmla="*/ 0 w 728869"/>
                <a:gd name="connsiteY5" fmla="*/ 4422707 h 4422707"/>
                <a:gd name="connsiteX6" fmla="*/ 0 w 728869"/>
                <a:gd name="connsiteY6" fmla="*/ 4422707 h 4422707"/>
                <a:gd name="connsiteX7" fmla="*/ 0 w 728869"/>
                <a:gd name="connsiteY7" fmla="*/ 247761 h 4422707"/>
                <a:gd name="connsiteX8" fmla="*/ 170466 w 728869"/>
                <a:gd name="connsiteY8" fmla="*/ 0 h 4422707"/>
                <a:gd name="connsiteX0" fmla="*/ 170466 w 728869"/>
                <a:gd name="connsiteY0" fmla="*/ 16128 h 4401581"/>
                <a:gd name="connsiteX1" fmla="*/ 542077 w 728869"/>
                <a:gd name="connsiteY1" fmla="*/ 7180 h 4401581"/>
                <a:gd name="connsiteX2" fmla="*/ 728869 w 728869"/>
                <a:gd name="connsiteY2" fmla="*/ 226635 h 4401581"/>
                <a:gd name="connsiteX3" fmla="*/ 728869 w 728869"/>
                <a:gd name="connsiteY3" fmla="*/ 4401581 h 4401581"/>
                <a:gd name="connsiteX4" fmla="*/ 728869 w 728869"/>
                <a:gd name="connsiteY4" fmla="*/ 4401581 h 4401581"/>
                <a:gd name="connsiteX5" fmla="*/ 0 w 728869"/>
                <a:gd name="connsiteY5" fmla="*/ 4401581 h 4401581"/>
                <a:gd name="connsiteX6" fmla="*/ 0 w 728869"/>
                <a:gd name="connsiteY6" fmla="*/ 4401581 h 4401581"/>
                <a:gd name="connsiteX7" fmla="*/ 0 w 728869"/>
                <a:gd name="connsiteY7" fmla="*/ 226635 h 4401581"/>
                <a:gd name="connsiteX8" fmla="*/ 170466 w 728869"/>
                <a:gd name="connsiteY8" fmla="*/ 16128 h 4401581"/>
                <a:gd name="connsiteX0" fmla="*/ 170466 w 728869"/>
                <a:gd name="connsiteY0" fmla="*/ 79479 h 4464932"/>
                <a:gd name="connsiteX1" fmla="*/ 542077 w 728869"/>
                <a:gd name="connsiteY1" fmla="*/ 2798 h 4464932"/>
                <a:gd name="connsiteX2" fmla="*/ 728869 w 728869"/>
                <a:gd name="connsiteY2" fmla="*/ 289986 h 4464932"/>
                <a:gd name="connsiteX3" fmla="*/ 728869 w 728869"/>
                <a:gd name="connsiteY3" fmla="*/ 4464932 h 4464932"/>
                <a:gd name="connsiteX4" fmla="*/ 728869 w 728869"/>
                <a:gd name="connsiteY4" fmla="*/ 4464932 h 4464932"/>
                <a:gd name="connsiteX5" fmla="*/ 0 w 728869"/>
                <a:gd name="connsiteY5" fmla="*/ 4464932 h 4464932"/>
                <a:gd name="connsiteX6" fmla="*/ 0 w 728869"/>
                <a:gd name="connsiteY6" fmla="*/ 4464932 h 4464932"/>
                <a:gd name="connsiteX7" fmla="*/ 0 w 728869"/>
                <a:gd name="connsiteY7" fmla="*/ 289986 h 4464932"/>
                <a:gd name="connsiteX8" fmla="*/ 170466 w 728869"/>
                <a:gd name="connsiteY8" fmla="*/ 79479 h 4464932"/>
                <a:gd name="connsiteX0" fmla="*/ 160306 w 728869"/>
                <a:gd name="connsiteY0" fmla="*/ 0 h 4487056"/>
                <a:gd name="connsiteX1" fmla="*/ 542077 w 728869"/>
                <a:gd name="connsiteY1" fmla="*/ 24922 h 4487056"/>
                <a:gd name="connsiteX2" fmla="*/ 728869 w 728869"/>
                <a:gd name="connsiteY2" fmla="*/ 312110 h 4487056"/>
                <a:gd name="connsiteX3" fmla="*/ 728869 w 728869"/>
                <a:gd name="connsiteY3" fmla="*/ 4487056 h 4487056"/>
                <a:gd name="connsiteX4" fmla="*/ 728869 w 728869"/>
                <a:gd name="connsiteY4" fmla="*/ 4487056 h 4487056"/>
                <a:gd name="connsiteX5" fmla="*/ 0 w 728869"/>
                <a:gd name="connsiteY5" fmla="*/ 4487056 h 4487056"/>
                <a:gd name="connsiteX6" fmla="*/ 0 w 728869"/>
                <a:gd name="connsiteY6" fmla="*/ 4487056 h 4487056"/>
                <a:gd name="connsiteX7" fmla="*/ 0 w 728869"/>
                <a:gd name="connsiteY7" fmla="*/ 312110 h 4487056"/>
                <a:gd name="connsiteX8" fmla="*/ 160306 w 728869"/>
                <a:gd name="connsiteY8" fmla="*/ 0 h 4487056"/>
                <a:gd name="connsiteX0" fmla="*/ 184012 w 728869"/>
                <a:gd name="connsiteY0" fmla="*/ 34153 h 4467024"/>
                <a:gd name="connsiteX1" fmla="*/ 542077 w 728869"/>
                <a:gd name="connsiteY1" fmla="*/ 4890 h 4467024"/>
                <a:gd name="connsiteX2" fmla="*/ 728869 w 728869"/>
                <a:gd name="connsiteY2" fmla="*/ 292078 h 4467024"/>
                <a:gd name="connsiteX3" fmla="*/ 728869 w 728869"/>
                <a:gd name="connsiteY3" fmla="*/ 4467024 h 4467024"/>
                <a:gd name="connsiteX4" fmla="*/ 728869 w 728869"/>
                <a:gd name="connsiteY4" fmla="*/ 4467024 h 4467024"/>
                <a:gd name="connsiteX5" fmla="*/ 0 w 728869"/>
                <a:gd name="connsiteY5" fmla="*/ 4467024 h 4467024"/>
                <a:gd name="connsiteX6" fmla="*/ 0 w 728869"/>
                <a:gd name="connsiteY6" fmla="*/ 4467024 h 4467024"/>
                <a:gd name="connsiteX7" fmla="*/ 0 w 728869"/>
                <a:gd name="connsiteY7" fmla="*/ 292078 h 4467024"/>
                <a:gd name="connsiteX8" fmla="*/ 184012 w 728869"/>
                <a:gd name="connsiteY8" fmla="*/ 34153 h 4467024"/>
                <a:gd name="connsiteX0" fmla="*/ 184012 w 728869"/>
                <a:gd name="connsiteY0" fmla="*/ 40561 h 4473432"/>
                <a:gd name="connsiteX1" fmla="*/ 542077 w 728869"/>
                <a:gd name="connsiteY1" fmla="*/ 11298 h 4473432"/>
                <a:gd name="connsiteX2" fmla="*/ 728869 w 728869"/>
                <a:gd name="connsiteY2" fmla="*/ 298486 h 4473432"/>
                <a:gd name="connsiteX3" fmla="*/ 728869 w 728869"/>
                <a:gd name="connsiteY3" fmla="*/ 4473432 h 4473432"/>
                <a:gd name="connsiteX4" fmla="*/ 728869 w 728869"/>
                <a:gd name="connsiteY4" fmla="*/ 4473432 h 4473432"/>
                <a:gd name="connsiteX5" fmla="*/ 0 w 728869"/>
                <a:gd name="connsiteY5" fmla="*/ 4473432 h 4473432"/>
                <a:gd name="connsiteX6" fmla="*/ 0 w 728869"/>
                <a:gd name="connsiteY6" fmla="*/ 4473432 h 4473432"/>
                <a:gd name="connsiteX7" fmla="*/ 0 w 728869"/>
                <a:gd name="connsiteY7" fmla="*/ 298486 h 4473432"/>
                <a:gd name="connsiteX8" fmla="*/ 184012 w 728869"/>
                <a:gd name="connsiteY8" fmla="*/ 40561 h 4473432"/>
                <a:gd name="connsiteX0" fmla="*/ 184012 w 728869"/>
                <a:gd name="connsiteY0" fmla="*/ 52739 h 4485610"/>
                <a:gd name="connsiteX1" fmla="*/ 542077 w 728869"/>
                <a:gd name="connsiteY1" fmla="*/ 23476 h 4485610"/>
                <a:gd name="connsiteX2" fmla="*/ 728869 w 728869"/>
                <a:gd name="connsiteY2" fmla="*/ 310664 h 4485610"/>
                <a:gd name="connsiteX3" fmla="*/ 728869 w 728869"/>
                <a:gd name="connsiteY3" fmla="*/ 4485610 h 4485610"/>
                <a:gd name="connsiteX4" fmla="*/ 728869 w 728869"/>
                <a:gd name="connsiteY4" fmla="*/ 4485610 h 4485610"/>
                <a:gd name="connsiteX5" fmla="*/ 0 w 728869"/>
                <a:gd name="connsiteY5" fmla="*/ 4485610 h 4485610"/>
                <a:gd name="connsiteX6" fmla="*/ 0 w 728869"/>
                <a:gd name="connsiteY6" fmla="*/ 4485610 h 4485610"/>
                <a:gd name="connsiteX7" fmla="*/ 0 w 728869"/>
                <a:gd name="connsiteY7" fmla="*/ 310664 h 4485610"/>
                <a:gd name="connsiteX8" fmla="*/ 184012 w 728869"/>
                <a:gd name="connsiteY8" fmla="*/ 52739 h 4485610"/>
                <a:gd name="connsiteX0" fmla="*/ 184012 w 728869"/>
                <a:gd name="connsiteY0" fmla="*/ 41785 h 4474656"/>
                <a:gd name="connsiteX1" fmla="*/ 521757 w 728869"/>
                <a:gd name="connsiteY1" fmla="*/ 39614 h 4474656"/>
                <a:gd name="connsiteX2" fmla="*/ 728869 w 728869"/>
                <a:gd name="connsiteY2" fmla="*/ 299710 h 4474656"/>
                <a:gd name="connsiteX3" fmla="*/ 728869 w 728869"/>
                <a:gd name="connsiteY3" fmla="*/ 4474656 h 4474656"/>
                <a:gd name="connsiteX4" fmla="*/ 728869 w 728869"/>
                <a:gd name="connsiteY4" fmla="*/ 4474656 h 4474656"/>
                <a:gd name="connsiteX5" fmla="*/ 0 w 728869"/>
                <a:gd name="connsiteY5" fmla="*/ 4474656 h 4474656"/>
                <a:gd name="connsiteX6" fmla="*/ 0 w 728869"/>
                <a:gd name="connsiteY6" fmla="*/ 4474656 h 4474656"/>
                <a:gd name="connsiteX7" fmla="*/ 0 w 728869"/>
                <a:gd name="connsiteY7" fmla="*/ 299710 h 4474656"/>
                <a:gd name="connsiteX8" fmla="*/ 184012 w 728869"/>
                <a:gd name="connsiteY8" fmla="*/ 41785 h 4474656"/>
                <a:gd name="connsiteX0" fmla="*/ 184012 w 728869"/>
                <a:gd name="connsiteY0" fmla="*/ 55800 h 4488671"/>
                <a:gd name="connsiteX1" fmla="*/ 521757 w 728869"/>
                <a:gd name="connsiteY1" fmla="*/ 53629 h 4488671"/>
                <a:gd name="connsiteX2" fmla="*/ 728869 w 728869"/>
                <a:gd name="connsiteY2" fmla="*/ 313725 h 4488671"/>
                <a:gd name="connsiteX3" fmla="*/ 728869 w 728869"/>
                <a:gd name="connsiteY3" fmla="*/ 4488671 h 4488671"/>
                <a:gd name="connsiteX4" fmla="*/ 728869 w 728869"/>
                <a:gd name="connsiteY4" fmla="*/ 4488671 h 4488671"/>
                <a:gd name="connsiteX5" fmla="*/ 0 w 728869"/>
                <a:gd name="connsiteY5" fmla="*/ 4488671 h 4488671"/>
                <a:gd name="connsiteX6" fmla="*/ 0 w 728869"/>
                <a:gd name="connsiteY6" fmla="*/ 4488671 h 4488671"/>
                <a:gd name="connsiteX7" fmla="*/ 0 w 728869"/>
                <a:gd name="connsiteY7" fmla="*/ 313725 h 4488671"/>
                <a:gd name="connsiteX8" fmla="*/ 184012 w 728869"/>
                <a:gd name="connsiteY8" fmla="*/ 55800 h 4488671"/>
                <a:gd name="connsiteX0" fmla="*/ 184012 w 728869"/>
                <a:gd name="connsiteY0" fmla="*/ 62608 h 4481933"/>
                <a:gd name="connsiteX1" fmla="*/ 521757 w 728869"/>
                <a:gd name="connsiteY1" fmla="*/ 46891 h 4481933"/>
                <a:gd name="connsiteX2" fmla="*/ 728869 w 728869"/>
                <a:gd name="connsiteY2" fmla="*/ 306987 h 4481933"/>
                <a:gd name="connsiteX3" fmla="*/ 728869 w 728869"/>
                <a:gd name="connsiteY3" fmla="*/ 4481933 h 4481933"/>
                <a:gd name="connsiteX4" fmla="*/ 728869 w 728869"/>
                <a:gd name="connsiteY4" fmla="*/ 4481933 h 4481933"/>
                <a:gd name="connsiteX5" fmla="*/ 0 w 728869"/>
                <a:gd name="connsiteY5" fmla="*/ 4481933 h 4481933"/>
                <a:gd name="connsiteX6" fmla="*/ 0 w 728869"/>
                <a:gd name="connsiteY6" fmla="*/ 4481933 h 4481933"/>
                <a:gd name="connsiteX7" fmla="*/ 0 w 728869"/>
                <a:gd name="connsiteY7" fmla="*/ 306987 h 4481933"/>
                <a:gd name="connsiteX8" fmla="*/ 184012 w 728869"/>
                <a:gd name="connsiteY8" fmla="*/ 62608 h 4481933"/>
                <a:gd name="connsiteX0" fmla="*/ 184012 w 728869"/>
                <a:gd name="connsiteY0" fmla="*/ 61413 h 4480738"/>
                <a:gd name="connsiteX1" fmla="*/ 521757 w 728869"/>
                <a:gd name="connsiteY1" fmla="*/ 45696 h 4480738"/>
                <a:gd name="connsiteX2" fmla="*/ 728869 w 728869"/>
                <a:gd name="connsiteY2" fmla="*/ 305792 h 4480738"/>
                <a:gd name="connsiteX3" fmla="*/ 728869 w 728869"/>
                <a:gd name="connsiteY3" fmla="*/ 4480738 h 4480738"/>
                <a:gd name="connsiteX4" fmla="*/ 728869 w 728869"/>
                <a:gd name="connsiteY4" fmla="*/ 4480738 h 4480738"/>
                <a:gd name="connsiteX5" fmla="*/ 0 w 728869"/>
                <a:gd name="connsiteY5" fmla="*/ 4480738 h 4480738"/>
                <a:gd name="connsiteX6" fmla="*/ 0 w 728869"/>
                <a:gd name="connsiteY6" fmla="*/ 4480738 h 4480738"/>
                <a:gd name="connsiteX7" fmla="*/ 0 w 728869"/>
                <a:gd name="connsiteY7" fmla="*/ 305792 h 4480738"/>
                <a:gd name="connsiteX8" fmla="*/ 184012 w 728869"/>
                <a:gd name="connsiteY8" fmla="*/ 61413 h 4480738"/>
                <a:gd name="connsiteX0" fmla="*/ 184012 w 728869"/>
                <a:gd name="connsiteY0" fmla="*/ 55747 h 4475072"/>
                <a:gd name="connsiteX1" fmla="*/ 521757 w 728869"/>
                <a:gd name="connsiteY1" fmla="*/ 40030 h 4475072"/>
                <a:gd name="connsiteX2" fmla="*/ 728869 w 728869"/>
                <a:gd name="connsiteY2" fmla="*/ 300126 h 4475072"/>
                <a:gd name="connsiteX3" fmla="*/ 728869 w 728869"/>
                <a:gd name="connsiteY3" fmla="*/ 4475072 h 4475072"/>
                <a:gd name="connsiteX4" fmla="*/ 728869 w 728869"/>
                <a:gd name="connsiteY4" fmla="*/ 4475072 h 4475072"/>
                <a:gd name="connsiteX5" fmla="*/ 0 w 728869"/>
                <a:gd name="connsiteY5" fmla="*/ 4475072 h 4475072"/>
                <a:gd name="connsiteX6" fmla="*/ 0 w 728869"/>
                <a:gd name="connsiteY6" fmla="*/ 4475072 h 4475072"/>
                <a:gd name="connsiteX7" fmla="*/ 0 w 728869"/>
                <a:gd name="connsiteY7" fmla="*/ 300126 h 4475072"/>
                <a:gd name="connsiteX8" fmla="*/ 184012 w 728869"/>
                <a:gd name="connsiteY8" fmla="*/ 55747 h 4475072"/>
                <a:gd name="connsiteX0" fmla="*/ 184012 w 728869"/>
                <a:gd name="connsiteY0" fmla="*/ 57948 h 4477273"/>
                <a:gd name="connsiteX1" fmla="*/ 521757 w 728869"/>
                <a:gd name="connsiteY1" fmla="*/ 42231 h 4477273"/>
                <a:gd name="connsiteX2" fmla="*/ 728869 w 728869"/>
                <a:gd name="connsiteY2" fmla="*/ 302327 h 4477273"/>
                <a:gd name="connsiteX3" fmla="*/ 728869 w 728869"/>
                <a:gd name="connsiteY3" fmla="*/ 4477273 h 4477273"/>
                <a:gd name="connsiteX4" fmla="*/ 728869 w 728869"/>
                <a:gd name="connsiteY4" fmla="*/ 4477273 h 4477273"/>
                <a:gd name="connsiteX5" fmla="*/ 0 w 728869"/>
                <a:gd name="connsiteY5" fmla="*/ 4477273 h 4477273"/>
                <a:gd name="connsiteX6" fmla="*/ 0 w 728869"/>
                <a:gd name="connsiteY6" fmla="*/ 4477273 h 4477273"/>
                <a:gd name="connsiteX7" fmla="*/ 0 w 728869"/>
                <a:gd name="connsiteY7" fmla="*/ 302327 h 4477273"/>
                <a:gd name="connsiteX8" fmla="*/ 184012 w 728869"/>
                <a:gd name="connsiteY8" fmla="*/ 57948 h 4477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8869" h="4477273">
                  <a:moveTo>
                    <a:pt x="184012" y="57948"/>
                  </a:moveTo>
                  <a:cubicBezTo>
                    <a:pt x="291793" y="-9797"/>
                    <a:pt x="369948" y="-22119"/>
                    <a:pt x="521757" y="42231"/>
                  </a:cubicBezTo>
                  <a:cubicBezTo>
                    <a:pt x="588849" y="42231"/>
                    <a:pt x="728869" y="235235"/>
                    <a:pt x="728869" y="302327"/>
                  </a:cubicBezTo>
                  <a:lnTo>
                    <a:pt x="728869" y="4477273"/>
                  </a:lnTo>
                  <a:lnTo>
                    <a:pt x="728869" y="4477273"/>
                  </a:lnTo>
                  <a:lnTo>
                    <a:pt x="0" y="4477273"/>
                  </a:lnTo>
                  <a:lnTo>
                    <a:pt x="0" y="4477273"/>
                  </a:lnTo>
                  <a:lnTo>
                    <a:pt x="0" y="302327"/>
                  </a:lnTo>
                  <a:cubicBezTo>
                    <a:pt x="0" y="235235"/>
                    <a:pt x="116920" y="57948"/>
                    <a:pt x="184012" y="5794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0" name="TextBox 419">
              <a:extLst>
                <a:ext uri="{FF2B5EF4-FFF2-40B4-BE49-F238E27FC236}">
                  <a16:creationId xmlns:a16="http://schemas.microsoft.com/office/drawing/2014/main" id="{F763BF87-0926-41CC-A04D-24859B4CF549}"/>
                </a:ext>
              </a:extLst>
            </p:cNvPr>
            <p:cNvSpPr txBox="1"/>
            <p:nvPr/>
          </p:nvSpPr>
          <p:spPr>
            <a:xfrm>
              <a:off x="3619219" y="734830"/>
              <a:ext cx="42025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solidFill>
                    <a:schemeClr val="accent5">
                      <a:lumMod val="50000"/>
                    </a:schemeClr>
                  </a:solidFill>
                </a:rPr>
                <a:t>Thực</a:t>
              </a:r>
              <a:r>
                <a:rPr lang="en-US" sz="3200" b="1" dirty="0">
                  <a:solidFill>
                    <a:schemeClr val="accent5">
                      <a:lumMod val="50000"/>
                    </a:schemeClr>
                  </a:solidFill>
                </a:rPr>
                <a:t> </a:t>
              </a:r>
              <a:r>
                <a:rPr lang="en-US" sz="3200" b="1" dirty="0" err="1">
                  <a:solidFill>
                    <a:schemeClr val="accent5">
                      <a:lumMod val="50000"/>
                    </a:schemeClr>
                  </a:solidFill>
                </a:rPr>
                <a:t>hành</a:t>
              </a:r>
              <a:r>
                <a:rPr lang="en-US" sz="3200" b="1" dirty="0">
                  <a:solidFill>
                    <a:schemeClr val="accent5">
                      <a:lumMod val="50000"/>
                    </a:schemeClr>
                  </a:solidFill>
                </a:rPr>
                <a:t> 4 (</a:t>
              </a:r>
              <a:r>
                <a:rPr lang="en-US" sz="3200" b="1" dirty="0" err="1">
                  <a:solidFill>
                    <a:schemeClr val="accent5">
                      <a:lumMod val="50000"/>
                    </a:schemeClr>
                  </a:solidFill>
                </a:rPr>
                <a:t>sgk</a:t>
              </a:r>
              <a:r>
                <a:rPr lang="en-US" sz="3200" b="1" dirty="0">
                  <a:solidFill>
                    <a:schemeClr val="accent5">
                      <a:lumMod val="50000"/>
                    </a:schemeClr>
                  </a:solidFill>
                </a:rPr>
                <a:t>/89)</a:t>
              </a:r>
            </a:p>
          </p:txBody>
        </p:sp>
      </p:grpSp>
      <p:sp>
        <p:nvSpPr>
          <p:cNvPr id="422" name="TextBox 421">
            <a:extLst>
              <a:ext uri="{FF2B5EF4-FFF2-40B4-BE49-F238E27FC236}">
                <a16:creationId xmlns:a16="http://schemas.microsoft.com/office/drawing/2014/main" id="{6D5E34CF-6318-4AD0-8F2C-18D63EFF2E57}"/>
              </a:ext>
            </a:extLst>
          </p:cNvPr>
          <p:cNvSpPr txBox="1"/>
          <p:nvPr/>
        </p:nvSpPr>
        <p:spPr>
          <a:xfrm>
            <a:off x="583939" y="1419818"/>
            <a:ext cx="8206421" cy="54168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thang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nhật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3" name="TextBox 422">
            <a:extLst>
              <a:ext uri="{FF2B5EF4-FFF2-40B4-BE49-F238E27FC236}">
                <a16:creationId xmlns:a16="http://schemas.microsoft.com/office/drawing/2014/main" id="{54BEAAEA-9F45-4F51-BA4B-23C610B60ACF}"/>
              </a:ext>
            </a:extLst>
          </p:cNvPr>
          <p:cNvSpPr txBox="1"/>
          <p:nvPr/>
        </p:nvSpPr>
        <p:spPr>
          <a:xfrm>
            <a:off x="610295" y="1921627"/>
            <a:ext cx="6151477" cy="54168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giấy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4" name="TextBox 423">
            <a:extLst>
              <a:ext uri="{FF2B5EF4-FFF2-40B4-BE49-F238E27FC236}">
                <a16:creationId xmlns:a16="http://schemas.microsoft.com/office/drawing/2014/main" id="{204AD3F5-E7CC-4F39-8C9E-71D6F3A685A0}"/>
              </a:ext>
            </a:extLst>
          </p:cNvPr>
          <p:cNvSpPr txBox="1"/>
          <p:nvPr/>
        </p:nvSpPr>
        <p:spPr>
          <a:xfrm>
            <a:off x="610297" y="2449361"/>
            <a:ext cx="7402994" cy="97257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nếp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425" name="TextBox 424">
            <a:extLst>
              <a:ext uri="{FF2B5EF4-FFF2-40B4-BE49-F238E27FC236}">
                <a16:creationId xmlns:a16="http://schemas.microsoft.com/office/drawing/2014/main" id="{CA3F9B15-0972-47F4-9889-59DAF534E224}"/>
              </a:ext>
            </a:extLst>
          </p:cNvPr>
          <p:cNvSpPr txBox="1"/>
          <p:nvPr/>
        </p:nvSpPr>
        <p:spPr>
          <a:xfrm>
            <a:off x="610296" y="3399741"/>
            <a:ext cx="6151477" cy="54168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vẽ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6" name="TextBox 425">
            <a:extLst>
              <a:ext uri="{FF2B5EF4-FFF2-40B4-BE49-F238E27FC236}">
                <a16:creationId xmlns:a16="http://schemas.microsoft.com/office/drawing/2014/main" id="{DCAF95EA-8099-41DC-AFCE-B3E03E4FCBDE}"/>
              </a:ext>
            </a:extLst>
          </p:cNvPr>
          <p:cNvSpPr txBox="1"/>
          <p:nvPr/>
        </p:nvSpPr>
        <p:spPr>
          <a:xfrm>
            <a:off x="610297" y="3935717"/>
            <a:ext cx="9064644" cy="54168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4: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ra ta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thang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A92DDC-6372-46ED-98BD-515A9A228C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232" y="4652084"/>
            <a:ext cx="8354591" cy="215295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8EC57AB-1E17-49A0-86D2-F73DB4BD4008}"/>
              </a:ext>
            </a:extLst>
          </p:cNvPr>
          <p:cNvSpPr txBox="1"/>
          <p:nvPr/>
        </p:nvSpPr>
        <p:spPr>
          <a:xfrm>
            <a:off x="3979596" y="52966"/>
            <a:ext cx="43950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HOẠT ĐỘNG NHÓM</a:t>
            </a:r>
          </a:p>
        </p:txBody>
      </p:sp>
      <p:pic>
        <p:nvPicPr>
          <p:cNvPr id="27" name="nhac dong ho 5 phut">
            <a:hlinkClick r:id="" action="ppaction://media"/>
            <a:extLst>
              <a:ext uri="{FF2B5EF4-FFF2-40B4-BE49-F238E27FC236}">
                <a16:creationId xmlns:a16="http://schemas.microsoft.com/office/drawing/2014/main" id="{6D606CD7-ACEF-4EB5-A975-61EADE2F89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07474" y="1159765"/>
            <a:ext cx="4214398" cy="268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42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422" grpId="0"/>
      <p:bldP spid="423" grpId="0"/>
      <p:bldP spid="424" grpId="0"/>
      <p:bldP spid="425" grpId="0"/>
      <p:bldP spid="4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80142" y="725817"/>
            <a:ext cx="7358414" cy="8987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err="1">
                <a:solidFill>
                  <a:srgbClr val="0070C0"/>
                </a:solidFill>
              </a:rPr>
              <a:t>Hãy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kể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tên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các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hình</a:t>
            </a:r>
            <a:r>
              <a:rPr lang="en-US" dirty="0">
                <a:solidFill>
                  <a:srgbClr val="0070C0"/>
                </a:solidFill>
              </a:rPr>
              <a:t> thang </a:t>
            </a:r>
            <a:r>
              <a:rPr lang="en-US" dirty="0" err="1">
                <a:solidFill>
                  <a:srgbClr val="0070C0"/>
                </a:solidFill>
              </a:rPr>
              <a:t>cân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dirty="0" err="1">
                <a:solidFill>
                  <a:srgbClr val="0070C0"/>
                </a:solidFill>
              </a:rPr>
              <a:t>hình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chữ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nhật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trong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hình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lục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giác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đều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sau</a:t>
            </a:r>
            <a:r>
              <a:rPr lang="en-US" dirty="0">
                <a:solidFill>
                  <a:srgbClr val="0070C0"/>
                </a:solidFill>
              </a:rPr>
              <a:t>:</a:t>
            </a:r>
            <a:endParaRPr lang="en-US" dirty="0"/>
          </a:p>
        </p:txBody>
      </p:sp>
      <p:sp>
        <p:nvSpPr>
          <p:cNvPr id="10" name="Content Placeholder 6"/>
          <p:cNvSpPr txBox="1">
            <a:spLocks/>
          </p:cNvSpPr>
          <p:nvPr/>
        </p:nvSpPr>
        <p:spPr>
          <a:xfrm>
            <a:off x="5007137" y="1830587"/>
            <a:ext cx="3047655" cy="55336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00B050"/>
                </a:solidFill>
              </a:rPr>
              <a:t>- </a:t>
            </a:r>
            <a:r>
              <a:rPr lang="en-US" dirty="0" err="1">
                <a:solidFill>
                  <a:srgbClr val="FF0000"/>
                </a:solidFill>
              </a:rPr>
              <a:t>Hình</a:t>
            </a:r>
            <a:r>
              <a:rPr lang="en-US" dirty="0">
                <a:solidFill>
                  <a:srgbClr val="FF0000"/>
                </a:solidFill>
              </a:rPr>
              <a:t> thang </a:t>
            </a:r>
            <a:r>
              <a:rPr lang="en-US" dirty="0" err="1">
                <a:solidFill>
                  <a:srgbClr val="FF0000"/>
                </a:solidFill>
              </a:rPr>
              <a:t>cân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Content Placeholder 6"/>
          <p:cNvSpPr txBox="1">
            <a:spLocks/>
          </p:cNvSpPr>
          <p:nvPr/>
        </p:nvSpPr>
        <p:spPr>
          <a:xfrm>
            <a:off x="5621156" y="2382815"/>
            <a:ext cx="1178490" cy="621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0070C0"/>
                </a:solidFill>
              </a:rPr>
              <a:t>ABCD,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282821" y="1763435"/>
            <a:ext cx="4478438" cy="4019736"/>
            <a:chOff x="988661" y="1603449"/>
            <a:chExt cx="4478438" cy="4019736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184" b="100000" l="0" r="989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56075" y="1603449"/>
              <a:ext cx="4311024" cy="3801054"/>
            </a:xfrm>
            <a:prstGeom prst="rect">
              <a:avLst/>
            </a:prstGeom>
          </p:spPr>
        </p:pic>
        <p:sp>
          <p:nvSpPr>
            <p:cNvPr id="22" name="Content Placeholder 6"/>
            <p:cNvSpPr txBox="1">
              <a:spLocks/>
            </p:cNvSpPr>
            <p:nvPr/>
          </p:nvSpPr>
          <p:spPr>
            <a:xfrm>
              <a:off x="988661" y="3271381"/>
              <a:ext cx="322544" cy="621125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dirty="0">
                  <a:solidFill>
                    <a:srgbClr val="FF0000"/>
                  </a:solidFill>
                </a:rPr>
                <a:t>A</a:t>
              </a:r>
            </a:p>
          </p:txBody>
        </p:sp>
        <p:sp>
          <p:nvSpPr>
            <p:cNvPr id="23" name="Content Placeholder 6"/>
            <p:cNvSpPr txBox="1">
              <a:spLocks/>
            </p:cNvSpPr>
            <p:nvPr/>
          </p:nvSpPr>
          <p:spPr>
            <a:xfrm>
              <a:off x="1942727" y="1603885"/>
              <a:ext cx="322544" cy="621125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dirty="0">
                  <a:solidFill>
                    <a:srgbClr val="FF0000"/>
                  </a:solidFill>
                </a:rPr>
                <a:t>B</a:t>
              </a:r>
            </a:p>
          </p:txBody>
        </p:sp>
        <p:sp>
          <p:nvSpPr>
            <p:cNvPr id="24" name="Content Placeholder 6"/>
            <p:cNvSpPr txBox="1">
              <a:spLocks/>
            </p:cNvSpPr>
            <p:nvPr/>
          </p:nvSpPr>
          <p:spPr>
            <a:xfrm>
              <a:off x="3979642" y="1603884"/>
              <a:ext cx="322544" cy="621125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dirty="0">
                  <a:solidFill>
                    <a:srgbClr val="FF0000"/>
                  </a:solidFill>
                </a:rPr>
                <a:t>C</a:t>
              </a:r>
            </a:p>
          </p:txBody>
        </p:sp>
        <p:sp>
          <p:nvSpPr>
            <p:cNvPr id="25" name="Content Placeholder 6"/>
            <p:cNvSpPr txBox="1">
              <a:spLocks/>
            </p:cNvSpPr>
            <p:nvPr/>
          </p:nvSpPr>
          <p:spPr>
            <a:xfrm>
              <a:off x="4961499" y="3323573"/>
              <a:ext cx="322544" cy="621125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dirty="0">
                  <a:solidFill>
                    <a:srgbClr val="FF0000"/>
                  </a:solidFill>
                </a:rPr>
                <a:t>D</a:t>
              </a:r>
            </a:p>
          </p:txBody>
        </p:sp>
        <p:sp>
          <p:nvSpPr>
            <p:cNvPr id="26" name="Content Placeholder 6"/>
            <p:cNvSpPr txBox="1">
              <a:spLocks/>
            </p:cNvSpPr>
            <p:nvPr/>
          </p:nvSpPr>
          <p:spPr>
            <a:xfrm>
              <a:off x="3979642" y="5002060"/>
              <a:ext cx="322544" cy="621125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dirty="0">
                  <a:solidFill>
                    <a:srgbClr val="FF0000"/>
                  </a:solidFill>
                </a:rPr>
                <a:t>E</a:t>
              </a:r>
            </a:p>
          </p:txBody>
        </p:sp>
        <p:sp>
          <p:nvSpPr>
            <p:cNvPr id="27" name="Content Placeholder 6"/>
            <p:cNvSpPr txBox="1">
              <a:spLocks/>
            </p:cNvSpPr>
            <p:nvPr/>
          </p:nvSpPr>
          <p:spPr>
            <a:xfrm>
              <a:off x="2017883" y="5002059"/>
              <a:ext cx="322544" cy="621125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dirty="0">
                  <a:solidFill>
                    <a:srgbClr val="FF0000"/>
                  </a:solidFill>
                </a:rPr>
                <a:t>F</a:t>
              </a:r>
            </a:p>
          </p:txBody>
        </p:sp>
        <p:sp>
          <p:nvSpPr>
            <p:cNvPr id="28" name="Content Placeholder 6"/>
            <p:cNvSpPr txBox="1">
              <a:spLocks/>
            </p:cNvSpPr>
            <p:nvPr/>
          </p:nvSpPr>
          <p:spPr>
            <a:xfrm>
              <a:off x="2982901" y="3634135"/>
              <a:ext cx="322544" cy="621125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dirty="0">
                  <a:solidFill>
                    <a:srgbClr val="FF0000"/>
                  </a:solidFill>
                </a:rPr>
                <a:t>O</a:t>
              </a:r>
            </a:p>
          </p:txBody>
        </p:sp>
      </p:grpSp>
      <p:sp>
        <p:nvSpPr>
          <p:cNvPr id="30" name="Trapezoid 29"/>
          <p:cNvSpPr/>
          <p:nvPr/>
        </p:nvSpPr>
        <p:spPr>
          <a:xfrm>
            <a:off x="839162" y="2134505"/>
            <a:ext cx="3365756" cy="1494571"/>
          </a:xfrm>
          <a:prstGeom prst="trapezoid">
            <a:avLst>
              <a:gd name="adj" fmla="val 55591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rapezoid 31"/>
          <p:cNvSpPr/>
          <p:nvPr/>
        </p:nvSpPr>
        <p:spPr>
          <a:xfrm rot="10800000">
            <a:off x="812338" y="3650453"/>
            <a:ext cx="3365756" cy="1494571"/>
          </a:xfrm>
          <a:prstGeom prst="trapezoid">
            <a:avLst>
              <a:gd name="adj" fmla="val 55591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rapezoid 32"/>
          <p:cNvSpPr/>
          <p:nvPr/>
        </p:nvSpPr>
        <p:spPr>
          <a:xfrm rot="3637297">
            <a:off x="1486083" y="2532680"/>
            <a:ext cx="3365756" cy="1494571"/>
          </a:xfrm>
          <a:prstGeom prst="trapezoid">
            <a:avLst>
              <a:gd name="adj" fmla="val 55591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rapezoid 43"/>
          <p:cNvSpPr/>
          <p:nvPr/>
        </p:nvSpPr>
        <p:spPr>
          <a:xfrm rot="14465605">
            <a:off x="183134" y="3262551"/>
            <a:ext cx="3365756" cy="1494571"/>
          </a:xfrm>
          <a:prstGeom prst="trapezoid">
            <a:avLst>
              <a:gd name="adj" fmla="val 55591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rapezoid 44"/>
          <p:cNvSpPr/>
          <p:nvPr/>
        </p:nvSpPr>
        <p:spPr>
          <a:xfrm rot="7233036">
            <a:off x="1477452" y="3308775"/>
            <a:ext cx="3365756" cy="1494571"/>
          </a:xfrm>
          <a:prstGeom prst="trapezoid">
            <a:avLst>
              <a:gd name="adj" fmla="val 55591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rapezoid 45"/>
          <p:cNvSpPr/>
          <p:nvPr/>
        </p:nvSpPr>
        <p:spPr>
          <a:xfrm rot="18079124">
            <a:off x="203633" y="2516522"/>
            <a:ext cx="3365756" cy="1494571"/>
          </a:xfrm>
          <a:prstGeom prst="trapezoid">
            <a:avLst>
              <a:gd name="adj" fmla="val 55591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Content Placeholder 6"/>
          <p:cNvSpPr txBox="1">
            <a:spLocks/>
          </p:cNvSpPr>
          <p:nvPr/>
        </p:nvSpPr>
        <p:spPr>
          <a:xfrm>
            <a:off x="6638373" y="2382815"/>
            <a:ext cx="1178490" cy="621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0070C0"/>
                </a:solidFill>
              </a:rPr>
              <a:t>ADEF</a:t>
            </a:r>
          </a:p>
        </p:txBody>
      </p:sp>
      <p:sp>
        <p:nvSpPr>
          <p:cNvPr id="48" name="Content Placeholder 6"/>
          <p:cNvSpPr txBox="1">
            <a:spLocks/>
          </p:cNvSpPr>
          <p:nvPr/>
        </p:nvSpPr>
        <p:spPr>
          <a:xfrm>
            <a:off x="5600100" y="3456828"/>
            <a:ext cx="1178490" cy="621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0070C0"/>
                </a:solidFill>
              </a:rPr>
              <a:t>CDEF,</a:t>
            </a:r>
          </a:p>
        </p:txBody>
      </p:sp>
      <p:sp>
        <p:nvSpPr>
          <p:cNvPr id="49" name="Content Placeholder 6"/>
          <p:cNvSpPr txBox="1">
            <a:spLocks/>
          </p:cNvSpPr>
          <p:nvPr/>
        </p:nvSpPr>
        <p:spPr>
          <a:xfrm>
            <a:off x="6638373" y="3422385"/>
            <a:ext cx="1178490" cy="621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0070C0"/>
                </a:solidFill>
              </a:rPr>
              <a:t>ABCF</a:t>
            </a:r>
          </a:p>
        </p:txBody>
      </p:sp>
      <p:sp>
        <p:nvSpPr>
          <p:cNvPr id="50" name="Content Placeholder 6"/>
          <p:cNvSpPr txBox="1">
            <a:spLocks/>
          </p:cNvSpPr>
          <p:nvPr/>
        </p:nvSpPr>
        <p:spPr>
          <a:xfrm>
            <a:off x="5600100" y="2887074"/>
            <a:ext cx="1178490" cy="621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0070C0"/>
                </a:solidFill>
              </a:rPr>
              <a:t>BCDE,</a:t>
            </a:r>
          </a:p>
        </p:txBody>
      </p:sp>
      <p:sp>
        <p:nvSpPr>
          <p:cNvPr id="51" name="Content Placeholder 6"/>
          <p:cNvSpPr txBox="1">
            <a:spLocks/>
          </p:cNvSpPr>
          <p:nvPr/>
        </p:nvSpPr>
        <p:spPr>
          <a:xfrm>
            <a:off x="6638373" y="2904981"/>
            <a:ext cx="1178490" cy="621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0070C0"/>
                </a:solidFill>
              </a:rPr>
              <a:t>BEFA</a:t>
            </a:r>
          </a:p>
        </p:txBody>
      </p:sp>
      <p:sp>
        <p:nvSpPr>
          <p:cNvPr id="52" name="Content Placeholder 6"/>
          <p:cNvSpPr txBox="1">
            <a:spLocks/>
          </p:cNvSpPr>
          <p:nvPr/>
        </p:nvSpPr>
        <p:spPr>
          <a:xfrm>
            <a:off x="5064815" y="4230672"/>
            <a:ext cx="3047655" cy="55336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00B050"/>
                </a:solidFill>
              </a:rPr>
              <a:t>- </a:t>
            </a:r>
            <a:r>
              <a:rPr lang="en-US" dirty="0" err="1">
                <a:solidFill>
                  <a:srgbClr val="00B050"/>
                </a:solidFill>
              </a:rPr>
              <a:t>Hình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chữ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nhật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663113" y="2175404"/>
            <a:ext cx="1691611" cy="300695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 rot="3611485">
            <a:off x="1659201" y="2191430"/>
            <a:ext cx="1691611" cy="300695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 rot="17978249">
            <a:off x="1674286" y="2179931"/>
            <a:ext cx="1691611" cy="300695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Content Placeholder 6"/>
          <p:cNvSpPr txBox="1">
            <a:spLocks/>
          </p:cNvSpPr>
          <p:nvPr/>
        </p:nvSpPr>
        <p:spPr>
          <a:xfrm>
            <a:off x="5697812" y="4824687"/>
            <a:ext cx="1178490" cy="621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0070C0"/>
                </a:solidFill>
              </a:rPr>
              <a:t>BCEF,</a:t>
            </a:r>
          </a:p>
        </p:txBody>
      </p:sp>
      <p:sp>
        <p:nvSpPr>
          <p:cNvPr id="58" name="Content Placeholder 6"/>
          <p:cNvSpPr txBox="1">
            <a:spLocks/>
          </p:cNvSpPr>
          <p:nvPr/>
        </p:nvSpPr>
        <p:spPr>
          <a:xfrm>
            <a:off x="8214903" y="4833554"/>
            <a:ext cx="1178490" cy="621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0070C0"/>
                </a:solidFill>
              </a:rPr>
              <a:t>BDEA</a:t>
            </a:r>
          </a:p>
        </p:txBody>
      </p:sp>
      <p:sp>
        <p:nvSpPr>
          <p:cNvPr id="59" name="Content Placeholder 6"/>
          <p:cNvSpPr txBox="1">
            <a:spLocks/>
          </p:cNvSpPr>
          <p:nvPr/>
        </p:nvSpPr>
        <p:spPr>
          <a:xfrm>
            <a:off x="6902806" y="4817354"/>
            <a:ext cx="1178490" cy="621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0070C0"/>
                </a:solidFill>
              </a:rPr>
              <a:t>ACDF,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0E2E350-4F81-4EE3-8112-EF13098B3EDC}"/>
              </a:ext>
            </a:extLst>
          </p:cNvPr>
          <p:cNvSpPr txBox="1"/>
          <p:nvPr/>
        </p:nvSpPr>
        <p:spPr>
          <a:xfrm>
            <a:off x="3484784" y="148553"/>
            <a:ext cx="43950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HOẠT ĐỘNG NHÓM</a:t>
            </a:r>
          </a:p>
        </p:txBody>
      </p:sp>
      <p:pic>
        <p:nvPicPr>
          <p:cNvPr id="35" name="nhac dong ho 5 phut">
            <a:hlinkClick r:id="" action="ppaction://media"/>
            <a:extLst>
              <a:ext uri="{FF2B5EF4-FFF2-40B4-BE49-F238E27FC236}">
                <a16:creationId xmlns:a16="http://schemas.microsoft.com/office/drawing/2014/main" id="{07BB1FEE-8343-472D-B97A-30D7B3B62CC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98659" y="1457168"/>
            <a:ext cx="3907831" cy="249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350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4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video>
              <p:cMediaNode vol="80000">
                <p:cTn id="105" fill="hold" display="0">
                  <p:stCondLst>
                    <p:cond delay="indefinite"/>
                  </p:stCondLst>
                </p:cTn>
                <p:tgtEl>
                  <p:spTgt spid="35"/>
                </p:tgtEl>
              </p:cMediaNode>
            </p:video>
          </p:childTnLst>
        </p:cTn>
      </p:par>
    </p:tnLst>
    <p:bldLst>
      <p:bldP spid="7" grpId="0" build="p"/>
      <p:bldP spid="10" grpId="0"/>
      <p:bldP spid="12" grpId="0"/>
      <p:bldP spid="30" grpId="0" animBg="1"/>
      <p:bldP spid="32" grpId="0" animBg="1"/>
      <p:bldP spid="33" grpId="0" animBg="1"/>
      <p:bldP spid="44" grpId="0" animBg="1"/>
      <p:bldP spid="45" grpId="0" animBg="1"/>
      <p:bldP spid="46" grpId="0" animBg="1"/>
      <p:bldP spid="47" grpId="0"/>
      <p:bldP spid="48" grpId="0"/>
      <p:bldP spid="49" grpId="0"/>
      <p:bldP spid="50" grpId="0"/>
      <p:bldP spid="51" grpId="0"/>
      <p:bldP spid="52" grpId="0"/>
      <p:bldP spid="53" grpId="0" animBg="1"/>
      <p:bldP spid="55" grpId="0" animBg="1"/>
      <p:bldP spid="56" grpId="0" animBg="1"/>
      <p:bldP spid="57" grpId="0"/>
      <p:bldP spid="58" grpId="0"/>
      <p:bldP spid="5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3945"/>
            <a:ext cx="12225404" cy="6876790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069754" y="968593"/>
            <a:ext cx="10147303" cy="4197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</a:rPr>
              <a:t>Hãy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thi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nhau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tìm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xem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có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bao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nhiêu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hình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đã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học</a:t>
            </a:r>
            <a:r>
              <a:rPr lang="en-US" dirty="0">
                <a:solidFill>
                  <a:srgbClr val="FF0000"/>
                </a:solidFill>
              </a:rPr>
              <a:t> ở </a:t>
            </a:r>
            <a:r>
              <a:rPr lang="en-US" dirty="0" err="1">
                <a:solidFill>
                  <a:srgbClr val="FF0000"/>
                </a:solidFill>
              </a:rPr>
              <a:t>hình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dưới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đây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34977" t="32709" r="34756" b="23548"/>
          <a:stretch/>
        </p:blipFill>
        <p:spPr>
          <a:xfrm>
            <a:off x="1218970" y="1509386"/>
            <a:ext cx="5077792" cy="4928992"/>
          </a:xfrm>
          <a:prstGeom prst="rect">
            <a:avLst/>
          </a:prstGeom>
        </p:spPr>
      </p:pic>
      <p:sp>
        <p:nvSpPr>
          <p:cNvPr id="10" name="Content Placeholder 6"/>
          <p:cNvSpPr txBox="1">
            <a:spLocks/>
          </p:cNvSpPr>
          <p:nvPr/>
        </p:nvSpPr>
        <p:spPr>
          <a:xfrm>
            <a:off x="7497872" y="1746294"/>
            <a:ext cx="2504162" cy="621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00B050"/>
                </a:solidFill>
              </a:rPr>
              <a:t>- Tam </a:t>
            </a:r>
            <a:r>
              <a:rPr lang="en-US" dirty="0" err="1">
                <a:solidFill>
                  <a:srgbClr val="00B050"/>
                </a:solidFill>
              </a:rPr>
              <a:t>giác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đều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1" name="Content Placeholder 6"/>
          <p:cNvSpPr txBox="1">
            <a:spLocks/>
          </p:cNvSpPr>
          <p:nvPr/>
        </p:nvSpPr>
        <p:spPr>
          <a:xfrm>
            <a:off x="7568853" y="2650256"/>
            <a:ext cx="2890380" cy="621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7030A0"/>
                </a:solidFill>
              </a:rPr>
              <a:t>- </a:t>
            </a:r>
            <a:r>
              <a:rPr lang="en-US" dirty="0" err="1">
                <a:solidFill>
                  <a:srgbClr val="7030A0"/>
                </a:solidFill>
              </a:rPr>
              <a:t>Hình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bình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hành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12" name="Content Placeholder 6"/>
          <p:cNvSpPr txBox="1">
            <a:spLocks/>
          </p:cNvSpPr>
          <p:nvPr/>
        </p:nvSpPr>
        <p:spPr>
          <a:xfrm>
            <a:off x="7568853" y="3554218"/>
            <a:ext cx="2890380" cy="621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0070C0"/>
                </a:solidFill>
              </a:rPr>
              <a:t>- </a:t>
            </a:r>
            <a:r>
              <a:rPr lang="en-US" dirty="0" err="1">
                <a:solidFill>
                  <a:srgbClr val="0070C0"/>
                </a:solidFill>
              </a:rPr>
              <a:t>Hình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thoi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4" name="Parallelogram 13"/>
          <p:cNvSpPr/>
          <p:nvPr/>
        </p:nvSpPr>
        <p:spPr>
          <a:xfrm>
            <a:off x="1405004" y="4584526"/>
            <a:ext cx="2327752" cy="1363250"/>
          </a:xfrm>
          <a:prstGeom prst="parallelogram">
            <a:avLst>
              <a:gd name="adj" fmla="val 596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iamond 14"/>
          <p:cNvSpPr/>
          <p:nvPr/>
        </p:nvSpPr>
        <p:spPr>
          <a:xfrm>
            <a:off x="3732756" y="3271382"/>
            <a:ext cx="1534439" cy="2676394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6"/>
          <p:cNvSpPr txBox="1">
            <a:spLocks/>
          </p:cNvSpPr>
          <p:nvPr/>
        </p:nvSpPr>
        <p:spPr>
          <a:xfrm>
            <a:off x="7639834" y="4533336"/>
            <a:ext cx="2890380" cy="621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C000"/>
                </a:solidFill>
              </a:rPr>
              <a:t>- </a:t>
            </a:r>
            <a:r>
              <a:rPr lang="en-US" dirty="0" err="1">
                <a:solidFill>
                  <a:srgbClr val="FFC000"/>
                </a:solidFill>
              </a:rPr>
              <a:t>Hình</a:t>
            </a:r>
            <a:r>
              <a:rPr lang="en-US" dirty="0">
                <a:solidFill>
                  <a:srgbClr val="FFC000"/>
                </a:solidFill>
              </a:rPr>
              <a:t> thang </a:t>
            </a:r>
            <a:r>
              <a:rPr lang="en-US" dirty="0" err="1">
                <a:solidFill>
                  <a:srgbClr val="FFC000"/>
                </a:solidFill>
              </a:rPr>
              <a:t>cân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8" name="Trapezoid 17"/>
          <p:cNvSpPr/>
          <p:nvPr/>
        </p:nvSpPr>
        <p:spPr>
          <a:xfrm>
            <a:off x="2204580" y="3206663"/>
            <a:ext cx="3056351" cy="1377863"/>
          </a:xfrm>
          <a:prstGeom prst="trapezoid">
            <a:avLst>
              <a:gd name="adj" fmla="val 568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6"/>
          <p:cNvSpPr txBox="1">
            <a:spLocks/>
          </p:cNvSpPr>
          <p:nvPr/>
        </p:nvSpPr>
        <p:spPr>
          <a:xfrm>
            <a:off x="7710815" y="5404939"/>
            <a:ext cx="2890380" cy="621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</a:rPr>
              <a:t>- </a:t>
            </a:r>
            <a:r>
              <a:rPr lang="en-US" dirty="0" err="1">
                <a:solidFill>
                  <a:srgbClr val="FF0000"/>
                </a:solidFill>
              </a:rPr>
              <a:t>Hình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lục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giác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đều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Hexagon 19"/>
          <p:cNvSpPr/>
          <p:nvPr/>
        </p:nvSpPr>
        <p:spPr>
          <a:xfrm>
            <a:off x="2198316" y="3224410"/>
            <a:ext cx="3062615" cy="2723366"/>
          </a:xfrm>
          <a:prstGeom prst="hexagon">
            <a:avLst>
              <a:gd name="adj" fmla="val 28680"/>
              <a:gd name="vf" fmla="val 1154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87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0" grpId="0"/>
      <p:bldP spid="11" grpId="0"/>
      <p:bldP spid="12" grpId="0"/>
      <p:bldP spid="14" grpId="0" animBg="1"/>
      <p:bldP spid="15" grpId="0" animBg="1"/>
      <p:bldP spid="16" grpId="0"/>
      <p:bldP spid="18" grpId="0" animBg="1"/>
      <p:bldP spid="19" grpId="0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2310586" y="1531347"/>
            <a:ext cx="7613060" cy="323429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24" name="TextBox 23"/>
          <p:cNvSpPr txBox="1">
            <a:spLocks/>
          </p:cNvSpPr>
          <p:nvPr/>
        </p:nvSpPr>
        <p:spPr>
          <a:xfrm>
            <a:off x="2909419" y="1722449"/>
            <a:ext cx="8591002" cy="54168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8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24"/>
          <p:cNvSpPr>
            <a:spLocks/>
          </p:cNvSpPr>
          <p:nvPr/>
        </p:nvSpPr>
        <p:spPr>
          <a:xfrm>
            <a:off x="2909419" y="2996926"/>
            <a:ext cx="6542589" cy="972574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20: Chu vi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tứ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2909419" y="2427912"/>
            <a:ext cx="4659761" cy="541687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4.15/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sgk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3607C92-2054-4ECA-B26A-4A384F0AF400}"/>
              </a:ext>
            </a:extLst>
          </p:cNvPr>
          <p:cNvSpPr txBox="1"/>
          <p:nvPr/>
        </p:nvSpPr>
        <p:spPr>
          <a:xfrm>
            <a:off x="2310586" y="582456"/>
            <a:ext cx="6957778" cy="55707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ctr"/>
            <a:r>
              <a:rPr lang="en-US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 DẪN VỀ NHÀ</a:t>
            </a:r>
          </a:p>
        </p:txBody>
      </p:sp>
    </p:spTree>
    <p:extLst>
      <p:ext uri="{BB962C8B-B14F-4D97-AF65-F5344CB8AC3E}">
        <p14:creationId xmlns:p14="http://schemas.microsoft.com/office/powerpoint/2010/main" val="413386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5" grpId="0"/>
      <p:bldP spid="26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/>
          <p:cNvSpPr/>
          <p:nvPr/>
        </p:nvSpPr>
        <p:spPr>
          <a:xfrm>
            <a:off x="1566756" y="2232591"/>
            <a:ext cx="9357359" cy="152365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grpSp>
        <p:nvGrpSpPr>
          <p:cNvPr id="4" name="组合 218"/>
          <p:cNvGrpSpPr/>
          <p:nvPr/>
        </p:nvGrpSpPr>
        <p:grpSpPr>
          <a:xfrm rot="20623984">
            <a:off x="5923346" y="1128165"/>
            <a:ext cx="979994" cy="870106"/>
            <a:chOff x="4193431" y="26035"/>
            <a:chExt cx="1464128" cy="1237336"/>
          </a:xfrm>
        </p:grpSpPr>
        <p:sp>
          <p:nvSpPr>
            <p:cNvPr id="5" name="等腰三角形 13"/>
            <p:cNvSpPr/>
            <p:nvPr/>
          </p:nvSpPr>
          <p:spPr>
            <a:xfrm rot="2755469">
              <a:off x="5449825" y="575098"/>
              <a:ext cx="255898" cy="144072"/>
            </a:xfrm>
            <a:custGeom>
              <a:avLst/>
              <a:gdLst>
                <a:gd name="connsiteX0" fmla="*/ 0 w 1257300"/>
                <a:gd name="connsiteY0" fmla="*/ 431800 h 431800"/>
                <a:gd name="connsiteX1" fmla="*/ 628650 w 1257300"/>
                <a:gd name="connsiteY1" fmla="*/ 0 h 431800"/>
                <a:gd name="connsiteX2" fmla="*/ 1257300 w 1257300"/>
                <a:gd name="connsiteY2" fmla="*/ 431800 h 431800"/>
                <a:gd name="connsiteX3" fmla="*/ 0 w 1257300"/>
                <a:gd name="connsiteY3" fmla="*/ 431800 h 431800"/>
                <a:gd name="connsiteX0" fmla="*/ 0 w 1505370"/>
                <a:gd name="connsiteY0" fmla="*/ 593712 h 593712"/>
                <a:gd name="connsiteX1" fmla="*/ 876720 w 1505370"/>
                <a:gd name="connsiteY1" fmla="*/ 0 h 593712"/>
                <a:gd name="connsiteX2" fmla="*/ 1505370 w 1505370"/>
                <a:gd name="connsiteY2" fmla="*/ 431800 h 593712"/>
                <a:gd name="connsiteX3" fmla="*/ 0 w 1505370"/>
                <a:gd name="connsiteY3" fmla="*/ 593712 h 593712"/>
                <a:gd name="connsiteX0" fmla="*/ 0 w 1048275"/>
                <a:gd name="connsiteY0" fmla="*/ 593712 h 593712"/>
                <a:gd name="connsiteX1" fmla="*/ 876720 w 1048275"/>
                <a:gd name="connsiteY1" fmla="*/ 0 h 593712"/>
                <a:gd name="connsiteX2" fmla="*/ 1048275 w 1048275"/>
                <a:gd name="connsiteY2" fmla="*/ 89389 h 593712"/>
                <a:gd name="connsiteX3" fmla="*/ 0 w 1048275"/>
                <a:gd name="connsiteY3" fmla="*/ 593712 h 593712"/>
                <a:gd name="connsiteX0" fmla="*/ 0 w 1041452"/>
                <a:gd name="connsiteY0" fmla="*/ 593712 h 593712"/>
                <a:gd name="connsiteX1" fmla="*/ 876720 w 1041452"/>
                <a:gd name="connsiteY1" fmla="*/ 0 h 593712"/>
                <a:gd name="connsiteX2" fmla="*/ 1041452 w 1041452"/>
                <a:gd name="connsiteY2" fmla="*/ 76835 h 593712"/>
                <a:gd name="connsiteX3" fmla="*/ 0 w 1041452"/>
                <a:gd name="connsiteY3" fmla="*/ 593712 h 593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1452" h="593712">
                  <a:moveTo>
                    <a:pt x="0" y="593712"/>
                  </a:moveTo>
                  <a:lnTo>
                    <a:pt x="876720" y="0"/>
                  </a:lnTo>
                  <a:lnTo>
                    <a:pt x="1041452" y="76835"/>
                  </a:lnTo>
                  <a:lnTo>
                    <a:pt x="0" y="593712"/>
                  </a:lnTo>
                  <a:close/>
                </a:path>
              </a:pathLst>
            </a:custGeom>
            <a:solidFill>
              <a:srgbClr val="EA15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585" tIns="36293" rIns="72585" bIns="36293"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" name="后翅膀"/>
            <p:cNvGrpSpPr/>
            <p:nvPr/>
          </p:nvGrpSpPr>
          <p:grpSpPr>
            <a:xfrm rot="1044185">
              <a:off x="4446379" y="26035"/>
              <a:ext cx="846689" cy="784111"/>
              <a:chOff x="1844890" y="304962"/>
              <a:chExt cx="3445850" cy="3231270"/>
            </a:xfrm>
          </p:grpSpPr>
          <p:sp>
            <p:nvSpPr>
              <p:cNvPr id="16" name="等腰三角形 15"/>
              <p:cNvSpPr/>
              <p:nvPr/>
            </p:nvSpPr>
            <p:spPr>
              <a:xfrm rot="1247463">
                <a:off x="3151989" y="304962"/>
                <a:ext cx="1784535" cy="2162021"/>
              </a:xfrm>
              <a:custGeom>
                <a:avLst/>
                <a:gdLst>
                  <a:gd name="connsiteX0" fmla="*/ 0 w 1422400"/>
                  <a:gd name="connsiteY0" fmla="*/ 1272729 h 1272729"/>
                  <a:gd name="connsiteX1" fmla="*/ 711200 w 1422400"/>
                  <a:gd name="connsiteY1" fmla="*/ 0 h 1272729"/>
                  <a:gd name="connsiteX2" fmla="*/ 1422400 w 1422400"/>
                  <a:gd name="connsiteY2" fmla="*/ 1272729 h 1272729"/>
                  <a:gd name="connsiteX3" fmla="*/ 0 w 1422400"/>
                  <a:gd name="connsiteY3" fmla="*/ 1272729 h 1272729"/>
                  <a:gd name="connsiteX0" fmla="*/ 0 w 1727276"/>
                  <a:gd name="connsiteY0" fmla="*/ 1452206 h 1452206"/>
                  <a:gd name="connsiteX1" fmla="*/ 1016076 w 1727276"/>
                  <a:gd name="connsiteY1" fmla="*/ 0 h 1452206"/>
                  <a:gd name="connsiteX2" fmla="*/ 1727276 w 1727276"/>
                  <a:gd name="connsiteY2" fmla="*/ 1272729 h 1452206"/>
                  <a:gd name="connsiteX3" fmla="*/ 0 w 1727276"/>
                  <a:gd name="connsiteY3" fmla="*/ 1452206 h 1452206"/>
                  <a:gd name="connsiteX0" fmla="*/ 0 w 1727276"/>
                  <a:gd name="connsiteY0" fmla="*/ 1167474 h 1167474"/>
                  <a:gd name="connsiteX1" fmla="*/ 1292677 w 1727276"/>
                  <a:gd name="connsiteY1" fmla="*/ 0 h 1167474"/>
                  <a:gd name="connsiteX2" fmla="*/ 1727276 w 1727276"/>
                  <a:gd name="connsiteY2" fmla="*/ 987997 h 1167474"/>
                  <a:gd name="connsiteX3" fmla="*/ 0 w 1727276"/>
                  <a:gd name="connsiteY3" fmla="*/ 1167474 h 1167474"/>
                  <a:gd name="connsiteX0" fmla="*/ 0 w 1721932"/>
                  <a:gd name="connsiteY0" fmla="*/ 1167474 h 1178422"/>
                  <a:gd name="connsiteX1" fmla="*/ 1292677 w 1721932"/>
                  <a:gd name="connsiteY1" fmla="*/ 0 h 1178422"/>
                  <a:gd name="connsiteX2" fmla="*/ 1721932 w 1721932"/>
                  <a:gd name="connsiteY2" fmla="*/ 1178422 h 1178422"/>
                  <a:gd name="connsiteX3" fmla="*/ 0 w 1721932"/>
                  <a:gd name="connsiteY3" fmla="*/ 1167474 h 1178422"/>
                  <a:gd name="connsiteX0" fmla="*/ 0 w 1721932"/>
                  <a:gd name="connsiteY0" fmla="*/ 1308706 h 1319654"/>
                  <a:gd name="connsiteX1" fmla="*/ 1421150 w 1721932"/>
                  <a:gd name="connsiteY1" fmla="*/ 0 h 1319654"/>
                  <a:gd name="connsiteX2" fmla="*/ 1721932 w 1721932"/>
                  <a:gd name="connsiteY2" fmla="*/ 1319654 h 1319654"/>
                  <a:gd name="connsiteX3" fmla="*/ 0 w 1721932"/>
                  <a:gd name="connsiteY3" fmla="*/ 1308706 h 1319654"/>
                  <a:gd name="connsiteX0" fmla="*/ 0 w 2096662"/>
                  <a:gd name="connsiteY0" fmla="*/ 1308706 h 1308706"/>
                  <a:gd name="connsiteX1" fmla="*/ 1421150 w 2096662"/>
                  <a:gd name="connsiteY1" fmla="*/ 0 h 1308706"/>
                  <a:gd name="connsiteX2" fmla="*/ 2096662 w 2096662"/>
                  <a:gd name="connsiteY2" fmla="*/ 1276812 h 1308706"/>
                  <a:gd name="connsiteX3" fmla="*/ 0 w 2096662"/>
                  <a:gd name="connsiteY3" fmla="*/ 1308706 h 1308706"/>
                  <a:gd name="connsiteX0" fmla="*/ 0 w 1975832"/>
                  <a:gd name="connsiteY0" fmla="*/ 1308706 h 1326782"/>
                  <a:gd name="connsiteX1" fmla="*/ 1421150 w 1975832"/>
                  <a:gd name="connsiteY1" fmla="*/ 0 h 1326782"/>
                  <a:gd name="connsiteX2" fmla="*/ 1975832 w 1975832"/>
                  <a:gd name="connsiteY2" fmla="*/ 1326782 h 1326782"/>
                  <a:gd name="connsiteX3" fmla="*/ 0 w 1975832"/>
                  <a:gd name="connsiteY3" fmla="*/ 1308706 h 1326782"/>
                  <a:gd name="connsiteX0" fmla="*/ 0 w 1975832"/>
                  <a:gd name="connsiteY0" fmla="*/ 1271236 h 1289312"/>
                  <a:gd name="connsiteX1" fmla="*/ 1488705 w 1975832"/>
                  <a:gd name="connsiteY1" fmla="*/ 0 h 1289312"/>
                  <a:gd name="connsiteX2" fmla="*/ 1975832 w 1975832"/>
                  <a:gd name="connsiteY2" fmla="*/ 1289312 h 1289312"/>
                  <a:gd name="connsiteX3" fmla="*/ 0 w 1975832"/>
                  <a:gd name="connsiteY3" fmla="*/ 1271236 h 1289312"/>
                  <a:gd name="connsiteX0" fmla="*/ 0 w 1961900"/>
                  <a:gd name="connsiteY0" fmla="*/ 1268496 h 1289312"/>
                  <a:gd name="connsiteX1" fmla="*/ 1474773 w 1961900"/>
                  <a:gd name="connsiteY1" fmla="*/ 0 h 1289312"/>
                  <a:gd name="connsiteX2" fmla="*/ 1961900 w 1961900"/>
                  <a:gd name="connsiteY2" fmla="*/ 1289312 h 1289312"/>
                  <a:gd name="connsiteX3" fmla="*/ 0 w 1961900"/>
                  <a:gd name="connsiteY3" fmla="*/ 1268496 h 1289312"/>
                  <a:gd name="connsiteX0" fmla="*/ 0 w 1960530"/>
                  <a:gd name="connsiteY0" fmla="*/ 1275462 h 1289312"/>
                  <a:gd name="connsiteX1" fmla="*/ 1473403 w 1960530"/>
                  <a:gd name="connsiteY1" fmla="*/ 0 h 1289312"/>
                  <a:gd name="connsiteX2" fmla="*/ 1960530 w 1960530"/>
                  <a:gd name="connsiteY2" fmla="*/ 1289312 h 1289312"/>
                  <a:gd name="connsiteX3" fmla="*/ 0 w 1960530"/>
                  <a:gd name="connsiteY3" fmla="*/ 1275462 h 1289312"/>
                  <a:gd name="connsiteX0" fmla="*/ 0 w 1960530"/>
                  <a:gd name="connsiteY0" fmla="*/ 1721302 h 1735152"/>
                  <a:gd name="connsiteX1" fmla="*/ 1120897 w 1960530"/>
                  <a:gd name="connsiteY1" fmla="*/ 0 h 1735152"/>
                  <a:gd name="connsiteX2" fmla="*/ 1960530 w 1960530"/>
                  <a:gd name="connsiteY2" fmla="*/ 1735152 h 1735152"/>
                  <a:gd name="connsiteX3" fmla="*/ 0 w 1960530"/>
                  <a:gd name="connsiteY3" fmla="*/ 1721302 h 1735152"/>
                  <a:gd name="connsiteX0" fmla="*/ 0 w 1960530"/>
                  <a:gd name="connsiteY0" fmla="*/ 1740031 h 1753881"/>
                  <a:gd name="connsiteX1" fmla="*/ 1098401 w 1960530"/>
                  <a:gd name="connsiteY1" fmla="*/ 0 h 1753881"/>
                  <a:gd name="connsiteX2" fmla="*/ 1960530 w 1960530"/>
                  <a:gd name="connsiteY2" fmla="*/ 1753881 h 1753881"/>
                  <a:gd name="connsiteX3" fmla="*/ 0 w 1960530"/>
                  <a:gd name="connsiteY3" fmla="*/ 1740031 h 1753881"/>
                  <a:gd name="connsiteX0" fmla="*/ 0 w 1960530"/>
                  <a:gd name="connsiteY0" fmla="*/ 1687945 h 1701795"/>
                  <a:gd name="connsiteX1" fmla="*/ 1363334 w 1960530"/>
                  <a:gd name="connsiteY1" fmla="*/ 0 h 1701795"/>
                  <a:gd name="connsiteX2" fmla="*/ 1960530 w 1960530"/>
                  <a:gd name="connsiteY2" fmla="*/ 1701795 h 1701795"/>
                  <a:gd name="connsiteX3" fmla="*/ 0 w 1960530"/>
                  <a:gd name="connsiteY3" fmla="*/ 1687945 h 1701795"/>
                  <a:gd name="connsiteX0" fmla="*/ 0 w 1960530"/>
                  <a:gd name="connsiteY0" fmla="*/ 1718094 h 1731944"/>
                  <a:gd name="connsiteX1" fmla="*/ 1340040 w 1960530"/>
                  <a:gd name="connsiteY1" fmla="*/ 0 h 1731944"/>
                  <a:gd name="connsiteX2" fmla="*/ 1960530 w 1960530"/>
                  <a:gd name="connsiteY2" fmla="*/ 1731944 h 1731944"/>
                  <a:gd name="connsiteX3" fmla="*/ 0 w 1960530"/>
                  <a:gd name="connsiteY3" fmla="*/ 1718094 h 1731944"/>
                  <a:gd name="connsiteX0" fmla="*/ 0 w 1960530"/>
                  <a:gd name="connsiteY0" fmla="*/ 1708043 h 1721893"/>
                  <a:gd name="connsiteX1" fmla="*/ 1347805 w 1960530"/>
                  <a:gd name="connsiteY1" fmla="*/ 0 h 1721893"/>
                  <a:gd name="connsiteX2" fmla="*/ 1960530 w 1960530"/>
                  <a:gd name="connsiteY2" fmla="*/ 1721893 h 1721893"/>
                  <a:gd name="connsiteX3" fmla="*/ 0 w 1960530"/>
                  <a:gd name="connsiteY3" fmla="*/ 1708043 h 1721893"/>
                  <a:gd name="connsiteX0" fmla="*/ 0 w 1960530"/>
                  <a:gd name="connsiteY0" fmla="*/ 2219474 h 2233324"/>
                  <a:gd name="connsiteX1" fmla="*/ 1688517 w 1960530"/>
                  <a:gd name="connsiteY1" fmla="*/ 0 h 2233324"/>
                  <a:gd name="connsiteX2" fmla="*/ 1960530 w 1960530"/>
                  <a:gd name="connsiteY2" fmla="*/ 2233324 h 2233324"/>
                  <a:gd name="connsiteX3" fmla="*/ 0 w 1960530"/>
                  <a:gd name="connsiteY3" fmla="*/ 2219474 h 2233324"/>
                  <a:gd name="connsiteX0" fmla="*/ 0 w 1788142"/>
                  <a:gd name="connsiteY0" fmla="*/ 2219474 h 2219474"/>
                  <a:gd name="connsiteX1" fmla="*/ 1688517 w 1788142"/>
                  <a:gd name="connsiteY1" fmla="*/ 0 h 2219474"/>
                  <a:gd name="connsiteX2" fmla="*/ 1788142 w 1788142"/>
                  <a:gd name="connsiteY2" fmla="*/ 974277 h 2219474"/>
                  <a:gd name="connsiteX3" fmla="*/ 0 w 1788142"/>
                  <a:gd name="connsiteY3" fmla="*/ 2219474 h 2219474"/>
                  <a:gd name="connsiteX0" fmla="*/ 0 w 1788142"/>
                  <a:gd name="connsiteY0" fmla="*/ 2205950 h 2205950"/>
                  <a:gd name="connsiteX1" fmla="*/ 1652898 w 1788142"/>
                  <a:gd name="connsiteY1" fmla="*/ 0 h 2205950"/>
                  <a:gd name="connsiteX2" fmla="*/ 1788142 w 1788142"/>
                  <a:gd name="connsiteY2" fmla="*/ 960753 h 2205950"/>
                  <a:gd name="connsiteX3" fmla="*/ 0 w 1788142"/>
                  <a:gd name="connsiteY3" fmla="*/ 2205950 h 2205950"/>
                  <a:gd name="connsiteX0" fmla="*/ 0 w 1788142"/>
                  <a:gd name="connsiteY0" fmla="*/ 2158950 h 2158950"/>
                  <a:gd name="connsiteX1" fmla="*/ 1609613 w 1788142"/>
                  <a:gd name="connsiteY1" fmla="*/ 0 h 2158950"/>
                  <a:gd name="connsiteX2" fmla="*/ 1788142 w 1788142"/>
                  <a:gd name="connsiteY2" fmla="*/ 913753 h 2158950"/>
                  <a:gd name="connsiteX3" fmla="*/ 0 w 1788142"/>
                  <a:gd name="connsiteY3" fmla="*/ 2158950 h 2158950"/>
                  <a:gd name="connsiteX0" fmla="*/ 0 w 1785380"/>
                  <a:gd name="connsiteY0" fmla="*/ 2158950 h 2158950"/>
                  <a:gd name="connsiteX1" fmla="*/ 1609613 w 1785380"/>
                  <a:gd name="connsiteY1" fmla="*/ 0 h 2158950"/>
                  <a:gd name="connsiteX2" fmla="*/ 1785380 w 1785380"/>
                  <a:gd name="connsiteY2" fmla="*/ 919897 h 2158950"/>
                  <a:gd name="connsiteX3" fmla="*/ 0 w 1785380"/>
                  <a:gd name="connsiteY3" fmla="*/ 2158950 h 2158950"/>
                  <a:gd name="connsiteX0" fmla="*/ 0 w 1783154"/>
                  <a:gd name="connsiteY0" fmla="*/ 2158950 h 2158950"/>
                  <a:gd name="connsiteX1" fmla="*/ 1609613 w 1783154"/>
                  <a:gd name="connsiteY1" fmla="*/ 0 h 2158950"/>
                  <a:gd name="connsiteX2" fmla="*/ 1783154 w 1783154"/>
                  <a:gd name="connsiteY2" fmla="*/ 920742 h 2158950"/>
                  <a:gd name="connsiteX3" fmla="*/ 0 w 1783154"/>
                  <a:gd name="connsiteY3" fmla="*/ 2158950 h 2158950"/>
                  <a:gd name="connsiteX0" fmla="*/ 0 w 1784535"/>
                  <a:gd name="connsiteY0" fmla="*/ 2162021 h 2162021"/>
                  <a:gd name="connsiteX1" fmla="*/ 1610994 w 1784535"/>
                  <a:gd name="connsiteY1" fmla="*/ 0 h 2162021"/>
                  <a:gd name="connsiteX2" fmla="*/ 1784535 w 1784535"/>
                  <a:gd name="connsiteY2" fmla="*/ 920742 h 2162021"/>
                  <a:gd name="connsiteX3" fmla="*/ 0 w 1784535"/>
                  <a:gd name="connsiteY3" fmla="*/ 2162021 h 2162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84535" h="2162021">
                    <a:moveTo>
                      <a:pt x="0" y="2162021"/>
                    </a:moveTo>
                    <a:lnTo>
                      <a:pt x="1610994" y="0"/>
                    </a:lnTo>
                    <a:lnTo>
                      <a:pt x="1784535" y="920742"/>
                    </a:lnTo>
                    <a:lnTo>
                      <a:pt x="0" y="2162021"/>
                    </a:lnTo>
                    <a:close/>
                  </a:path>
                </a:pathLst>
              </a:custGeom>
              <a:solidFill>
                <a:srgbClr val="EA157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等腰三角形 18"/>
              <p:cNvSpPr/>
              <p:nvPr/>
            </p:nvSpPr>
            <p:spPr>
              <a:xfrm>
                <a:off x="4690665" y="632230"/>
                <a:ext cx="600075" cy="268381"/>
              </a:xfrm>
              <a:custGeom>
                <a:avLst/>
                <a:gdLst>
                  <a:gd name="connsiteX0" fmla="*/ 0 w 390525"/>
                  <a:gd name="connsiteY0" fmla="*/ 119156 h 119156"/>
                  <a:gd name="connsiteX1" fmla="*/ 195263 w 390525"/>
                  <a:gd name="connsiteY1" fmla="*/ 0 h 119156"/>
                  <a:gd name="connsiteX2" fmla="*/ 390525 w 390525"/>
                  <a:gd name="connsiteY2" fmla="*/ 119156 h 119156"/>
                  <a:gd name="connsiteX3" fmla="*/ 0 w 390525"/>
                  <a:gd name="connsiteY3" fmla="*/ 119156 h 119156"/>
                  <a:gd name="connsiteX0" fmla="*/ 0 w 428625"/>
                  <a:gd name="connsiteY0" fmla="*/ 157256 h 157256"/>
                  <a:gd name="connsiteX1" fmla="*/ 233363 w 428625"/>
                  <a:gd name="connsiteY1" fmla="*/ 0 h 157256"/>
                  <a:gd name="connsiteX2" fmla="*/ 428625 w 428625"/>
                  <a:gd name="connsiteY2" fmla="*/ 119156 h 157256"/>
                  <a:gd name="connsiteX3" fmla="*/ 0 w 428625"/>
                  <a:gd name="connsiteY3" fmla="*/ 157256 h 157256"/>
                  <a:gd name="connsiteX0" fmla="*/ 0 w 533400"/>
                  <a:gd name="connsiteY0" fmla="*/ 236631 h 236631"/>
                  <a:gd name="connsiteX1" fmla="*/ 338138 w 533400"/>
                  <a:gd name="connsiteY1" fmla="*/ 0 h 236631"/>
                  <a:gd name="connsiteX2" fmla="*/ 533400 w 533400"/>
                  <a:gd name="connsiteY2" fmla="*/ 119156 h 236631"/>
                  <a:gd name="connsiteX3" fmla="*/ 0 w 533400"/>
                  <a:gd name="connsiteY3" fmla="*/ 236631 h 236631"/>
                  <a:gd name="connsiteX0" fmla="*/ 0 w 571500"/>
                  <a:gd name="connsiteY0" fmla="*/ 252506 h 252506"/>
                  <a:gd name="connsiteX1" fmla="*/ 376238 w 571500"/>
                  <a:gd name="connsiteY1" fmla="*/ 0 h 252506"/>
                  <a:gd name="connsiteX2" fmla="*/ 571500 w 571500"/>
                  <a:gd name="connsiteY2" fmla="*/ 119156 h 252506"/>
                  <a:gd name="connsiteX3" fmla="*/ 0 w 571500"/>
                  <a:gd name="connsiteY3" fmla="*/ 252506 h 252506"/>
                  <a:gd name="connsiteX0" fmla="*/ 0 w 600075"/>
                  <a:gd name="connsiteY0" fmla="*/ 268381 h 268381"/>
                  <a:gd name="connsiteX1" fmla="*/ 404813 w 600075"/>
                  <a:gd name="connsiteY1" fmla="*/ 0 h 268381"/>
                  <a:gd name="connsiteX2" fmla="*/ 600075 w 600075"/>
                  <a:gd name="connsiteY2" fmla="*/ 119156 h 268381"/>
                  <a:gd name="connsiteX3" fmla="*/ 0 w 600075"/>
                  <a:gd name="connsiteY3" fmla="*/ 268381 h 268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00075" h="268381">
                    <a:moveTo>
                      <a:pt x="0" y="268381"/>
                    </a:moveTo>
                    <a:lnTo>
                      <a:pt x="404813" y="0"/>
                    </a:lnTo>
                    <a:lnTo>
                      <a:pt x="600075" y="119156"/>
                    </a:lnTo>
                    <a:lnTo>
                      <a:pt x="0" y="268381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等腰三角形 15"/>
              <p:cNvSpPr/>
              <p:nvPr/>
            </p:nvSpPr>
            <p:spPr>
              <a:xfrm rot="2261504">
                <a:off x="3137649" y="1145480"/>
                <a:ext cx="1960530" cy="1721893"/>
              </a:xfrm>
              <a:custGeom>
                <a:avLst/>
                <a:gdLst>
                  <a:gd name="connsiteX0" fmla="*/ 0 w 1422400"/>
                  <a:gd name="connsiteY0" fmla="*/ 1272729 h 1272729"/>
                  <a:gd name="connsiteX1" fmla="*/ 711200 w 1422400"/>
                  <a:gd name="connsiteY1" fmla="*/ 0 h 1272729"/>
                  <a:gd name="connsiteX2" fmla="*/ 1422400 w 1422400"/>
                  <a:gd name="connsiteY2" fmla="*/ 1272729 h 1272729"/>
                  <a:gd name="connsiteX3" fmla="*/ 0 w 1422400"/>
                  <a:gd name="connsiteY3" fmla="*/ 1272729 h 1272729"/>
                  <a:gd name="connsiteX0" fmla="*/ 0 w 1727276"/>
                  <a:gd name="connsiteY0" fmla="*/ 1452206 h 1452206"/>
                  <a:gd name="connsiteX1" fmla="*/ 1016076 w 1727276"/>
                  <a:gd name="connsiteY1" fmla="*/ 0 h 1452206"/>
                  <a:gd name="connsiteX2" fmla="*/ 1727276 w 1727276"/>
                  <a:gd name="connsiteY2" fmla="*/ 1272729 h 1452206"/>
                  <a:gd name="connsiteX3" fmla="*/ 0 w 1727276"/>
                  <a:gd name="connsiteY3" fmla="*/ 1452206 h 1452206"/>
                  <a:gd name="connsiteX0" fmla="*/ 0 w 1727276"/>
                  <a:gd name="connsiteY0" fmla="*/ 1167474 h 1167474"/>
                  <a:gd name="connsiteX1" fmla="*/ 1292677 w 1727276"/>
                  <a:gd name="connsiteY1" fmla="*/ 0 h 1167474"/>
                  <a:gd name="connsiteX2" fmla="*/ 1727276 w 1727276"/>
                  <a:gd name="connsiteY2" fmla="*/ 987997 h 1167474"/>
                  <a:gd name="connsiteX3" fmla="*/ 0 w 1727276"/>
                  <a:gd name="connsiteY3" fmla="*/ 1167474 h 1167474"/>
                  <a:gd name="connsiteX0" fmla="*/ 0 w 1721932"/>
                  <a:gd name="connsiteY0" fmla="*/ 1167474 h 1178422"/>
                  <a:gd name="connsiteX1" fmla="*/ 1292677 w 1721932"/>
                  <a:gd name="connsiteY1" fmla="*/ 0 h 1178422"/>
                  <a:gd name="connsiteX2" fmla="*/ 1721932 w 1721932"/>
                  <a:gd name="connsiteY2" fmla="*/ 1178422 h 1178422"/>
                  <a:gd name="connsiteX3" fmla="*/ 0 w 1721932"/>
                  <a:gd name="connsiteY3" fmla="*/ 1167474 h 1178422"/>
                  <a:gd name="connsiteX0" fmla="*/ 0 w 1721932"/>
                  <a:gd name="connsiteY0" fmla="*/ 1308706 h 1319654"/>
                  <a:gd name="connsiteX1" fmla="*/ 1421150 w 1721932"/>
                  <a:gd name="connsiteY1" fmla="*/ 0 h 1319654"/>
                  <a:gd name="connsiteX2" fmla="*/ 1721932 w 1721932"/>
                  <a:gd name="connsiteY2" fmla="*/ 1319654 h 1319654"/>
                  <a:gd name="connsiteX3" fmla="*/ 0 w 1721932"/>
                  <a:gd name="connsiteY3" fmla="*/ 1308706 h 1319654"/>
                  <a:gd name="connsiteX0" fmla="*/ 0 w 2096662"/>
                  <a:gd name="connsiteY0" fmla="*/ 1308706 h 1308706"/>
                  <a:gd name="connsiteX1" fmla="*/ 1421150 w 2096662"/>
                  <a:gd name="connsiteY1" fmla="*/ 0 h 1308706"/>
                  <a:gd name="connsiteX2" fmla="*/ 2096662 w 2096662"/>
                  <a:gd name="connsiteY2" fmla="*/ 1276812 h 1308706"/>
                  <a:gd name="connsiteX3" fmla="*/ 0 w 2096662"/>
                  <a:gd name="connsiteY3" fmla="*/ 1308706 h 1308706"/>
                  <a:gd name="connsiteX0" fmla="*/ 0 w 1975832"/>
                  <a:gd name="connsiteY0" fmla="*/ 1308706 h 1326782"/>
                  <a:gd name="connsiteX1" fmla="*/ 1421150 w 1975832"/>
                  <a:gd name="connsiteY1" fmla="*/ 0 h 1326782"/>
                  <a:gd name="connsiteX2" fmla="*/ 1975832 w 1975832"/>
                  <a:gd name="connsiteY2" fmla="*/ 1326782 h 1326782"/>
                  <a:gd name="connsiteX3" fmla="*/ 0 w 1975832"/>
                  <a:gd name="connsiteY3" fmla="*/ 1308706 h 1326782"/>
                  <a:gd name="connsiteX0" fmla="*/ 0 w 1975832"/>
                  <a:gd name="connsiteY0" fmla="*/ 1271236 h 1289312"/>
                  <a:gd name="connsiteX1" fmla="*/ 1488705 w 1975832"/>
                  <a:gd name="connsiteY1" fmla="*/ 0 h 1289312"/>
                  <a:gd name="connsiteX2" fmla="*/ 1975832 w 1975832"/>
                  <a:gd name="connsiteY2" fmla="*/ 1289312 h 1289312"/>
                  <a:gd name="connsiteX3" fmla="*/ 0 w 1975832"/>
                  <a:gd name="connsiteY3" fmla="*/ 1271236 h 1289312"/>
                  <a:gd name="connsiteX0" fmla="*/ 0 w 1961900"/>
                  <a:gd name="connsiteY0" fmla="*/ 1268496 h 1289312"/>
                  <a:gd name="connsiteX1" fmla="*/ 1474773 w 1961900"/>
                  <a:gd name="connsiteY1" fmla="*/ 0 h 1289312"/>
                  <a:gd name="connsiteX2" fmla="*/ 1961900 w 1961900"/>
                  <a:gd name="connsiteY2" fmla="*/ 1289312 h 1289312"/>
                  <a:gd name="connsiteX3" fmla="*/ 0 w 1961900"/>
                  <a:gd name="connsiteY3" fmla="*/ 1268496 h 1289312"/>
                  <a:gd name="connsiteX0" fmla="*/ 0 w 1960530"/>
                  <a:gd name="connsiteY0" fmla="*/ 1275462 h 1289312"/>
                  <a:gd name="connsiteX1" fmla="*/ 1473403 w 1960530"/>
                  <a:gd name="connsiteY1" fmla="*/ 0 h 1289312"/>
                  <a:gd name="connsiteX2" fmla="*/ 1960530 w 1960530"/>
                  <a:gd name="connsiteY2" fmla="*/ 1289312 h 1289312"/>
                  <a:gd name="connsiteX3" fmla="*/ 0 w 1960530"/>
                  <a:gd name="connsiteY3" fmla="*/ 1275462 h 1289312"/>
                  <a:gd name="connsiteX0" fmla="*/ 0 w 1960530"/>
                  <a:gd name="connsiteY0" fmla="*/ 1721302 h 1735152"/>
                  <a:gd name="connsiteX1" fmla="*/ 1120897 w 1960530"/>
                  <a:gd name="connsiteY1" fmla="*/ 0 h 1735152"/>
                  <a:gd name="connsiteX2" fmla="*/ 1960530 w 1960530"/>
                  <a:gd name="connsiteY2" fmla="*/ 1735152 h 1735152"/>
                  <a:gd name="connsiteX3" fmla="*/ 0 w 1960530"/>
                  <a:gd name="connsiteY3" fmla="*/ 1721302 h 1735152"/>
                  <a:gd name="connsiteX0" fmla="*/ 0 w 1960530"/>
                  <a:gd name="connsiteY0" fmla="*/ 1740031 h 1753881"/>
                  <a:gd name="connsiteX1" fmla="*/ 1098401 w 1960530"/>
                  <a:gd name="connsiteY1" fmla="*/ 0 h 1753881"/>
                  <a:gd name="connsiteX2" fmla="*/ 1960530 w 1960530"/>
                  <a:gd name="connsiteY2" fmla="*/ 1753881 h 1753881"/>
                  <a:gd name="connsiteX3" fmla="*/ 0 w 1960530"/>
                  <a:gd name="connsiteY3" fmla="*/ 1740031 h 1753881"/>
                  <a:gd name="connsiteX0" fmla="*/ 0 w 1960530"/>
                  <a:gd name="connsiteY0" fmla="*/ 1687945 h 1701795"/>
                  <a:gd name="connsiteX1" fmla="*/ 1363334 w 1960530"/>
                  <a:gd name="connsiteY1" fmla="*/ 0 h 1701795"/>
                  <a:gd name="connsiteX2" fmla="*/ 1960530 w 1960530"/>
                  <a:gd name="connsiteY2" fmla="*/ 1701795 h 1701795"/>
                  <a:gd name="connsiteX3" fmla="*/ 0 w 1960530"/>
                  <a:gd name="connsiteY3" fmla="*/ 1687945 h 1701795"/>
                  <a:gd name="connsiteX0" fmla="*/ 0 w 1960530"/>
                  <a:gd name="connsiteY0" fmla="*/ 1718094 h 1731944"/>
                  <a:gd name="connsiteX1" fmla="*/ 1340040 w 1960530"/>
                  <a:gd name="connsiteY1" fmla="*/ 0 h 1731944"/>
                  <a:gd name="connsiteX2" fmla="*/ 1960530 w 1960530"/>
                  <a:gd name="connsiteY2" fmla="*/ 1731944 h 1731944"/>
                  <a:gd name="connsiteX3" fmla="*/ 0 w 1960530"/>
                  <a:gd name="connsiteY3" fmla="*/ 1718094 h 1731944"/>
                  <a:gd name="connsiteX0" fmla="*/ 0 w 1960530"/>
                  <a:gd name="connsiteY0" fmla="*/ 1708043 h 1721893"/>
                  <a:gd name="connsiteX1" fmla="*/ 1347805 w 1960530"/>
                  <a:gd name="connsiteY1" fmla="*/ 0 h 1721893"/>
                  <a:gd name="connsiteX2" fmla="*/ 1960530 w 1960530"/>
                  <a:gd name="connsiteY2" fmla="*/ 1721893 h 1721893"/>
                  <a:gd name="connsiteX3" fmla="*/ 0 w 1960530"/>
                  <a:gd name="connsiteY3" fmla="*/ 1708043 h 1721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60530" h="1721893">
                    <a:moveTo>
                      <a:pt x="0" y="1708043"/>
                    </a:moveTo>
                    <a:lnTo>
                      <a:pt x="1347805" y="0"/>
                    </a:lnTo>
                    <a:lnTo>
                      <a:pt x="1960530" y="1721893"/>
                    </a:lnTo>
                    <a:lnTo>
                      <a:pt x="0" y="1708043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等腰三角形 15"/>
              <p:cNvSpPr/>
              <p:nvPr/>
            </p:nvSpPr>
            <p:spPr>
              <a:xfrm rot="19291348">
                <a:off x="1844890" y="2246920"/>
                <a:ext cx="1975832" cy="1289312"/>
              </a:xfrm>
              <a:custGeom>
                <a:avLst/>
                <a:gdLst>
                  <a:gd name="connsiteX0" fmla="*/ 0 w 1422400"/>
                  <a:gd name="connsiteY0" fmla="*/ 1272729 h 1272729"/>
                  <a:gd name="connsiteX1" fmla="*/ 711200 w 1422400"/>
                  <a:gd name="connsiteY1" fmla="*/ 0 h 1272729"/>
                  <a:gd name="connsiteX2" fmla="*/ 1422400 w 1422400"/>
                  <a:gd name="connsiteY2" fmla="*/ 1272729 h 1272729"/>
                  <a:gd name="connsiteX3" fmla="*/ 0 w 1422400"/>
                  <a:gd name="connsiteY3" fmla="*/ 1272729 h 1272729"/>
                  <a:gd name="connsiteX0" fmla="*/ 0 w 1727276"/>
                  <a:gd name="connsiteY0" fmla="*/ 1452206 h 1452206"/>
                  <a:gd name="connsiteX1" fmla="*/ 1016076 w 1727276"/>
                  <a:gd name="connsiteY1" fmla="*/ 0 h 1452206"/>
                  <a:gd name="connsiteX2" fmla="*/ 1727276 w 1727276"/>
                  <a:gd name="connsiteY2" fmla="*/ 1272729 h 1452206"/>
                  <a:gd name="connsiteX3" fmla="*/ 0 w 1727276"/>
                  <a:gd name="connsiteY3" fmla="*/ 1452206 h 1452206"/>
                  <a:gd name="connsiteX0" fmla="*/ 0 w 1727276"/>
                  <a:gd name="connsiteY0" fmla="*/ 1167474 h 1167474"/>
                  <a:gd name="connsiteX1" fmla="*/ 1292677 w 1727276"/>
                  <a:gd name="connsiteY1" fmla="*/ 0 h 1167474"/>
                  <a:gd name="connsiteX2" fmla="*/ 1727276 w 1727276"/>
                  <a:gd name="connsiteY2" fmla="*/ 987997 h 1167474"/>
                  <a:gd name="connsiteX3" fmla="*/ 0 w 1727276"/>
                  <a:gd name="connsiteY3" fmla="*/ 1167474 h 1167474"/>
                  <a:gd name="connsiteX0" fmla="*/ 0 w 1721932"/>
                  <a:gd name="connsiteY0" fmla="*/ 1167474 h 1178422"/>
                  <a:gd name="connsiteX1" fmla="*/ 1292677 w 1721932"/>
                  <a:gd name="connsiteY1" fmla="*/ 0 h 1178422"/>
                  <a:gd name="connsiteX2" fmla="*/ 1721932 w 1721932"/>
                  <a:gd name="connsiteY2" fmla="*/ 1178422 h 1178422"/>
                  <a:gd name="connsiteX3" fmla="*/ 0 w 1721932"/>
                  <a:gd name="connsiteY3" fmla="*/ 1167474 h 1178422"/>
                  <a:gd name="connsiteX0" fmla="*/ 0 w 1721932"/>
                  <a:gd name="connsiteY0" fmla="*/ 1308706 h 1319654"/>
                  <a:gd name="connsiteX1" fmla="*/ 1421150 w 1721932"/>
                  <a:gd name="connsiteY1" fmla="*/ 0 h 1319654"/>
                  <a:gd name="connsiteX2" fmla="*/ 1721932 w 1721932"/>
                  <a:gd name="connsiteY2" fmla="*/ 1319654 h 1319654"/>
                  <a:gd name="connsiteX3" fmla="*/ 0 w 1721932"/>
                  <a:gd name="connsiteY3" fmla="*/ 1308706 h 1319654"/>
                  <a:gd name="connsiteX0" fmla="*/ 0 w 2096662"/>
                  <a:gd name="connsiteY0" fmla="*/ 1308706 h 1308706"/>
                  <a:gd name="connsiteX1" fmla="*/ 1421150 w 2096662"/>
                  <a:gd name="connsiteY1" fmla="*/ 0 h 1308706"/>
                  <a:gd name="connsiteX2" fmla="*/ 2096662 w 2096662"/>
                  <a:gd name="connsiteY2" fmla="*/ 1276812 h 1308706"/>
                  <a:gd name="connsiteX3" fmla="*/ 0 w 2096662"/>
                  <a:gd name="connsiteY3" fmla="*/ 1308706 h 1308706"/>
                  <a:gd name="connsiteX0" fmla="*/ 0 w 1975832"/>
                  <a:gd name="connsiteY0" fmla="*/ 1308706 h 1326782"/>
                  <a:gd name="connsiteX1" fmla="*/ 1421150 w 1975832"/>
                  <a:gd name="connsiteY1" fmla="*/ 0 h 1326782"/>
                  <a:gd name="connsiteX2" fmla="*/ 1975832 w 1975832"/>
                  <a:gd name="connsiteY2" fmla="*/ 1326782 h 1326782"/>
                  <a:gd name="connsiteX3" fmla="*/ 0 w 1975832"/>
                  <a:gd name="connsiteY3" fmla="*/ 1308706 h 1326782"/>
                  <a:gd name="connsiteX0" fmla="*/ 0 w 1975832"/>
                  <a:gd name="connsiteY0" fmla="*/ 1271236 h 1289312"/>
                  <a:gd name="connsiteX1" fmla="*/ 1488705 w 1975832"/>
                  <a:gd name="connsiteY1" fmla="*/ 0 h 1289312"/>
                  <a:gd name="connsiteX2" fmla="*/ 1975832 w 1975832"/>
                  <a:gd name="connsiteY2" fmla="*/ 1289312 h 1289312"/>
                  <a:gd name="connsiteX3" fmla="*/ 0 w 1975832"/>
                  <a:gd name="connsiteY3" fmla="*/ 1271236 h 1289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75832" h="1289312">
                    <a:moveTo>
                      <a:pt x="0" y="1271236"/>
                    </a:moveTo>
                    <a:lnTo>
                      <a:pt x="1488705" y="0"/>
                    </a:lnTo>
                    <a:lnTo>
                      <a:pt x="1975832" y="1289312"/>
                    </a:lnTo>
                    <a:lnTo>
                      <a:pt x="0" y="1271236"/>
                    </a:lnTo>
                    <a:close/>
                  </a:path>
                </a:pathLst>
              </a:custGeom>
              <a:solidFill>
                <a:srgbClr val="D6009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身体"/>
            <p:cNvGrpSpPr/>
            <p:nvPr/>
          </p:nvGrpSpPr>
          <p:grpSpPr>
            <a:xfrm rot="1044185">
              <a:off x="4193431" y="622079"/>
              <a:ext cx="1086178" cy="641292"/>
              <a:chOff x="2823257" y="2614410"/>
              <a:chExt cx="4420524" cy="2642723"/>
            </a:xfrm>
          </p:grpSpPr>
          <p:sp>
            <p:nvSpPr>
              <p:cNvPr id="12" name="直角三角形 158"/>
              <p:cNvSpPr/>
              <p:nvPr/>
            </p:nvSpPr>
            <p:spPr>
              <a:xfrm rot="7802093">
                <a:off x="2824051" y="2733568"/>
                <a:ext cx="584200" cy="585788"/>
              </a:xfrm>
              <a:prstGeom prst="rt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直角三角形 4"/>
              <p:cNvSpPr/>
              <p:nvPr/>
            </p:nvSpPr>
            <p:spPr>
              <a:xfrm rot="20722384">
                <a:off x="5661780" y="3518194"/>
                <a:ext cx="1582001" cy="1738939"/>
              </a:xfrm>
              <a:custGeom>
                <a:avLst/>
                <a:gdLst>
                  <a:gd name="connsiteX0" fmla="*/ 0 w 1040580"/>
                  <a:gd name="connsiteY0" fmla="*/ 1603491 h 1603491"/>
                  <a:gd name="connsiteX1" fmla="*/ 0 w 1040580"/>
                  <a:gd name="connsiteY1" fmla="*/ 0 h 1603491"/>
                  <a:gd name="connsiteX2" fmla="*/ 1040580 w 1040580"/>
                  <a:gd name="connsiteY2" fmla="*/ 1603491 h 1603491"/>
                  <a:gd name="connsiteX3" fmla="*/ 0 w 1040580"/>
                  <a:gd name="connsiteY3" fmla="*/ 1603491 h 1603491"/>
                  <a:gd name="connsiteX0" fmla="*/ 0 w 1040580"/>
                  <a:gd name="connsiteY0" fmla="*/ 1601086 h 1601086"/>
                  <a:gd name="connsiteX1" fmla="*/ 9216 w 1040580"/>
                  <a:gd name="connsiteY1" fmla="*/ 0 h 1601086"/>
                  <a:gd name="connsiteX2" fmla="*/ 1040580 w 1040580"/>
                  <a:gd name="connsiteY2" fmla="*/ 1601086 h 1601086"/>
                  <a:gd name="connsiteX3" fmla="*/ 0 w 1040580"/>
                  <a:gd name="connsiteY3" fmla="*/ 1601086 h 1601086"/>
                  <a:gd name="connsiteX0" fmla="*/ 0 w 1040580"/>
                  <a:gd name="connsiteY0" fmla="*/ 1602689 h 1602689"/>
                  <a:gd name="connsiteX1" fmla="*/ 3072 w 1040580"/>
                  <a:gd name="connsiteY1" fmla="*/ 0 h 1602689"/>
                  <a:gd name="connsiteX2" fmla="*/ 1040580 w 1040580"/>
                  <a:gd name="connsiteY2" fmla="*/ 1602689 h 1602689"/>
                  <a:gd name="connsiteX3" fmla="*/ 0 w 1040580"/>
                  <a:gd name="connsiteY3" fmla="*/ 1602689 h 1602689"/>
                  <a:gd name="connsiteX0" fmla="*/ 0 w 1285252"/>
                  <a:gd name="connsiteY0" fmla="*/ 1602689 h 1795696"/>
                  <a:gd name="connsiteX1" fmla="*/ 3072 w 1285252"/>
                  <a:gd name="connsiteY1" fmla="*/ 0 h 1795696"/>
                  <a:gd name="connsiteX2" fmla="*/ 1285252 w 1285252"/>
                  <a:gd name="connsiteY2" fmla="*/ 1795696 h 1795696"/>
                  <a:gd name="connsiteX3" fmla="*/ 0 w 1285252"/>
                  <a:gd name="connsiteY3" fmla="*/ 1602689 h 1795696"/>
                  <a:gd name="connsiteX0" fmla="*/ 34389 w 1282180"/>
                  <a:gd name="connsiteY0" fmla="*/ 1609638 h 1795696"/>
                  <a:gd name="connsiteX1" fmla="*/ 0 w 1282180"/>
                  <a:gd name="connsiteY1" fmla="*/ 0 h 1795696"/>
                  <a:gd name="connsiteX2" fmla="*/ 1282180 w 1282180"/>
                  <a:gd name="connsiteY2" fmla="*/ 1795696 h 1795696"/>
                  <a:gd name="connsiteX3" fmla="*/ 34389 w 1282180"/>
                  <a:gd name="connsiteY3" fmla="*/ 1609638 h 1795696"/>
                  <a:gd name="connsiteX0" fmla="*/ 51382 w 1282180"/>
                  <a:gd name="connsiteY0" fmla="*/ 1622478 h 1795696"/>
                  <a:gd name="connsiteX1" fmla="*/ 0 w 1282180"/>
                  <a:gd name="connsiteY1" fmla="*/ 0 h 1795696"/>
                  <a:gd name="connsiteX2" fmla="*/ 1282180 w 1282180"/>
                  <a:gd name="connsiteY2" fmla="*/ 1795696 h 1795696"/>
                  <a:gd name="connsiteX3" fmla="*/ 51382 w 1282180"/>
                  <a:gd name="connsiteY3" fmla="*/ 1622478 h 1795696"/>
                  <a:gd name="connsiteX0" fmla="*/ 56064 w 1282180"/>
                  <a:gd name="connsiteY0" fmla="*/ 1623346 h 1795696"/>
                  <a:gd name="connsiteX1" fmla="*/ 0 w 1282180"/>
                  <a:gd name="connsiteY1" fmla="*/ 0 h 1795696"/>
                  <a:gd name="connsiteX2" fmla="*/ 1282180 w 1282180"/>
                  <a:gd name="connsiteY2" fmla="*/ 1795696 h 1795696"/>
                  <a:gd name="connsiteX3" fmla="*/ 56064 w 1282180"/>
                  <a:gd name="connsiteY3" fmla="*/ 1623346 h 1795696"/>
                  <a:gd name="connsiteX0" fmla="*/ 56064 w 1582001"/>
                  <a:gd name="connsiteY0" fmla="*/ 1623346 h 1738939"/>
                  <a:gd name="connsiteX1" fmla="*/ 0 w 1582001"/>
                  <a:gd name="connsiteY1" fmla="*/ 0 h 1738939"/>
                  <a:gd name="connsiteX2" fmla="*/ 1582001 w 1582001"/>
                  <a:gd name="connsiteY2" fmla="*/ 1738939 h 1738939"/>
                  <a:gd name="connsiteX3" fmla="*/ 56064 w 1582001"/>
                  <a:gd name="connsiteY3" fmla="*/ 1623346 h 1738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82001" h="1738939">
                    <a:moveTo>
                      <a:pt x="56064" y="1623346"/>
                    </a:moveTo>
                    <a:lnTo>
                      <a:pt x="0" y="0"/>
                    </a:lnTo>
                    <a:lnTo>
                      <a:pt x="1582001" y="1738939"/>
                    </a:lnTo>
                    <a:lnTo>
                      <a:pt x="56064" y="1623346"/>
                    </a:lnTo>
                    <a:close/>
                  </a:path>
                </a:pathLst>
              </a:custGeom>
              <a:solidFill>
                <a:srgbClr val="D6009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矩形 2"/>
              <p:cNvSpPr/>
              <p:nvPr/>
            </p:nvSpPr>
            <p:spPr>
              <a:xfrm>
                <a:off x="3078051" y="2614410"/>
                <a:ext cx="2459864" cy="1574576"/>
              </a:xfrm>
              <a:custGeom>
                <a:avLst/>
                <a:gdLst>
                  <a:gd name="connsiteX0" fmla="*/ 0 w 1815921"/>
                  <a:gd name="connsiteY0" fmla="*/ 0 h 1403798"/>
                  <a:gd name="connsiteX1" fmla="*/ 1815921 w 1815921"/>
                  <a:gd name="connsiteY1" fmla="*/ 0 h 1403798"/>
                  <a:gd name="connsiteX2" fmla="*/ 1815921 w 1815921"/>
                  <a:gd name="connsiteY2" fmla="*/ 1403798 h 1403798"/>
                  <a:gd name="connsiteX3" fmla="*/ 0 w 1815921"/>
                  <a:gd name="connsiteY3" fmla="*/ 1403798 h 1403798"/>
                  <a:gd name="connsiteX4" fmla="*/ 0 w 1815921"/>
                  <a:gd name="connsiteY4" fmla="*/ 0 h 1403798"/>
                  <a:gd name="connsiteX0" fmla="*/ 0 w 2472743"/>
                  <a:gd name="connsiteY0" fmla="*/ 0 h 1584102"/>
                  <a:gd name="connsiteX1" fmla="*/ 2472743 w 2472743"/>
                  <a:gd name="connsiteY1" fmla="*/ 180304 h 1584102"/>
                  <a:gd name="connsiteX2" fmla="*/ 2472743 w 2472743"/>
                  <a:gd name="connsiteY2" fmla="*/ 1584102 h 1584102"/>
                  <a:gd name="connsiteX3" fmla="*/ 656822 w 2472743"/>
                  <a:gd name="connsiteY3" fmla="*/ 1584102 h 1584102"/>
                  <a:gd name="connsiteX4" fmla="*/ 0 w 2472743"/>
                  <a:gd name="connsiteY4" fmla="*/ 0 h 1584102"/>
                  <a:gd name="connsiteX0" fmla="*/ 0 w 2472743"/>
                  <a:gd name="connsiteY0" fmla="*/ 0 h 1584102"/>
                  <a:gd name="connsiteX1" fmla="*/ 2472743 w 2472743"/>
                  <a:gd name="connsiteY1" fmla="*/ 180304 h 1584102"/>
                  <a:gd name="connsiteX2" fmla="*/ 2459864 w 2472743"/>
                  <a:gd name="connsiteY2" fmla="*/ 1210615 h 1584102"/>
                  <a:gd name="connsiteX3" fmla="*/ 656822 w 2472743"/>
                  <a:gd name="connsiteY3" fmla="*/ 1584102 h 1584102"/>
                  <a:gd name="connsiteX4" fmla="*/ 0 w 2472743"/>
                  <a:gd name="connsiteY4" fmla="*/ 0 h 1584102"/>
                  <a:gd name="connsiteX0" fmla="*/ 0 w 2459864"/>
                  <a:gd name="connsiteY0" fmla="*/ 0 h 1584102"/>
                  <a:gd name="connsiteX1" fmla="*/ 2253802 w 2459864"/>
                  <a:gd name="connsiteY1" fmla="*/ 347730 h 1584102"/>
                  <a:gd name="connsiteX2" fmla="*/ 2459864 w 2459864"/>
                  <a:gd name="connsiteY2" fmla="*/ 1210615 h 1584102"/>
                  <a:gd name="connsiteX3" fmla="*/ 656822 w 2459864"/>
                  <a:gd name="connsiteY3" fmla="*/ 1584102 h 1584102"/>
                  <a:gd name="connsiteX4" fmla="*/ 0 w 2459864"/>
                  <a:gd name="connsiteY4" fmla="*/ 0 h 1584102"/>
                  <a:gd name="connsiteX0" fmla="*/ 0 w 2459864"/>
                  <a:gd name="connsiteY0" fmla="*/ 0 h 1579339"/>
                  <a:gd name="connsiteX1" fmla="*/ 2253802 w 2459864"/>
                  <a:gd name="connsiteY1" fmla="*/ 347730 h 1579339"/>
                  <a:gd name="connsiteX2" fmla="*/ 2459864 w 2459864"/>
                  <a:gd name="connsiteY2" fmla="*/ 1210615 h 1579339"/>
                  <a:gd name="connsiteX3" fmla="*/ 666347 w 2459864"/>
                  <a:gd name="connsiteY3" fmla="*/ 1579339 h 1579339"/>
                  <a:gd name="connsiteX4" fmla="*/ 0 w 2459864"/>
                  <a:gd name="connsiteY4" fmla="*/ 0 h 1579339"/>
                  <a:gd name="connsiteX0" fmla="*/ 0 w 2459864"/>
                  <a:gd name="connsiteY0" fmla="*/ 0 h 1579339"/>
                  <a:gd name="connsiteX1" fmla="*/ 2253802 w 2459864"/>
                  <a:gd name="connsiteY1" fmla="*/ 347730 h 1579339"/>
                  <a:gd name="connsiteX2" fmla="*/ 2459864 w 2459864"/>
                  <a:gd name="connsiteY2" fmla="*/ 1210615 h 1579339"/>
                  <a:gd name="connsiteX3" fmla="*/ 661584 w 2459864"/>
                  <a:gd name="connsiteY3" fmla="*/ 1579339 h 1579339"/>
                  <a:gd name="connsiteX4" fmla="*/ 0 w 2459864"/>
                  <a:gd name="connsiteY4" fmla="*/ 0 h 1579339"/>
                  <a:gd name="connsiteX0" fmla="*/ 0 w 2459864"/>
                  <a:gd name="connsiteY0" fmla="*/ 0 h 1574576"/>
                  <a:gd name="connsiteX1" fmla="*/ 2253802 w 2459864"/>
                  <a:gd name="connsiteY1" fmla="*/ 347730 h 1574576"/>
                  <a:gd name="connsiteX2" fmla="*/ 2459864 w 2459864"/>
                  <a:gd name="connsiteY2" fmla="*/ 1210615 h 1574576"/>
                  <a:gd name="connsiteX3" fmla="*/ 659203 w 2459864"/>
                  <a:gd name="connsiteY3" fmla="*/ 1574576 h 1574576"/>
                  <a:gd name="connsiteX4" fmla="*/ 0 w 2459864"/>
                  <a:gd name="connsiteY4" fmla="*/ 0 h 1574576"/>
                  <a:gd name="connsiteX0" fmla="*/ 0 w 2459864"/>
                  <a:gd name="connsiteY0" fmla="*/ 0 h 1574576"/>
                  <a:gd name="connsiteX1" fmla="*/ 2253802 w 2459864"/>
                  <a:gd name="connsiteY1" fmla="*/ 347730 h 1574576"/>
                  <a:gd name="connsiteX2" fmla="*/ 2459864 w 2459864"/>
                  <a:gd name="connsiteY2" fmla="*/ 1210615 h 1574576"/>
                  <a:gd name="connsiteX3" fmla="*/ 656822 w 2459864"/>
                  <a:gd name="connsiteY3" fmla="*/ 1574576 h 1574576"/>
                  <a:gd name="connsiteX4" fmla="*/ 0 w 2459864"/>
                  <a:gd name="connsiteY4" fmla="*/ 0 h 1574576"/>
                  <a:gd name="connsiteX0" fmla="*/ 0 w 2459864"/>
                  <a:gd name="connsiteY0" fmla="*/ 0 h 1579338"/>
                  <a:gd name="connsiteX1" fmla="*/ 2253802 w 2459864"/>
                  <a:gd name="connsiteY1" fmla="*/ 347730 h 1579338"/>
                  <a:gd name="connsiteX2" fmla="*/ 2459864 w 2459864"/>
                  <a:gd name="connsiteY2" fmla="*/ 1210615 h 1579338"/>
                  <a:gd name="connsiteX3" fmla="*/ 656822 w 2459864"/>
                  <a:gd name="connsiteY3" fmla="*/ 1579338 h 1579338"/>
                  <a:gd name="connsiteX4" fmla="*/ 0 w 2459864"/>
                  <a:gd name="connsiteY4" fmla="*/ 0 h 1579338"/>
                  <a:gd name="connsiteX0" fmla="*/ 0 w 2459864"/>
                  <a:gd name="connsiteY0" fmla="*/ 0 h 1572194"/>
                  <a:gd name="connsiteX1" fmla="*/ 2253802 w 2459864"/>
                  <a:gd name="connsiteY1" fmla="*/ 347730 h 1572194"/>
                  <a:gd name="connsiteX2" fmla="*/ 2459864 w 2459864"/>
                  <a:gd name="connsiteY2" fmla="*/ 1210615 h 1572194"/>
                  <a:gd name="connsiteX3" fmla="*/ 659203 w 2459864"/>
                  <a:gd name="connsiteY3" fmla="*/ 1572194 h 1572194"/>
                  <a:gd name="connsiteX4" fmla="*/ 0 w 2459864"/>
                  <a:gd name="connsiteY4" fmla="*/ 0 h 1572194"/>
                  <a:gd name="connsiteX0" fmla="*/ 0 w 2459864"/>
                  <a:gd name="connsiteY0" fmla="*/ 0 h 1574575"/>
                  <a:gd name="connsiteX1" fmla="*/ 2253802 w 2459864"/>
                  <a:gd name="connsiteY1" fmla="*/ 347730 h 1574575"/>
                  <a:gd name="connsiteX2" fmla="*/ 2459864 w 2459864"/>
                  <a:gd name="connsiteY2" fmla="*/ 1210615 h 1574575"/>
                  <a:gd name="connsiteX3" fmla="*/ 656822 w 2459864"/>
                  <a:gd name="connsiteY3" fmla="*/ 1574575 h 1574575"/>
                  <a:gd name="connsiteX4" fmla="*/ 0 w 2459864"/>
                  <a:gd name="connsiteY4" fmla="*/ 0 h 1574575"/>
                  <a:gd name="connsiteX0" fmla="*/ 0 w 2459864"/>
                  <a:gd name="connsiteY0" fmla="*/ 0 h 1572194"/>
                  <a:gd name="connsiteX1" fmla="*/ 2253802 w 2459864"/>
                  <a:gd name="connsiteY1" fmla="*/ 347730 h 1572194"/>
                  <a:gd name="connsiteX2" fmla="*/ 2459864 w 2459864"/>
                  <a:gd name="connsiteY2" fmla="*/ 1210615 h 1572194"/>
                  <a:gd name="connsiteX3" fmla="*/ 649679 w 2459864"/>
                  <a:gd name="connsiteY3" fmla="*/ 1572194 h 1572194"/>
                  <a:gd name="connsiteX4" fmla="*/ 0 w 2459864"/>
                  <a:gd name="connsiteY4" fmla="*/ 0 h 1572194"/>
                  <a:gd name="connsiteX0" fmla="*/ 0 w 2459864"/>
                  <a:gd name="connsiteY0" fmla="*/ 0 h 1572194"/>
                  <a:gd name="connsiteX1" fmla="*/ 2253802 w 2459864"/>
                  <a:gd name="connsiteY1" fmla="*/ 347730 h 1572194"/>
                  <a:gd name="connsiteX2" fmla="*/ 2459864 w 2459864"/>
                  <a:gd name="connsiteY2" fmla="*/ 1210615 h 1572194"/>
                  <a:gd name="connsiteX3" fmla="*/ 644917 w 2459864"/>
                  <a:gd name="connsiteY3" fmla="*/ 1572194 h 1572194"/>
                  <a:gd name="connsiteX4" fmla="*/ 0 w 2459864"/>
                  <a:gd name="connsiteY4" fmla="*/ 0 h 1572194"/>
                  <a:gd name="connsiteX0" fmla="*/ 0 w 2459864"/>
                  <a:gd name="connsiteY0" fmla="*/ 0 h 1574576"/>
                  <a:gd name="connsiteX1" fmla="*/ 2253802 w 2459864"/>
                  <a:gd name="connsiteY1" fmla="*/ 347730 h 1574576"/>
                  <a:gd name="connsiteX2" fmla="*/ 2459864 w 2459864"/>
                  <a:gd name="connsiteY2" fmla="*/ 1210615 h 1574576"/>
                  <a:gd name="connsiteX3" fmla="*/ 647298 w 2459864"/>
                  <a:gd name="connsiteY3" fmla="*/ 1574576 h 1574576"/>
                  <a:gd name="connsiteX4" fmla="*/ 0 w 2459864"/>
                  <a:gd name="connsiteY4" fmla="*/ 0 h 1574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59864" h="1574576">
                    <a:moveTo>
                      <a:pt x="0" y="0"/>
                    </a:moveTo>
                    <a:lnTo>
                      <a:pt x="2253802" y="347730"/>
                    </a:lnTo>
                    <a:lnTo>
                      <a:pt x="2459864" y="1210615"/>
                    </a:lnTo>
                    <a:lnTo>
                      <a:pt x="647298" y="15745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直角三角形 3"/>
              <p:cNvSpPr/>
              <p:nvPr/>
            </p:nvSpPr>
            <p:spPr>
              <a:xfrm rot="10800000">
                <a:off x="3725408" y="3814081"/>
                <a:ext cx="1973978" cy="698950"/>
              </a:xfrm>
              <a:custGeom>
                <a:avLst/>
                <a:gdLst>
                  <a:gd name="connsiteX0" fmla="*/ 0 w 2061029"/>
                  <a:gd name="connsiteY0" fmla="*/ 682172 h 682172"/>
                  <a:gd name="connsiteX1" fmla="*/ 0 w 2061029"/>
                  <a:gd name="connsiteY1" fmla="*/ 0 h 682172"/>
                  <a:gd name="connsiteX2" fmla="*/ 2061029 w 2061029"/>
                  <a:gd name="connsiteY2" fmla="*/ 682172 h 682172"/>
                  <a:gd name="connsiteX3" fmla="*/ 0 w 2061029"/>
                  <a:gd name="connsiteY3" fmla="*/ 682172 h 682172"/>
                  <a:gd name="connsiteX0" fmla="*/ 0 w 2340429"/>
                  <a:gd name="connsiteY0" fmla="*/ 682172 h 809172"/>
                  <a:gd name="connsiteX1" fmla="*/ 0 w 2340429"/>
                  <a:gd name="connsiteY1" fmla="*/ 0 h 809172"/>
                  <a:gd name="connsiteX2" fmla="*/ 2340429 w 2340429"/>
                  <a:gd name="connsiteY2" fmla="*/ 809172 h 809172"/>
                  <a:gd name="connsiteX3" fmla="*/ 0 w 2340429"/>
                  <a:gd name="connsiteY3" fmla="*/ 682172 h 809172"/>
                  <a:gd name="connsiteX0" fmla="*/ 558800 w 2340429"/>
                  <a:gd name="connsiteY0" fmla="*/ 1183822 h 1183822"/>
                  <a:gd name="connsiteX1" fmla="*/ 0 w 2340429"/>
                  <a:gd name="connsiteY1" fmla="*/ 0 h 1183822"/>
                  <a:gd name="connsiteX2" fmla="*/ 2340429 w 2340429"/>
                  <a:gd name="connsiteY2" fmla="*/ 809172 h 1183822"/>
                  <a:gd name="connsiteX3" fmla="*/ 558800 w 2340429"/>
                  <a:gd name="connsiteY3" fmla="*/ 1183822 h 1183822"/>
                  <a:gd name="connsiteX0" fmla="*/ 222250 w 2003879"/>
                  <a:gd name="connsiteY0" fmla="*/ 618672 h 618672"/>
                  <a:gd name="connsiteX1" fmla="*/ 0 w 2003879"/>
                  <a:gd name="connsiteY1" fmla="*/ 0 h 618672"/>
                  <a:gd name="connsiteX2" fmla="*/ 2003879 w 2003879"/>
                  <a:gd name="connsiteY2" fmla="*/ 244022 h 618672"/>
                  <a:gd name="connsiteX3" fmla="*/ 222250 w 2003879"/>
                  <a:gd name="connsiteY3" fmla="*/ 618672 h 618672"/>
                  <a:gd name="connsiteX0" fmla="*/ 196850 w 1978479"/>
                  <a:gd name="connsiteY0" fmla="*/ 675822 h 675822"/>
                  <a:gd name="connsiteX1" fmla="*/ 0 w 1978479"/>
                  <a:gd name="connsiteY1" fmla="*/ 0 h 675822"/>
                  <a:gd name="connsiteX2" fmla="*/ 1978479 w 1978479"/>
                  <a:gd name="connsiteY2" fmla="*/ 301172 h 675822"/>
                  <a:gd name="connsiteX3" fmla="*/ 196850 w 1978479"/>
                  <a:gd name="connsiteY3" fmla="*/ 675822 h 675822"/>
                  <a:gd name="connsiteX0" fmla="*/ 184150 w 1965779"/>
                  <a:gd name="connsiteY0" fmla="*/ 685347 h 685347"/>
                  <a:gd name="connsiteX1" fmla="*/ 0 w 1965779"/>
                  <a:gd name="connsiteY1" fmla="*/ 0 h 685347"/>
                  <a:gd name="connsiteX2" fmla="*/ 1965779 w 1965779"/>
                  <a:gd name="connsiteY2" fmla="*/ 310697 h 685347"/>
                  <a:gd name="connsiteX3" fmla="*/ 184150 w 1965779"/>
                  <a:gd name="connsiteY3" fmla="*/ 685347 h 685347"/>
                  <a:gd name="connsiteX0" fmla="*/ 184150 w 1984829"/>
                  <a:gd name="connsiteY0" fmla="*/ 685347 h 685347"/>
                  <a:gd name="connsiteX1" fmla="*/ 0 w 1984829"/>
                  <a:gd name="connsiteY1" fmla="*/ 0 h 685347"/>
                  <a:gd name="connsiteX2" fmla="*/ 1984829 w 1984829"/>
                  <a:gd name="connsiteY2" fmla="*/ 310697 h 685347"/>
                  <a:gd name="connsiteX3" fmla="*/ 184150 w 1984829"/>
                  <a:gd name="connsiteY3" fmla="*/ 685347 h 685347"/>
                  <a:gd name="connsiteX0" fmla="*/ 184150 w 1984829"/>
                  <a:gd name="connsiteY0" fmla="*/ 685347 h 685347"/>
                  <a:gd name="connsiteX1" fmla="*/ 0 w 1984829"/>
                  <a:gd name="connsiteY1" fmla="*/ 0 h 685347"/>
                  <a:gd name="connsiteX2" fmla="*/ 1984829 w 1984829"/>
                  <a:gd name="connsiteY2" fmla="*/ 317047 h 685347"/>
                  <a:gd name="connsiteX3" fmla="*/ 184150 w 1984829"/>
                  <a:gd name="connsiteY3" fmla="*/ 685347 h 685347"/>
                  <a:gd name="connsiteX0" fmla="*/ 184150 w 1988004"/>
                  <a:gd name="connsiteY0" fmla="*/ 685347 h 685347"/>
                  <a:gd name="connsiteX1" fmla="*/ 0 w 1988004"/>
                  <a:gd name="connsiteY1" fmla="*/ 0 h 685347"/>
                  <a:gd name="connsiteX2" fmla="*/ 1988004 w 1988004"/>
                  <a:gd name="connsiteY2" fmla="*/ 320222 h 685347"/>
                  <a:gd name="connsiteX3" fmla="*/ 184150 w 1988004"/>
                  <a:gd name="connsiteY3" fmla="*/ 685347 h 685347"/>
                  <a:gd name="connsiteX0" fmla="*/ 184150 w 1997529"/>
                  <a:gd name="connsiteY0" fmla="*/ 685347 h 685347"/>
                  <a:gd name="connsiteX1" fmla="*/ 0 w 1997529"/>
                  <a:gd name="connsiteY1" fmla="*/ 0 h 685347"/>
                  <a:gd name="connsiteX2" fmla="*/ 1997529 w 1997529"/>
                  <a:gd name="connsiteY2" fmla="*/ 313872 h 685347"/>
                  <a:gd name="connsiteX3" fmla="*/ 184150 w 1997529"/>
                  <a:gd name="connsiteY3" fmla="*/ 685347 h 685347"/>
                  <a:gd name="connsiteX0" fmla="*/ 184150 w 1997529"/>
                  <a:gd name="connsiteY0" fmla="*/ 694872 h 694872"/>
                  <a:gd name="connsiteX1" fmla="*/ 0 w 1997529"/>
                  <a:gd name="connsiteY1" fmla="*/ 0 h 694872"/>
                  <a:gd name="connsiteX2" fmla="*/ 1997529 w 1997529"/>
                  <a:gd name="connsiteY2" fmla="*/ 313872 h 694872"/>
                  <a:gd name="connsiteX3" fmla="*/ 184150 w 1997529"/>
                  <a:gd name="connsiteY3" fmla="*/ 694872 h 694872"/>
                  <a:gd name="connsiteX0" fmla="*/ 191293 w 1997529"/>
                  <a:gd name="connsiteY0" fmla="*/ 694872 h 694872"/>
                  <a:gd name="connsiteX1" fmla="*/ 0 w 1997529"/>
                  <a:gd name="connsiteY1" fmla="*/ 0 h 694872"/>
                  <a:gd name="connsiteX2" fmla="*/ 1997529 w 1997529"/>
                  <a:gd name="connsiteY2" fmla="*/ 313872 h 694872"/>
                  <a:gd name="connsiteX3" fmla="*/ 191293 w 1997529"/>
                  <a:gd name="connsiteY3" fmla="*/ 694872 h 694872"/>
                  <a:gd name="connsiteX0" fmla="*/ 186530 w 1997529"/>
                  <a:gd name="connsiteY0" fmla="*/ 694872 h 694872"/>
                  <a:gd name="connsiteX1" fmla="*/ 0 w 1997529"/>
                  <a:gd name="connsiteY1" fmla="*/ 0 h 694872"/>
                  <a:gd name="connsiteX2" fmla="*/ 1997529 w 1997529"/>
                  <a:gd name="connsiteY2" fmla="*/ 313872 h 694872"/>
                  <a:gd name="connsiteX3" fmla="*/ 186530 w 1997529"/>
                  <a:gd name="connsiteY3" fmla="*/ 694872 h 694872"/>
                  <a:gd name="connsiteX0" fmla="*/ 186530 w 1992767"/>
                  <a:gd name="connsiteY0" fmla="*/ 694872 h 694872"/>
                  <a:gd name="connsiteX1" fmla="*/ 0 w 1992767"/>
                  <a:gd name="connsiteY1" fmla="*/ 0 h 694872"/>
                  <a:gd name="connsiteX2" fmla="*/ 1992767 w 1992767"/>
                  <a:gd name="connsiteY2" fmla="*/ 313872 h 694872"/>
                  <a:gd name="connsiteX3" fmla="*/ 186530 w 1992767"/>
                  <a:gd name="connsiteY3" fmla="*/ 694872 h 694872"/>
                  <a:gd name="connsiteX0" fmla="*/ 186530 w 1989592"/>
                  <a:gd name="connsiteY0" fmla="*/ 694872 h 694872"/>
                  <a:gd name="connsiteX1" fmla="*/ 0 w 1989592"/>
                  <a:gd name="connsiteY1" fmla="*/ 0 h 694872"/>
                  <a:gd name="connsiteX2" fmla="*/ 1989592 w 1989592"/>
                  <a:gd name="connsiteY2" fmla="*/ 313872 h 694872"/>
                  <a:gd name="connsiteX3" fmla="*/ 186530 w 1989592"/>
                  <a:gd name="connsiteY3" fmla="*/ 694872 h 694872"/>
                  <a:gd name="connsiteX0" fmla="*/ 186530 w 1989592"/>
                  <a:gd name="connsiteY0" fmla="*/ 694872 h 694872"/>
                  <a:gd name="connsiteX1" fmla="*/ 0 w 1989592"/>
                  <a:gd name="connsiteY1" fmla="*/ 0 h 694872"/>
                  <a:gd name="connsiteX2" fmla="*/ 1989592 w 1989592"/>
                  <a:gd name="connsiteY2" fmla="*/ 317047 h 694872"/>
                  <a:gd name="connsiteX3" fmla="*/ 186530 w 1989592"/>
                  <a:gd name="connsiteY3" fmla="*/ 694872 h 694872"/>
                  <a:gd name="connsiteX0" fmla="*/ 186530 w 1989592"/>
                  <a:gd name="connsiteY0" fmla="*/ 694872 h 694872"/>
                  <a:gd name="connsiteX1" fmla="*/ 0 w 1989592"/>
                  <a:gd name="connsiteY1" fmla="*/ 0 h 694872"/>
                  <a:gd name="connsiteX2" fmla="*/ 1989592 w 1989592"/>
                  <a:gd name="connsiteY2" fmla="*/ 317047 h 694872"/>
                  <a:gd name="connsiteX3" fmla="*/ 186530 w 1989592"/>
                  <a:gd name="connsiteY3" fmla="*/ 694872 h 694872"/>
                  <a:gd name="connsiteX0" fmla="*/ 186530 w 1992767"/>
                  <a:gd name="connsiteY0" fmla="*/ 694872 h 694872"/>
                  <a:gd name="connsiteX1" fmla="*/ 0 w 1992767"/>
                  <a:gd name="connsiteY1" fmla="*/ 0 h 694872"/>
                  <a:gd name="connsiteX2" fmla="*/ 1992767 w 1992767"/>
                  <a:gd name="connsiteY2" fmla="*/ 317047 h 694872"/>
                  <a:gd name="connsiteX3" fmla="*/ 186530 w 1992767"/>
                  <a:gd name="connsiteY3" fmla="*/ 694872 h 694872"/>
                  <a:gd name="connsiteX0" fmla="*/ 186530 w 1999117"/>
                  <a:gd name="connsiteY0" fmla="*/ 694872 h 694872"/>
                  <a:gd name="connsiteX1" fmla="*/ 0 w 1999117"/>
                  <a:gd name="connsiteY1" fmla="*/ 0 h 694872"/>
                  <a:gd name="connsiteX2" fmla="*/ 1999117 w 1999117"/>
                  <a:gd name="connsiteY2" fmla="*/ 317047 h 694872"/>
                  <a:gd name="connsiteX3" fmla="*/ 186530 w 1999117"/>
                  <a:gd name="connsiteY3" fmla="*/ 694872 h 694872"/>
                  <a:gd name="connsiteX0" fmla="*/ 186530 w 1989592"/>
                  <a:gd name="connsiteY0" fmla="*/ 694872 h 694872"/>
                  <a:gd name="connsiteX1" fmla="*/ 0 w 1989592"/>
                  <a:gd name="connsiteY1" fmla="*/ 0 h 694872"/>
                  <a:gd name="connsiteX2" fmla="*/ 1989592 w 1989592"/>
                  <a:gd name="connsiteY2" fmla="*/ 320222 h 694872"/>
                  <a:gd name="connsiteX3" fmla="*/ 186530 w 1989592"/>
                  <a:gd name="connsiteY3" fmla="*/ 694872 h 694872"/>
                  <a:gd name="connsiteX0" fmla="*/ 186530 w 1995942"/>
                  <a:gd name="connsiteY0" fmla="*/ 694872 h 694872"/>
                  <a:gd name="connsiteX1" fmla="*/ 0 w 1995942"/>
                  <a:gd name="connsiteY1" fmla="*/ 0 h 694872"/>
                  <a:gd name="connsiteX2" fmla="*/ 1995942 w 1995942"/>
                  <a:gd name="connsiteY2" fmla="*/ 323397 h 694872"/>
                  <a:gd name="connsiteX3" fmla="*/ 186530 w 1995942"/>
                  <a:gd name="connsiteY3" fmla="*/ 694872 h 694872"/>
                  <a:gd name="connsiteX0" fmla="*/ 180180 w 1989592"/>
                  <a:gd name="connsiteY0" fmla="*/ 704397 h 704397"/>
                  <a:gd name="connsiteX1" fmla="*/ 0 w 1989592"/>
                  <a:gd name="connsiteY1" fmla="*/ 0 h 704397"/>
                  <a:gd name="connsiteX2" fmla="*/ 1989592 w 1989592"/>
                  <a:gd name="connsiteY2" fmla="*/ 332922 h 704397"/>
                  <a:gd name="connsiteX3" fmla="*/ 180180 w 1989592"/>
                  <a:gd name="connsiteY3" fmla="*/ 704397 h 704397"/>
                  <a:gd name="connsiteX0" fmla="*/ 173830 w 1983242"/>
                  <a:gd name="connsiteY0" fmla="*/ 694872 h 694872"/>
                  <a:gd name="connsiteX1" fmla="*/ 0 w 1983242"/>
                  <a:gd name="connsiteY1" fmla="*/ 0 h 694872"/>
                  <a:gd name="connsiteX2" fmla="*/ 1983242 w 1983242"/>
                  <a:gd name="connsiteY2" fmla="*/ 323397 h 694872"/>
                  <a:gd name="connsiteX3" fmla="*/ 173830 w 1983242"/>
                  <a:gd name="connsiteY3" fmla="*/ 694872 h 694872"/>
                  <a:gd name="connsiteX0" fmla="*/ 177005 w 1986417"/>
                  <a:gd name="connsiteY0" fmla="*/ 694872 h 694872"/>
                  <a:gd name="connsiteX1" fmla="*/ 0 w 1986417"/>
                  <a:gd name="connsiteY1" fmla="*/ 0 h 694872"/>
                  <a:gd name="connsiteX2" fmla="*/ 1986417 w 1986417"/>
                  <a:gd name="connsiteY2" fmla="*/ 323397 h 694872"/>
                  <a:gd name="connsiteX3" fmla="*/ 177005 w 1986417"/>
                  <a:gd name="connsiteY3" fmla="*/ 694872 h 694872"/>
                  <a:gd name="connsiteX0" fmla="*/ 164566 w 1973978"/>
                  <a:gd name="connsiteY0" fmla="*/ 698950 h 698950"/>
                  <a:gd name="connsiteX1" fmla="*/ 0 w 1973978"/>
                  <a:gd name="connsiteY1" fmla="*/ 0 h 698950"/>
                  <a:gd name="connsiteX2" fmla="*/ 1973978 w 1973978"/>
                  <a:gd name="connsiteY2" fmla="*/ 327475 h 698950"/>
                  <a:gd name="connsiteX3" fmla="*/ 164566 w 1973978"/>
                  <a:gd name="connsiteY3" fmla="*/ 698950 h 698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73978" h="698950">
                    <a:moveTo>
                      <a:pt x="164566" y="698950"/>
                    </a:moveTo>
                    <a:lnTo>
                      <a:pt x="0" y="0"/>
                    </a:lnTo>
                    <a:lnTo>
                      <a:pt x="1973978" y="327475"/>
                    </a:lnTo>
                    <a:lnTo>
                      <a:pt x="164566" y="69895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前翅膀"/>
            <p:cNvGrpSpPr/>
            <p:nvPr/>
          </p:nvGrpSpPr>
          <p:grpSpPr>
            <a:xfrm rot="1044185">
              <a:off x="4507389" y="373608"/>
              <a:ext cx="1150170" cy="640522"/>
              <a:chOff x="2389243" y="1423041"/>
              <a:chExt cx="4680956" cy="2639549"/>
            </a:xfrm>
          </p:grpSpPr>
          <p:sp>
            <p:nvSpPr>
              <p:cNvPr id="9" name="直角三角形 7"/>
              <p:cNvSpPr/>
              <p:nvPr/>
            </p:nvSpPr>
            <p:spPr>
              <a:xfrm>
                <a:off x="2389243" y="2123614"/>
                <a:ext cx="2510973" cy="1938976"/>
              </a:xfrm>
              <a:custGeom>
                <a:avLst/>
                <a:gdLst>
                  <a:gd name="connsiteX0" fmla="*/ 0 w 5428343"/>
                  <a:gd name="connsiteY0" fmla="*/ 2845210 h 2845210"/>
                  <a:gd name="connsiteX1" fmla="*/ 0 w 5428343"/>
                  <a:gd name="connsiteY1" fmla="*/ 0 h 2845210"/>
                  <a:gd name="connsiteX2" fmla="*/ 5428343 w 5428343"/>
                  <a:gd name="connsiteY2" fmla="*/ 2845210 h 2845210"/>
                  <a:gd name="connsiteX3" fmla="*/ 0 w 5428343"/>
                  <a:gd name="connsiteY3" fmla="*/ 2845210 h 2845210"/>
                  <a:gd name="connsiteX0" fmla="*/ 0 w 5428343"/>
                  <a:gd name="connsiteY0" fmla="*/ 2932296 h 2932296"/>
                  <a:gd name="connsiteX1" fmla="*/ 3497943 w 5428343"/>
                  <a:gd name="connsiteY1" fmla="*/ 0 h 2932296"/>
                  <a:gd name="connsiteX2" fmla="*/ 5428343 w 5428343"/>
                  <a:gd name="connsiteY2" fmla="*/ 2932296 h 2932296"/>
                  <a:gd name="connsiteX3" fmla="*/ 0 w 5428343"/>
                  <a:gd name="connsiteY3" fmla="*/ 2932296 h 2932296"/>
                  <a:gd name="connsiteX0" fmla="*/ 0 w 5428343"/>
                  <a:gd name="connsiteY0" fmla="*/ 2554925 h 2554925"/>
                  <a:gd name="connsiteX1" fmla="*/ 1712686 w 5428343"/>
                  <a:gd name="connsiteY1" fmla="*/ 0 h 2554925"/>
                  <a:gd name="connsiteX2" fmla="*/ 5428343 w 5428343"/>
                  <a:gd name="connsiteY2" fmla="*/ 2554925 h 2554925"/>
                  <a:gd name="connsiteX3" fmla="*/ 0 w 5428343"/>
                  <a:gd name="connsiteY3" fmla="*/ 2554925 h 2554925"/>
                  <a:gd name="connsiteX0" fmla="*/ 0 w 7649029"/>
                  <a:gd name="connsiteY0" fmla="*/ 2554925 h 2554925"/>
                  <a:gd name="connsiteX1" fmla="*/ 1712686 w 7649029"/>
                  <a:gd name="connsiteY1" fmla="*/ 0 h 2554925"/>
                  <a:gd name="connsiteX2" fmla="*/ 7649029 w 7649029"/>
                  <a:gd name="connsiteY2" fmla="*/ 2075953 h 2554925"/>
                  <a:gd name="connsiteX3" fmla="*/ 0 w 7649029"/>
                  <a:gd name="connsiteY3" fmla="*/ 2554925 h 2554925"/>
                  <a:gd name="connsiteX0" fmla="*/ 0 w 7649029"/>
                  <a:gd name="connsiteY0" fmla="*/ 2772640 h 2772640"/>
                  <a:gd name="connsiteX1" fmla="*/ 1611086 w 7649029"/>
                  <a:gd name="connsiteY1" fmla="*/ 0 h 2772640"/>
                  <a:gd name="connsiteX2" fmla="*/ 7649029 w 7649029"/>
                  <a:gd name="connsiteY2" fmla="*/ 2293668 h 2772640"/>
                  <a:gd name="connsiteX3" fmla="*/ 0 w 7649029"/>
                  <a:gd name="connsiteY3" fmla="*/ 2772640 h 2772640"/>
                  <a:gd name="connsiteX0" fmla="*/ 0 w 7881258"/>
                  <a:gd name="connsiteY0" fmla="*/ 2816183 h 2816183"/>
                  <a:gd name="connsiteX1" fmla="*/ 1843315 w 7881258"/>
                  <a:gd name="connsiteY1" fmla="*/ 0 h 2816183"/>
                  <a:gd name="connsiteX2" fmla="*/ 7881258 w 7881258"/>
                  <a:gd name="connsiteY2" fmla="*/ 2293668 h 2816183"/>
                  <a:gd name="connsiteX3" fmla="*/ 0 w 7881258"/>
                  <a:gd name="connsiteY3" fmla="*/ 2816183 h 2816183"/>
                  <a:gd name="connsiteX0" fmla="*/ 0 w 7881258"/>
                  <a:gd name="connsiteY0" fmla="*/ 3120983 h 3120983"/>
                  <a:gd name="connsiteX1" fmla="*/ 1727200 w 7881258"/>
                  <a:gd name="connsiteY1" fmla="*/ 0 h 3120983"/>
                  <a:gd name="connsiteX2" fmla="*/ 7881258 w 7881258"/>
                  <a:gd name="connsiteY2" fmla="*/ 2598468 h 3120983"/>
                  <a:gd name="connsiteX3" fmla="*/ 0 w 7881258"/>
                  <a:gd name="connsiteY3" fmla="*/ 3120983 h 3120983"/>
                  <a:gd name="connsiteX0" fmla="*/ 0 w 7881258"/>
                  <a:gd name="connsiteY0" fmla="*/ 3114633 h 3114633"/>
                  <a:gd name="connsiteX1" fmla="*/ 1724025 w 7881258"/>
                  <a:gd name="connsiteY1" fmla="*/ 0 h 3114633"/>
                  <a:gd name="connsiteX2" fmla="*/ 7881258 w 7881258"/>
                  <a:gd name="connsiteY2" fmla="*/ 2592118 h 3114633"/>
                  <a:gd name="connsiteX3" fmla="*/ 0 w 7881258"/>
                  <a:gd name="connsiteY3" fmla="*/ 3114633 h 3114633"/>
                  <a:gd name="connsiteX0" fmla="*/ 0 w 7881258"/>
                  <a:gd name="connsiteY0" fmla="*/ 1866404 h 1866404"/>
                  <a:gd name="connsiteX1" fmla="*/ 1114425 w 7881258"/>
                  <a:gd name="connsiteY1" fmla="*/ 0 h 1866404"/>
                  <a:gd name="connsiteX2" fmla="*/ 7881258 w 7881258"/>
                  <a:gd name="connsiteY2" fmla="*/ 1343889 h 1866404"/>
                  <a:gd name="connsiteX3" fmla="*/ 0 w 7881258"/>
                  <a:gd name="connsiteY3" fmla="*/ 1866404 h 1866404"/>
                  <a:gd name="connsiteX0" fmla="*/ 0 w 2510973"/>
                  <a:gd name="connsiteY0" fmla="*/ 1866404 h 1866404"/>
                  <a:gd name="connsiteX1" fmla="*/ 1114425 w 2510973"/>
                  <a:gd name="connsiteY1" fmla="*/ 0 h 1866404"/>
                  <a:gd name="connsiteX2" fmla="*/ 2510973 w 2510973"/>
                  <a:gd name="connsiteY2" fmla="*/ 1648689 h 1866404"/>
                  <a:gd name="connsiteX3" fmla="*/ 0 w 2510973"/>
                  <a:gd name="connsiteY3" fmla="*/ 1866404 h 1866404"/>
                  <a:gd name="connsiteX0" fmla="*/ 0 w 2510973"/>
                  <a:gd name="connsiteY0" fmla="*/ 1866404 h 1866404"/>
                  <a:gd name="connsiteX1" fmla="*/ 1114425 w 2510973"/>
                  <a:gd name="connsiteY1" fmla="*/ 0 h 1866404"/>
                  <a:gd name="connsiteX2" fmla="*/ 2510973 w 2510973"/>
                  <a:gd name="connsiteY2" fmla="*/ 1692232 h 1866404"/>
                  <a:gd name="connsiteX3" fmla="*/ 0 w 2510973"/>
                  <a:gd name="connsiteY3" fmla="*/ 1866404 h 1866404"/>
                  <a:gd name="connsiteX0" fmla="*/ 0 w 2510973"/>
                  <a:gd name="connsiteY0" fmla="*/ 1880919 h 1880919"/>
                  <a:gd name="connsiteX1" fmla="*/ 1767567 w 2510973"/>
                  <a:gd name="connsiteY1" fmla="*/ 0 h 1880919"/>
                  <a:gd name="connsiteX2" fmla="*/ 2510973 w 2510973"/>
                  <a:gd name="connsiteY2" fmla="*/ 1706747 h 1880919"/>
                  <a:gd name="connsiteX3" fmla="*/ 0 w 2510973"/>
                  <a:gd name="connsiteY3" fmla="*/ 1880919 h 1880919"/>
                  <a:gd name="connsiteX0" fmla="*/ 0 w 2510973"/>
                  <a:gd name="connsiteY0" fmla="*/ 1895433 h 1895433"/>
                  <a:gd name="connsiteX1" fmla="*/ 1724024 w 2510973"/>
                  <a:gd name="connsiteY1" fmla="*/ 0 h 1895433"/>
                  <a:gd name="connsiteX2" fmla="*/ 2510973 w 2510973"/>
                  <a:gd name="connsiteY2" fmla="*/ 1721261 h 1895433"/>
                  <a:gd name="connsiteX3" fmla="*/ 0 w 2510973"/>
                  <a:gd name="connsiteY3" fmla="*/ 1895433 h 1895433"/>
                  <a:gd name="connsiteX0" fmla="*/ 0 w 2510973"/>
                  <a:gd name="connsiteY0" fmla="*/ 1938976 h 1938976"/>
                  <a:gd name="connsiteX1" fmla="*/ 1840138 w 2510973"/>
                  <a:gd name="connsiteY1" fmla="*/ 0 h 1938976"/>
                  <a:gd name="connsiteX2" fmla="*/ 2510973 w 2510973"/>
                  <a:gd name="connsiteY2" fmla="*/ 1764804 h 1938976"/>
                  <a:gd name="connsiteX3" fmla="*/ 0 w 2510973"/>
                  <a:gd name="connsiteY3" fmla="*/ 1938976 h 1938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10973" h="1938976">
                    <a:moveTo>
                      <a:pt x="0" y="1938976"/>
                    </a:moveTo>
                    <a:lnTo>
                      <a:pt x="1840138" y="0"/>
                    </a:lnTo>
                    <a:lnTo>
                      <a:pt x="2510973" y="1764804"/>
                    </a:lnTo>
                    <a:lnTo>
                      <a:pt x="0" y="1938976"/>
                    </a:lnTo>
                    <a:close/>
                  </a:path>
                </a:pathLst>
              </a:custGeom>
              <a:solidFill>
                <a:srgbClr val="EA157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直角三角形 7"/>
              <p:cNvSpPr/>
              <p:nvPr/>
            </p:nvSpPr>
            <p:spPr>
              <a:xfrm rot="10800000">
                <a:off x="4225564" y="2127361"/>
                <a:ext cx="2010911" cy="1764804"/>
              </a:xfrm>
              <a:custGeom>
                <a:avLst/>
                <a:gdLst>
                  <a:gd name="connsiteX0" fmla="*/ 0 w 5428343"/>
                  <a:gd name="connsiteY0" fmla="*/ 2845210 h 2845210"/>
                  <a:gd name="connsiteX1" fmla="*/ 0 w 5428343"/>
                  <a:gd name="connsiteY1" fmla="*/ 0 h 2845210"/>
                  <a:gd name="connsiteX2" fmla="*/ 5428343 w 5428343"/>
                  <a:gd name="connsiteY2" fmla="*/ 2845210 h 2845210"/>
                  <a:gd name="connsiteX3" fmla="*/ 0 w 5428343"/>
                  <a:gd name="connsiteY3" fmla="*/ 2845210 h 2845210"/>
                  <a:gd name="connsiteX0" fmla="*/ 0 w 5428343"/>
                  <a:gd name="connsiteY0" fmla="*/ 2932296 h 2932296"/>
                  <a:gd name="connsiteX1" fmla="*/ 3497943 w 5428343"/>
                  <a:gd name="connsiteY1" fmla="*/ 0 h 2932296"/>
                  <a:gd name="connsiteX2" fmla="*/ 5428343 w 5428343"/>
                  <a:gd name="connsiteY2" fmla="*/ 2932296 h 2932296"/>
                  <a:gd name="connsiteX3" fmla="*/ 0 w 5428343"/>
                  <a:gd name="connsiteY3" fmla="*/ 2932296 h 2932296"/>
                  <a:gd name="connsiteX0" fmla="*/ 0 w 5428343"/>
                  <a:gd name="connsiteY0" fmla="*/ 2554925 h 2554925"/>
                  <a:gd name="connsiteX1" fmla="*/ 1712686 w 5428343"/>
                  <a:gd name="connsiteY1" fmla="*/ 0 h 2554925"/>
                  <a:gd name="connsiteX2" fmla="*/ 5428343 w 5428343"/>
                  <a:gd name="connsiteY2" fmla="*/ 2554925 h 2554925"/>
                  <a:gd name="connsiteX3" fmla="*/ 0 w 5428343"/>
                  <a:gd name="connsiteY3" fmla="*/ 2554925 h 2554925"/>
                  <a:gd name="connsiteX0" fmla="*/ 0 w 7649029"/>
                  <a:gd name="connsiteY0" fmla="*/ 2554925 h 2554925"/>
                  <a:gd name="connsiteX1" fmla="*/ 1712686 w 7649029"/>
                  <a:gd name="connsiteY1" fmla="*/ 0 h 2554925"/>
                  <a:gd name="connsiteX2" fmla="*/ 7649029 w 7649029"/>
                  <a:gd name="connsiteY2" fmla="*/ 2075953 h 2554925"/>
                  <a:gd name="connsiteX3" fmla="*/ 0 w 7649029"/>
                  <a:gd name="connsiteY3" fmla="*/ 2554925 h 2554925"/>
                  <a:gd name="connsiteX0" fmla="*/ 0 w 7649029"/>
                  <a:gd name="connsiteY0" fmla="*/ 2772640 h 2772640"/>
                  <a:gd name="connsiteX1" fmla="*/ 1611086 w 7649029"/>
                  <a:gd name="connsiteY1" fmla="*/ 0 h 2772640"/>
                  <a:gd name="connsiteX2" fmla="*/ 7649029 w 7649029"/>
                  <a:gd name="connsiteY2" fmla="*/ 2293668 h 2772640"/>
                  <a:gd name="connsiteX3" fmla="*/ 0 w 7649029"/>
                  <a:gd name="connsiteY3" fmla="*/ 2772640 h 2772640"/>
                  <a:gd name="connsiteX0" fmla="*/ 0 w 7881258"/>
                  <a:gd name="connsiteY0" fmla="*/ 2816183 h 2816183"/>
                  <a:gd name="connsiteX1" fmla="*/ 1843315 w 7881258"/>
                  <a:gd name="connsiteY1" fmla="*/ 0 h 2816183"/>
                  <a:gd name="connsiteX2" fmla="*/ 7881258 w 7881258"/>
                  <a:gd name="connsiteY2" fmla="*/ 2293668 h 2816183"/>
                  <a:gd name="connsiteX3" fmla="*/ 0 w 7881258"/>
                  <a:gd name="connsiteY3" fmla="*/ 2816183 h 2816183"/>
                  <a:gd name="connsiteX0" fmla="*/ 0 w 7881258"/>
                  <a:gd name="connsiteY0" fmla="*/ 3120983 h 3120983"/>
                  <a:gd name="connsiteX1" fmla="*/ 1727200 w 7881258"/>
                  <a:gd name="connsiteY1" fmla="*/ 0 h 3120983"/>
                  <a:gd name="connsiteX2" fmla="*/ 7881258 w 7881258"/>
                  <a:gd name="connsiteY2" fmla="*/ 2598468 h 3120983"/>
                  <a:gd name="connsiteX3" fmla="*/ 0 w 7881258"/>
                  <a:gd name="connsiteY3" fmla="*/ 3120983 h 3120983"/>
                  <a:gd name="connsiteX0" fmla="*/ 0 w 7881258"/>
                  <a:gd name="connsiteY0" fmla="*/ 3114633 h 3114633"/>
                  <a:gd name="connsiteX1" fmla="*/ 1724025 w 7881258"/>
                  <a:gd name="connsiteY1" fmla="*/ 0 h 3114633"/>
                  <a:gd name="connsiteX2" fmla="*/ 7881258 w 7881258"/>
                  <a:gd name="connsiteY2" fmla="*/ 2592118 h 3114633"/>
                  <a:gd name="connsiteX3" fmla="*/ 0 w 7881258"/>
                  <a:gd name="connsiteY3" fmla="*/ 3114633 h 3114633"/>
                  <a:gd name="connsiteX0" fmla="*/ 0 w 7881258"/>
                  <a:gd name="connsiteY0" fmla="*/ 1866404 h 1866404"/>
                  <a:gd name="connsiteX1" fmla="*/ 1114425 w 7881258"/>
                  <a:gd name="connsiteY1" fmla="*/ 0 h 1866404"/>
                  <a:gd name="connsiteX2" fmla="*/ 7881258 w 7881258"/>
                  <a:gd name="connsiteY2" fmla="*/ 1343889 h 1866404"/>
                  <a:gd name="connsiteX3" fmla="*/ 0 w 7881258"/>
                  <a:gd name="connsiteY3" fmla="*/ 1866404 h 1866404"/>
                  <a:gd name="connsiteX0" fmla="*/ 0 w 2510973"/>
                  <a:gd name="connsiteY0" fmla="*/ 1866404 h 1866404"/>
                  <a:gd name="connsiteX1" fmla="*/ 1114425 w 2510973"/>
                  <a:gd name="connsiteY1" fmla="*/ 0 h 1866404"/>
                  <a:gd name="connsiteX2" fmla="*/ 2510973 w 2510973"/>
                  <a:gd name="connsiteY2" fmla="*/ 1648689 h 1866404"/>
                  <a:gd name="connsiteX3" fmla="*/ 0 w 2510973"/>
                  <a:gd name="connsiteY3" fmla="*/ 1866404 h 1866404"/>
                  <a:gd name="connsiteX0" fmla="*/ 0 w 2510973"/>
                  <a:gd name="connsiteY0" fmla="*/ 1866404 h 1866404"/>
                  <a:gd name="connsiteX1" fmla="*/ 1114425 w 2510973"/>
                  <a:gd name="connsiteY1" fmla="*/ 0 h 1866404"/>
                  <a:gd name="connsiteX2" fmla="*/ 2510973 w 2510973"/>
                  <a:gd name="connsiteY2" fmla="*/ 1692232 h 1866404"/>
                  <a:gd name="connsiteX3" fmla="*/ 0 w 2510973"/>
                  <a:gd name="connsiteY3" fmla="*/ 1866404 h 1866404"/>
                  <a:gd name="connsiteX0" fmla="*/ 0 w 2510973"/>
                  <a:gd name="connsiteY0" fmla="*/ 1880919 h 1880919"/>
                  <a:gd name="connsiteX1" fmla="*/ 1767567 w 2510973"/>
                  <a:gd name="connsiteY1" fmla="*/ 0 h 1880919"/>
                  <a:gd name="connsiteX2" fmla="*/ 2510973 w 2510973"/>
                  <a:gd name="connsiteY2" fmla="*/ 1706747 h 1880919"/>
                  <a:gd name="connsiteX3" fmla="*/ 0 w 2510973"/>
                  <a:gd name="connsiteY3" fmla="*/ 1880919 h 1880919"/>
                  <a:gd name="connsiteX0" fmla="*/ 0 w 2510973"/>
                  <a:gd name="connsiteY0" fmla="*/ 1895433 h 1895433"/>
                  <a:gd name="connsiteX1" fmla="*/ 1724024 w 2510973"/>
                  <a:gd name="connsiteY1" fmla="*/ 0 h 1895433"/>
                  <a:gd name="connsiteX2" fmla="*/ 2510973 w 2510973"/>
                  <a:gd name="connsiteY2" fmla="*/ 1721261 h 1895433"/>
                  <a:gd name="connsiteX3" fmla="*/ 0 w 2510973"/>
                  <a:gd name="connsiteY3" fmla="*/ 1895433 h 1895433"/>
                  <a:gd name="connsiteX0" fmla="*/ 0 w 2510973"/>
                  <a:gd name="connsiteY0" fmla="*/ 1938976 h 1938976"/>
                  <a:gd name="connsiteX1" fmla="*/ 1840138 w 2510973"/>
                  <a:gd name="connsiteY1" fmla="*/ 0 h 1938976"/>
                  <a:gd name="connsiteX2" fmla="*/ 2510973 w 2510973"/>
                  <a:gd name="connsiteY2" fmla="*/ 1764804 h 1938976"/>
                  <a:gd name="connsiteX3" fmla="*/ 0 w 2510973"/>
                  <a:gd name="connsiteY3" fmla="*/ 1938976 h 1938976"/>
                  <a:gd name="connsiteX0" fmla="*/ 0 w 1929948"/>
                  <a:gd name="connsiteY0" fmla="*/ 1324614 h 1764804"/>
                  <a:gd name="connsiteX1" fmla="*/ 1259113 w 1929948"/>
                  <a:gd name="connsiteY1" fmla="*/ 0 h 1764804"/>
                  <a:gd name="connsiteX2" fmla="*/ 1929948 w 1929948"/>
                  <a:gd name="connsiteY2" fmla="*/ 1764804 h 1764804"/>
                  <a:gd name="connsiteX3" fmla="*/ 0 w 1929948"/>
                  <a:gd name="connsiteY3" fmla="*/ 1324614 h 1764804"/>
                  <a:gd name="connsiteX0" fmla="*/ 0 w 2010911"/>
                  <a:gd name="connsiteY0" fmla="*/ 1005527 h 1764804"/>
                  <a:gd name="connsiteX1" fmla="*/ 1340076 w 2010911"/>
                  <a:gd name="connsiteY1" fmla="*/ 0 h 1764804"/>
                  <a:gd name="connsiteX2" fmla="*/ 2010911 w 2010911"/>
                  <a:gd name="connsiteY2" fmla="*/ 1764804 h 1764804"/>
                  <a:gd name="connsiteX3" fmla="*/ 0 w 2010911"/>
                  <a:gd name="connsiteY3" fmla="*/ 1005527 h 1764804"/>
                  <a:gd name="connsiteX0" fmla="*/ 0 w 2010911"/>
                  <a:gd name="connsiteY0" fmla="*/ 1005527 h 1764804"/>
                  <a:gd name="connsiteX1" fmla="*/ 1349601 w 2010911"/>
                  <a:gd name="connsiteY1" fmla="*/ 0 h 1764804"/>
                  <a:gd name="connsiteX2" fmla="*/ 2010911 w 2010911"/>
                  <a:gd name="connsiteY2" fmla="*/ 1764804 h 1764804"/>
                  <a:gd name="connsiteX3" fmla="*/ 0 w 2010911"/>
                  <a:gd name="connsiteY3" fmla="*/ 1005527 h 1764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10911" h="1764804">
                    <a:moveTo>
                      <a:pt x="0" y="1005527"/>
                    </a:moveTo>
                    <a:lnTo>
                      <a:pt x="1349601" y="0"/>
                    </a:lnTo>
                    <a:lnTo>
                      <a:pt x="2010911" y="1764804"/>
                    </a:lnTo>
                    <a:lnTo>
                      <a:pt x="0" y="1005527"/>
                    </a:lnTo>
                    <a:close/>
                  </a:path>
                </a:pathLst>
              </a:custGeom>
              <a:solidFill>
                <a:srgbClr val="D6009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直角三角形 7"/>
              <p:cNvSpPr/>
              <p:nvPr/>
            </p:nvSpPr>
            <p:spPr>
              <a:xfrm rot="9126709">
                <a:off x="4436298" y="1423041"/>
                <a:ext cx="2633901" cy="1616128"/>
              </a:xfrm>
              <a:custGeom>
                <a:avLst/>
                <a:gdLst>
                  <a:gd name="connsiteX0" fmla="*/ 0 w 5428343"/>
                  <a:gd name="connsiteY0" fmla="*/ 2845210 h 2845210"/>
                  <a:gd name="connsiteX1" fmla="*/ 0 w 5428343"/>
                  <a:gd name="connsiteY1" fmla="*/ 0 h 2845210"/>
                  <a:gd name="connsiteX2" fmla="*/ 5428343 w 5428343"/>
                  <a:gd name="connsiteY2" fmla="*/ 2845210 h 2845210"/>
                  <a:gd name="connsiteX3" fmla="*/ 0 w 5428343"/>
                  <a:gd name="connsiteY3" fmla="*/ 2845210 h 2845210"/>
                  <a:gd name="connsiteX0" fmla="*/ 0 w 5428343"/>
                  <a:gd name="connsiteY0" fmla="*/ 2932296 h 2932296"/>
                  <a:gd name="connsiteX1" fmla="*/ 3497943 w 5428343"/>
                  <a:gd name="connsiteY1" fmla="*/ 0 h 2932296"/>
                  <a:gd name="connsiteX2" fmla="*/ 5428343 w 5428343"/>
                  <a:gd name="connsiteY2" fmla="*/ 2932296 h 2932296"/>
                  <a:gd name="connsiteX3" fmla="*/ 0 w 5428343"/>
                  <a:gd name="connsiteY3" fmla="*/ 2932296 h 2932296"/>
                  <a:gd name="connsiteX0" fmla="*/ 0 w 5428343"/>
                  <a:gd name="connsiteY0" fmla="*/ 2554925 h 2554925"/>
                  <a:gd name="connsiteX1" fmla="*/ 1712686 w 5428343"/>
                  <a:gd name="connsiteY1" fmla="*/ 0 h 2554925"/>
                  <a:gd name="connsiteX2" fmla="*/ 5428343 w 5428343"/>
                  <a:gd name="connsiteY2" fmla="*/ 2554925 h 2554925"/>
                  <a:gd name="connsiteX3" fmla="*/ 0 w 5428343"/>
                  <a:gd name="connsiteY3" fmla="*/ 2554925 h 2554925"/>
                  <a:gd name="connsiteX0" fmla="*/ 0 w 7649029"/>
                  <a:gd name="connsiteY0" fmla="*/ 2554925 h 2554925"/>
                  <a:gd name="connsiteX1" fmla="*/ 1712686 w 7649029"/>
                  <a:gd name="connsiteY1" fmla="*/ 0 h 2554925"/>
                  <a:gd name="connsiteX2" fmla="*/ 7649029 w 7649029"/>
                  <a:gd name="connsiteY2" fmla="*/ 2075953 h 2554925"/>
                  <a:gd name="connsiteX3" fmla="*/ 0 w 7649029"/>
                  <a:gd name="connsiteY3" fmla="*/ 2554925 h 2554925"/>
                  <a:gd name="connsiteX0" fmla="*/ 0 w 7649029"/>
                  <a:gd name="connsiteY0" fmla="*/ 2772640 h 2772640"/>
                  <a:gd name="connsiteX1" fmla="*/ 1611086 w 7649029"/>
                  <a:gd name="connsiteY1" fmla="*/ 0 h 2772640"/>
                  <a:gd name="connsiteX2" fmla="*/ 7649029 w 7649029"/>
                  <a:gd name="connsiteY2" fmla="*/ 2293668 h 2772640"/>
                  <a:gd name="connsiteX3" fmla="*/ 0 w 7649029"/>
                  <a:gd name="connsiteY3" fmla="*/ 2772640 h 2772640"/>
                  <a:gd name="connsiteX0" fmla="*/ 0 w 7881258"/>
                  <a:gd name="connsiteY0" fmla="*/ 2816183 h 2816183"/>
                  <a:gd name="connsiteX1" fmla="*/ 1843315 w 7881258"/>
                  <a:gd name="connsiteY1" fmla="*/ 0 h 2816183"/>
                  <a:gd name="connsiteX2" fmla="*/ 7881258 w 7881258"/>
                  <a:gd name="connsiteY2" fmla="*/ 2293668 h 2816183"/>
                  <a:gd name="connsiteX3" fmla="*/ 0 w 7881258"/>
                  <a:gd name="connsiteY3" fmla="*/ 2816183 h 2816183"/>
                  <a:gd name="connsiteX0" fmla="*/ 0 w 7881258"/>
                  <a:gd name="connsiteY0" fmla="*/ 3120983 h 3120983"/>
                  <a:gd name="connsiteX1" fmla="*/ 1727200 w 7881258"/>
                  <a:gd name="connsiteY1" fmla="*/ 0 h 3120983"/>
                  <a:gd name="connsiteX2" fmla="*/ 7881258 w 7881258"/>
                  <a:gd name="connsiteY2" fmla="*/ 2598468 h 3120983"/>
                  <a:gd name="connsiteX3" fmla="*/ 0 w 7881258"/>
                  <a:gd name="connsiteY3" fmla="*/ 3120983 h 3120983"/>
                  <a:gd name="connsiteX0" fmla="*/ 0 w 7881258"/>
                  <a:gd name="connsiteY0" fmla="*/ 3114633 h 3114633"/>
                  <a:gd name="connsiteX1" fmla="*/ 1724025 w 7881258"/>
                  <a:gd name="connsiteY1" fmla="*/ 0 h 3114633"/>
                  <a:gd name="connsiteX2" fmla="*/ 7881258 w 7881258"/>
                  <a:gd name="connsiteY2" fmla="*/ 2592118 h 3114633"/>
                  <a:gd name="connsiteX3" fmla="*/ 0 w 7881258"/>
                  <a:gd name="connsiteY3" fmla="*/ 3114633 h 3114633"/>
                  <a:gd name="connsiteX0" fmla="*/ 0 w 7881258"/>
                  <a:gd name="connsiteY0" fmla="*/ 1866404 h 1866404"/>
                  <a:gd name="connsiteX1" fmla="*/ 1114425 w 7881258"/>
                  <a:gd name="connsiteY1" fmla="*/ 0 h 1866404"/>
                  <a:gd name="connsiteX2" fmla="*/ 7881258 w 7881258"/>
                  <a:gd name="connsiteY2" fmla="*/ 1343889 h 1866404"/>
                  <a:gd name="connsiteX3" fmla="*/ 0 w 7881258"/>
                  <a:gd name="connsiteY3" fmla="*/ 1866404 h 1866404"/>
                  <a:gd name="connsiteX0" fmla="*/ 0 w 2510973"/>
                  <a:gd name="connsiteY0" fmla="*/ 1866404 h 1866404"/>
                  <a:gd name="connsiteX1" fmla="*/ 1114425 w 2510973"/>
                  <a:gd name="connsiteY1" fmla="*/ 0 h 1866404"/>
                  <a:gd name="connsiteX2" fmla="*/ 2510973 w 2510973"/>
                  <a:gd name="connsiteY2" fmla="*/ 1648689 h 1866404"/>
                  <a:gd name="connsiteX3" fmla="*/ 0 w 2510973"/>
                  <a:gd name="connsiteY3" fmla="*/ 1866404 h 1866404"/>
                  <a:gd name="connsiteX0" fmla="*/ 0 w 2510973"/>
                  <a:gd name="connsiteY0" fmla="*/ 1866404 h 1866404"/>
                  <a:gd name="connsiteX1" fmla="*/ 1114425 w 2510973"/>
                  <a:gd name="connsiteY1" fmla="*/ 0 h 1866404"/>
                  <a:gd name="connsiteX2" fmla="*/ 2510973 w 2510973"/>
                  <a:gd name="connsiteY2" fmla="*/ 1692232 h 1866404"/>
                  <a:gd name="connsiteX3" fmla="*/ 0 w 2510973"/>
                  <a:gd name="connsiteY3" fmla="*/ 1866404 h 1866404"/>
                  <a:gd name="connsiteX0" fmla="*/ 0 w 2510973"/>
                  <a:gd name="connsiteY0" fmla="*/ 1880919 h 1880919"/>
                  <a:gd name="connsiteX1" fmla="*/ 1767567 w 2510973"/>
                  <a:gd name="connsiteY1" fmla="*/ 0 h 1880919"/>
                  <a:gd name="connsiteX2" fmla="*/ 2510973 w 2510973"/>
                  <a:gd name="connsiteY2" fmla="*/ 1706747 h 1880919"/>
                  <a:gd name="connsiteX3" fmla="*/ 0 w 2510973"/>
                  <a:gd name="connsiteY3" fmla="*/ 1880919 h 1880919"/>
                  <a:gd name="connsiteX0" fmla="*/ 0 w 2510973"/>
                  <a:gd name="connsiteY0" fmla="*/ 1895433 h 1895433"/>
                  <a:gd name="connsiteX1" fmla="*/ 1724024 w 2510973"/>
                  <a:gd name="connsiteY1" fmla="*/ 0 h 1895433"/>
                  <a:gd name="connsiteX2" fmla="*/ 2510973 w 2510973"/>
                  <a:gd name="connsiteY2" fmla="*/ 1721261 h 1895433"/>
                  <a:gd name="connsiteX3" fmla="*/ 0 w 2510973"/>
                  <a:gd name="connsiteY3" fmla="*/ 1895433 h 1895433"/>
                  <a:gd name="connsiteX0" fmla="*/ 0 w 2510973"/>
                  <a:gd name="connsiteY0" fmla="*/ 1938976 h 1938976"/>
                  <a:gd name="connsiteX1" fmla="*/ 1840138 w 2510973"/>
                  <a:gd name="connsiteY1" fmla="*/ 0 h 1938976"/>
                  <a:gd name="connsiteX2" fmla="*/ 2510973 w 2510973"/>
                  <a:gd name="connsiteY2" fmla="*/ 1764804 h 1938976"/>
                  <a:gd name="connsiteX3" fmla="*/ 0 w 2510973"/>
                  <a:gd name="connsiteY3" fmla="*/ 1938976 h 1938976"/>
                  <a:gd name="connsiteX0" fmla="*/ 0 w 1929948"/>
                  <a:gd name="connsiteY0" fmla="*/ 1324614 h 1764804"/>
                  <a:gd name="connsiteX1" fmla="*/ 1259113 w 1929948"/>
                  <a:gd name="connsiteY1" fmla="*/ 0 h 1764804"/>
                  <a:gd name="connsiteX2" fmla="*/ 1929948 w 1929948"/>
                  <a:gd name="connsiteY2" fmla="*/ 1764804 h 1764804"/>
                  <a:gd name="connsiteX3" fmla="*/ 0 w 1929948"/>
                  <a:gd name="connsiteY3" fmla="*/ 1324614 h 1764804"/>
                  <a:gd name="connsiteX0" fmla="*/ 0 w 2010911"/>
                  <a:gd name="connsiteY0" fmla="*/ 1005527 h 1764804"/>
                  <a:gd name="connsiteX1" fmla="*/ 1340076 w 2010911"/>
                  <a:gd name="connsiteY1" fmla="*/ 0 h 1764804"/>
                  <a:gd name="connsiteX2" fmla="*/ 2010911 w 2010911"/>
                  <a:gd name="connsiteY2" fmla="*/ 1764804 h 1764804"/>
                  <a:gd name="connsiteX3" fmla="*/ 0 w 2010911"/>
                  <a:gd name="connsiteY3" fmla="*/ 1005527 h 1764804"/>
                  <a:gd name="connsiteX0" fmla="*/ 0 w 2010911"/>
                  <a:gd name="connsiteY0" fmla="*/ 856524 h 1615801"/>
                  <a:gd name="connsiteX1" fmla="*/ 596668 w 2010911"/>
                  <a:gd name="connsiteY1" fmla="*/ 0 h 1615801"/>
                  <a:gd name="connsiteX2" fmla="*/ 2010911 w 2010911"/>
                  <a:gd name="connsiteY2" fmla="*/ 1615801 h 1615801"/>
                  <a:gd name="connsiteX3" fmla="*/ 0 w 2010911"/>
                  <a:gd name="connsiteY3" fmla="*/ 856524 h 1615801"/>
                  <a:gd name="connsiteX0" fmla="*/ 0 w 2010911"/>
                  <a:gd name="connsiteY0" fmla="*/ 856524 h 1615801"/>
                  <a:gd name="connsiteX1" fmla="*/ 596668 w 2010911"/>
                  <a:gd name="connsiteY1" fmla="*/ 0 h 1615801"/>
                  <a:gd name="connsiteX2" fmla="*/ 2010911 w 2010911"/>
                  <a:gd name="connsiteY2" fmla="*/ 1615801 h 1615801"/>
                  <a:gd name="connsiteX3" fmla="*/ 0 w 2010911"/>
                  <a:gd name="connsiteY3" fmla="*/ 856524 h 1615801"/>
                  <a:gd name="connsiteX0" fmla="*/ 0 w 2006947"/>
                  <a:gd name="connsiteY0" fmla="*/ 856524 h 1602927"/>
                  <a:gd name="connsiteX1" fmla="*/ 596668 w 2006947"/>
                  <a:gd name="connsiteY1" fmla="*/ 0 h 1602927"/>
                  <a:gd name="connsiteX2" fmla="*/ 2006947 w 2006947"/>
                  <a:gd name="connsiteY2" fmla="*/ 1602927 h 1602927"/>
                  <a:gd name="connsiteX3" fmla="*/ 0 w 2006947"/>
                  <a:gd name="connsiteY3" fmla="*/ 856524 h 1602927"/>
                  <a:gd name="connsiteX0" fmla="*/ 0 w 2014045"/>
                  <a:gd name="connsiteY0" fmla="*/ 856524 h 1603091"/>
                  <a:gd name="connsiteX1" fmla="*/ 596668 w 2014045"/>
                  <a:gd name="connsiteY1" fmla="*/ 0 h 1603091"/>
                  <a:gd name="connsiteX2" fmla="*/ 2014045 w 2014045"/>
                  <a:gd name="connsiteY2" fmla="*/ 1603091 h 1603091"/>
                  <a:gd name="connsiteX3" fmla="*/ 0 w 2014045"/>
                  <a:gd name="connsiteY3" fmla="*/ 856524 h 1603091"/>
                  <a:gd name="connsiteX0" fmla="*/ 0 w 2015366"/>
                  <a:gd name="connsiteY0" fmla="*/ 856524 h 1607382"/>
                  <a:gd name="connsiteX1" fmla="*/ 596668 w 2015366"/>
                  <a:gd name="connsiteY1" fmla="*/ 0 h 1607382"/>
                  <a:gd name="connsiteX2" fmla="*/ 2015366 w 2015366"/>
                  <a:gd name="connsiteY2" fmla="*/ 1607382 h 1607382"/>
                  <a:gd name="connsiteX3" fmla="*/ 0 w 2015366"/>
                  <a:gd name="connsiteY3" fmla="*/ 856524 h 1607382"/>
                  <a:gd name="connsiteX0" fmla="*/ 0 w 2015366"/>
                  <a:gd name="connsiteY0" fmla="*/ 858009 h 1608867"/>
                  <a:gd name="connsiteX1" fmla="*/ 593861 w 2015366"/>
                  <a:gd name="connsiteY1" fmla="*/ 0 h 1608867"/>
                  <a:gd name="connsiteX2" fmla="*/ 2015366 w 2015366"/>
                  <a:gd name="connsiteY2" fmla="*/ 1608867 h 1608867"/>
                  <a:gd name="connsiteX3" fmla="*/ 0 w 2015366"/>
                  <a:gd name="connsiteY3" fmla="*/ 858009 h 1608867"/>
                  <a:gd name="connsiteX0" fmla="*/ 0 w 2372755"/>
                  <a:gd name="connsiteY0" fmla="*/ 650915 h 1608867"/>
                  <a:gd name="connsiteX1" fmla="*/ 951250 w 2372755"/>
                  <a:gd name="connsiteY1" fmla="*/ 0 h 1608867"/>
                  <a:gd name="connsiteX2" fmla="*/ 2372755 w 2372755"/>
                  <a:gd name="connsiteY2" fmla="*/ 1608867 h 1608867"/>
                  <a:gd name="connsiteX3" fmla="*/ 0 w 2372755"/>
                  <a:gd name="connsiteY3" fmla="*/ 650915 h 1608867"/>
                  <a:gd name="connsiteX0" fmla="*/ 0 w 2425910"/>
                  <a:gd name="connsiteY0" fmla="*/ 615600 h 1608867"/>
                  <a:gd name="connsiteX1" fmla="*/ 1004405 w 2425910"/>
                  <a:gd name="connsiteY1" fmla="*/ 0 h 1608867"/>
                  <a:gd name="connsiteX2" fmla="*/ 2425910 w 2425910"/>
                  <a:gd name="connsiteY2" fmla="*/ 1608867 h 1608867"/>
                  <a:gd name="connsiteX3" fmla="*/ 0 w 2425910"/>
                  <a:gd name="connsiteY3" fmla="*/ 615600 h 1608867"/>
                  <a:gd name="connsiteX0" fmla="*/ 0 w 2633901"/>
                  <a:gd name="connsiteY0" fmla="*/ 519898 h 1608867"/>
                  <a:gd name="connsiteX1" fmla="*/ 1212396 w 2633901"/>
                  <a:gd name="connsiteY1" fmla="*/ 0 h 1608867"/>
                  <a:gd name="connsiteX2" fmla="*/ 2633901 w 2633901"/>
                  <a:gd name="connsiteY2" fmla="*/ 1608867 h 1608867"/>
                  <a:gd name="connsiteX3" fmla="*/ 0 w 2633901"/>
                  <a:gd name="connsiteY3" fmla="*/ 519898 h 1608867"/>
                  <a:gd name="connsiteX0" fmla="*/ 0 w 2633901"/>
                  <a:gd name="connsiteY0" fmla="*/ 527159 h 1616128"/>
                  <a:gd name="connsiteX1" fmla="*/ 1205463 w 2633901"/>
                  <a:gd name="connsiteY1" fmla="*/ 0 h 1616128"/>
                  <a:gd name="connsiteX2" fmla="*/ 2633901 w 2633901"/>
                  <a:gd name="connsiteY2" fmla="*/ 1616128 h 1616128"/>
                  <a:gd name="connsiteX3" fmla="*/ 0 w 2633901"/>
                  <a:gd name="connsiteY3" fmla="*/ 527159 h 1616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33901" h="1616128">
                    <a:moveTo>
                      <a:pt x="0" y="527159"/>
                    </a:moveTo>
                    <a:lnTo>
                      <a:pt x="1205463" y="0"/>
                    </a:lnTo>
                    <a:lnTo>
                      <a:pt x="2633901" y="1616128"/>
                    </a:lnTo>
                    <a:lnTo>
                      <a:pt x="0" y="527159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" name="Horizontal Scroll 23"/>
          <p:cNvSpPr/>
          <p:nvPr/>
        </p:nvSpPr>
        <p:spPr>
          <a:xfrm>
            <a:off x="144278" y="2328875"/>
            <a:ext cx="1481856" cy="665544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33" name="TextBox 32"/>
          <p:cNvSpPr txBox="1"/>
          <p:nvPr/>
        </p:nvSpPr>
        <p:spPr>
          <a:xfrm>
            <a:off x="1566756" y="2242236"/>
            <a:ext cx="9357360" cy="1539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333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333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6 - BÀI 19: HÌNH CHỮ NHẬT. HÌNH THOI. HÌNH BÌNH HÀNH. HÌNH THANG CÂN</a:t>
            </a:r>
          </a:p>
        </p:txBody>
      </p:sp>
    </p:spTree>
    <p:extLst>
      <p:ext uri="{BB962C8B-B14F-4D97-AF65-F5344CB8AC3E}">
        <p14:creationId xmlns:p14="http://schemas.microsoft.com/office/powerpoint/2010/main" val="421656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 rot="5400000">
            <a:off x="1315596" y="-960622"/>
            <a:ext cx="537884" cy="3129706"/>
          </a:xfrm>
          <a:custGeom>
            <a:avLst/>
            <a:gdLst>
              <a:gd name="connsiteX0" fmla="*/ 121481 w 728869"/>
              <a:gd name="connsiteY0" fmla="*/ 0 h 4296427"/>
              <a:gd name="connsiteX1" fmla="*/ 607388 w 728869"/>
              <a:gd name="connsiteY1" fmla="*/ 0 h 4296427"/>
              <a:gd name="connsiteX2" fmla="*/ 728869 w 728869"/>
              <a:gd name="connsiteY2" fmla="*/ 121481 h 4296427"/>
              <a:gd name="connsiteX3" fmla="*/ 728869 w 728869"/>
              <a:gd name="connsiteY3" fmla="*/ 4296427 h 4296427"/>
              <a:gd name="connsiteX4" fmla="*/ 728869 w 728869"/>
              <a:gd name="connsiteY4" fmla="*/ 4296427 h 4296427"/>
              <a:gd name="connsiteX5" fmla="*/ 0 w 728869"/>
              <a:gd name="connsiteY5" fmla="*/ 4296427 h 4296427"/>
              <a:gd name="connsiteX6" fmla="*/ 0 w 728869"/>
              <a:gd name="connsiteY6" fmla="*/ 4296427 h 4296427"/>
              <a:gd name="connsiteX7" fmla="*/ 0 w 728869"/>
              <a:gd name="connsiteY7" fmla="*/ 121481 h 4296427"/>
              <a:gd name="connsiteX8" fmla="*/ 121481 w 728869"/>
              <a:gd name="connsiteY8" fmla="*/ 0 h 4296427"/>
              <a:gd name="connsiteX0" fmla="*/ 121481 w 728869"/>
              <a:gd name="connsiteY0" fmla="*/ 187779 h 4484206"/>
              <a:gd name="connsiteX1" fmla="*/ 615552 w 728869"/>
              <a:gd name="connsiteY1" fmla="*/ 0 h 4484206"/>
              <a:gd name="connsiteX2" fmla="*/ 728869 w 728869"/>
              <a:gd name="connsiteY2" fmla="*/ 309260 h 4484206"/>
              <a:gd name="connsiteX3" fmla="*/ 728869 w 728869"/>
              <a:gd name="connsiteY3" fmla="*/ 4484206 h 4484206"/>
              <a:gd name="connsiteX4" fmla="*/ 728869 w 728869"/>
              <a:gd name="connsiteY4" fmla="*/ 4484206 h 4484206"/>
              <a:gd name="connsiteX5" fmla="*/ 0 w 728869"/>
              <a:gd name="connsiteY5" fmla="*/ 4484206 h 4484206"/>
              <a:gd name="connsiteX6" fmla="*/ 0 w 728869"/>
              <a:gd name="connsiteY6" fmla="*/ 4484206 h 4484206"/>
              <a:gd name="connsiteX7" fmla="*/ 0 w 728869"/>
              <a:gd name="connsiteY7" fmla="*/ 309260 h 4484206"/>
              <a:gd name="connsiteX8" fmla="*/ 121481 w 728869"/>
              <a:gd name="connsiteY8" fmla="*/ 187779 h 4484206"/>
              <a:gd name="connsiteX0" fmla="*/ 121481 w 728869"/>
              <a:gd name="connsiteY0" fmla="*/ 0 h 4508701"/>
              <a:gd name="connsiteX1" fmla="*/ 615552 w 728869"/>
              <a:gd name="connsiteY1" fmla="*/ 24495 h 4508701"/>
              <a:gd name="connsiteX2" fmla="*/ 728869 w 728869"/>
              <a:gd name="connsiteY2" fmla="*/ 333755 h 4508701"/>
              <a:gd name="connsiteX3" fmla="*/ 728869 w 728869"/>
              <a:gd name="connsiteY3" fmla="*/ 4508701 h 4508701"/>
              <a:gd name="connsiteX4" fmla="*/ 728869 w 728869"/>
              <a:gd name="connsiteY4" fmla="*/ 4508701 h 4508701"/>
              <a:gd name="connsiteX5" fmla="*/ 0 w 728869"/>
              <a:gd name="connsiteY5" fmla="*/ 4508701 h 4508701"/>
              <a:gd name="connsiteX6" fmla="*/ 0 w 728869"/>
              <a:gd name="connsiteY6" fmla="*/ 4508701 h 4508701"/>
              <a:gd name="connsiteX7" fmla="*/ 0 w 728869"/>
              <a:gd name="connsiteY7" fmla="*/ 333755 h 4508701"/>
              <a:gd name="connsiteX8" fmla="*/ 121481 w 728869"/>
              <a:gd name="connsiteY8" fmla="*/ 0 h 4508701"/>
              <a:gd name="connsiteX0" fmla="*/ 170466 w 728869"/>
              <a:gd name="connsiteY0" fmla="*/ 122462 h 4484206"/>
              <a:gd name="connsiteX1" fmla="*/ 615552 w 728869"/>
              <a:gd name="connsiteY1" fmla="*/ 0 h 4484206"/>
              <a:gd name="connsiteX2" fmla="*/ 728869 w 728869"/>
              <a:gd name="connsiteY2" fmla="*/ 309260 h 4484206"/>
              <a:gd name="connsiteX3" fmla="*/ 728869 w 728869"/>
              <a:gd name="connsiteY3" fmla="*/ 4484206 h 4484206"/>
              <a:gd name="connsiteX4" fmla="*/ 728869 w 728869"/>
              <a:gd name="connsiteY4" fmla="*/ 4484206 h 4484206"/>
              <a:gd name="connsiteX5" fmla="*/ 0 w 728869"/>
              <a:gd name="connsiteY5" fmla="*/ 4484206 h 4484206"/>
              <a:gd name="connsiteX6" fmla="*/ 0 w 728869"/>
              <a:gd name="connsiteY6" fmla="*/ 4484206 h 4484206"/>
              <a:gd name="connsiteX7" fmla="*/ 0 w 728869"/>
              <a:gd name="connsiteY7" fmla="*/ 309260 h 4484206"/>
              <a:gd name="connsiteX8" fmla="*/ 170466 w 728869"/>
              <a:gd name="connsiteY8" fmla="*/ 122462 h 4484206"/>
              <a:gd name="connsiteX0" fmla="*/ 170466 w 728869"/>
              <a:gd name="connsiteY0" fmla="*/ 32657 h 4394401"/>
              <a:gd name="connsiteX1" fmla="*/ 542077 w 728869"/>
              <a:gd name="connsiteY1" fmla="*/ 0 h 4394401"/>
              <a:gd name="connsiteX2" fmla="*/ 728869 w 728869"/>
              <a:gd name="connsiteY2" fmla="*/ 219455 h 4394401"/>
              <a:gd name="connsiteX3" fmla="*/ 728869 w 728869"/>
              <a:gd name="connsiteY3" fmla="*/ 4394401 h 4394401"/>
              <a:gd name="connsiteX4" fmla="*/ 728869 w 728869"/>
              <a:gd name="connsiteY4" fmla="*/ 4394401 h 4394401"/>
              <a:gd name="connsiteX5" fmla="*/ 0 w 728869"/>
              <a:gd name="connsiteY5" fmla="*/ 4394401 h 4394401"/>
              <a:gd name="connsiteX6" fmla="*/ 0 w 728869"/>
              <a:gd name="connsiteY6" fmla="*/ 4394401 h 4394401"/>
              <a:gd name="connsiteX7" fmla="*/ 0 w 728869"/>
              <a:gd name="connsiteY7" fmla="*/ 219455 h 4394401"/>
              <a:gd name="connsiteX8" fmla="*/ 170466 w 728869"/>
              <a:gd name="connsiteY8" fmla="*/ 32657 h 4394401"/>
              <a:gd name="connsiteX0" fmla="*/ 170466 w 728869"/>
              <a:gd name="connsiteY0" fmla="*/ 37298 h 4399042"/>
              <a:gd name="connsiteX1" fmla="*/ 542077 w 728869"/>
              <a:gd name="connsiteY1" fmla="*/ 4641 h 4399042"/>
              <a:gd name="connsiteX2" fmla="*/ 728869 w 728869"/>
              <a:gd name="connsiteY2" fmla="*/ 224096 h 4399042"/>
              <a:gd name="connsiteX3" fmla="*/ 728869 w 728869"/>
              <a:gd name="connsiteY3" fmla="*/ 4399042 h 4399042"/>
              <a:gd name="connsiteX4" fmla="*/ 728869 w 728869"/>
              <a:gd name="connsiteY4" fmla="*/ 4399042 h 4399042"/>
              <a:gd name="connsiteX5" fmla="*/ 0 w 728869"/>
              <a:gd name="connsiteY5" fmla="*/ 4399042 h 4399042"/>
              <a:gd name="connsiteX6" fmla="*/ 0 w 728869"/>
              <a:gd name="connsiteY6" fmla="*/ 4399042 h 4399042"/>
              <a:gd name="connsiteX7" fmla="*/ 0 w 728869"/>
              <a:gd name="connsiteY7" fmla="*/ 224096 h 4399042"/>
              <a:gd name="connsiteX8" fmla="*/ 170466 w 728869"/>
              <a:gd name="connsiteY8" fmla="*/ 37298 h 4399042"/>
              <a:gd name="connsiteX0" fmla="*/ 170466 w 728869"/>
              <a:gd name="connsiteY0" fmla="*/ 0 h 4422707"/>
              <a:gd name="connsiteX1" fmla="*/ 542077 w 728869"/>
              <a:gd name="connsiteY1" fmla="*/ 28306 h 4422707"/>
              <a:gd name="connsiteX2" fmla="*/ 728869 w 728869"/>
              <a:gd name="connsiteY2" fmla="*/ 247761 h 4422707"/>
              <a:gd name="connsiteX3" fmla="*/ 728869 w 728869"/>
              <a:gd name="connsiteY3" fmla="*/ 4422707 h 4422707"/>
              <a:gd name="connsiteX4" fmla="*/ 728869 w 728869"/>
              <a:gd name="connsiteY4" fmla="*/ 4422707 h 4422707"/>
              <a:gd name="connsiteX5" fmla="*/ 0 w 728869"/>
              <a:gd name="connsiteY5" fmla="*/ 4422707 h 4422707"/>
              <a:gd name="connsiteX6" fmla="*/ 0 w 728869"/>
              <a:gd name="connsiteY6" fmla="*/ 4422707 h 4422707"/>
              <a:gd name="connsiteX7" fmla="*/ 0 w 728869"/>
              <a:gd name="connsiteY7" fmla="*/ 247761 h 4422707"/>
              <a:gd name="connsiteX8" fmla="*/ 170466 w 728869"/>
              <a:gd name="connsiteY8" fmla="*/ 0 h 4422707"/>
              <a:gd name="connsiteX0" fmla="*/ 170466 w 728869"/>
              <a:gd name="connsiteY0" fmla="*/ 16128 h 4401581"/>
              <a:gd name="connsiteX1" fmla="*/ 542077 w 728869"/>
              <a:gd name="connsiteY1" fmla="*/ 7180 h 4401581"/>
              <a:gd name="connsiteX2" fmla="*/ 728869 w 728869"/>
              <a:gd name="connsiteY2" fmla="*/ 226635 h 4401581"/>
              <a:gd name="connsiteX3" fmla="*/ 728869 w 728869"/>
              <a:gd name="connsiteY3" fmla="*/ 4401581 h 4401581"/>
              <a:gd name="connsiteX4" fmla="*/ 728869 w 728869"/>
              <a:gd name="connsiteY4" fmla="*/ 4401581 h 4401581"/>
              <a:gd name="connsiteX5" fmla="*/ 0 w 728869"/>
              <a:gd name="connsiteY5" fmla="*/ 4401581 h 4401581"/>
              <a:gd name="connsiteX6" fmla="*/ 0 w 728869"/>
              <a:gd name="connsiteY6" fmla="*/ 4401581 h 4401581"/>
              <a:gd name="connsiteX7" fmla="*/ 0 w 728869"/>
              <a:gd name="connsiteY7" fmla="*/ 226635 h 4401581"/>
              <a:gd name="connsiteX8" fmla="*/ 170466 w 728869"/>
              <a:gd name="connsiteY8" fmla="*/ 16128 h 4401581"/>
              <a:gd name="connsiteX0" fmla="*/ 170466 w 728869"/>
              <a:gd name="connsiteY0" fmla="*/ 79479 h 4464932"/>
              <a:gd name="connsiteX1" fmla="*/ 542077 w 728869"/>
              <a:gd name="connsiteY1" fmla="*/ 2798 h 4464932"/>
              <a:gd name="connsiteX2" fmla="*/ 728869 w 728869"/>
              <a:gd name="connsiteY2" fmla="*/ 289986 h 4464932"/>
              <a:gd name="connsiteX3" fmla="*/ 728869 w 728869"/>
              <a:gd name="connsiteY3" fmla="*/ 4464932 h 4464932"/>
              <a:gd name="connsiteX4" fmla="*/ 728869 w 728869"/>
              <a:gd name="connsiteY4" fmla="*/ 4464932 h 4464932"/>
              <a:gd name="connsiteX5" fmla="*/ 0 w 728869"/>
              <a:gd name="connsiteY5" fmla="*/ 4464932 h 4464932"/>
              <a:gd name="connsiteX6" fmla="*/ 0 w 728869"/>
              <a:gd name="connsiteY6" fmla="*/ 4464932 h 4464932"/>
              <a:gd name="connsiteX7" fmla="*/ 0 w 728869"/>
              <a:gd name="connsiteY7" fmla="*/ 289986 h 4464932"/>
              <a:gd name="connsiteX8" fmla="*/ 170466 w 728869"/>
              <a:gd name="connsiteY8" fmla="*/ 79479 h 4464932"/>
              <a:gd name="connsiteX0" fmla="*/ 160306 w 728869"/>
              <a:gd name="connsiteY0" fmla="*/ 0 h 4487056"/>
              <a:gd name="connsiteX1" fmla="*/ 542077 w 728869"/>
              <a:gd name="connsiteY1" fmla="*/ 24922 h 4487056"/>
              <a:gd name="connsiteX2" fmla="*/ 728869 w 728869"/>
              <a:gd name="connsiteY2" fmla="*/ 312110 h 4487056"/>
              <a:gd name="connsiteX3" fmla="*/ 728869 w 728869"/>
              <a:gd name="connsiteY3" fmla="*/ 4487056 h 4487056"/>
              <a:gd name="connsiteX4" fmla="*/ 728869 w 728869"/>
              <a:gd name="connsiteY4" fmla="*/ 4487056 h 4487056"/>
              <a:gd name="connsiteX5" fmla="*/ 0 w 728869"/>
              <a:gd name="connsiteY5" fmla="*/ 4487056 h 4487056"/>
              <a:gd name="connsiteX6" fmla="*/ 0 w 728869"/>
              <a:gd name="connsiteY6" fmla="*/ 4487056 h 4487056"/>
              <a:gd name="connsiteX7" fmla="*/ 0 w 728869"/>
              <a:gd name="connsiteY7" fmla="*/ 312110 h 4487056"/>
              <a:gd name="connsiteX8" fmla="*/ 160306 w 728869"/>
              <a:gd name="connsiteY8" fmla="*/ 0 h 4487056"/>
              <a:gd name="connsiteX0" fmla="*/ 184012 w 728869"/>
              <a:gd name="connsiteY0" fmla="*/ 34153 h 4467024"/>
              <a:gd name="connsiteX1" fmla="*/ 542077 w 728869"/>
              <a:gd name="connsiteY1" fmla="*/ 4890 h 4467024"/>
              <a:gd name="connsiteX2" fmla="*/ 728869 w 728869"/>
              <a:gd name="connsiteY2" fmla="*/ 292078 h 4467024"/>
              <a:gd name="connsiteX3" fmla="*/ 728869 w 728869"/>
              <a:gd name="connsiteY3" fmla="*/ 4467024 h 4467024"/>
              <a:gd name="connsiteX4" fmla="*/ 728869 w 728869"/>
              <a:gd name="connsiteY4" fmla="*/ 4467024 h 4467024"/>
              <a:gd name="connsiteX5" fmla="*/ 0 w 728869"/>
              <a:gd name="connsiteY5" fmla="*/ 4467024 h 4467024"/>
              <a:gd name="connsiteX6" fmla="*/ 0 w 728869"/>
              <a:gd name="connsiteY6" fmla="*/ 4467024 h 4467024"/>
              <a:gd name="connsiteX7" fmla="*/ 0 w 728869"/>
              <a:gd name="connsiteY7" fmla="*/ 292078 h 4467024"/>
              <a:gd name="connsiteX8" fmla="*/ 184012 w 728869"/>
              <a:gd name="connsiteY8" fmla="*/ 34153 h 4467024"/>
              <a:gd name="connsiteX0" fmla="*/ 184012 w 728869"/>
              <a:gd name="connsiteY0" fmla="*/ 40561 h 4473432"/>
              <a:gd name="connsiteX1" fmla="*/ 542077 w 728869"/>
              <a:gd name="connsiteY1" fmla="*/ 11298 h 4473432"/>
              <a:gd name="connsiteX2" fmla="*/ 728869 w 728869"/>
              <a:gd name="connsiteY2" fmla="*/ 298486 h 4473432"/>
              <a:gd name="connsiteX3" fmla="*/ 728869 w 728869"/>
              <a:gd name="connsiteY3" fmla="*/ 4473432 h 4473432"/>
              <a:gd name="connsiteX4" fmla="*/ 728869 w 728869"/>
              <a:gd name="connsiteY4" fmla="*/ 4473432 h 4473432"/>
              <a:gd name="connsiteX5" fmla="*/ 0 w 728869"/>
              <a:gd name="connsiteY5" fmla="*/ 4473432 h 4473432"/>
              <a:gd name="connsiteX6" fmla="*/ 0 w 728869"/>
              <a:gd name="connsiteY6" fmla="*/ 4473432 h 4473432"/>
              <a:gd name="connsiteX7" fmla="*/ 0 w 728869"/>
              <a:gd name="connsiteY7" fmla="*/ 298486 h 4473432"/>
              <a:gd name="connsiteX8" fmla="*/ 184012 w 728869"/>
              <a:gd name="connsiteY8" fmla="*/ 40561 h 4473432"/>
              <a:gd name="connsiteX0" fmla="*/ 184012 w 728869"/>
              <a:gd name="connsiteY0" fmla="*/ 52739 h 4485610"/>
              <a:gd name="connsiteX1" fmla="*/ 542077 w 728869"/>
              <a:gd name="connsiteY1" fmla="*/ 23476 h 4485610"/>
              <a:gd name="connsiteX2" fmla="*/ 728869 w 728869"/>
              <a:gd name="connsiteY2" fmla="*/ 310664 h 4485610"/>
              <a:gd name="connsiteX3" fmla="*/ 728869 w 728869"/>
              <a:gd name="connsiteY3" fmla="*/ 4485610 h 4485610"/>
              <a:gd name="connsiteX4" fmla="*/ 728869 w 728869"/>
              <a:gd name="connsiteY4" fmla="*/ 4485610 h 4485610"/>
              <a:gd name="connsiteX5" fmla="*/ 0 w 728869"/>
              <a:gd name="connsiteY5" fmla="*/ 4485610 h 4485610"/>
              <a:gd name="connsiteX6" fmla="*/ 0 w 728869"/>
              <a:gd name="connsiteY6" fmla="*/ 4485610 h 4485610"/>
              <a:gd name="connsiteX7" fmla="*/ 0 w 728869"/>
              <a:gd name="connsiteY7" fmla="*/ 310664 h 4485610"/>
              <a:gd name="connsiteX8" fmla="*/ 184012 w 728869"/>
              <a:gd name="connsiteY8" fmla="*/ 52739 h 4485610"/>
              <a:gd name="connsiteX0" fmla="*/ 184012 w 728869"/>
              <a:gd name="connsiteY0" fmla="*/ 41785 h 4474656"/>
              <a:gd name="connsiteX1" fmla="*/ 521757 w 728869"/>
              <a:gd name="connsiteY1" fmla="*/ 39614 h 4474656"/>
              <a:gd name="connsiteX2" fmla="*/ 728869 w 728869"/>
              <a:gd name="connsiteY2" fmla="*/ 299710 h 4474656"/>
              <a:gd name="connsiteX3" fmla="*/ 728869 w 728869"/>
              <a:gd name="connsiteY3" fmla="*/ 4474656 h 4474656"/>
              <a:gd name="connsiteX4" fmla="*/ 728869 w 728869"/>
              <a:gd name="connsiteY4" fmla="*/ 4474656 h 4474656"/>
              <a:gd name="connsiteX5" fmla="*/ 0 w 728869"/>
              <a:gd name="connsiteY5" fmla="*/ 4474656 h 4474656"/>
              <a:gd name="connsiteX6" fmla="*/ 0 w 728869"/>
              <a:gd name="connsiteY6" fmla="*/ 4474656 h 4474656"/>
              <a:gd name="connsiteX7" fmla="*/ 0 w 728869"/>
              <a:gd name="connsiteY7" fmla="*/ 299710 h 4474656"/>
              <a:gd name="connsiteX8" fmla="*/ 184012 w 728869"/>
              <a:gd name="connsiteY8" fmla="*/ 41785 h 4474656"/>
              <a:gd name="connsiteX0" fmla="*/ 184012 w 728869"/>
              <a:gd name="connsiteY0" fmla="*/ 55800 h 4488671"/>
              <a:gd name="connsiteX1" fmla="*/ 521757 w 728869"/>
              <a:gd name="connsiteY1" fmla="*/ 53629 h 4488671"/>
              <a:gd name="connsiteX2" fmla="*/ 728869 w 728869"/>
              <a:gd name="connsiteY2" fmla="*/ 313725 h 4488671"/>
              <a:gd name="connsiteX3" fmla="*/ 728869 w 728869"/>
              <a:gd name="connsiteY3" fmla="*/ 4488671 h 4488671"/>
              <a:gd name="connsiteX4" fmla="*/ 728869 w 728869"/>
              <a:gd name="connsiteY4" fmla="*/ 4488671 h 4488671"/>
              <a:gd name="connsiteX5" fmla="*/ 0 w 728869"/>
              <a:gd name="connsiteY5" fmla="*/ 4488671 h 4488671"/>
              <a:gd name="connsiteX6" fmla="*/ 0 w 728869"/>
              <a:gd name="connsiteY6" fmla="*/ 4488671 h 4488671"/>
              <a:gd name="connsiteX7" fmla="*/ 0 w 728869"/>
              <a:gd name="connsiteY7" fmla="*/ 313725 h 4488671"/>
              <a:gd name="connsiteX8" fmla="*/ 184012 w 728869"/>
              <a:gd name="connsiteY8" fmla="*/ 55800 h 4488671"/>
              <a:gd name="connsiteX0" fmla="*/ 184012 w 728869"/>
              <a:gd name="connsiteY0" fmla="*/ 62608 h 4481933"/>
              <a:gd name="connsiteX1" fmla="*/ 521757 w 728869"/>
              <a:gd name="connsiteY1" fmla="*/ 46891 h 4481933"/>
              <a:gd name="connsiteX2" fmla="*/ 728869 w 728869"/>
              <a:gd name="connsiteY2" fmla="*/ 306987 h 4481933"/>
              <a:gd name="connsiteX3" fmla="*/ 728869 w 728869"/>
              <a:gd name="connsiteY3" fmla="*/ 4481933 h 4481933"/>
              <a:gd name="connsiteX4" fmla="*/ 728869 w 728869"/>
              <a:gd name="connsiteY4" fmla="*/ 4481933 h 4481933"/>
              <a:gd name="connsiteX5" fmla="*/ 0 w 728869"/>
              <a:gd name="connsiteY5" fmla="*/ 4481933 h 4481933"/>
              <a:gd name="connsiteX6" fmla="*/ 0 w 728869"/>
              <a:gd name="connsiteY6" fmla="*/ 4481933 h 4481933"/>
              <a:gd name="connsiteX7" fmla="*/ 0 w 728869"/>
              <a:gd name="connsiteY7" fmla="*/ 306987 h 4481933"/>
              <a:gd name="connsiteX8" fmla="*/ 184012 w 728869"/>
              <a:gd name="connsiteY8" fmla="*/ 62608 h 4481933"/>
              <a:gd name="connsiteX0" fmla="*/ 184012 w 728869"/>
              <a:gd name="connsiteY0" fmla="*/ 61413 h 4480738"/>
              <a:gd name="connsiteX1" fmla="*/ 521757 w 728869"/>
              <a:gd name="connsiteY1" fmla="*/ 45696 h 4480738"/>
              <a:gd name="connsiteX2" fmla="*/ 728869 w 728869"/>
              <a:gd name="connsiteY2" fmla="*/ 305792 h 4480738"/>
              <a:gd name="connsiteX3" fmla="*/ 728869 w 728869"/>
              <a:gd name="connsiteY3" fmla="*/ 4480738 h 4480738"/>
              <a:gd name="connsiteX4" fmla="*/ 728869 w 728869"/>
              <a:gd name="connsiteY4" fmla="*/ 4480738 h 4480738"/>
              <a:gd name="connsiteX5" fmla="*/ 0 w 728869"/>
              <a:gd name="connsiteY5" fmla="*/ 4480738 h 4480738"/>
              <a:gd name="connsiteX6" fmla="*/ 0 w 728869"/>
              <a:gd name="connsiteY6" fmla="*/ 4480738 h 4480738"/>
              <a:gd name="connsiteX7" fmla="*/ 0 w 728869"/>
              <a:gd name="connsiteY7" fmla="*/ 305792 h 4480738"/>
              <a:gd name="connsiteX8" fmla="*/ 184012 w 728869"/>
              <a:gd name="connsiteY8" fmla="*/ 61413 h 4480738"/>
              <a:gd name="connsiteX0" fmla="*/ 184012 w 728869"/>
              <a:gd name="connsiteY0" fmla="*/ 55747 h 4475072"/>
              <a:gd name="connsiteX1" fmla="*/ 521757 w 728869"/>
              <a:gd name="connsiteY1" fmla="*/ 40030 h 4475072"/>
              <a:gd name="connsiteX2" fmla="*/ 728869 w 728869"/>
              <a:gd name="connsiteY2" fmla="*/ 300126 h 4475072"/>
              <a:gd name="connsiteX3" fmla="*/ 728869 w 728869"/>
              <a:gd name="connsiteY3" fmla="*/ 4475072 h 4475072"/>
              <a:gd name="connsiteX4" fmla="*/ 728869 w 728869"/>
              <a:gd name="connsiteY4" fmla="*/ 4475072 h 4475072"/>
              <a:gd name="connsiteX5" fmla="*/ 0 w 728869"/>
              <a:gd name="connsiteY5" fmla="*/ 4475072 h 4475072"/>
              <a:gd name="connsiteX6" fmla="*/ 0 w 728869"/>
              <a:gd name="connsiteY6" fmla="*/ 4475072 h 4475072"/>
              <a:gd name="connsiteX7" fmla="*/ 0 w 728869"/>
              <a:gd name="connsiteY7" fmla="*/ 300126 h 4475072"/>
              <a:gd name="connsiteX8" fmla="*/ 184012 w 728869"/>
              <a:gd name="connsiteY8" fmla="*/ 55747 h 4475072"/>
              <a:gd name="connsiteX0" fmla="*/ 184012 w 728869"/>
              <a:gd name="connsiteY0" fmla="*/ 57948 h 4477273"/>
              <a:gd name="connsiteX1" fmla="*/ 521757 w 728869"/>
              <a:gd name="connsiteY1" fmla="*/ 42231 h 4477273"/>
              <a:gd name="connsiteX2" fmla="*/ 728869 w 728869"/>
              <a:gd name="connsiteY2" fmla="*/ 302327 h 4477273"/>
              <a:gd name="connsiteX3" fmla="*/ 728869 w 728869"/>
              <a:gd name="connsiteY3" fmla="*/ 4477273 h 4477273"/>
              <a:gd name="connsiteX4" fmla="*/ 728869 w 728869"/>
              <a:gd name="connsiteY4" fmla="*/ 4477273 h 4477273"/>
              <a:gd name="connsiteX5" fmla="*/ 0 w 728869"/>
              <a:gd name="connsiteY5" fmla="*/ 4477273 h 4477273"/>
              <a:gd name="connsiteX6" fmla="*/ 0 w 728869"/>
              <a:gd name="connsiteY6" fmla="*/ 4477273 h 4477273"/>
              <a:gd name="connsiteX7" fmla="*/ 0 w 728869"/>
              <a:gd name="connsiteY7" fmla="*/ 302327 h 4477273"/>
              <a:gd name="connsiteX8" fmla="*/ 184012 w 728869"/>
              <a:gd name="connsiteY8" fmla="*/ 57948 h 4477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8869" h="4477273">
                <a:moveTo>
                  <a:pt x="184012" y="57948"/>
                </a:moveTo>
                <a:cubicBezTo>
                  <a:pt x="291793" y="-9797"/>
                  <a:pt x="369948" y="-22119"/>
                  <a:pt x="521757" y="42231"/>
                </a:cubicBezTo>
                <a:cubicBezTo>
                  <a:pt x="588849" y="42231"/>
                  <a:pt x="728869" y="235235"/>
                  <a:pt x="728869" y="302327"/>
                </a:cubicBezTo>
                <a:lnTo>
                  <a:pt x="728869" y="4477273"/>
                </a:lnTo>
                <a:lnTo>
                  <a:pt x="728869" y="4477273"/>
                </a:lnTo>
                <a:lnTo>
                  <a:pt x="0" y="4477273"/>
                </a:lnTo>
                <a:lnTo>
                  <a:pt x="0" y="4477273"/>
                </a:lnTo>
                <a:lnTo>
                  <a:pt x="0" y="302327"/>
                </a:lnTo>
                <a:cubicBezTo>
                  <a:pt x="0" y="235235"/>
                  <a:pt x="116920" y="57948"/>
                  <a:pt x="184012" y="57948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" y="288398"/>
            <a:ext cx="31493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3.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</a:rPr>
              <a:t>Hình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 thang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</a:rPr>
              <a:t>cân</a:t>
            </a:r>
            <a:endParaRPr lang="en-US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7579" y="879460"/>
            <a:ext cx="7896517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9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 thang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1909" y="1452686"/>
            <a:ext cx="1062629" cy="483665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HĐ7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7579" y="1838515"/>
            <a:ext cx="8865891" cy="1003352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thang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thang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9699" y="726625"/>
            <a:ext cx="3353170" cy="199835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588" y="3101576"/>
            <a:ext cx="4110053" cy="30825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641" y="3086466"/>
            <a:ext cx="4069760" cy="3052319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 flipH="1">
            <a:off x="9512300" y="4657957"/>
            <a:ext cx="182034" cy="53634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 flipV="1">
            <a:off x="3748833" y="4948767"/>
            <a:ext cx="3591767" cy="122766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 flipV="1">
            <a:off x="4386318" y="3420533"/>
            <a:ext cx="2209215" cy="156634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6549552" y="3577167"/>
            <a:ext cx="762607" cy="1494366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3780367" y="3431118"/>
            <a:ext cx="652518" cy="1517649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10033000" y="4642846"/>
            <a:ext cx="203200" cy="5514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9512300" y="5194300"/>
            <a:ext cx="7239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9671050" y="4657957"/>
            <a:ext cx="3619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628135" y="6138785"/>
            <a:ext cx="1898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24804" y="6236938"/>
            <a:ext cx="1898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9263470" y="6236938"/>
            <a:ext cx="2313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Eiffel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7A09084-B3DE-4F3F-9FEB-59CC220839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482" y="3288369"/>
            <a:ext cx="2396331" cy="214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13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/>
      <p:bldP spid="9" grpId="0" animBg="1"/>
      <p:bldP spid="10" grpId="0"/>
      <p:bldP spid="52" grpId="0"/>
      <p:bldP spid="53" grpId="0"/>
      <p:bldP spid="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61267" y="1780234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9" name="Oval 8"/>
          <p:cNvSpPr/>
          <p:nvPr/>
        </p:nvSpPr>
        <p:spPr>
          <a:xfrm>
            <a:off x="86346" y="3086511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8150" y="3032950"/>
            <a:ext cx="7851670" cy="97257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compa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chéo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thang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ABCD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1769" y="4021379"/>
            <a:ext cx="6479016" cy="97257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Hai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thang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ABCD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13" name="Oval 412">
            <a:extLst>
              <a:ext uri="{FF2B5EF4-FFF2-40B4-BE49-F238E27FC236}">
                <a16:creationId xmlns:a16="http://schemas.microsoft.com/office/drawing/2014/main" id="{EBBE2A73-B399-4922-9C84-B326E27D82A8}"/>
              </a:ext>
            </a:extLst>
          </p:cNvPr>
          <p:cNvSpPr/>
          <p:nvPr/>
        </p:nvSpPr>
        <p:spPr>
          <a:xfrm>
            <a:off x="94886" y="4141651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dirty="0"/>
              <a:t>3</a:t>
            </a:r>
          </a:p>
        </p:txBody>
      </p:sp>
      <p:pic>
        <p:nvPicPr>
          <p:cNvPr id="414" name="Picture 413">
            <a:extLst>
              <a:ext uri="{FF2B5EF4-FFF2-40B4-BE49-F238E27FC236}">
                <a16:creationId xmlns:a16="http://schemas.microsoft.com/office/drawing/2014/main" id="{14C701AD-87F7-439A-A65C-1DB0AA2DA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6015" y="966199"/>
            <a:ext cx="4094718" cy="2175820"/>
          </a:xfrm>
          <a:prstGeom prst="rect">
            <a:avLst/>
          </a:prstGeom>
        </p:spPr>
      </p:pic>
      <p:sp>
        <p:nvSpPr>
          <p:cNvPr id="427" name="TextBox 426">
            <a:extLst>
              <a:ext uri="{FF2B5EF4-FFF2-40B4-BE49-F238E27FC236}">
                <a16:creationId xmlns:a16="http://schemas.microsoft.com/office/drawing/2014/main" id="{5FE19946-A8C9-45B8-90E2-396CFF6F6F8B}"/>
              </a:ext>
            </a:extLst>
          </p:cNvPr>
          <p:cNvSpPr txBox="1"/>
          <p:nvPr/>
        </p:nvSpPr>
        <p:spPr>
          <a:xfrm>
            <a:off x="181103" y="1079271"/>
            <a:ext cx="8253980" cy="54168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Quan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thang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4.13a, 4.13 b/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sgk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tr 88</a:t>
            </a:r>
          </a:p>
        </p:txBody>
      </p:sp>
      <p:sp>
        <p:nvSpPr>
          <p:cNvPr id="428" name="TextBox 427">
            <a:extLst>
              <a:ext uri="{FF2B5EF4-FFF2-40B4-BE49-F238E27FC236}">
                <a16:creationId xmlns:a16="http://schemas.microsoft.com/office/drawing/2014/main" id="{4896524A-F2FB-4377-B586-1AC72013F58C}"/>
              </a:ext>
            </a:extLst>
          </p:cNvPr>
          <p:cNvSpPr txBox="1"/>
          <p:nvPr/>
        </p:nvSpPr>
        <p:spPr>
          <a:xfrm>
            <a:off x="349544" y="1661209"/>
            <a:ext cx="7900276" cy="140346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chéo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thang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ABCD </a:t>
            </a:r>
          </a:p>
        </p:txBody>
      </p:sp>
      <p:sp>
        <p:nvSpPr>
          <p:cNvPr id="429" name="TextBox 428">
            <a:extLst>
              <a:ext uri="{FF2B5EF4-FFF2-40B4-BE49-F238E27FC236}">
                <a16:creationId xmlns:a16="http://schemas.microsoft.com/office/drawing/2014/main" id="{A3278122-EBBC-444F-8A48-B10298F0FEC3}"/>
              </a:ext>
            </a:extLst>
          </p:cNvPr>
          <p:cNvSpPr txBox="1"/>
          <p:nvPr/>
        </p:nvSpPr>
        <p:spPr>
          <a:xfrm>
            <a:off x="483000" y="5009808"/>
            <a:ext cx="5650046" cy="97257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Hai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thang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ABCD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30" name="Oval 429">
            <a:extLst>
              <a:ext uri="{FF2B5EF4-FFF2-40B4-BE49-F238E27FC236}">
                <a16:creationId xmlns:a16="http://schemas.microsoft.com/office/drawing/2014/main" id="{98F55CDA-0154-43BA-938C-B9F619FBB7C0}"/>
              </a:ext>
            </a:extLst>
          </p:cNvPr>
          <p:cNvSpPr/>
          <p:nvPr/>
        </p:nvSpPr>
        <p:spPr>
          <a:xfrm>
            <a:off x="97765" y="5119915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15" name="Rounded Rectangle 8">
            <a:extLst>
              <a:ext uri="{FF2B5EF4-FFF2-40B4-BE49-F238E27FC236}">
                <a16:creationId xmlns:a16="http://schemas.microsoft.com/office/drawing/2014/main" id="{5FABA6DC-A9FF-439D-AB66-ABCE2E20443E}"/>
              </a:ext>
            </a:extLst>
          </p:cNvPr>
          <p:cNvSpPr/>
          <p:nvPr/>
        </p:nvSpPr>
        <p:spPr>
          <a:xfrm>
            <a:off x="844719" y="518257"/>
            <a:ext cx="1062629" cy="483665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HĐ8</a:t>
            </a:r>
          </a:p>
        </p:txBody>
      </p:sp>
    </p:spTree>
    <p:extLst>
      <p:ext uri="{BB962C8B-B14F-4D97-AF65-F5344CB8AC3E}">
        <p14:creationId xmlns:p14="http://schemas.microsoft.com/office/powerpoint/2010/main" val="262623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23" grpId="0"/>
      <p:bldP spid="413" grpId="0" animBg="1"/>
      <p:bldP spid="427" grpId="0"/>
      <p:bldP spid="428" grpId="0"/>
      <p:bldP spid="429" grpId="0"/>
      <p:bldP spid="4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174673" y="260101"/>
            <a:ext cx="43950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HOẠT ĐỘNG CÁ NHÂN</a:t>
            </a:r>
          </a:p>
        </p:txBody>
      </p:sp>
      <p:pic>
        <p:nvPicPr>
          <p:cNvPr id="22" name="nhac dong ho 5 phut">
            <a:hlinkClick r:id="" action="ppaction://media"/>
            <a:extLst>
              <a:ext uri="{FF2B5EF4-FFF2-40B4-BE49-F238E27FC236}">
                <a16:creationId xmlns:a16="http://schemas.microsoft.com/office/drawing/2014/main" id="{E37CDC2B-04A7-4910-AC79-DD8E4818093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50274" y="1359790"/>
            <a:ext cx="4214398" cy="26886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86ED23-BAA6-4116-B092-06C2F3D3B0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1122" y="1046216"/>
            <a:ext cx="4934639" cy="545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0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</p:childTnLst>
        </p:cTn>
      </p:par>
    </p:tnLst>
    <p:bldLst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61267" y="1780234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9" name="Oval 8"/>
          <p:cNvSpPr/>
          <p:nvPr/>
        </p:nvSpPr>
        <p:spPr>
          <a:xfrm>
            <a:off x="86346" y="3086511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8150" y="3032950"/>
            <a:ext cx="7851670" cy="97257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compa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chéo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thang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ABCD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08023" y="294790"/>
            <a:ext cx="43950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HOẠT ĐỘNG NHÓM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1769" y="4021379"/>
            <a:ext cx="6479016" cy="97257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Hai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thang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ABCD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13" name="Oval 412">
            <a:extLst>
              <a:ext uri="{FF2B5EF4-FFF2-40B4-BE49-F238E27FC236}">
                <a16:creationId xmlns:a16="http://schemas.microsoft.com/office/drawing/2014/main" id="{EBBE2A73-B399-4922-9C84-B326E27D82A8}"/>
              </a:ext>
            </a:extLst>
          </p:cNvPr>
          <p:cNvSpPr/>
          <p:nvPr/>
        </p:nvSpPr>
        <p:spPr>
          <a:xfrm>
            <a:off x="94886" y="4141651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dirty="0"/>
              <a:t>3</a:t>
            </a:r>
          </a:p>
        </p:txBody>
      </p:sp>
      <p:pic>
        <p:nvPicPr>
          <p:cNvPr id="414" name="Picture 413">
            <a:extLst>
              <a:ext uri="{FF2B5EF4-FFF2-40B4-BE49-F238E27FC236}">
                <a16:creationId xmlns:a16="http://schemas.microsoft.com/office/drawing/2014/main" id="{14C701AD-87F7-439A-A65C-1DB0AA2DAC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6015" y="966199"/>
            <a:ext cx="4094718" cy="2175820"/>
          </a:xfrm>
          <a:prstGeom prst="rect">
            <a:avLst/>
          </a:prstGeom>
        </p:spPr>
      </p:pic>
      <p:sp>
        <p:nvSpPr>
          <p:cNvPr id="427" name="TextBox 426">
            <a:extLst>
              <a:ext uri="{FF2B5EF4-FFF2-40B4-BE49-F238E27FC236}">
                <a16:creationId xmlns:a16="http://schemas.microsoft.com/office/drawing/2014/main" id="{5FE19946-A8C9-45B8-90E2-396CFF6F6F8B}"/>
              </a:ext>
            </a:extLst>
          </p:cNvPr>
          <p:cNvSpPr txBox="1"/>
          <p:nvPr/>
        </p:nvSpPr>
        <p:spPr>
          <a:xfrm>
            <a:off x="181103" y="1079271"/>
            <a:ext cx="8253980" cy="54168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Quan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thang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4.13a, 4.13 b/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sgk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tr 88</a:t>
            </a:r>
          </a:p>
        </p:txBody>
      </p:sp>
      <p:sp>
        <p:nvSpPr>
          <p:cNvPr id="428" name="TextBox 427">
            <a:extLst>
              <a:ext uri="{FF2B5EF4-FFF2-40B4-BE49-F238E27FC236}">
                <a16:creationId xmlns:a16="http://schemas.microsoft.com/office/drawing/2014/main" id="{4896524A-F2FB-4377-B586-1AC72013F58C}"/>
              </a:ext>
            </a:extLst>
          </p:cNvPr>
          <p:cNvSpPr txBox="1"/>
          <p:nvPr/>
        </p:nvSpPr>
        <p:spPr>
          <a:xfrm>
            <a:off x="349544" y="1661209"/>
            <a:ext cx="7900276" cy="1403461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chéo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thang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ABCD </a:t>
            </a:r>
          </a:p>
        </p:txBody>
      </p:sp>
      <p:sp>
        <p:nvSpPr>
          <p:cNvPr id="429" name="TextBox 428">
            <a:extLst>
              <a:ext uri="{FF2B5EF4-FFF2-40B4-BE49-F238E27FC236}">
                <a16:creationId xmlns:a16="http://schemas.microsoft.com/office/drawing/2014/main" id="{A3278122-EBBC-444F-8A48-B10298F0FEC3}"/>
              </a:ext>
            </a:extLst>
          </p:cNvPr>
          <p:cNvSpPr txBox="1"/>
          <p:nvPr/>
        </p:nvSpPr>
        <p:spPr>
          <a:xfrm>
            <a:off x="483000" y="5009808"/>
            <a:ext cx="5650046" cy="972574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Hai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thang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ABCD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30" name="Oval 429">
            <a:extLst>
              <a:ext uri="{FF2B5EF4-FFF2-40B4-BE49-F238E27FC236}">
                <a16:creationId xmlns:a16="http://schemas.microsoft.com/office/drawing/2014/main" id="{98F55CDA-0154-43BA-938C-B9F619FBB7C0}"/>
              </a:ext>
            </a:extLst>
          </p:cNvPr>
          <p:cNvSpPr/>
          <p:nvPr/>
        </p:nvSpPr>
        <p:spPr>
          <a:xfrm>
            <a:off x="97765" y="5119915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dirty="0"/>
              <a:t>4</a:t>
            </a:r>
          </a:p>
        </p:txBody>
      </p:sp>
      <p:pic>
        <p:nvPicPr>
          <p:cNvPr id="14" name="nhac dong ho 5 phut">
            <a:hlinkClick r:id="" action="ppaction://media"/>
            <a:extLst>
              <a:ext uri="{FF2B5EF4-FFF2-40B4-BE49-F238E27FC236}">
                <a16:creationId xmlns:a16="http://schemas.microsoft.com/office/drawing/2014/main" id="{F9BB0908-77D7-49D2-A768-813B150019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45833" y="3793331"/>
            <a:ext cx="4214398" cy="268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443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4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8" grpId="0" animBg="1"/>
      <p:bldP spid="9" grpId="0" animBg="1"/>
      <p:bldP spid="10" grpId="0"/>
      <p:bldP spid="23" grpId="0"/>
      <p:bldP spid="413" grpId="0" animBg="1"/>
      <p:bldP spid="427" grpId="0"/>
      <p:bldP spid="428" grpId="0"/>
      <p:bldP spid="429" grpId="0"/>
      <p:bldP spid="4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8164001" y="2722449"/>
            <a:ext cx="1836457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4.13b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492684" y="687291"/>
            <a:ext cx="1081416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474315" y="1229883"/>
            <a:ext cx="1813207" cy="55707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455844" y="2415043"/>
            <a:ext cx="3112480" cy="55707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chéo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474873" y="1860750"/>
            <a:ext cx="2082520" cy="54168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505121" y="2953486"/>
            <a:ext cx="1886581" cy="557076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474315" y="4070045"/>
            <a:ext cx="6375123" cy="54168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kề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574100" y="706663"/>
            <a:ext cx="17203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A, B, C, D</a:t>
            </a:r>
          </a:p>
        </p:txBody>
      </p:sp>
      <p:sp>
        <p:nvSpPr>
          <p:cNvPr id="63" name="Rectangle 62"/>
          <p:cNvSpPr/>
          <p:nvPr/>
        </p:nvSpPr>
        <p:spPr>
          <a:xfrm>
            <a:off x="3034549" y="1289520"/>
            <a:ext cx="683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DC</a:t>
            </a:r>
          </a:p>
        </p:txBody>
      </p:sp>
      <p:sp>
        <p:nvSpPr>
          <p:cNvPr id="64" name="Rectangle 63"/>
          <p:cNvSpPr/>
          <p:nvPr/>
        </p:nvSpPr>
        <p:spPr>
          <a:xfrm>
            <a:off x="3034549" y="1860750"/>
            <a:ext cx="683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AB</a:t>
            </a:r>
          </a:p>
        </p:txBody>
      </p:sp>
      <p:sp>
        <p:nvSpPr>
          <p:cNvPr id="66" name="Rectangle 65"/>
          <p:cNvSpPr/>
          <p:nvPr/>
        </p:nvSpPr>
        <p:spPr>
          <a:xfrm>
            <a:off x="3536786" y="2427634"/>
            <a:ext cx="13612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AC, BD</a:t>
            </a:r>
          </a:p>
        </p:txBody>
      </p:sp>
      <p:sp>
        <p:nvSpPr>
          <p:cNvPr id="68" name="Rectangle 67"/>
          <p:cNvSpPr/>
          <p:nvPr/>
        </p:nvSpPr>
        <p:spPr>
          <a:xfrm>
            <a:off x="3319646" y="2986273"/>
            <a:ext cx="13612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AD, BC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3977366-8231-499D-9C35-D27832E87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8590" y="175644"/>
            <a:ext cx="4858428" cy="2581635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21142F93-71BF-4CBD-BFB9-56C558BDF09F}"/>
              </a:ext>
            </a:extLst>
          </p:cNvPr>
          <p:cNvSpPr txBox="1"/>
          <p:nvPr/>
        </p:nvSpPr>
        <p:spPr>
          <a:xfrm>
            <a:off x="1419987" y="3516460"/>
            <a:ext cx="6375123" cy="54168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kề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B.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D4788472-6924-4247-AC9D-2A92023BBB1B}"/>
              </a:ext>
            </a:extLst>
          </p:cNvPr>
          <p:cNvSpPr/>
          <p:nvPr/>
        </p:nvSpPr>
        <p:spPr>
          <a:xfrm>
            <a:off x="454900" y="685562"/>
            <a:ext cx="11483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(1,0đ)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54D3AFE-E8D5-4BEA-A730-5D9FF7FE0075}"/>
              </a:ext>
            </a:extLst>
          </p:cNvPr>
          <p:cNvSpPr/>
          <p:nvPr/>
        </p:nvSpPr>
        <p:spPr>
          <a:xfrm>
            <a:off x="412499" y="1235091"/>
            <a:ext cx="11483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(0,5đ)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C9D061F-6665-4295-A7D9-8A0188FA3ACB}"/>
              </a:ext>
            </a:extLst>
          </p:cNvPr>
          <p:cNvSpPr/>
          <p:nvPr/>
        </p:nvSpPr>
        <p:spPr>
          <a:xfrm>
            <a:off x="494846" y="1824076"/>
            <a:ext cx="11483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(0,5đ)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6D5ADA6B-FC40-4ABF-BC88-B5CA3F26DDFD}"/>
              </a:ext>
            </a:extLst>
          </p:cNvPr>
          <p:cNvSpPr/>
          <p:nvPr/>
        </p:nvSpPr>
        <p:spPr>
          <a:xfrm>
            <a:off x="468741" y="2476228"/>
            <a:ext cx="11483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(1,0đ)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D94B3521-E70F-40B5-9E35-EB58064772AB}"/>
              </a:ext>
            </a:extLst>
          </p:cNvPr>
          <p:cNvSpPr/>
          <p:nvPr/>
        </p:nvSpPr>
        <p:spPr>
          <a:xfrm>
            <a:off x="525905" y="2978388"/>
            <a:ext cx="11483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(1,0đ)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53BC5E4A-800D-4B58-AC31-8515D5EEC4A1}"/>
              </a:ext>
            </a:extLst>
          </p:cNvPr>
          <p:cNvSpPr/>
          <p:nvPr/>
        </p:nvSpPr>
        <p:spPr>
          <a:xfrm>
            <a:off x="454900" y="4015616"/>
            <a:ext cx="11483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(1,0đ)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353A782-7CA7-4BC9-8CC8-F761AB7D5B9B}"/>
              </a:ext>
            </a:extLst>
          </p:cNvPr>
          <p:cNvSpPr/>
          <p:nvPr/>
        </p:nvSpPr>
        <p:spPr>
          <a:xfrm>
            <a:off x="468741" y="3474084"/>
            <a:ext cx="11483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(1,0đ)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6F1465FA-4272-43A7-B1CF-EBC88317E300}"/>
              </a:ext>
            </a:extLst>
          </p:cNvPr>
          <p:cNvSpPr/>
          <p:nvPr/>
        </p:nvSpPr>
        <p:spPr>
          <a:xfrm>
            <a:off x="157963" y="677364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587092B9-3C17-4D54-9766-D0A1603859AA}"/>
              </a:ext>
            </a:extLst>
          </p:cNvPr>
          <p:cNvSpPr/>
          <p:nvPr/>
        </p:nvSpPr>
        <p:spPr>
          <a:xfrm>
            <a:off x="326404" y="4705738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D91375C6-D6B9-484A-88EB-E8F12BC02651}"/>
              </a:ext>
            </a:extLst>
          </p:cNvPr>
          <p:cNvSpPr txBox="1"/>
          <p:nvPr/>
        </p:nvSpPr>
        <p:spPr>
          <a:xfrm>
            <a:off x="809286" y="5842491"/>
            <a:ext cx="10199975" cy="54168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Hai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B;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DEA49185-E9C2-4339-B4BE-16C9508EA61D}"/>
              </a:ext>
            </a:extLst>
          </p:cNvPr>
          <p:cNvSpPr txBox="1"/>
          <p:nvPr/>
        </p:nvSpPr>
        <p:spPr>
          <a:xfrm>
            <a:off x="809286" y="4602374"/>
            <a:ext cx="5298086" cy="54168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AD = BC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7F50353-1404-478C-A5F5-3C8100BAE27F}"/>
              </a:ext>
            </a:extLst>
          </p:cNvPr>
          <p:cNvSpPr txBox="1"/>
          <p:nvPr/>
        </p:nvSpPr>
        <p:spPr>
          <a:xfrm>
            <a:off x="5662795" y="4576640"/>
            <a:ext cx="5298086" cy="54168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chéo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AC = BD</a:t>
            </a:r>
          </a:p>
        </p:txBody>
      </p:sp>
      <p:graphicFrame>
        <p:nvGraphicFramePr>
          <p:cNvPr id="32" name="Object 31">
            <a:extLst>
              <a:ext uri="{FF2B5EF4-FFF2-40B4-BE49-F238E27FC236}">
                <a16:creationId xmlns:a16="http://schemas.microsoft.com/office/drawing/2014/main" id="{5E37AFE2-06DF-4BD6-A0D2-46289D2765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8029085"/>
              </p:ext>
            </p:extLst>
          </p:nvPr>
        </p:nvGraphicFramePr>
        <p:xfrm>
          <a:off x="3717749" y="6300918"/>
          <a:ext cx="2566987" cy="531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066680" imgH="253800" progId="Equation.DSMT4">
                  <p:embed/>
                </p:oleObj>
              </mc:Choice>
              <mc:Fallback>
                <p:oleObj name="Equation" r:id="rId3" imgW="106668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17749" y="6300918"/>
                        <a:ext cx="2566987" cy="531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" name="Rectangle 93">
            <a:extLst>
              <a:ext uri="{FF2B5EF4-FFF2-40B4-BE49-F238E27FC236}">
                <a16:creationId xmlns:a16="http://schemas.microsoft.com/office/drawing/2014/main" id="{EBA7B33B-4C8C-4256-AA97-6467DCF5E964}"/>
              </a:ext>
            </a:extLst>
          </p:cNvPr>
          <p:cNvSpPr/>
          <p:nvPr/>
        </p:nvSpPr>
        <p:spPr>
          <a:xfrm>
            <a:off x="4607548" y="4576640"/>
            <a:ext cx="11483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(1,0đ)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DA8519F6-4AED-4D73-9157-F12EB7D2CEC5}"/>
              </a:ext>
            </a:extLst>
          </p:cNvPr>
          <p:cNvSpPr/>
          <p:nvPr/>
        </p:nvSpPr>
        <p:spPr>
          <a:xfrm>
            <a:off x="9521357" y="4620841"/>
            <a:ext cx="11483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(1,0đ)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A5D817E8-B530-4BFA-9E47-CC1FEF554017}"/>
              </a:ext>
            </a:extLst>
          </p:cNvPr>
          <p:cNvSpPr/>
          <p:nvPr/>
        </p:nvSpPr>
        <p:spPr>
          <a:xfrm>
            <a:off x="10792825" y="5873230"/>
            <a:ext cx="11483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(1,0đ)</a:t>
            </a:r>
          </a:p>
        </p:txBody>
      </p:sp>
      <p:sp>
        <p:nvSpPr>
          <p:cNvPr id="97" name="Rounded Rectangle 8">
            <a:extLst>
              <a:ext uri="{FF2B5EF4-FFF2-40B4-BE49-F238E27FC236}">
                <a16:creationId xmlns:a16="http://schemas.microsoft.com/office/drawing/2014/main" id="{5172418B-72F3-480C-A6FF-027DF7BAF39F}"/>
              </a:ext>
            </a:extLst>
          </p:cNvPr>
          <p:cNvSpPr/>
          <p:nvPr/>
        </p:nvSpPr>
        <p:spPr>
          <a:xfrm>
            <a:off x="1660796" y="85086"/>
            <a:ext cx="1062629" cy="483665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HĐ8</a:t>
            </a: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C124CDFE-C310-4FBB-B1FE-6734887D3F99}"/>
              </a:ext>
            </a:extLst>
          </p:cNvPr>
          <p:cNvSpPr/>
          <p:nvPr/>
        </p:nvSpPr>
        <p:spPr>
          <a:xfrm>
            <a:off x="326403" y="5843960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C192D980-E538-4F2E-B038-7E293B3060B9}"/>
              </a:ext>
            </a:extLst>
          </p:cNvPr>
          <p:cNvSpPr txBox="1"/>
          <p:nvPr/>
        </p:nvSpPr>
        <p:spPr>
          <a:xfrm>
            <a:off x="760906" y="5219220"/>
            <a:ext cx="8526384" cy="54168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Hai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thang: AB song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DC</a:t>
            </a: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61E1155D-1AF5-4667-8A21-8CD596BB7928}"/>
              </a:ext>
            </a:extLst>
          </p:cNvPr>
          <p:cNvSpPr/>
          <p:nvPr/>
        </p:nvSpPr>
        <p:spPr>
          <a:xfrm>
            <a:off x="326404" y="5270846"/>
            <a:ext cx="336883" cy="334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spcCol="0"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00E5AE9C-D48A-4864-B2CA-D15521BEE019}"/>
              </a:ext>
            </a:extLst>
          </p:cNvPr>
          <p:cNvSpPr/>
          <p:nvPr/>
        </p:nvSpPr>
        <p:spPr>
          <a:xfrm>
            <a:off x="7737645" y="5270846"/>
            <a:ext cx="11483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(1,0đ)</a:t>
            </a:r>
          </a:p>
        </p:txBody>
      </p:sp>
    </p:spTree>
    <p:extLst>
      <p:ext uri="{BB962C8B-B14F-4D97-AF65-F5344CB8AC3E}">
        <p14:creationId xmlns:p14="http://schemas.microsoft.com/office/powerpoint/2010/main" val="1936839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606914" y="2330244"/>
            <a:ext cx="5892209" cy="323429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24" name="TextBox 23"/>
          <p:cNvSpPr txBox="1">
            <a:spLocks/>
          </p:cNvSpPr>
          <p:nvPr/>
        </p:nvSpPr>
        <p:spPr>
          <a:xfrm>
            <a:off x="1467398" y="2365347"/>
            <a:ext cx="4011187" cy="541687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thang </a:t>
            </a:r>
            <a:r>
              <a:rPr lang="en-US" sz="2800" b="1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5" name="Rectangle 24"/>
          <p:cNvSpPr>
            <a:spLocks/>
          </p:cNvSpPr>
          <p:nvPr/>
        </p:nvSpPr>
        <p:spPr>
          <a:xfrm>
            <a:off x="1205747" y="3521435"/>
            <a:ext cx="4731981" cy="541687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Hai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chéo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1189821" y="2901196"/>
            <a:ext cx="4659761" cy="541687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Hai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28" name="Rectangle 27"/>
          <p:cNvSpPr>
            <a:spLocks/>
          </p:cNvSpPr>
          <p:nvPr/>
        </p:nvSpPr>
        <p:spPr>
          <a:xfrm>
            <a:off x="1205747" y="4074836"/>
            <a:ext cx="5076520" cy="541687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Hai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91586" y="1511558"/>
            <a:ext cx="1780151" cy="553998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l"/>
            <a:r>
              <a:rPr lang="en-US" sz="2900" b="1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  <a:cs typeface="Times New Roman" pitchFamily="18" charset="0"/>
              </a:rPr>
              <a:t>xét</a:t>
            </a:r>
            <a:endParaRPr lang="en-US" sz="2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>
            <a:spLocks/>
          </p:cNvSpPr>
          <p:nvPr/>
        </p:nvSpPr>
        <p:spPr>
          <a:xfrm>
            <a:off x="1197783" y="4616523"/>
            <a:ext cx="5171745" cy="541687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Hai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kề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70C0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260A04A-59A0-446D-AF4C-730929D2F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1100" y="1511558"/>
            <a:ext cx="4858428" cy="258163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63607C92-2054-4ECA-B26A-4A384F0AF400}"/>
              </a:ext>
            </a:extLst>
          </p:cNvPr>
          <p:cNvSpPr txBox="1"/>
          <p:nvPr/>
        </p:nvSpPr>
        <p:spPr>
          <a:xfrm>
            <a:off x="1791586" y="377929"/>
            <a:ext cx="6957778" cy="1003352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/>
          <a:p>
            <a:pPr algn="ctr"/>
            <a:r>
              <a:rPr lang="en-US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chéo</a:t>
            </a:r>
            <a:r>
              <a:rPr lang="en-US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kề</a:t>
            </a:r>
            <a:r>
              <a:rPr lang="en-US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thang </a:t>
            </a:r>
            <a:r>
              <a:rPr lang="en-US" sz="29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1719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5" grpId="0"/>
      <p:bldP spid="26" grpId="0"/>
      <p:bldP spid="28" grpId="0"/>
      <p:bldP spid="29" grpId="0"/>
      <p:bldP spid="27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0" y="487892"/>
            <a:ext cx="9931399" cy="8413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thang </a:t>
            </a:r>
            <a:r>
              <a:rPr lang="en-US" dirty="0" err="1"/>
              <a:t>cân</a:t>
            </a:r>
            <a:r>
              <a:rPr lang="en-US" dirty="0"/>
              <a:t>? </a:t>
            </a:r>
            <a:r>
              <a:rPr lang="en-US" dirty="0" err="1"/>
              <a:t>Hãy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biết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thang </a:t>
            </a:r>
            <a:r>
              <a:rPr lang="en-US" dirty="0" err="1"/>
              <a:t>cân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36558"/>
          <a:stretch/>
        </p:blipFill>
        <p:spPr>
          <a:xfrm>
            <a:off x="2263549" y="1701800"/>
            <a:ext cx="3516449" cy="45065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3477063" y="4224867"/>
            <a:ext cx="1557867" cy="1540933"/>
            <a:chOff x="762000" y="2142067"/>
            <a:chExt cx="1557867" cy="1540933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762000" y="2218267"/>
              <a:ext cx="1557867" cy="1388533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855133" y="2142067"/>
              <a:ext cx="1126067" cy="1540933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265398" y="2032000"/>
            <a:ext cx="1557867" cy="1540933"/>
            <a:chOff x="762000" y="2142067"/>
            <a:chExt cx="1557867" cy="1540933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762000" y="2218267"/>
              <a:ext cx="1557867" cy="1388533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855133" y="2142067"/>
              <a:ext cx="1126067" cy="1540933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/>
          <a:srcRect l="63137"/>
          <a:stretch/>
        </p:blipFill>
        <p:spPr>
          <a:xfrm>
            <a:off x="5698112" y="1701800"/>
            <a:ext cx="2043247" cy="4506594"/>
          </a:xfrm>
          <a:prstGeom prst="rect">
            <a:avLst/>
          </a:prstGeom>
        </p:spPr>
      </p:pic>
      <p:sp>
        <p:nvSpPr>
          <p:cNvPr id="19" name="Content Placeholder 2"/>
          <p:cNvSpPr txBox="1">
            <a:spLocks/>
          </p:cNvSpPr>
          <p:nvPr/>
        </p:nvSpPr>
        <p:spPr>
          <a:xfrm>
            <a:off x="3983705" y="6284594"/>
            <a:ext cx="3872269" cy="84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>
                <a:solidFill>
                  <a:srgbClr val="0070C0"/>
                </a:solidFill>
              </a:rPr>
              <a:t>Hình</a:t>
            </a:r>
            <a:r>
              <a:rPr lang="en-US" b="1" dirty="0">
                <a:solidFill>
                  <a:srgbClr val="0070C0"/>
                </a:solidFill>
              </a:rPr>
              <a:t> thang </a:t>
            </a:r>
            <a:r>
              <a:rPr lang="en-US" b="1" dirty="0" err="1">
                <a:solidFill>
                  <a:srgbClr val="0070C0"/>
                </a:solidFill>
              </a:rPr>
              <a:t>cân</a:t>
            </a:r>
            <a:r>
              <a:rPr lang="en-US" b="1" dirty="0">
                <a:solidFill>
                  <a:srgbClr val="0070C0"/>
                </a:solidFill>
              </a:rPr>
              <a:t> HKIJ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-76076" y="487892"/>
            <a:ext cx="1930276" cy="5180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LUYỆN TẬP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4A90C5-7974-48ED-AFB0-8C75F0DF4C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827" y="1471561"/>
            <a:ext cx="3516641" cy="345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663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9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1844</TotalTime>
  <Words>723</Words>
  <Application>Microsoft Office PowerPoint</Application>
  <PresentationFormat>Widescreen</PresentationFormat>
  <Paragraphs>119</Paragraphs>
  <Slides>13</Slides>
  <Notes>0</Notes>
  <HiddenSlides>0</HiddenSlides>
  <MMClips>4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Khanh Nguyen</dc:creator>
  <cp:lastModifiedBy>Bùi Văn Tùng</cp:lastModifiedBy>
  <cp:revision>124</cp:revision>
  <dcterms:created xsi:type="dcterms:W3CDTF">2021-08-12T09:44:50Z</dcterms:created>
  <dcterms:modified xsi:type="dcterms:W3CDTF">2023-10-11T01:25:25Z</dcterms:modified>
</cp:coreProperties>
</file>