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7"/>
  </p:notesMasterIdLst>
  <p:sldIdLst>
    <p:sldId id="258" r:id="rId2"/>
    <p:sldId id="259" r:id="rId3"/>
    <p:sldId id="260" r:id="rId4"/>
    <p:sldId id="261" r:id="rId5"/>
    <p:sldId id="262" r:id="rId6"/>
    <p:sldId id="263" r:id="rId7"/>
    <p:sldId id="264" r:id="rId8"/>
    <p:sldId id="268" r:id="rId9"/>
    <p:sldId id="266" r:id="rId10"/>
    <p:sldId id="267" r:id="rId11"/>
    <p:sldId id="273" r:id="rId12"/>
    <p:sldId id="269" r:id="rId13"/>
    <p:sldId id="270" r:id="rId14"/>
    <p:sldId id="271" r:id="rId15"/>
    <p:sldId id="272" r:id="rId16"/>
  </p:sldIdLst>
  <p:sldSz cx="18288000" cy="10287000"/>
  <p:notesSz cx="6858000" cy="9144000"/>
  <p:embeddedFontLst>
    <p:embeddedFont>
      <p:font typeface="Calibri" panose="020F0502020204030204" pitchFamily="34" charset="0"/>
      <p:regular r:id="rId18"/>
      <p:bold r:id="rId19"/>
      <p:italic r:id="rId20"/>
      <p:boldItalic r:id="rId21"/>
    </p:embeddedFont>
    <p:embeddedFont>
      <p:font typeface="Montserrat Black" panose="02000000000000000000" pitchFamily="2" charset="0"/>
      <p:bold r:id="rId22"/>
      <p:boldItalic r:id="rId23"/>
    </p:embeddedFont>
    <p:embeddedFont>
      <p:font typeface="Montserrat Bold" pitchFamily="2" charset="-93"/>
      <p:regular r:id="rId24"/>
      <p:bold r:id="rId25"/>
    </p:embeddedFont>
    <p:embeddedFont>
      <p:font typeface="Montserrat Classic" pitchFamily="2" charset="0"/>
      <p:regular r:id="rId26"/>
    </p:embeddedFont>
    <p:embeddedFont>
      <p:font typeface="Montserrat Classic Bold" pitchFamily="2" charset="0"/>
      <p:regular r:id="rId27"/>
    </p:embeddedFont>
    <p:embeddedFont>
      <p:font typeface="Open Sans Light" panose="02000000000000000000" pitchFamily="2" charset="0"/>
      <p:regular r:id="rId28"/>
      <p:italic r:id="rId29"/>
    </p:embeddedFont>
    <p:embeddedFont>
      <p:font typeface="Oswald Bold" pitchFamily="2" charset="-93"/>
      <p:regular r:id="rId30"/>
      <p:bold r:id="rId31"/>
    </p:embeddedFont>
    <p:embeddedFont>
      <p:font typeface="Poppins" panose="020B0502040504020204" pitchFamily="34" charset="0"/>
      <p:regular r:id="rId32"/>
      <p:bold r:id="rId33"/>
      <p:italic r:id="rId34"/>
      <p:boldItalic r:id="rId35"/>
    </p:embeddedFont>
    <p:embeddedFont>
      <p:font typeface="Poppins Italics" pitchFamily="2" charset="0"/>
      <p:regular r:id="rId36"/>
    </p:embeddedFont>
    <p:embeddedFont>
      <p:font typeface="Poppins Medium" pitchFamily="2" charset="0"/>
      <p:regular r:id="rId37"/>
      <p:italic r:id="rId38"/>
    </p:embeddedFont>
    <p:embeddedFont>
      <p:font typeface="Saira Black" pitchFamily="2" charset="-93"/>
      <p:regular r:id="rId39"/>
    </p:embeddedFont>
    <p:embeddedFont>
      <p:font typeface="Tahoma" panose="020B0604030504040204" pitchFamily="34" charset="0"/>
      <p:regular r:id="rId40"/>
      <p:bold r:id="rId41"/>
    </p:embeddedFont>
    <p:embeddedFont>
      <p:font typeface="TT Norms ExtraBold" panose="02000503040000020004" pitchFamily="2" charset="0"/>
      <p:regular r:id="rId4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00CC"/>
    <a:srgbClr val="66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33" d="100"/>
          <a:sy n="33" d="100"/>
        </p:scale>
        <p:origin x="102" y="1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font" Target="fonts/font1.fntdata" /><Relationship Id="rId26" Type="http://schemas.openxmlformats.org/officeDocument/2006/relationships/font" Target="fonts/font9.fntdata" /><Relationship Id="rId39" Type="http://schemas.openxmlformats.org/officeDocument/2006/relationships/font" Target="fonts/font22.fntdata" /><Relationship Id="rId3" Type="http://schemas.openxmlformats.org/officeDocument/2006/relationships/slide" Target="slides/slide2.xml" /><Relationship Id="rId21" Type="http://schemas.openxmlformats.org/officeDocument/2006/relationships/font" Target="fonts/font4.fntdata" /><Relationship Id="rId34" Type="http://schemas.openxmlformats.org/officeDocument/2006/relationships/font" Target="fonts/font17.fntdata" /><Relationship Id="rId42" Type="http://schemas.openxmlformats.org/officeDocument/2006/relationships/font" Target="fonts/font25.fntdata"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notesMaster" Target="notesMasters/notesMaster1.xml" /><Relationship Id="rId25" Type="http://schemas.openxmlformats.org/officeDocument/2006/relationships/font" Target="fonts/font8.fntdata" /><Relationship Id="rId33" Type="http://schemas.openxmlformats.org/officeDocument/2006/relationships/font" Target="fonts/font16.fntdata" /><Relationship Id="rId38" Type="http://schemas.openxmlformats.org/officeDocument/2006/relationships/font" Target="fonts/font21.fntdata" /><Relationship Id="rId46" Type="http://schemas.openxmlformats.org/officeDocument/2006/relationships/tableStyles" Target="tableStyles.xml" /><Relationship Id="rId2" Type="http://schemas.openxmlformats.org/officeDocument/2006/relationships/slide" Target="slides/slide1.xml" /><Relationship Id="rId16" Type="http://schemas.openxmlformats.org/officeDocument/2006/relationships/slide" Target="slides/slide15.xml" /><Relationship Id="rId20" Type="http://schemas.openxmlformats.org/officeDocument/2006/relationships/font" Target="fonts/font3.fntdata" /><Relationship Id="rId29" Type="http://schemas.openxmlformats.org/officeDocument/2006/relationships/font" Target="fonts/font12.fntdata" /><Relationship Id="rId41" Type="http://schemas.openxmlformats.org/officeDocument/2006/relationships/font" Target="fonts/font24.fntdata"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24" Type="http://schemas.openxmlformats.org/officeDocument/2006/relationships/font" Target="fonts/font7.fntdata" /><Relationship Id="rId32" Type="http://schemas.openxmlformats.org/officeDocument/2006/relationships/font" Target="fonts/font15.fntdata" /><Relationship Id="rId37" Type="http://schemas.openxmlformats.org/officeDocument/2006/relationships/font" Target="fonts/font20.fntdata" /><Relationship Id="rId40" Type="http://schemas.openxmlformats.org/officeDocument/2006/relationships/font" Target="fonts/font23.fntdata" /><Relationship Id="rId45" Type="http://schemas.openxmlformats.org/officeDocument/2006/relationships/theme" Target="theme/theme1.xml" /><Relationship Id="rId5" Type="http://schemas.openxmlformats.org/officeDocument/2006/relationships/slide" Target="slides/slide4.xml" /><Relationship Id="rId15" Type="http://schemas.openxmlformats.org/officeDocument/2006/relationships/slide" Target="slides/slide14.xml" /><Relationship Id="rId23" Type="http://schemas.openxmlformats.org/officeDocument/2006/relationships/font" Target="fonts/font6.fntdata" /><Relationship Id="rId28" Type="http://schemas.openxmlformats.org/officeDocument/2006/relationships/font" Target="fonts/font11.fntdata" /><Relationship Id="rId36" Type="http://schemas.openxmlformats.org/officeDocument/2006/relationships/font" Target="fonts/font19.fntdata" /><Relationship Id="rId10" Type="http://schemas.openxmlformats.org/officeDocument/2006/relationships/slide" Target="slides/slide9.xml" /><Relationship Id="rId19" Type="http://schemas.openxmlformats.org/officeDocument/2006/relationships/font" Target="fonts/font2.fntdata" /><Relationship Id="rId31" Type="http://schemas.openxmlformats.org/officeDocument/2006/relationships/font" Target="fonts/font14.fntdata" /><Relationship Id="rId44" Type="http://schemas.openxmlformats.org/officeDocument/2006/relationships/viewProps" Target="viewProps.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 Id="rId22" Type="http://schemas.openxmlformats.org/officeDocument/2006/relationships/font" Target="fonts/font5.fntdata" /><Relationship Id="rId27" Type="http://schemas.openxmlformats.org/officeDocument/2006/relationships/font" Target="fonts/font10.fntdata" /><Relationship Id="rId30" Type="http://schemas.openxmlformats.org/officeDocument/2006/relationships/font" Target="fonts/font13.fntdata" /><Relationship Id="rId35" Type="http://schemas.openxmlformats.org/officeDocument/2006/relationships/font" Target="fonts/font18.fntdata" /><Relationship Id="rId43" Type="http://schemas.openxmlformats.org/officeDocument/2006/relationships/presProps" Target="presProps.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36FC46A-629A-4AE0-82DD-1BEA71B630C5}" type="datetimeFigureOut">
              <a:rPr lang="en-US" smtClean="0"/>
              <a:t>4/27/2023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D719EB5-2530-443A-BF7C-1D5D8E178917}" type="slidenum">
              <a:rPr lang="en-US" smtClean="0"/>
              <a:t>‹#›</a:t>
            </a:fld>
            <a:endParaRPr lang="en-US"/>
          </a:p>
        </p:txBody>
      </p:sp>
    </p:spTree>
    <p:extLst>
      <p:ext uri="{BB962C8B-B14F-4D97-AF65-F5344CB8AC3E}">
        <p14:creationId xmlns:p14="http://schemas.microsoft.com/office/powerpoint/2010/main" val="28200051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D719EB5-2530-443A-BF7C-1D5D8E178917}" type="slidenum">
              <a:rPr lang="en-US" smtClean="0"/>
              <a:t>7</a:t>
            </a:fld>
            <a:endParaRPr lang="en-US"/>
          </a:p>
        </p:txBody>
      </p:sp>
    </p:spTree>
    <p:extLst>
      <p:ext uri="{BB962C8B-B14F-4D97-AF65-F5344CB8AC3E}">
        <p14:creationId xmlns:p14="http://schemas.microsoft.com/office/powerpoint/2010/main" val="18360805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4/27/2023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4/27/2023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4/27/2023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4/27/2023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4/27/2023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4/27/2023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4/27/2023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theme" Target="../theme/theme1.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4/27/2023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 /><Relationship Id="rId2" Type="http://schemas.openxmlformats.org/officeDocument/2006/relationships/image" Target="../media/image1.jpeg" /><Relationship Id="rId1" Type="http://schemas.openxmlformats.org/officeDocument/2006/relationships/slideLayout" Target="../slideLayouts/slideLayout7.xml" /><Relationship Id="rId5" Type="http://schemas.openxmlformats.org/officeDocument/2006/relationships/image" Target="../media/image4.svg" /><Relationship Id="rId4" Type="http://schemas.openxmlformats.org/officeDocument/2006/relationships/image" Target="../media/image3.png" /></Relationships>
</file>

<file path=ppt/slides/_rels/slide10.xml.rels><?xml version="1.0" encoding="UTF-8" standalone="yes"?>
<Relationships xmlns="http://schemas.openxmlformats.org/package/2006/relationships"><Relationship Id="rId3" Type="http://schemas.openxmlformats.org/officeDocument/2006/relationships/image" Target="../media/image4.svg" /><Relationship Id="rId2" Type="http://schemas.openxmlformats.org/officeDocument/2006/relationships/image" Target="../media/image3.png" /><Relationship Id="rId1" Type="http://schemas.openxmlformats.org/officeDocument/2006/relationships/slideLayout" Target="../slideLayouts/slideLayout7.xml" /><Relationship Id="rId5" Type="http://schemas.openxmlformats.org/officeDocument/2006/relationships/image" Target="../media/image39.svg" /><Relationship Id="rId4" Type="http://schemas.openxmlformats.org/officeDocument/2006/relationships/image" Target="../media/image38.png" /></Relationships>
</file>

<file path=ppt/slides/_rels/slide11.xml.rels><?xml version="1.0" encoding="UTF-8" standalone="yes"?>
<Relationships xmlns="http://schemas.openxmlformats.org/package/2006/relationships"><Relationship Id="rId3" Type="http://schemas.openxmlformats.org/officeDocument/2006/relationships/image" Target="../media/image4.svg" /><Relationship Id="rId2" Type="http://schemas.openxmlformats.org/officeDocument/2006/relationships/image" Target="../media/image3.png" /><Relationship Id="rId1" Type="http://schemas.openxmlformats.org/officeDocument/2006/relationships/slideLayout" Target="../slideLayouts/slideLayout7.xml" /></Relationships>
</file>

<file path=ppt/slides/_rels/slide12.xml.rels><?xml version="1.0" encoding="UTF-8" standalone="yes"?>
<Relationships xmlns="http://schemas.openxmlformats.org/package/2006/relationships"><Relationship Id="rId8" Type="http://schemas.openxmlformats.org/officeDocument/2006/relationships/image" Target="../media/image46.png" /><Relationship Id="rId3" Type="http://schemas.openxmlformats.org/officeDocument/2006/relationships/image" Target="../media/image41.svg" /><Relationship Id="rId7" Type="http://schemas.openxmlformats.org/officeDocument/2006/relationships/image" Target="../media/image45.svg" /><Relationship Id="rId2" Type="http://schemas.openxmlformats.org/officeDocument/2006/relationships/image" Target="../media/image40.png" /><Relationship Id="rId1" Type="http://schemas.openxmlformats.org/officeDocument/2006/relationships/slideLayout" Target="../slideLayouts/slideLayout7.xml" /><Relationship Id="rId6" Type="http://schemas.openxmlformats.org/officeDocument/2006/relationships/image" Target="../media/image44.png" /><Relationship Id="rId5" Type="http://schemas.openxmlformats.org/officeDocument/2006/relationships/image" Target="../media/image43.svg" /><Relationship Id="rId4" Type="http://schemas.openxmlformats.org/officeDocument/2006/relationships/image" Target="../media/image42.png" /><Relationship Id="rId9" Type="http://schemas.openxmlformats.org/officeDocument/2006/relationships/image" Target="../media/image47.svg" /></Relationships>
</file>

<file path=ppt/slides/_rels/slide13.xml.rels><?xml version="1.0" encoding="UTF-8" standalone="yes"?>
<Relationships xmlns="http://schemas.openxmlformats.org/package/2006/relationships"><Relationship Id="rId3" Type="http://schemas.openxmlformats.org/officeDocument/2006/relationships/image" Target="../media/image4.svg" /><Relationship Id="rId2" Type="http://schemas.openxmlformats.org/officeDocument/2006/relationships/image" Target="../media/image3.png" /><Relationship Id="rId1" Type="http://schemas.openxmlformats.org/officeDocument/2006/relationships/slideLayout" Target="../slideLayouts/slideLayout7.xml" /></Relationships>
</file>

<file path=ppt/slides/_rels/slide14.xml.rels><?xml version="1.0" encoding="UTF-8" standalone="yes"?>
<Relationships xmlns="http://schemas.openxmlformats.org/package/2006/relationships"><Relationship Id="rId8" Type="http://schemas.openxmlformats.org/officeDocument/2006/relationships/image" Target="../media/image54.png" /><Relationship Id="rId3" Type="http://schemas.openxmlformats.org/officeDocument/2006/relationships/image" Target="../media/image49.svg" /><Relationship Id="rId7" Type="http://schemas.openxmlformats.org/officeDocument/2006/relationships/image" Target="../media/image53.svg" /><Relationship Id="rId2" Type="http://schemas.openxmlformats.org/officeDocument/2006/relationships/image" Target="../media/image48.png" /><Relationship Id="rId1" Type="http://schemas.openxmlformats.org/officeDocument/2006/relationships/slideLayout" Target="../slideLayouts/slideLayout7.xml" /><Relationship Id="rId6" Type="http://schemas.openxmlformats.org/officeDocument/2006/relationships/image" Target="../media/image52.png" /><Relationship Id="rId11" Type="http://schemas.openxmlformats.org/officeDocument/2006/relationships/image" Target="../media/image45.svg" /><Relationship Id="rId5" Type="http://schemas.openxmlformats.org/officeDocument/2006/relationships/image" Target="../media/image51.svg" /><Relationship Id="rId10" Type="http://schemas.openxmlformats.org/officeDocument/2006/relationships/image" Target="../media/image44.png" /><Relationship Id="rId4" Type="http://schemas.openxmlformats.org/officeDocument/2006/relationships/image" Target="../media/image50.png" /><Relationship Id="rId9" Type="http://schemas.openxmlformats.org/officeDocument/2006/relationships/image" Target="../media/image55.svg" /></Relationships>
</file>

<file path=ppt/slides/_rels/slide15.xml.rels><?xml version="1.0" encoding="UTF-8" standalone="yes"?>
<Relationships xmlns="http://schemas.openxmlformats.org/package/2006/relationships"><Relationship Id="rId2" Type="http://schemas.openxmlformats.org/officeDocument/2006/relationships/image" Target="../media/image56.jpeg" /><Relationship Id="rId1" Type="http://schemas.openxmlformats.org/officeDocument/2006/relationships/slideLayout" Target="../slideLayouts/slideLayout7.xml" /></Relationships>
</file>

<file path=ppt/slides/_rels/slide2.xml.rels><?xml version="1.0" encoding="UTF-8" standalone="yes"?>
<Relationships xmlns="http://schemas.openxmlformats.org/package/2006/relationships"><Relationship Id="rId8" Type="http://schemas.openxmlformats.org/officeDocument/2006/relationships/image" Target="../media/image11.svg" /><Relationship Id="rId3" Type="http://schemas.openxmlformats.org/officeDocument/2006/relationships/image" Target="../media/image6.png" /><Relationship Id="rId7" Type="http://schemas.openxmlformats.org/officeDocument/2006/relationships/image" Target="../media/image10.png" /><Relationship Id="rId2" Type="http://schemas.openxmlformats.org/officeDocument/2006/relationships/image" Target="../media/image5.jpeg" /><Relationship Id="rId1" Type="http://schemas.openxmlformats.org/officeDocument/2006/relationships/slideLayout" Target="../slideLayouts/slideLayout7.xml" /><Relationship Id="rId6" Type="http://schemas.openxmlformats.org/officeDocument/2006/relationships/image" Target="../media/image9.svg" /><Relationship Id="rId11" Type="http://schemas.openxmlformats.org/officeDocument/2006/relationships/image" Target="../media/image14.svg" /><Relationship Id="rId5" Type="http://schemas.openxmlformats.org/officeDocument/2006/relationships/image" Target="../media/image8.png" /><Relationship Id="rId10" Type="http://schemas.openxmlformats.org/officeDocument/2006/relationships/image" Target="../media/image13.png" /><Relationship Id="rId4" Type="http://schemas.openxmlformats.org/officeDocument/2006/relationships/image" Target="../media/image7.svg" /><Relationship Id="rId9" Type="http://schemas.openxmlformats.org/officeDocument/2006/relationships/image" Target="../media/image12.png" /></Relationships>
</file>

<file path=ppt/slides/_rels/slide3.xml.rels><?xml version="1.0" encoding="UTF-8" standalone="yes"?>
<Relationships xmlns="http://schemas.openxmlformats.org/package/2006/relationships"><Relationship Id="rId3" Type="http://schemas.openxmlformats.org/officeDocument/2006/relationships/image" Target="../media/image4.svg" /><Relationship Id="rId2" Type="http://schemas.openxmlformats.org/officeDocument/2006/relationships/image" Target="../media/image3.png" /><Relationship Id="rId1" Type="http://schemas.openxmlformats.org/officeDocument/2006/relationships/slideLayout" Target="../slideLayouts/slideLayout7.xml" /><Relationship Id="rId6" Type="http://schemas.openxmlformats.org/officeDocument/2006/relationships/image" Target="../media/image17.jpeg" /><Relationship Id="rId5" Type="http://schemas.openxmlformats.org/officeDocument/2006/relationships/image" Target="../media/image16.jpeg" /><Relationship Id="rId4" Type="http://schemas.openxmlformats.org/officeDocument/2006/relationships/image" Target="../media/image15.jpeg" /></Relationships>
</file>

<file path=ppt/slides/_rels/slide4.xml.rels><?xml version="1.0" encoding="UTF-8" standalone="yes"?>
<Relationships xmlns="http://schemas.openxmlformats.org/package/2006/relationships"><Relationship Id="rId8" Type="http://schemas.openxmlformats.org/officeDocument/2006/relationships/image" Target="../media/image24.png" /><Relationship Id="rId3" Type="http://schemas.openxmlformats.org/officeDocument/2006/relationships/image" Target="../media/image19.svg" /><Relationship Id="rId7" Type="http://schemas.openxmlformats.org/officeDocument/2006/relationships/image" Target="../media/image23.svg" /><Relationship Id="rId2" Type="http://schemas.openxmlformats.org/officeDocument/2006/relationships/image" Target="../media/image18.png" /><Relationship Id="rId1" Type="http://schemas.openxmlformats.org/officeDocument/2006/relationships/slideLayout" Target="../slideLayouts/slideLayout7.xml" /><Relationship Id="rId6" Type="http://schemas.openxmlformats.org/officeDocument/2006/relationships/image" Target="../media/image22.png" /><Relationship Id="rId5" Type="http://schemas.openxmlformats.org/officeDocument/2006/relationships/image" Target="../media/image21.svg" /><Relationship Id="rId4" Type="http://schemas.openxmlformats.org/officeDocument/2006/relationships/image" Target="../media/image20.png" /><Relationship Id="rId9" Type="http://schemas.openxmlformats.org/officeDocument/2006/relationships/image" Target="../media/image25.svg" /></Relationships>
</file>

<file path=ppt/slides/_rels/slide5.xml.rels><?xml version="1.0" encoding="UTF-8" standalone="yes"?>
<Relationships xmlns="http://schemas.openxmlformats.org/package/2006/relationships"><Relationship Id="rId3" Type="http://schemas.openxmlformats.org/officeDocument/2006/relationships/image" Target="../media/image27.svg" /><Relationship Id="rId2" Type="http://schemas.openxmlformats.org/officeDocument/2006/relationships/image" Target="../media/image26.png" /><Relationship Id="rId1" Type="http://schemas.openxmlformats.org/officeDocument/2006/relationships/slideLayout" Target="../slideLayouts/slideLayout7.xml" /></Relationships>
</file>

<file path=ppt/slides/_rels/slide6.xml.rels><?xml version="1.0" encoding="UTF-8" standalone="yes"?>
<Relationships xmlns="http://schemas.openxmlformats.org/package/2006/relationships"><Relationship Id="rId3" Type="http://schemas.openxmlformats.org/officeDocument/2006/relationships/image" Target="../media/image4.svg" /><Relationship Id="rId2" Type="http://schemas.openxmlformats.org/officeDocument/2006/relationships/image" Target="../media/image3.png" /><Relationship Id="rId1" Type="http://schemas.openxmlformats.org/officeDocument/2006/relationships/slideLayout" Target="../slideLayouts/slideLayout7.xml" /><Relationship Id="rId5" Type="http://schemas.openxmlformats.org/officeDocument/2006/relationships/image" Target="../media/image29.svg" /><Relationship Id="rId4" Type="http://schemas.openxmlformats.org/officeDocument/2006/relationships/image" Target="../media/image28.png" /></Relationships>
</file>

<file path=ppt/slides/_rels/slide7.xml.rels><?xml version="1.0" encoding="UTF-8" standalone="yes"?>
<Relationships xmlns="http://schemas.openxmlformats.org/package/2006/relationships"><Relationship Id="rId8" Type="http://schemas.openxmlformats.org/officeDocument/2006/relationships/image" Target="../media/image33.svg" /><Relationship Id="rId3" Type="http://schemas.openxmlformats.org/officeDocument/2006/relationships/image" Target="../media/image3.png" /><Relationship Id="rId7" Type="http://schemas.openxmlformats.org/officeDocument/2006/relationships/image" Target="../media/image32.png" /><Relationship Id="rId2" Type="http://schemas.openxmlformats.org/officeDocument/2006/relationships/notesSlide" Target="../notesSlides/notesSlide1.xml" /><Relationship Id="rId1" Type="http://schemas.openxmlformats.org/officeDocument/2006/relationships/slideLayout" Target="../slideLayouts/slideLayout7.xml" /><Relationship Id="rId6" Type="http://schemas.openxmlformats.org/officeDocument/2006/relationships/image" Target="../media/image31.jpeg" /><Relationship Id="rId5" Type="http://schemas.openxmlformats.org/officeDocument/2006/relationships/image" Target="../media/image30.jpeg" /><Relationship Id="rId10" Type="http://schemas.openxmlformats.org/officeDocument/2006/relationships/image" Target="../media/image35.jpeg" /><Relationship Id="rId4" Type="http://schemas.openxmlformats.org/officeDocument/2006/relationships/image" Target="../media/image4.svg" /><Relationship Id="rId9" Type="http://schemas.openxmlformats.org/officeDocument/2006/relationships/image" Target="../media/image34.png" /></Relationships>
</file>

<file path=ppt/slides/_rels/slide8.xml.rels><?xml version="1.0" encoding="UTF-8" standalone="yes"?>
<Relationships xmlns="http://schemas.openxmlformats.org/package/2006/relationships"><Relationship Id="rId3" Type="http://schemas.openxmlformats.org/officeDocument/2006/relationships/image" Target="../media/image4.svg" /><Relationship Id="rId2" Type="http://schemas.openxmlformats.org/officeDocument/2006/relationships/image" Target="../media/image3.png" /><Relationship Id="rId1" Type="http://schemas.openxmlformats.org/officeDocument/2006/relationships/slideLayout" Target="../slideLayouts/slideLayout7.xml" /></Relationships>
</file>

<file path=ppt/slides/_rels/slide9.xml.rels><?xml version="1.0" encoding="UTF-8" standalone="yes"?>
<Relationships xmlns="http://schemas.openxmlformats.org/package/2006/relationships"><Relationship Id="rId3" Type="http://schemas.openxmlformats.org/officeDocument/2006/relationships/image" Target="../media/image37.png" /><Relationship Id="rId2" Type="http://schemas.openxmlformats.org/officeDocument/2006/relationships/image" Target="../media/image36.png" /><Relationship Id="rId1" Type="http://schemas.openxmlformats.org/officeDocument/2006/relationships/slideLayout" Target="../slideLayouts/slideLayout7.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ChangeAspect="1"/>
          </p:cNvGrpSpPr>
          <p:nvPr/>
        </p:nvGrpSpPr>
        <p:grpSpPr>
          <a:xfrm>
            <a:off x="-1666088" y="-135411"/>
            <a:ext cx="9643088" cy="9643088"/>
            <a:chOff x="0" y="0"/>
            <a:chExt cx="3331210" cy="3331210"/>
          </a:xfrm>
        </p:grpSpPr>
        <p:sp>
          <p:nvSpPr>
            <p:cNvPr id="3" name="Freeform 3"/>
            <p:cNvSpPr/>
            <p:nvPr/>
          </p:nvSpPr>
          <p:spPr>
            <a:xfrm flipH="1">
              <a:off x="0" y="0"/>
              <a:ext cx="3331210" cy="3331210"/>
            </a:xfrm>
            <a:custGeom>
              <a:avLst/>
              <a:gdLst/>
              <a:ahLst/>
              <a:cxnLst/>
              <a:rect l="l" t="t" r="r" b="b"/>
              <a:pathLst>
                <a:path w="3331210" h="3331210">
                  <a:moveTo>
                    <a:pt x="3331210" y="3331210"/>
                  </a:moveTo>
                  <a:lnTo>
                    <a:pt x="3331210" y="0"/>
                  </a:lnTo>
                  <a:cubicBezTo>
                    <a:pt x="1490980" y="0"/>
                    <a:pt x="0" y="1490980"/>
                    <a:pt x="0" y="3331210"/>
                  </a:cubicBezTo>
                  <a:lnTo>
                    <a:pt x="3331210" y="3331210"/>
                  </a:lnTo>
                  <a:close/>
                </a:path>
              </a:pathLst>
            </a:custGeom>
            <a:solidFill>
              <a:srgbClr val="03989E"/>
            </a:solidFill>
            <a:ln w="12700">
              <a:noFill/>
            </a:ln>
          </p:spPr>
        </p:sp>
      </p:grpSp>
      <p:sp>
        <p:nvSpPr>
          <p:cNvPr id="4" name="AutoShape 4"/>
          <p:cNvSpPr/>
          <p:nvPr/>
        </p:nvSpPr>
        <p:spPr>
          <a:xfrm>
            <a:off x="7748484" y="2415536"/>
            <a:ext cx="9510816" cy="27359"/>
          </a:xfrm>
          <a:prstGeom prst="line">
            <a:avLst/>
          </a:prstGeom>
          <a:ln w="9525" cap="flat">
            <a:solidFill>
              <a:srgbClr val="000000"/>
            </a:solidFill>
            <a:prstDash val="solid"/>
            <a:headEnd type="none" w="sm" len="sm"/>
            <a:tailEnd type="none" w="sm" len="sm"/>
          </a:ln>
        </p:spPr>
      </p:sp>
      <p:grpSp>
        <p:nvGrpSpPr>
          <p:cNvPr id="5" name="Group 5"/>
          <p:cNvGrpSpPr>
            <a:grpSpLocks noChangeAspect="1"/>
          </p:cNvGrpSpPr>
          <p:nvPr/>
        </p:nvGrpSpPr>
        <p:grpSpPr>
          <a:xfrm>
            <a:off x="-223465" y="1806375"/>
            <a:ext cx="8518725" cy="8518725"/>
            <a:chOff x="0" y="0"/>
            <a:chExt cx="3331210" cy="3331210"/>
          </a:xfrm>
        </p:grpSpPr>
        <p:sp>
          <p:nvSpPr>
            <p:cNvPr id="6" name="Freeform 6"/>
            <p:cNvSpPr/>
            <p:nvPr/>
          </p:nvSpPr>
          <p:spPr>
            <a:xfrm>
              <a:off x="0" y="0"/>
              <a:ext cx="3331210" cy="3331210"/>
            </a:xfrm>
            <a:custGeom>
              <a:avLst/>
              <a:gdLst/>
              <a:ahLst/>
              <a:cxnLst/>
              <a:rect l="l" t="t" r="r" b="b"/>
              <a:pathLst>
                <a:path w="3331210" h="3331210">
                  <a:moveTo>
                    <a:pt x="0" y="3331210"/>
                  </a:moveTo>
                  <a:lnTo>
                    <a:pt x="0" y="0"/>
                  </a:lnTo>
                  <a:cubicBezTo>
                    <a:pt x="1840230" y="0"/>
                    <a:pt x="3331210" y="1490980"/>
                    <a:pt x="3331210" y="3331210"/>
                  </a:cubicBezTo>
                  <a:lnTo>
                    <a:pt x="0" y="3331210"/>
                  </a:lnTo>
                  <a:close/>
                </a:path>
              </a:pathLst>
            </a:custGeom>
            <a:blipFill>
              <a:blip r:embed="rId2"/>
              <a:stretch>
                <a:fillRect l="-29681" r="-29681"/>
              </a:stretch>
            </a:blipFill>
          </p:spPr>
        </p:sp>
      </p:grpSp>
      <p:grpSp>
        <p:nvGrpSpPr>
          <p:cNvPr id="7" name="Group 7"/>
          <p:cNvGrpSpPr>
            <a:grpSpLocks noChangeAspect="1"/>
          </p:cNvGrpSpPr>
          <p:nvPr/>
        </p:nvGrpSpPr>
        <p:grpSpPr>
          <a:xfrm>
            <a:off x="2947150" y="373639"/>
            <a:ext cx="3986938" cy="3971364"/>
            <a:chOff x="0" y="0"/>
            <a:chExt cx="6502400" cy="6477000"/>
          </a:xfrm>
        </p:grpSpPr>
        <p:sp>
          <p:nvSpPr>
            <p:cNvPr id="8" name="Freeform 8"/>
            <p:cNvSpPr/>
            <p:nvPr/>
          </p:nvSpPr>
          <p:spPr>
            <a:xfrm>
              <a:off x="-23042" y="119185"/>
              <a:ext cx="6542159" cy="6244242"/>
            </a:xfrm>
            <a:custGeom>
              <a:avLst/>
              <a:gdLst/>
              <a:ahLst/>
              <a:cxnLst/>
              <a:rect l="l" t="t" r="r" b="b"/>
              <a:pathLst>
                <a:path w="6542159" h="6244242">
                  <a:moveTo>
                    <a:pt x="3271080" y="4996"/>
                  </a:moveTo>
                  <a:cubicBezTo>
                    <a:pt x="2154117" y="0"/>
                    <a:pt x="1119857" y="593026"/>
                    <a:pt x="559929" y="1559521"/>
                  </a:cubicBezTo>
                  <a:cubicBezTo>
                    <a:pt x="0" y="2526015"/>
                    <a:pt x="0" y="3718228"/>
                    <a:pt x="559929" y="4684723"/>
                  </a:cubicBezTo>
                  <a:cubicBezTo>
                    <a:pt x="1119857" y="5651217"/>
                    <a:pt x="2154117" y="6244243"/>
                    <a:pt x="3271080" y="6239248"/>
                  </a:cubicBezTo>
                  <a:cubicBezTo>
                    <a:pt x="4388043" y="6244243"/>
                    <a:pt x="5422303" y="5651217"/>
                    <a:pt x="5982231" y="4684723"/>
                  </a:cubicBezTo>
                  <a:cubicBezTo>
                    <a:pt x="6542160" y="3718229"/>
                    <a:pt x="6542160" y="2526015"/>
                    <a:pt x="5982231" y="1559521"/>
                  </a:cubicBezTo>
                  <a:cubicBezTo>
                    <a:pt x="5422303" y="593027"/>
                    <a:pt x="4388043" y="1"/>
                    <a:pt x="3271080" y="4996"/>
                  </a:cubicBezTo>
                  <a:close/>
                </a:path>
              </a:pathLst>
            </a:custGeom>
            <a:blipFill>
              <a:blip r:embed="rId3"/>
              <a:stretch>
                <a:fillRect l="-16369" r="-16369"/>
              </a:stretch>
            </a:blipFill>
          </p:spPr>
        </p:sp>
        <p:sp>
          <p:nvSpPr>
            <p:cNvPr id="9" name="Freeform 9"/>
            <p:cNvSpPr/>
            <p:nvPr/>
          </p:nvSpPr>
          <p:spPr>
            <a:xfrm>
              <a:off x="73038" y="66269"/>
              <a:ext cx="6350000" cy="6349987"/>
            </a:xfrm>
            <a:custGeom>
              <a:avLst/>
              <a:gdLst/>
              <a:ahLst/>
              <a:cxnLst/>
              <a:rect l="l" t="t" r="r" b="b"/>
              <a:pathLst>
                <a:path w="6350000" h="6349987">
                  <a:moveTo>
                    <a:pt x="3175000" y="6349987"/>
                  </a:moveTo>
                  <a:cubicBezTo>
                    <a:pt x="1424279" y="6349987"/>
                    <a:pt x="0" y="4925733"/>
                    <a:pt x="0" y="3175038"/>
                  </a:cubicBezTo>
                  <a:cubicBezTo>
                    <a:pt x="0" y="1424317"/>
                    <a:pt x="1424292" y="0"/>
                    <a:pt x="3175000" y="0"/>
                  </a:cubicBezTo>
                  <a:cubicBezTo>
                    <a:pt x="4925733" y="0"/>
                    <a:pt x="6350000" y="1424330"/>
                    <a:pt x="6350000" y="3175038"/>
                  </a:cubicBezTo>
                  <a:cubicBezTo>
                    <a:pt x="6350000" y="4925720"/>
                    <a:pt x="4925733" y="6349987"/>
                    <a:pt x="3175000" y="6349987"/>
                  </a:cubicBezTo>
                  <a:close/>
                  <a:moveTo>
                    <a:pt x="3175000" y="115760"/>
                  </a:moveTo>
                  <a:cubicBezTo>
                    <a:pt x="1488135" y="115760"/>
                    <a:pt x="115760" y="1488148"/>
                    <a:pt x="115760" y="3175038"/>
                  </a:cubicBezTo>
                  <a:cubicBezTo>
                    <a:pt x="115760" y="4861915"/>
                    <a:pt x="1488135" y="6234265"/>
                    <a:pt x="3175000" y="6234265"/>
                  </a:cubicBezTo>
                  <a:cubicBezTo>
                    <a:pt x="4861852" y="6234265"/>
                    <a:pt x="6234265" y="4861890"/>
                    <a:pt x="6234265" y="3175038"/>
                  </a:cubicBezTo>
                  <a:cubicBezTo>
                    <a:pt x="6234265" y="1488148"/>
                    <a:pt x="4861852" y="115760"/>
                    <a:pt x="3175000" y="115760"/>
                  </a:cubicBezTo>
                  <a:close/>
                </a:path>
              </a:pathLst>
            </a:custGeom>
            <a:solidFill>
              <a:srgbClr val="FFFFFF"/>
            </a:solidFill>
          </p:spPr>
        </p:sp>
      </p:grpSp>
      <p:sp>
        <p:nvSpPr>
          <p:cNvPr id="10" name="TextBox 10"/>
          <p:cNvSpPr txBox="1"/>
          <p:nvPr/>
        </p:nvSpPr>
        <p:spPr>
          <a:xfrm>
            <a:off x="6998170" y="3835996"/>
            <a:ext cx="11011444" cy="2719784"/>
          </a:xfrm>
          <a:prstGeom prst="rect">
            <a:avLst/>
          </a:prstGeom>
        </p:spPr>
        <p:txBody>
          <a:bodyPr lIns="0" tIns="0" rIns="0" bIns="0" rtlCol="0" anchor="t">
            <a:spAutoFit/>
          </a:bodyPr>
          <a:lstStyle/>
          <a:p>
            <a:pPr algn="ctr">
              <a:lnSpc>
                <a:spcPts val="7089"/>
              </a:lnSpc>
            </a:pPr>
            <a:r>
              <a:rPr lang="en-US" sz="6816" b="1" dirty="0" err="1">
                <a:solidFill>
                  <a:srgbClr val="000000"/>
                </a:solidFill>
                <a:latin typeface="Tahoma" panose="020B0604030504040204" pitchFamily="34" charset="0"/>
                <a:ea typeface="Tahoma" panose="020B0604030504040204" pitchFamily="34" charset="0"/>
                <a:cs typeface="Tahoma" panose="020B0604030504040204" pitchFamily="34" charset="0"/>
              </a:rPr>
              <a:t>Hướng</a:t>
            </a:r>
            <a:r>
              <a:rPr lang="en-US" sz="6816" b="1"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6816" b="1" dirty="0" err="1">
                <a:solidFill>
                  <a:srgbClr val="000000"/>
                </a:solidFill>
                <a:latin typeface="Tahoma" panose="020B0604030504040204" pitchFamily="34" charset="0"/>
                <a:ea typeface="Tahoma" panose="020B0604030504040204" pitchFamily="34" charset="0"/>
                <a:cs typeface="Tahoma" panose="020B0604030504040204" pitchFamily="34" charset="0"/>
              </a:rPr>
              <a:t>dẫn</a:t>
            </a:r>
            <a:r>
              <a:rPr lang="en-US" sz="6816" b="1"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6816" b="1" dirty="0" err="1">
                <a:solidFill>
                  <a:srgbClr val="000000"/>
                </a:solidFill>
                <a:latin typeface="Tahoma" panose="020B0604030504040204" pitchFamily="34" charset="0"/>
                <a:ea typeface="Tahoma" panose="020B0604030504040204" pitchFamily="34" charset="0"/>
                <a:cs typeface="Tahoma" panose="020B0604030504040204" pitchFamily="34" charset="0"/>
              </a:rPr>
              <a:t>về</a:t>
            </a:r>
            <a:endParaRPr lang="en-US" sz="6816" b="1" dirty="0">
              <a:solidFill>
                <a:srgbClr val="000000"/>
              </a:solidFill>
              <a:latin typeface="Tahoma" panose="020B0604030504040204" pitchFamily="34" charset="0"/>
              <a:ea typeface="Tahoma" panose="020B0604030504040204" pitchFamily="34" charset="0"/>
              <a:cs typeface="Tahoma" panose="020B0604030504040204" pitchFamily="34" charset="0"/>
            </a:endParaRPr>
          </a:p>
          <a:p>
            <a:pPr algn="ctr">
              <a:lnSpc>
                <a:spcPts val="7089"/>
              </a:lnSpc>
            </a:pPr>
            <a:r>
              <a:rPr lang="en-US" sz="6816" b="1" dirty="0" err="1">
                <a:solidFill>
                  <a:srgbClr val="000000"/>
                </a:solidFill>
                <a:latin typeface="Tahoma" panose="020B0604030504040204" pitchFamily="34" charset="0"/>
                <a:ea typeface="Tahoma" panose="020B0604030504040204" pitchFamily="34" charset="0"/>
                <a:cs typeface="Tahoma" panose="020B0604030504040204" pitchFamily="34" charset="0"/>
              </a:rPr>
              <a:t>một</a:t>
            </a:r>
            <a:r>
              <a:rPr lang="en-US" sz="6816" b="1"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6816" b="1" dirty="0" err="1">
                <a:solidFill>
                  <a:srgbClr val="000000"/>
                </a:solidFill>
                <a:latin typeface="Tahoma" panose="020B0604030504040204" pitchFamily="34" charset="0"/>
                <a:ea typeface="Tahoma" panose="020B0604030504040204" pitchFamily="34" charset="0"/>
                <a:cs typeface="Tahoma" panose="020B0604030504040204" pitchFamily="34" charset="0"/>
              </a:rPr>
              <a:t>số</a:t>
            </a:r>
            <a:r>
              <a:rPr lang="en-US" sz="6816" b="1"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6816" b="1" dirty="0" err="1">
                <a:solidFill>
                  <a:srgbClr val="000000"/>
                </a:solidFill>
                <a:latin typeface="Tahoma" panose="020B0604030504040204" pitchFamily="34" charset="0"/>
                <a:ea typeface="Tahoma" panose="020B0604030504040204" pitchFamily="34" charset="0"/>
                <a:cs typeface="Tahoma" panose="020B0604030504040204" pitchFamily="34" charset="0"/>
              </a:rPr>
              <a:t>nội</a:t>
            </a:r>
            <a:r>
              <a:rPr lang="en-US" sz="6816" b="1" dirty="0">
                <a:solidFill>
                  <a:srgbClr val="000000"/>
                </a:solidFill>
                <a:latin typeface="Tahoma" panose="020B0604030504040204" pitchFamily="34" charset="0"/>
                <a:ea typeface="Tahoma" panose="020B0604030504040204" pitchFamily="34" charset="0"/>
                <a:cs typeface="Tahoma" panose="020B0604030504040204" pitchFamily="34" charset="0"/>
              </a:rPr>
              <a:t> dung </a:t>
            </a:r>
            <a:r>
              <a:rPr lang="en-US" sz="6816" b="1" dirty="0" err="1">
                <a:solidFill>
                  <a:srgbClr val="000000"/>
                </a:solidFill>
                <a:latin typeface="Tahoma" panose="020B0604030504040204" pitchFamily="34" charset="0"/>
                <a:ea typeface="Tahoma" panose="020B0604030504040204" pitchFamily="34" charset="0"/>
                <a:cs typeface="Tahoma" panose="020B0604030504040204" pitchFamily="34" charset="0"/>
              </a:rPr>
              <a:t>cơ</a:t>
            </a:r>
            <a:r>
              <a:rPr lang="en-US" sz="6816" b="1"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6816" b="1" dirty="0" err="1">
                <a:solidFill>
                  <a:srgbClr val="000000"/>
                </a:solidFill>
                <a:latin typeface="Tahoma" panose="020B0604030504040204" pitchFamily="34" charset="0"/>
                <a:ea typeface="Tahoma" panose="020B0604030504040204" pitchFamily="34" charset="0"/>
                <a:cs typeface="Tahoma" panose="020B0604030504040204" pitchFamily="34" charset="0"/>
              </a:rPr>
              <a:t>bản</a:t>
            </a:r>
            <a:r>
              <a:rPr lang="en-US" sz="6816" b="1"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6816" b="1" dirty="0" err="1">
                <a:solidFill>
                  <a:srgbClr val="000000"/>
                </a:solidFill>
                <a:latin typeface="Tahoma" panose="020B0604030504040204" pitchFamily="34" charset="0"/>
                <a:ea typeface="Tahoma" panose="020B0604030504040204" pitchFamily="34" charset="0"/>
                <a:cs typeface="Tahoma" panose="020B0604030504040204" pitchFamily="34" charset="0"/>
              </a:rPr>
              <a:t>của</a:t>
            </a:r>
            <a:r>
              <a:rPr lang="en-US" sz="6816" b="1"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6816" b="1" dirty="0" err="1">
                <a:solidFill>
                  <a:srgbClr val="000000"/>
                </a:solidFill>
                <a:latin typeface="Tahoma" panose="020B0604030504040204" pitchFamily="34" charset="0"/>
                <a:ea typeface="Tahoma" panose="020B0604030504040204" pitchFamily="34" charset="0"/>
                <a:cs typeface="Tahoma" panose="020B0604030504040204" pitchFamily="34" charset="0"/>
              </a:rPr>
              <a:t>Thông</a:t>
            </a:r>
            <a:r>
              <a:rPr lang="en-US" sz="6816" b="1"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6816" b="1" dirty="0" err="1">
                <a:solidFill>
                  <a:srgbClr val="000000"/>
                </a:solidFill>
                <a:latin typeface="Tahoma" panose="020B0604030504040204" pitchFamily="34" charset="0"/>
                <a:ea typeface="Tahoma" panose="020B0604030504040204" pitchFamily="34" charset="0"/>
                <a:cs typeface="Tahoma" panose="020B0604030504040204" pitchFamily="34" charset="0"/>
              </a:rPr>
              <a:t>tư</a:t>
            </a:r>
            <a:r>
              <a:rPr lang="en-US" sz="6816" b="1" dirty="0">
                <a:solidFill>
                  <a:srgbClr val="000000"/>
                </a:solidFill>
                <a:latin typeface="Tahoma" panose="020B0604030504040204" pitchFamily="34" charset="0"/>
                <a:ea typeface="Tahoma" panose="020B0604030504040204" pitchFamily="34" charset="0"/>
                <a:cs typeface="Tahoma" panose="020B0604030504040204" pitchFamily="34" charset="0"/>
              </a:rPr>
              <a:t> 16</a:t>
            </a:r>
          </a:p>
        </p:txBody>
      </p:sp>
      <p:grpSp>
        <p:nvGrpSpPr>
          <p:cNvPr id="11" name="Group 11"/>
          <p:cNvGrpSpPr>
            <a:grpSpLocks noChangeAspect="1"/>
          </p:cNvGrpSpPr>
          <p:nvPr/>
        </p:nvGrpSpPr>
        <p:grpSpPr>
          <a:xfrm rot="9342835">
            <a:off x="15977713" y="-2084736"/>
            <a:ext cx="6946663" cy="6946663"/>
            <a:chOff x="0" y="0"/>
            <a:chExt cx="3331210" cy="3331210"/>
          </a:xfrm>
        </p:grpSpPr>
        <p:sp>
          <p:nvSpPr>
            <p:cNvPr id="12" name="Freeform 12"/>
            <p:cNvSpPr/>
            <p:nvPr/>
          </p:nvSpPr>
          <p:spPr>
            <a:xfrm flipH="1">
              <a:off x="0" y="0"/>
              <a:ext cx="3331210" cy="3331210"/>
            </a:xfrm>
            <a:custGeom>
              <a:avLst/>
              <a:gdLst/>
              <a:ahLst/>
              <a:cxnLst/>
              <a:rect l="l" t="t" r="r" b="b"/>
              <a:pathLst>
                <a:path w="3331210" h="3331210">
                  <a:moveTo>
                    <a:pt x="3331210" y="3331210"/>
                  </a:moveTo>
                  <a:lnTo>
                    <a:pt x="3331210" y="0"/>
                  </a:lnTo>
                  <a:cubicBezTo>
                    <a:pt x="1490980" y="0"/>
                    <a:pt x="0" y="1490980"/>
                    <a:pt x="0" y="3331210"/>
                  </a:cubicBezTo>
                  <a:lnTo>
                    <a:pt x="3331210" y="3331210"/>
                  </a:lnTo>
                  <a:close/>
                </a:path>
              </a:pathLst>
            </a:custGeom>
            <a:solidFill>
              <a:srgbClr val="03989E"/>
            </a:solidFill>
            <a:ln w="12700">
              <a:noFill/>
            </a:ln>
          </p:spPr>
        </p:sp>
      </p:grpSp>
      <p:pic>
        <p:nvPicPr>
          <p:cNvPr id="13" name="Picture 13"/>
          <p:cNvPicPr>
            <a:picLocks noChangeAspect="1"/>
          </p:cNvPicPr>
          <p:nvPr/>
        </p:nvPicPr>
        <p:blipFill>
          <a:blip r:embed="rId4">
            <a:alphaModFix amt="6999"/>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5280122">
            <a:off x="8832744" y="3410263"/>
            <a:ext cx="11605211" cy="11039457"/>
          </a:xfrm>
          <a:prstGeom prst="rect">
            <a:avLst/>
          </a:prstGeom>
        </p:spPr>
      </p:pic>
      <p:sp>
        <p:nvSpPr>
          <p:cNvPr id="14" name="TextBox 14"/>
          <p:cNvSpPr txBox="1"/>
          <p:nvPr/>
        </p:nvSpPr>
        <p:spPr>
          <a:xfrm>
            <a:off x="6019800" y="7855421"/>
            <a:ext cx="12458700" cy="782265"/>
          </a:xfrm>
          <a:prstGeom prst="rect">
            <a:avLst/>
          </a:prstGeom>
        </p:spPr>
        <p:txBody>
          <a:bodyPr wrap="square" lIns="0" tIns="0" rIns="0" bIns="0" rtlCol="0" anchor="t">
            <a:spAutoFit/>
          </a:bodyPr>
          <a:lstStyle/>
          <a:p>
            <a:pPr algn="just">
              <a:lnSpc>
                <a:spcPts val="6133"/>
              </a:lnSpc>
            </a:pPr>
            <a:r>
              <a:rPr lang="en-US" sz="4381" dirty="0" err="1">
                <a:solidFill>
                  <a:srgbClr val="03989E"/>
                </a:solidFill>
                <a:latin typeface="Arial" panose="020B0604020202020204" pitchFamily="34" charset="0"/>
                <a:cs typeface="Arial" panose="020B0604020202020204" pitchFamily="34" charset="0"/>
              </a:rPr>
              <a:t>Phòng</a:t>
            </a:r>
            <a:r>
              <a:rPr lang="en-US" sz="4381" dirty="0">
                <a:solidFill>
                  <a:srgbClr val="03989E"/>
                </a:solidFill>
                <a:latin typeface="Arial" panose="020B0604020202020204" pitchFamily="34" charset="0"/>
                <a:cs typeface="Arial" panose="020B0604020202020204" pitchFamily="34" charset="0"/>
              </a:rPr>
              <a:t> </a:t>
            </a:r>
            <a:r>
              <a:rPr lang="en-US" sz="4381" dirty="0" err="1">
                <a:solidFill>
                  <a:srgbClr val="03989E"/>
                </a:solidFill>
                <a:latin typeface="Arial" panose="020B0604020202020204" pitchFamily="34" charset="0"/>
                <a:cs typeface="Arial" panose="020B0604020202020204" pitchFamily="34" charset="0"/>
              </a:rPr>
              <a:t>Chính</a:t>
            </a:r>
            <a:r>
              <a:rPr lang="en-US" sz="4381" dirty="0">
                <a:solidFill>
                  <a:srgbClr val="03989E"/>
                </a:solidFill>
                <a:latin typeface="Arial" panose="020B0604020202020204" pitchFamily="34" charset="0"/>
                <a:cs typeface="Arial" panose="020B0604020202020204" pitchFamily="34" charset="0"/>
              </a:rPr>
              <a:t> </a:t>
            </a:r>
            <a:r>
              <a:rPr lang="en-US" sz="4381" dirty="0" err="1">
                <a:solidFill>
                  <a:srgbClr val="03989E"/>
                </a:solidFill>
                <a:latin typeface="Arial" panose="020B0604020202020204" pitchFamily="34" charset="0"/>
                <a:cs typeface="Arial" panose="020B0604020202020204" pitchFamily="34" charset="0"/>
              </a:rPr>
              <a:t>trị</a:t>
            </a:r>
            <a:r>
              <a:rPr lang="en-US" sz="4381" dirty="0">
                <a:solidFill>
                  <a:srgbClr val="03989E"/>
                </a:solidFill>
                <a:latin typeface="Arial" panose="020B0604020202020204" pitchFamily="34" charset="0"/>
                <a:cs typeface="Arial" panose="020B0604020202020204" pitchFamily="34" charset="0"/>
              </a:rPr>
              <a:t>, </a:t>
            </a:r>
            <a:r>
              <a:rPr lang="en-US" sz="4381" dirty="0" err="1">
                <a:solidFill>
                  <a:srgbClr val="03989E"/>
                </a:solidFill>
                <a:latin typeface="Arial" panose="020B0604020202020204" pitchFamily="34" charset="0"/>
                <a:cs typeface="Arial" panose="020B0604020202020204" pitchFamily="34" charset="0"/>
              </a:rPr>
              <a:t>tư</a:t>
            </a:r>
            <a:r>
              <a:rPr lang="en-US" sz="4381" dirty="0">
                <a:solidFill>
                  <a:srgbClr val="03989E"/>
                </a:solidFill>
                <a:latin typeface="Arial" panose="020B0604020202020204" pitchFamily="34" charset="0"/>
                <a:cs typeface="Arial" panose="020B0604020202020204" pitchFamily="34" charset="0"/>
              </a:rPr>
              <a:t> </a:t>
            </a:r>
            <a:r>
              <a:rPr lang="en-US" sz="4381" dirty="0" err="1">
                <a:solidFill>
                  <a:srgbClr val="03989E"/>
                </a:solidFill>
                <a:latin typeface="Arial" panose="020B0604020202020204" pitchFamily="34" charset="0"/>
                <a:cs typeface="Arial" panose="020B0604020202020204" pitchFamily="34" charset="0"/>
              </a:rPr>
              <a:t>tưởng</a:t>
            </a:r>
            <a:r>
              <a:rPr lang="en-US" sz="4381" dirty="0">
                <a:solidFill>
                  <a:srgbClr val="03989E"/>
                </a:solidFill>
                <a:latin typeface="Arial" panose="020B0604020202020204" pitchFamily="34" charset="0"/>
                <a:cs typeface="Arial" panose="020B0604020202020204" pitchFamily="34" charset="0"/>
              </a:rPr>
              <a:t> - </a:t>
            </a:r>
            <a:r>
              <a:rPr lang="en-US" sz="4381" dirty="0" err="1">
                <a:solidFill>
                  <a:srgbClr val="03989E"/>
                </a:solidFill>
                <a:latin typeface="Arial" panose="020B0604020202020204" pitchFamily="34" charset="0"/>
                <a:cs typeface="Arial" panose="020B0604020202020204" pitchFamily="34" charset="0"/>
              </a:rPr>
              <a:t>Khoa</a:t>
            </a:r>
            <a:r>
              <a:rPr lang="en-US" sz="4381" dirty="0">
                <a:solidFill>
                  <a:srgbClr val="03989E"/>
                </a:solidFill>
                <a:latin typeface="Arial" panose="020B0604020202020204" pitchFamily="34" charset="0"/>
                <a:cs typeface="Arial" panose="020B0604020202020204" pitchFamily="34" charset="0"/>
              </a:rPr>
              <a:t> </a:t>
            </a:r>
            <a:r>
              <a:rPr lang="en-US" sz="4381" dirty="0" err="1">
                <a:solidFill>
                  <a:srgbClr val="03989E"/>
                </a:solidFill>
                <a:latin typeface="Arial" panose="020B0604020202020204" pitchFamily="34" charset="0"/>
                <a:cs typeface="Arial" panose="020B0604020202020204" pitchFamily="34" charset="0"/>
              </a:rPr>
              <a:t>học</a:t>
            </a:r>
            <a:r>
              <a:rPr lang="en-US" sz="4381" dirty="0">
                <a:solidFill>
                  <a:srgbClr val="03989E"/>
                </a:solidFill>
                <a:latin typeface="Arial" panose="020B0604020202020204" pitchFamily="34" charset="0"/>
                <a:cs typeface="Arial" panose="020B0604020202020204" pitchFamily="34" charset="0"/>
              </a:rPr>
              <a:t> </a:t>
            </a:r>
            <a:r>
              <a:rPr lang="en-US" sz="4381" dirty="0" err="1">
                <a:solidFill>
                  <a:srgbClr val="03989E"/>
                </a:solidFill>
                <a:latin typeface="Arial" panose="020B0604020202020204" pitchFamily="34" charset="0"/>
                <a:cs typeface="Arial" panose="020B0604020202020204" pitchFamily="34" charset="0"/>
              </a:rPr>
              <a:t>Công</a:t>
            </a:r>
            <a:r>
              <a:rPr lang="en-US" sz="4381" dirty="0">
                <a:solidFill>
                  <a:srgbClr val="03989E"/>
                </a:solidFill>
                <a:latin typeface="Arial" panose="020B0604020202020204" pitchFamily="34" charset="0"/>
                <a:cs typeface="Arial" panose="020B0604020202020204" pitchFamily="34" charset="0"/>
              </a:rPr>
              <a:t> </a:t>
            </a:r>
            <a:r>
              <a:rPr lang="en-US" sz="4381" dirty="0" err="1">
                <a:solidFill>
                  <a:srgbClr val="03989E"/>
                </a:solidFill>
                <a:latin typeface="Arial" panose="020B0604020202020204" pitchFamily="34" charset="0"/>
                <a:cs typeface="Arial" panose="020B0604020202020204" pitchFamily="34" charset="0"/>
              </a:rPr>
              <a:t>nghệ</a:t>
            </a:r>
            <a:endParaRPr lang="en-US" sz="4381" dirty="0">
              <a:solidFill>
                <a:srgbClr val="03989E"/>
              </a:solidFill>
              <a:latin typeface="Arial" panose="020B0604020202020204" pitchFamily="34" charset="0"/>
              <a:cs typeface="Arial" panose="020B0604020202020204" pitchFamily="34" charset="0"/>
            </a:endParaRPr>
          </a:p>
        </p:txBody>
      </p:sp>
      <p:sp>
        <p:nvSpPr>
          <p:cNvPr id="15" name="TextBox 15"/>
          <p:cNvSpPr txBox="1"/>
          <p:nvPr/>
        </p:nvSpPr>
        <p:spPr>
          <a:xfrm>
            <a:off x="13656015" y="9134020"/>
            <a:ext cx="3159223" cy="642538"/>
          </a:xfrm>
          <a:prstGeom prst="rect">
            <a:avLst/>
          </a:prstGeom>
        </p:spPr>
        <p:txBody>
          <a:bodyPr lIns="0" tIns="0" rIns="0" bIns="0" rtlCol="0" anchor="t">
            <a:spAutoFit/>
          </a:bodyPr>
          <a:lstStyle/>
          <a:p>
            <a:pPr>
              <a:lnSpc>
                <a:spcPts val="5009"/>
              </a:lnSpc>
            </a:pPr>
            <a:r>
              <a:rPr lang="en-US" sz="3578" dirty="0">
                <a:solidFill>
                  <a:srgbClr val="000000"/>
                </a:solidFill>
                <a:latin typeface="Poppins Medium"/>
              </a:rPr>
              <a:t>27/04/2023</a:t>
            </a:r>
          </a:p>
        </p:txBody>
      </p:sp>
      <p:sp>
        <p:nvSpPr>
          <p:cNvPr id="16" name="TextBox 16"/>
          <p:cNvSpPr txBox="1"/>
          <p:nvPr/>
        </p:nvSpPr>
        <p:spPr>
          <a:xfrm>
            <a:off x="7276556" y="1488001"/>
            <a:ext cx="8967539" cy="745969"/>
          </a:xfrm>
          <a:prstGeom prst="rect">
            <a:avLst/>
          </a:prstGeom>
        </p:spPr>
        <p:txBody>
          <a:bodyPr lIns="0" tIns="0" rIns="0" bIns="0" rtlCol="0" anchor="t">
            <a:spAutoFit/>
          </a:bodyPr>
          <a:lstStyle/>
          <a:p>
            <a:pPr algn="just">
              <a:lnSpc>
                <a:spcPts val="6133"/>
              </a:lnSpc>
            </a:pPr>
            <a:r>
              <a:rPr lang="en-US" sz="4381" dirty="0">
                <a:solidFill>
                  <a:srgbClr val="B04D2E"/>
                </a:solidFill>
                <a:latin typeface="Saira Black"/>
              </a:rPr>
              <a:t>SỞ GIÁO DỤC VÀ ĐÀO TẠO HÀ NỘI</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109965" y="-6717007"/>
            <a:ext cx="12177482" cy="12177482"/>
            <a:chOff x="0" y="0"/>
            <a:chExt cx="812800" cy="812800"/>
          </a:xfrm>
        </p:grpSpPr>
        <p:sp>
          <p:nvSpPr>
            <p:cNvPr id="3" name="Freeform 3"/>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EFF3F4"/>
            </a:solidFill>
          </p:spPr>
        </p:sp>
        <p:sp>
          <p:nvSpPr>
            <p:cNvPr id="4" name="TextBox 4"/>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a:p>
          </p:txBody>
        </p:sp>
      </p:grpSp>
      <p:pic>
        <p:nvPicPr>
          <p:cNvPr id="5" name="Picture 5"/>
          <p:cNvPicPr>
            <a:picLocks noChangeAspect="1"/>
          </p:cNvPicPr>
          <p:nvPr/>
        </p:nvPicPr>
        <p:blipFill>
          <a:blip r:embed="rId2">
            <a:alphaModFix amt="6999"/>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280122">
            <a:off x="8202698" y="-861710"/>
            <a:ext cx="11605211" cy="11039457"/>
          </a:xfrm>
          <a:prstGeom prst="rect">
            <a:avLst/>
          </a:prstGeom>
        </p:spPr>
      </p:pic>
      <p:grpSp>
        <p:nvGrpSpPr>
          <p:cNvPr id="6" name="Group 6"/>
          <p:cNvGrpSpPr>
            <a:grpSpLocks noChangeAspect="1"/>
          </p:cNvGrpSpPr>
          <p:nvPr/>
        </p:nvGrpSpPr>
        <p:grpSpPr>
          <a:xfrm rot="10679818">
            <a:off x="12970020" y="-2952346"/>
            <a:ext cx="9643088" cy="9643088"/>
            <a:chOff x="0" y="0"/>
            <a:chExt cx="3331210" cy="3331210"/>
          </a:xfrm>
        </p:grpSpPr>
        <p:sp>
          <p:nvSpPr>
            <p:cNvPr id="7" name="Freeform 7"/>
            <p:cNvSpPr/>
            <p:nvPr/>
          </p:nvSpPr>
          <p:spPr>
            <a:xfrm flipH="1">
              <a:off x="0" y="0"/>
              <a:ext cx="3331210" cy="3331210"/>
            </a:xfrm>
            <a:custGeom>
              <a:avLst/>
              <a:gdLst/>
              <a:ahLst/>
              <a:cxnLst/>
              <a:rect l="l" t="t" r="r" b="b"/>
              <a:pathLst>
                <a:path w="3331210" h="3331210">
                  <a:moveTo>
                    <a:pt x="3331210" y="3331210"/>
                  </a:moveTo>
                  <a:lnTo>
                    <a:pt x="3331210" y="0"/>
                  </a:lnTo>
                  <a:cubicBezTo>
                    <a:pt x="1490980" y="0"/>
                    <a:pt x="0" y="1490980"/>
                    <a:pt x="0" y="3331210"/>
                  </a:cubicBezTo>
                  <a:lnTo>
                    <a:pt x="3331210" y="3331210"/>
                  </a:lnTo>
                  <a:close/>
                </a:path>
              </a:pathLst>
            </a:custGeom>
            <a:solidFill>
              <a:srgbClr val="CDCABB"/>
            </a:solidFill>
            <a:ln w="12700">
              <a:solidFill>
                <a:srgbClr val="000000"/>
              </a:solidFill>
            </a:ln>
          </p:spPr>
        </p:sp>
      </p:grpSp>
      <p:grpSp>
        <p:nvGrpSpPr>
          <p:cNvPr id="8" name="Group 8"/>
          <p:cNvGrpSpPr>
            <a:grpSpLocks noChangeAspect="1"/>
          </p:cNvGrpSpPr>
          <p:nvPr/>
        </p:nvGrpSpPr>
        <p:grpSpPr>
          <a:xfrm rot="10730607">
            <a:off x="10517489" y="-4527021"/>
            <a:ext cx="9643088" cy="9643088"/>
            <a:chOff x="0" y="0"/>
            <a:chExt cx="3331210" cy="3331210"/>
          </a:xfrm>
        </p:grpSpPr>
        <p:sp>
          <p:nvSpPr>
            <p:cNvPr id="9" name="Freeform 9"/>
            <p:cNvSpPr/>
            <p:nvPr/>
          </p:nvSpPr>
          <p:spPr>
            <a:xfrm flipH="1">
              <a:off x="0" y="0"/>
              <a:ext cx="3331210" cy="3331210"/>
            </a:xfrm>
            <a:custGeom>
              <a:avLst/>
              <a:gdLst/>
              <a:ahLst/>
              <a:cxnLst/>
              <a:rect l="l" t="t" r="r" b="b"/>
              <a:pathLst>
                <a:path w="3331210" h="3331210">
                  <a:moveTo>
                    <a:pt x="3331210" y="3331210"/>
                  </a:moveTo>
                  <a:lnTo>
                    <a:pt x="3331210" y="0"/>
                  </a:lnTo>
                  <a:cubicBezTo>
                    <a:pt x="1490980" y="0"/>
                    <a:pt x="0" y="1490980"/>
                    <a:pt x="0" y="3331210"/>
                  </a:cubicBezTo>
                  <a:lnTo>
                    <a:pt x="3331210" y="3331210"/>
                  </a:lnTo>
                  <a:close/>
                </a:path>
              </a:pathLst>
            </a:custGeom>
            <a:solidFill>
              <a:srgbClr val="03989E"/>
            </a:solidFill>
            <a:ln w="12700">
              <a:solidFill>
                <a:srgbClr val="000000"/>
              </a:solidFill>
            </a:ln>
          </p:spPr>
        </p:sp>
      </p:grpSp>
      <p:grpSp>
        <p:nvGrpSpPr>
          <p:cNvPr id="10" name="Group 10"/>
          <p:cNvGrpSpPr/>
          <p:nvPr/>
        </p:nvGrpSpPr>
        <p:grpSpPr>
          <a:xfrm>
            <a:off x="-980260" y="8445166"/>
            <a:ext cx="2573650" cy="2573650"/>
            <a:chOff x="0" y="0"/>
            <a:chExt cx="812800" cy="812800"/>
          </a:xfrm>
        </p:grpSpPr>
        <p:sp>
          <p:nvSpPr>
            <p:cNvPr id="11" name="Freeform 11"/>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3989E"/>
            </a:solidFill>
          </p:spPr>
        </p:sp>
        <p:sp>
          <p:nvSpPr>
            <p:cNvPr id="12" name="TextBox 12"/>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a:p>
          </p:txBody>
        </p:sp>
      </p:grpSp>
      <p:pic>
        <p:nvPicPr>
          <p:cNvPr id="13" name="Picture 13"/>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4492217" y="192487"/>
            <a:ext cx="3299348" cy="3295224"/>
          </a:xfrm>
          <a:prstGeom prst="rect">
            <a:avLst/>
          </a:prstGeom>
        </p:spPr>
      </p:pic>
      <p:sp>
        <p:nvSpPr>
          <p:cNvPr id="14" name="TextBox 14"/>
          <p:cNvSpPr txBox="1"/>
          <p:nvPr/>
        </p:nvSpPr>
        <p:spPr>
          <a:xfrm>
            <a:off x="956162" y="192487"/>
            <a:ext cx="8273345" cy="1295226"/>
          </a:xfrm>
          <a:prstGeom prst="rect">
            <a:avLst/>
          </a:prstGeom>
        </p:spPr>
        <p:txBody>
          <a:bodyPr wrap="square" lIns="0" tIns="0" rIns="0" bIns="0" rtlCol="0" anchor="t">
            <a:spAutoFit/>
          </a:bodyPr>
          <a:lstStyle/>
          <a:p>
            <a:pPr algn="ctr">
              <a:lnSpc>
                <a:spcPts val="10080"/>
              </a:lnSpc>
            </a:pPr>
            <a:r>
              <a:rPr lang="en-US" sz="7200" b="1" dirty="0" err="1">
                <a:solidFill>
                  <a:srgbClr val="000000"/>
                </a:solidFill>
                <a:latin typeface="Tahoma" panose="020B0604030504040204" pitchFamily="34" charset="0"/>
                <a:ea typeface="Tahoma" panose="020B0604030504040204" pitchFamily="34" charset="0"/>
                <a:cs typeface="Tahoma" panose="020B0604030504040204" pitchFamily="34" charset="0"/>
              </a:rPr>
              <a:t>Tiêu</a:t>
            </a:r>
            <a:r>
              <a:rPr lang="en-US" sz="7200" b="1"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7200" b="1" dirty="0" err="1">
                <a:solidFill>
                  <a:srgbClr val="000000"/>
                </a:solidFill>
                <a:latin typeface="Tahoma" panose="020B0604030504040204" pitchFamily="34" charset="0"/>
                <a:ea typeface="Tahoma" panose="020B0604030504040204" pitchFamily="34" charset="0"/>
                <a:cs typeface="Tahoma" panose="020B0604030504040204" pitchFamily="34" charset="0"/>
              </a:rPr>
              <a:t>chuẩn</a:t>
            </a:r>
            <a:r>
              <a:rPr lang="en-US" sz="7200" b="1" dirty="0">
                <a:solidFill>
                  <a:srgbClr val="000000"/>
                </a:solidFill>
                <a:latin typeface="Tahoma" panose="020B0604030504040204" pitchFamily="34" charset="0"/>
                <a:ea typeface="Tahoma" panose="020B0604030504040204" pitchFamily="34" charset="0"/>
                <a:cs typeface="Tahoma" panose="020B0604030504040204" pitchFamily="34" charset="0"/>
              </a:rPr>
              <a:t> CSVC</a:t>
            </a:r>
          </a:p>
        </p:txBody>
      </p:sp>
      <p:graphicFrame>
        <p:nvGraphicFramePr>
          <p:cNvPr id="15" name="Table 34">
            <a:extLst>
              <a:ext uri="{FF2B5EF4-FFF2-40B4-BE49-F238E27FC236}">
                <a16:creationId xmlns:a16="http://schemas.microsoft.com/office/drawing/2014/main" id="{C531A029-6772-4EA6-B014-06DDC12D0B26}"/>
              </a:ext>
            </a:extLst>
          </p:cNvPr>
          <p:cNvGraphicFramePr>
            <a:graphicFrameLocks noGrp="1"/>
          </p:cNvGraphicFramePr>
          <p:nvPr>
            <p:extLst>
              <p:ext uri="{D42A27DB-BD31-4B8C-83A1-F6EECF244321}">
                <p14:modId xmlns:p14="http://schemas.microsoft.com/office/powerpoint/2010/main" val="1267082599"/>
              </p:ext>
            </p:extLst>
          </p:nvPr>
        </p:nvGraphicFramePr>
        <p:xfrm>
          <a:off x="1631274" y="2603118"/>
          <a:ext cx="13932594" cy="6400800"/>
        </p:xfrm>
        <a:graphic>
          <a:graphicData uri="http://schemas.openxmlformats.org/drawingml/2006/table">
            <a:tbl>
              <a:tblPr firstRow="1" bandRow="1">
                <a:tableStyleId>{5C22544A-7EE6-4342-B048-85BDC9FD1C3A}</a:tableStyleId>
              </a:tblPr>
              <a:tblGrid>
                <a:gridCol w="4104247">
                  <a:extLst>
                    <a:ext uri="{9D8B030D-6E8A-4147-A177-3AD203B41FA5}">
                      <a16:colId xmlns:a16="http://schemas.microsoft.com/office/drawing/2014/main" val="1401139474"/>
                    </a:ext>
                  </a:extLst>
                </a:gridCol>
                <a:gridCol w="4170479">
                  <a:extLst>
                    <a:ext uri="{9D8B030D-6E8A-4147-A177-3AD203B41FA5}">
                      <a16:colId xmlns:a16="http://schemas.microsoft.com/office/drawing/2014/main" val="2437494205"/>
                    </a:ext>
                  </a:extLst>
                </a:gridCol>
                <a:gridCol w="5657868">
                  <a:extLst>
                    <a:ext uri="{9D8B030D-6E8A-4147-A177-3AD203B41FA5}">
                      <a16:colId xmlns:a16="http://schemas.microsoft.com/office/drawing/2014/main" val="20002"/>
                    </a:ext>
                  </a:extLst>
                </a:gridCol>
              </a:tblGrid>
              <a:tr h="533400">
                <a:tc>
                  <a:txBody>
                    <a:bodyPr/>
                    <a:lstStyle/>
                    <a:p>
                      <a:pPr algn="ctr"/>
                      <a:r>
                        <a:rPr lang="en-US" sz="4400" dirty="0" err="1"/>
                        <a:t>Thành</a:t>
                      </a:r>
                      <a:r>
                        <a:rPr lang="en-US" sz="4400" dirty="0"/>
                        <a:t> </a:t>
                      </a:r>
                      <a:r>
                        <a:rPr lang="en-US" sz="4400" dirty="0" err="1"/>
                        <a:t>phần</a:t>
                      </a:r>
                      <a:endParaRPr lang="en-US" sz="4400" dirty="0"/>
                    </a:p>
                  </a:txBody>
                  <a:tcPr anchor="ctr"/>
                </a:tc>
                <a:tc>
                  <a:txBody>
                    <a:bodyPr/>
                    <a:lstStyle/>
                    <a:p>
                      <a:pPr algn="ctr"/>
                      <a:r>
                        <a:rPr lang="en-US" sz="4400" dirty="0" err="1"/>
                        <a:t>Mức</a:t>
                      </a:r>
                      <a:r>
                        <a:rPr lang="en-US" sz="4400" dirty="0"/>
                        <a:t> </a:t>
                      </a:r>
                      <a:r>
                        <a:rPr lang="en-US" sz="4400" dirty="0" err="1"/>
                        <a:t>độ</a:t>
                      </a:r>
                      <a:r>
                        <a:rPr lang="en-US" sz="4400" dirty="0"/>
                        <a:t> 1</a:t>
                      </a:r>
                    </a:p>
                  </a:txBody>
                  <a:tcPr anchor="ctr"/>
                </a:tc>
                <a:tc>
                  <a:txBody>
                    <a:bodyPr/>
                    <a:lstStyle/>
                    <a:p>
                      <a:pPr algn="ctr"/>
                      <a:r>
                        <a:rPr lang="en-US" sz="4400" dirty="0" err="1"/>
                        <a:t>Mức</a:t>
                      </a:r>
                      <a:r>
                        <a:rPr lang="en-US" sz="4400" dirty="0"/>
                        <a:t> </a:t>
                      </a:r>
                      <a:r>
                        <a:rPr lang="en-US" sz="4400" dirty="0" err="1"/>
                        <a:t>độ</a:t>
                      </a:r>
                      <a:r>
                        <a:rPr lang="en-US" sz="4400" dirty="0"/>
                        <a:t> 2</a:t>
                      </a:r>
                    </a:p>
                  </a:txBody>
                  <a:tcPr anchor="ctr"/>
                </a:tc>
                <a:extLst>
                  <a:ext uri="{0D108BD9-81ED-4DB2-BD59-A6C34878D82A}">
                    <a16:rowId xmlns:a16="http://schemas.microsoft.com/office/drawing/2014/main" val="3307531908"/>
                  </a:ext>
                </a:extLst>
              </a:tr>
              <a:tr h="1599081">
                <a:tc>
                  <a:txBody>
                    <a:bodyPr/>
                    <a:lstStyle/>
                    <a:p>
                      <a:pPr algn="ctr"/>
                      <a:r>
                        <a:rPr lang="en-US" sz="4400" dirty="0" err="1"/>
                        <a:t>Tổng</a:t>
                      </a:r>
                      <a:r>
                        <a:rPr lang="en-US" sz="4400" dirty="0"/>
                        <a:t> </a:t>
                      </a:r>
                      <a:r>
                        <a:rPr lang="en-US" sz="4400" dirty="0" err="1"/>
                        <a:t>diện</a:t>
                      </a:r>
                      <a:r>
                        <a:rPr lang="en-US" sz="4400" dirty="0"/>
                        <a:t> </a:t>
                      </a:r>
                      <a:r>
                        <a:rPr lang="en-US" sz="4400" dirty="0" err="1"/>
                        <a:t>tích</a:t>
                      </a:r>
                      <a:endParaRPr lang="en-US" sz="4400" dirty="0"/>
                    </a:p>
                  </a:txBody>
                  <a:tcPr anchor="ctr"/>
                </a:tc>
                <a:tc gridSpan="2">
                  <a:txBody>
                    <a:bodyPr/>
                    <a:lstStyle/>
                    <a:p>
                      <a:pPr marL="571500" indent="-571500" algn="l">
                        <a:buFontTx/>
                        <a:buChar char="-"/>
                      </a:pPr>
                      <a:r>
                        <a:rPr lang="en-US" sz="4400" dirty="0"/>
                        <a:t>THPT &gt;60m</a:t>
                      </a:r>
                      <a:r>
                        <a:rPr lang="en-US" sz="4400" baseline="30000" dirty="0"/>
                        <a:t>2</a:t>
                      </a:r>
                    </a:p>
                    <a:p>
                      <a:pPr marL="571500" indent="-571500" algn="l">
                        <a:buFontTx/>
                        <a:buChar char="-"/>
                      </a:pPr>
                      <a:r>
                        <a:rPr lang="en-US" sz="4400" dirty="0"/>
                        <a:t>THCS &gt;60m</a:t>
                      </a:r>
                      <a:r>
                        <a:rPr lang="en-US" sz="4400" baseline="30000" dirty="0"/>
                        <a:t>2</a:t>
                      </a:r>
                      <a:endParaRPr lang="en-US" sz="4400" baseline="0" dirty="0"/>
                    </a:p>
                    <a:p>
                      <a:pPr marL="571500" indent="-571500" algn="l">
                        <a:buFontTx/>
                        <a:buChar char="-"/>
                      </a:pPr>
                      <a:r>
                        <a:rPr lang="en-US" sz="4400" baseline="0" dirty="0"/>
                        <a:t>TH &gt;54m</a:t>
                      </a:r>
                      <a:r>
                        <a:rPr lang="en-US" sz="4400" baseline="30000" dirty="0"/>
                        <a:t>2</a:t>
                      </a:r>
                      <a:endParaRPr lang="en-US" sz="4400" dirty="0"/>
                    </a:p>
                  </a:txBody>
                  <a:tcPr anchor="ctr"/>
                </a:tc>
                <a:tc hMerge="1">
                  <a:txBody>
                    <a:bodyPr/>
                    <a:lstStyle/>
                    <a:p>
                      <a:endParaRPr lang="en-US"/>
                    </a:p>
                  </a:txBody>
                  <a:tcPr/>
                </a:tc>
                <a:extLst>
                  <a:ext uri="{0D108BD9-81ED-4DB2-BD59-A6C34878D82A}">
                    <a16:rowId xmlns:a16="http://schemas.microsoft.com/office/drawing/2014/main" val="1056773031"/>
                  </a:ext>
                </a:extLst>
              </a:tr>
              <a:tr h="1599081">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4400" dirty="0"/>
                    </a:p>
                    <a:p>
                      <a:pPr marL="0" marR="0" indent="0" algn="ctr" defTabSz="914400" rtl="0" eaLnBrk="1" fontAlgn="auto" latinLnBrk="0" hangingPunct="1">
                        <a:lnSpc>
                          <a:spcPct val="100000"/>
                        </a:lnSpc>
                        <a:spcBef>
                          <a:spcPts val="0"/>
                        </a:spcBef>
                        <a:spcAft>
                          <a:spcPts val="0"/>
                        </a:spcAft>
                        <a:buClrTx/>
                        <a:buSzTx/>
                        <a:buFontTx/>
                        <a:buNone/>
                        <a:tabLst/>
                        <a:defRPr/>
                      </a:pPr>
                      <a:r>
                        <a:rPr lang="en-US" sz="4400" dirty="0" err="1"/>
                        <a:t>Số</a:t>
                      </a:r>
                      <a:r>
                        <a:rPr lang="en-US" sz="4400" dirty="0"/>
                        <a:t> </a:t>
                      </a:r>
                      <a:r>
                        <a:rPr lang="en-US" sz="4400" dirty="0" err="1"/>
                        <a:t>ghế</a:t>
                      </a:r>
                      <a:r>
                        <a:rPr lang="en-US" sz="4400" dirty="0"/>
                        <a:t> </a:t>
                      </a:r>
                      <a:r>
                        <a:rPr lang="en-US" sz="4400" dirty="0" err="1"/>
                        <a:t>ngồi</a:t>
                      </a:r>
                      <a:endParaRPr lang="en-US" sz="4400" dirty="0"/>
                    </a:p>
                    <a:p>
                      <a:pPr algn="ctr"/>
                      <a:endParaRPr lang="en-US" sz="4400" dirty="0"/>
                    </a:p>
                  </a:txBody>
                  <a:tcPr anchor="ctr"/>
                </a:tc>
                <a:tc>
                  <a:txBody>
                    <a:bodyPr/>
                    <a:lstStyle/>
                    <a:p>
                      <a:pPr algn="l"/>
                      <a:endParaRPr lang="en-US" sz="4400" dirty="0"/>
                    </a:p>
                  </a:txBody>
                  <a:tcPr anchor="ctr"/>
                </a:tc>
                <a:tc>
                  <a:txBody>
                    <a:bodyPr/>
                    <a:lstStyle/>
                    <a:p>
                      <a:pPr marL="571500" indent="-571500" algn="l">
                        <a:buFontTx/>
                        <a:buChar char="-"/>
                      </a:pPr>
                      <a:r>
                        <a:rPr lang="en-US" sz="4400" dirty="0"/>
                        <a:t>THPT:</a:t>
                      </a:r>
                      <a:r>
                        <a:rPr lang="en-US" sz="4400" baseline="0" dirty="0"/>
                        <a:t> 45 HS, 20 GV</a:t>
                      </a:r>
                      <a:endParaRPr lang="en-US" sz="4400" baseline="30000" dirty="0"/>
                    </a:p>
                    <a:p>
                      <a:pPr marL="571500" indent="-571500" algn="l">
                        <a:buFontTx/>
                        <a:buChar char="-"/>
                      </a:pPr>
                      <a:r>
                        <a:rPr lang="en-US" sz="4400" dirty="0"/>
                        <a:t>THCS:</a:t>
                      </a:r>
                      <a:r>
                        <a:rPr lang="en-US" sz="4400" baseline="0" dirty="0"/>
                        <a:t> 45 HS, 20 GV</a:t>
                      </a:r>
                    </a:p>
                    <a:p>
                      <a:pPr marL="571500" indent="-571500" algn="l">
                        <a:buFontTx/>
                        <a:buChar char="-"/>
                      </a:pPr>
                      <a:r>
                        <a:rPr lang="en-US" sz="4400" baseline="0" dirty="0"/>
                        <a:t>TH: 35 HS, 20 GV</a:t>
                      </a:r>
                      <a:endParaRPr lang="en-US" sz="4400" dirty="0"/>
                    </a:p>
                  </a:txBody>
                  <a:tcPr anchor="ctr"/>
                </a:tc>
                <a:extLst>
                  <a:ext uri="{0D108BD9-81ED-4DB2-BD59-A6C34878D82A}">
                    <a16:rowId xmlns:a16="http://schemas.microsoft.com/office/drawing/2014/main" val="1737664045"/>
                  </a:ext>
                </a:extLst>
              </a:tr>
              <a:tr h="129024">
                <a:tc gridSpan="3">
                  <a:txBody>
                    <a:bodyPr/>
                    <a:lstStyle/>
                    <a:p>
                      <a:pPr algn="ctr"/>
                      <a:r>
                        <a:rPr lang="en-US" sz="4400" dirty="0" err="1"/>
                        <a:t>Vị</a:t>
                      </a:r>
                      <a:r>
                        <a:rPr lang="en-US" sz="4400" baseline="0" dirty="0"/>
                        <a:t> </a:t>
                      </a:r>
                      <a:r>
                        <a:rPr lang="en-US" sz="4400" baseline="0" dirty="0" err="1"/>
                        <a:t>trí</a:t>
                      </a:r>
                      <a:r>
                        <a:rPr lang="en-US" sz="4400" baseline="0" dirty="0"/>
                        <a:t>: </a:t>
                      </a:r>
                      <a:r>
                        <a:rPr lang="en-US" sz="4400" baseline="0" dirty="0" err="1"/>
                        <a:t>Thuận</a:t>
                      </a:r>
                      <a:r>
                        <a:rPr lang="en-US" sz="4400" baseline="0" dirty="0"/>
                        <a:t> </a:t>
                      </a:r>
                      <a:r>
                        <a:rPr lang="en-US" sz="4400" baseline="0" dirty="0" err="1"/>
                        <a:t>lợi</a:t>
                      </a:r>
                      <a:r>
                        <a:rPr lang="en-US" sz="4400" baseline="0" dirty="0"/>
                        <a:t> </a:t>
                      </a:r>
                      <a:r>
                        <a:rPr lang="en-US" sz="4400" baseline="0" dirty="0" err="1"/>
                        <a:t>cho</a:t>
                      </a:r>
                      <a:r>
                        <a:rPr lang="en-US" sz="4400" baseline="0" dirty="0"/>
                        <a:t> </a:t>
                      </a:r>
                      <a:r>
                        <a:rPr lang="en-US" sz="4400" baseline="0" dirty="0" err="1"/>
                        <a:t>việc</a:t>
                      </a:r>
                      <a:r>
                        <a:rPr lang="en-US" sz="4400" baseline="0" dirty="0"/>
                        <a:t> </a:t>
                      </a:r>
                      <a:r>
                        <a:rPr lang="en-US" sz="4400" baseline="0" dirty="0" err="1"/>
                        <a:t>tiếp</a:t>
                      </a:r>
                      <a:r>
                        <a:rPr lang="en-US" sz="4400" baseline="0" dirty="0"/>
                        <a:t> </a:t>
                      </a:r>
                      <a:r>
                        <a:rPr lang="en-US" sz="4400" baseline="0" dirty="0" err="1"/>
                        <a:t>cận</a:t>
                      </a:r>
                      <a:r>
                        <a:rPr lang="en-US" sz="4400" baseline="0" dirty="0"/>
                        <a:t> </a:t>
                      </a:r>
                      <a:r>
                        <a:rPr lang="en-US" sz="4400" baseline="0" dirty="0" err="1"/>
                        <a:t>và</a:t>
                      </a:r>
                      <a:r>
                        <a:rPr lang="en-US" sz="4400" baseline="0" dirty="0"/>
                        <a:t> </a:t>
                      </a:r>
                      <a:r>
                        <a:rPr lang="en-US" sz="4400" baseline="0" dirty="0" err="1"/>
                        <a:t>sử</a:t>
                      </a:r>
                      <a:r>
                        <a:rPr lang="en-US" sz="4400" baseline="0" dirty="0"/>
                        <a:t> </a:t>
                      </a:r>
                      <a:r>
                        <a:rPr lang="en-US" sz="4400" baseline="0" dirty="0" err="1"/>
                        <a:t>dụng</a:t>
                      </a:r>
                      <a:r>
                        <a:rPr lang="en-US" sz="4400" baseline="0" dirty="0"/>
                        <a:t> </a:t>
                      </a:r>
                      <a:r>
                        <a:rPr lang="en-US" sz="4400" baseline="0" dirty="0" err="1"/>
                        <a:t>của</a:t>
                      </a:r>
                      <a:r>
                        <a:rPr lang="en-US" sz="4400" baseline="0" dirty="0"/>
                        <a:t> HS</a:t>
                      </a:r>
                    </a:p>
                    <a:p>
                      <a:pPr algn="ctr"/>
                      <a:r>
                        <a:rPr lang="en-US" sz="4400" baseline="0" dirty="0"/>
                        <a:t>(</a:t>
                      </a:r>
                      <a:r>
                        <a:rPr lang="en-US" sz="4400" baseline="0" dirty="0" err="1"/>
                        <a:t>Ưu</a:t>
                      </a:r>
                      <a:r>
                        <a:rPr lang="en-US" sz="4400" baseline="0" dirty="0"/>
                        <a:t> </a:t>
                      </a:r>
                      <a:r>
                        <a:rPr lang="en-US" sz="4400" baseline="0" dirty="0" err="1"/>
                        <a:t>tiên</a:t>
                      </a:r>
                      <a:r>
                        <a:rPr lang="en-US" sz="4400" baseline="0" dirty="0"/>
                        <a:t> </a:t>
                      </a:r>
                      <a:r>
                        <a:rPr lang="en-US" sz="4400" baseline="0" dirty="0" err="1"/>
                        <a:t>bố</a:t>
                      </a:r>
                      <a:r>
                        <a:rPr lang="en-US" sz="4400" baseline="0" dirty="0"/>
                        <a:t> </a:t>
                      </a:r>
                      <a:r>
                        <a:rPr lang="en-US" sz="4400" baseline="0" dirty="0" err="1"/>
                        <a:t>trí</a:t>
                      </a:r>
                      <a:r>
                        <a:rPr lang="en-US" sz="4400" baseline="0" dirty="0"/>
                        <a:t> </a:t>
                      </a:r>
                      <a:r>
                        <a:rPr lang="en-US" sz="4400" baseline="0" dirty="0" err="1"/>
                        <a:t>tại</a:t>
                      </a:r>
                      <a:r>
                        <a:rPr lang="en-US" sz="4400" baseline="0" dirty="0"/>
                        <a:t> </a:t>
                      </a:r>
                      <a:r>
                        <a:rPr lang="en-US" sz="4400" baseline="0" dirty="0" err="1"/>
                        <a:t>tầng</a:t>
                      </a:r>
                      <a:r>
                        <a:rPr lang="en-US" sz="4400" baseline="0" dirty="0"/>
                        <a:t> 1)</a:t>
                      </a:r>
                      <a:endParaRPr lang="en-US" sz="4400" dirty="0"/>
                    </a:p>
                  </a:txBody>
                  <a:tcPr anchor="ctr"/>
                </a:tc>
                <a:tc hMerge="1">
                  <a:txBody>
                    <a:bodyPr/>
                    <a:lstStyle/>
                    <a:p>
                      <a:pPr algn="l"/>
                      <a:endParaRPr lang="en-US" sz="4400" dirty="0"/>
                    </a:p>
                  </a:txBody>
                  <a:tcPr anchor="ctr"/>
                </a:tc>
                <a:tc hMerge="1">
                  <a:txBody>
                    <a:bodyPr/>
                    <a:lstStyle/>
                    <a:p>
                      <a:endParaRPr lang="en-US" dirty="0"/>
                    </a:p>
                  </a:txBody>
                  <a:tcPr anchor="ctr"/>
                </a:tc>
                <a:extLst>
                  <a:ext uri="{0D108BD9-81ED-4DB2-BD59-A6C34878D82A}">
                    <a16:rowId xmlns:a16="http://schemas.microsoft.com/office/drawing/2014/main" val="976080631"/>
                  </a:ext>
                </a:extLst>
              </a:tr>
            </a:tbl>
          </a:graphicData>
        </a:graphic>
      </p:graphicFrame>
      <p:sp>
        <p:nvSpPr>
          <p:cNvPr id="16" name="TextBox 12"/>
          <p:cNvSpPr txBox="1"/>
          <p:nvPr/>
        </p:nvSpPr>
        <p:spPr>
          <a:xfrm>
            <a:off x="2611271" y="1551558"/>
            <a:ext cx="7934263" cy="577081"/>
          </a:xfrm>
          <a:prstGeom prst="rect">
            <a:avLst/>
          </a:prstGeom>
        </p:spPr>
        <p:txBody>
          <a:bodyPr lIns="0" tIns="0" rIns="0" bIns="0" rtlCol="0" anchor="t">
            <a:spAutoFit/>
          </a:bodyPr>
          <a:lstStyle/>
          <a:p>
            <a:pPr>
              <a:lnSpc>
                <a:spcPts val="4480"/>
              </a:lnSpc>
            </a:pPr>
            <a:r>
              <a:rPr lang="en-US" sz="3600" b="1" dirty="0" err="1">
                <a:solidFill>
                  <a:srgbClr val="FF0000"/>
                </a:solidFill>
                <a:latin typeface="Saira Black" panose="020B0604020202020204" charset="0"/>
              </a:rPr>
              <a:t>Diện</a:t>
            </a:r>
            <a:r>
              <a:rPr lang="en-US" sz="3600" b="1" dirty="0">
                <a:solidFill>
                  <a:srgbClr val="FF0000"/>
                </a:solidFill>
                <a:latin typeface="Saira Black" panose="020B0604020202020204" charset="0"/>
              </a:rPr>
              <a:t> </a:t>
            </a:r>
            <a:r>
              <a:rPr lang="en-US" sz="3600" b="1" dirty="0" err="1">
                <a:solidFill>
                  <a:srgbClr val="FF0000"/>
                </a:solidFill>
                <a:latin typeface="Saira Black" panose="020B0604020202020204" charset="0"/>
              </a:rPr>
              <a:t>tích</a:t>
            </a:r>
            <a:r>
              <a:rPr lang="en-US" sz="3600" b="1" dirty="0">
                <a:solidFill>
                  <a:srgbClr val="FF0000"/>
                </a:solidFill>
                <a:latin typeface="Saira Black" panose="020B0604020202020204" charset="0"/>
              </a:rPr>
              <a:t> = </a:t>
            </a:r>
            <a:r>
              <a:rPr lang="vi-VN" sz="3600" b="1" dirty="0">
                <a:solidFill>
                  <a:srgbClr val="FF0000"/>
                </a:solidFill>
                <a:latin typeface="Saira Black" panose="020B0604020202020204" charset="0"/>
              </a:rPr>
              <a:t>30%*Số HS*0,6</a:t>
            </a:r>
            <a:endParaRPr lang="en-US" sz="3600" b="1" dirty="0">
              <a:solidFill>
                <a:srgbClr val="FF0000"/>
              </a:solidFill>
              <a:latin typeface="Saira Black" panose="020B060402020202020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7353834" y="-463325"/>
            <a:ext cx="12177482" cy="12177482"/>
            <a:chOff x="0" y="0"/>
            <a:chExt cx="812800" cy="812800"/>
          </a:xfrm>
        </p:grpSpPr>
        <p:sp>
          <p:nvSpPr>
            <p:cNvPr id="3" name="Freeform 3"/>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EFF3F4"/>
            </a:solidFill>
          </p:spPr>
        </p:sp>
        <p:sp>
          <p:nvSpPr>
            <p:cNvPr id="4" name="TextBox 4"/>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a:p>
          </p:txBody>
        </p:sp>
      </p:grpSp>
      <p:pic>
        <p:nvPicPr>
          <p:cNvPr id="5" name="Picture 5"/>
          <p:cNvPicPr>
            <a:picLocks noChangeAspect="1"/>
          </p:cNvPicPr>
          <p:nvPr/>
        </p:nvPicPr>
        <p:blipFill>
          <a:blip r:embed="rId2">
            <a:alphaModFix amt="6999"/>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280122">
            <a:off x="8771938" y="541896"/>
            <a:ext cx="11605211" cy="11039457"/>
          </a:xfrm>
          <a:prstGeom prst="rect">
            <a:avLst/>
          </a:prstGeom>
        </p:spPr>
      </p:pic>
      <p:grpSp>
        <p:nvGrpSpPr>
          <p:cNvPr id="6" name="Group 6"/>
          <p:cNvGrpSpPr/>
          <p:nvPr/>
        </p:nvGrpSpPr>
        <p:grpSpPr>
          <a:xfrm>
            <a:off x="-5400743" y="-1861050"/>
            <a:ext cx="12177482" cy="12177482"/>
            <a:chOff x="0" y="0"/>
            <a:chExt cx="812800" cy="812800"/>
          </a:xfrm>
        </p:grpSpPr>
        <p:sp>
          <p:nvSpPr>
            <p:cNvPr id="7" name="Freeform 7"/>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3989E"/>
            </a:solidFill>
          </p:spPr>
        </p:sp>
        <p:sp>
          <p:nvSpPr>
            <p:cNvPr id="8" name="TextBox 8"/>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a:p>
          </p:txBody>
        </p:sp>
      </p:grpSp>
      <p:sp>
        <p:nvSpPr>
          <p:cNvPr id="11" name="TextBox 11"/>
          <p:cNvSpPr txBox="1"/>
          <p:nvPr/>
        </p:nvSpPr>
        <p:spPr>
          <a:xfrm>
            <a:off x="-932835" y="2799831"/>
            <a:ext cx="5776963" cy="2671501"/>
          </a:xfrm>
          <a:prstGeom prst="rect">
            <a:avLst/>
          </a:prstGeom>
        </p:spPr>
        <p:txBody>
          <a:bodyPr lIns="0" tIns="0" rIns="0" bIns="0" rtlCol="0" anchor="t">
            <a:spAutoFit/>
          </a:bodyPr>
          <a:lstStyle/>
          <a:p>
            <a:pPr algn="ctr">
              <a:lnSpc>
                <a:spcPts val="11200"/>
              </a:lnSpc>
            </a:pPr>
            <a:r>
              <a:rPr lang="en-US" sz="6000" b="1" dirty="0" err="1">
                <a:solidFill>
                  <a:srgbClr val="000000"/>
                </a:solidFill>
                <a:latin typeface="Tahoma" panose="020B0604030504040204" pitchFamily="34" charset="0"/>
                <a:ea typeface="Tahoma" panose="020B0604030504040204" pitchFamily="34" charset="0"/>
                <a:cs typeface="Tahoma" panose="020B0604030504040204" pitchFamily="34" charset="0"/>
              </a:rPr>
              <a:t>Tài</a:t>
            </a:r>
            <a:r>
              <a:rPr lang="en-US" sz="6000" b="1"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6000" b="1" dirty="0" err="1">
                <a:solidFill>
                  <a:srgbClr val="000000"/>
                </a:solidFill>
                <a:latin typeface="Tahoma" panose="020B0604030504040204" pitchFamily="34" charset="0"/>
                <a:ea typeface="Tahoma" panose="020B0604030504040204" pitchFamily="34" charset="0"/>
                <a:cs typeface="Tahoma" panose="020B0604030504040204" pitchFamily="34" charset="0"/>
              </a:rPr>
              <a:t>chính</a:t>
            </a:r>
            <a:r>
              <a:rPr lang="en-US" sz="6000" b="1" dirty="0">
                <a:solidFill>
                  <a:srgbClr val="000000"/>
                </a:solidFill>
                <a:latin typeface="Tahoma" panose="020B0604030504040204" pitchFamily="34" charset="0"/>
                <a:ea typeface="Tahoma" panose="020B0604030504040204" pitchFamily="34" charset="0"/>
                <a:cs typeface="Tahoma" panose="020B0604030504040204" pitchFamily="34" charset="0"/>
              </a:rPr>
              <a:t> chi </a:t>
            </a:r>
            <a:r>
              <a:rPr lang="en-US" sz="6000" b="1" dirty="0" err="1">
                <a:solidFill>
                  <a:srgbClr val="000000"/>
                </a:solidFill>
                <a:latin typeface="Tahoma" panose="020B0604030504040204" pitchFamily="34" charset="0"/>
                <a:ea typeface="Tahoma" panose="020B0604030504040204" pitchFamily="34" charset="0"/>
                <a:cs typeface="Tahoma" panose="020B0604030504040204" pitchFamily="34" charset="0"/>
              </a:rPr>
              <a:t>cho</a:t>
            </a:r>
            <a:r>
              <a:rPr lang="en-US" sz="6000" b="1"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6000" b="1" dirty="0" err="1">
                <a:solidFill>
                  <a:srgbClr val="000000"/>
                </a:solidFill>
                <a:latin typeface="Tahoma" panose="020B0604030504040204" pitchFamily="34" charset="0"/>
                <a:ea typeface="Tahoma" panose="020B0604030504040204" pitchFamily="34" charset="0"/>
                <a:cs typeface="Tahoma" panose="020B0604030504040204" pitchFamily="34" charset="0"/>
              </a:rPr>
              <a:t>thư</a:t>
            </a:r>
            <a:r>
              <a:rPr lang="en-US" sz="6000" b="1"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6000" b="1" dirty="0" err="1">
                <a:solidFill>
                  <a:srgbClr val="000000"/>
                </a:solidFill>
                <a:latin typeface="Tahoma" panose="020B0604030504040204" pitchFamily="34" charset="0"/>
                <a:ea typeface="Tahoma" panose="020B0604030504040204" pitchFamily="34" charset="0"/>
                <a:cs typeface="Tahoma" panose="020B0604030504040204" pitchFamily="34" charset="0"/>
              </a:rPr>
              <a:t>viện</a:t>
            </a:r>
            <a:endParaRPr lang="en-US" sz="6000" b="1" dirty="0">
              <a:solidFill>
                <a:srgbClr val="000000"/>
              </a:solidFill>
              <a:latin typeface="Tahoma" panose="020B0604030504040204" pitchFamily="34" charset="0"/>
              <a:ea typeface="Tahoma" panose="020B0604030504040204" pitchFamily="34" charset="0"/>
              <a:cs typeface="Tahoma" panose="020B0604030504040204" pitchFamily="34" charset="0"/>
            </a:endParaRPr>
          </a:p>
        </p:txBody>
      </p:sp>
      <p:grpSp>
        <p:nvGrpSpPr>
          <p:cNvPr id="19" name="Group 19"/>
          <p:cNvGrpSpPr/>
          <p:nvPr/>
        </p:nvGrpSpPr>
        <p:grpSpPr>
          <a:xfrm>
            <a:off x="5138577" y="6726180"/>
            <a:ext cx="3505951" cy="3505951"/>
            <a:chOff x="0" y="0"/>
            <a:chExt cx="812800" cy="812800"/>
          </a:xfrm>
        </p:grpSpPr>
        <p:sp>
          <p:nvSpPr>
            <p:cNvPr id="20" name="Freeform 20"/>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CDCABB"/>
            </a:solidFill>
          </p:spPr>
        </p:sp>
        <p:sp>
          <p:nvSpPr>
            <p:cNvPr id="21" name="TextBox 21"/>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a:p>
          </p:txBody>
        </p:sp>
      </p:grpSp>
      <p:grpSp>
        <p:nvGrpSpPr>
          <p:cNvPr id="22" name="Group 22"/>
          <p:cNvGrpSpPr/>
          <p:nvPr/>
        </p:nvGrpSpPr>
        <p:grpSpPr>
          <a:xfrm>
            <a:off x="7917560" y="8105721"/>
            <a:ext cx="1551487" cy="1551487"/>
            <a:chOff x="0" y="0"/>
            <a:chExt cx="812800" cy="812800"/>
          </a:xfrm>
        </p:grpSpPr>
        <p:sp>
          <p:nvSpPr>
            <p:cNvPr id="23" name="Freeform 23"/>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3989E"/>
            </a:solidFill>
          </p:spPr>
        </p:sp>
        <p:sp>
          <p:nvSpPr>
            <p:cNvPr id="24" name="TextBox 24"/>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a:p>
          </p:txBody>
        </p:sp>
      </p:grpSp>
      <p:grpSp>
        <p:nvGrpSpPr>
          <p:cNvPr id="25" name="Group 25"/>
          <p:cNvGrpSpPr/>
          <p:nvPr/>
        </p:nvGrpSpPr>
        <p:grpSpPr>
          <a:xfrm>
            <a:off x="15403418" y="-3682149"/>
            <a:ext cx="6437648" cy="6437648"/>
            <a:chOff x="0" y="0"/>
            <a:chExt cx="812800" cy="812800"/>
          </a:xfrm>
        </p:grpSpPr>
        <p:sp>
          <p:nvSpPr>
            <p:cNvPr id="26" name="Freeform 26"/>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CDCABB"/>
            </a:solidFill>
          </p:spPr>
        </p:sp>
        <p:sp>
          <p:nvSpPr>
            <p:cNvPr id="27" name="TextBox 27"/>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a:p>
          </p:txBody>
        </p:sp>
      </p:grpSp>
      <p:sp>
        <p:nvSpPr>
          <p:cNvPr id="28" name="TextBox 12">
            <a:extLst>
              <a:ext uri="{FF2B5EF4-FFF2-40B4-BE49-F238E27FC236}">
                <a16:creationId xmlns:a16="http://schemas.microsoft.com/office/drawing/2014/main" id="{27584F18-245A-41DF-9CDC-F5C9ADC65AEA}"/>
              </a:ext>
            </a:extLst>
          </p:cNvPr>
          <p:cNvSpPr txBox="1"/>
          <p:nvPr/>
        </p:nvSpPr>
        <p:spPr>
          <a:xfrm>
            <a:off x="9066147" y="2366359"/>
            <a:ext cx="9144000" cy="5322932"/>
          </a:xfrm>
          <a:prstGeom prst="rect">
            <a:avLst/>
          </a:prstGeom>
        </p:spPr>
        <p:txBody>
          <a:bodyPr wrap="square" lIns="0" tIns="0" rIns="0" bIns="0" rtlCol="0" anchor="t">
            <a:spAutoFit/>
          </a:bodyPr>
          <a:lstStyle/>
          <a:p>
            <a:pPr algn="ctr">
              <a:lnSpc>
                <a:spcPct val="130000"/>
              </a:lnSpc>
            </a:pPr>
            <a:r>
              <a:rPr lang="en-US" sz="5400" b="1" dirty="0" err="1">
                <a:solidFill>
                  <a:srgbClr val="FF0000"/>
                </a:solidFill>
                <a:latin typeface="Arial" panose="020B0604020202020204" pitchFamily="34" charset="0"/>
                <a:cs typeface="Arial" panose="020B0604020202020204" pitchFamily="34" charset="0"/>
              </a:rPr>
              <a:t>Mức</a:t>
            </a:r>
            <a:r>
              <a:rPr lang="en-US" sz="5400" b="1" dirty="0">
                <a:solidFill>
                  <a:srgbClr val="FF0000"/>
                </a:solidFill>
                <a:latin typeface="Arial" panose="020B0604020202020204" pitchFamily="34" charset="0"/>
                <a:cs typeface="Arial" panose="020B0604020202020204" pitchFamily="34" charset="0"/>
              </a:rPr>
              <a:t> </a:t>
            </a:r>
            <a:r>
              <a:rPr lang="en-US" sz="5400" b="1" dirty="0" err="1">
                <a:solidFill>
                  <a:srgbClr val="FF0000"/>
                </a:solidFill>
                <a:latin typeface="Arial" panose="020B0604020202020204" pitchFamily="34" charset="0"/>
                <a:cs typeface="Arial" panose="020B0604020202020204" pitchFamily="34" charset="0"/>
              </a:rPr>
              <a:t>độ</a:t>
            </a:r>
            <a:r>
              <a:rPr lang="en-US" sz="5400" b="1" dirty="0">
                <a:solidFill>
                  <a:srgbClr val="FF0000"/>
                </a:solidFill>
                <a:latin typeface="Arial" panose="020B0604020202020204" pitchFamily="34" charset="0"/>
                <a:cs typeface="Arial" panose="020B0604020202020204" pitchFamily="34" charset="0"/>
              </a:rPr>
              <a:t> 1: </a:t>
            </a:r>
            <a:r>
              <a:rPr lang="en-US" sz="5400" b="1" dirty="0" err="1">
                <a:solidFill>
                  <a:srgbClr val="FF0000"/>
                </a:solidFill>
                <a:latin typeface="Arial" panose="020B0604020202020204" pitchFamily="34" charset="0"/>
                <a:cs typeface="Arial" panose="020B0604020202020204" pitchFamily="34" charset="0"/>
              </a:rPr>
              <a:t>tối</a:t>
            </a:r>
            <a:r>
              <a:rPr lang="en-US" sz="5400" b="1" dirty="0">
                <a:solidFill>
                  <a:srgbClr val="FF0000"/>
                </a:solidFill>
                <a:latin typeface="Arial" panose="020B0604020202020204" pitchFamily="34" charset="0"/>
                <a:cs typeface="Arial" panose="020B0604020202020204" pitchFamily="34" charset="0"/>
              </a:rPr>
              <a:t> </a:t>
            </a:r>
            <a:r>
              <a:rPr lang="en-US" sz="5400" b="1" dirty="0" err="1">
                <a:solidFill>
                  <a:srgbClr val="FF0000"/>
                </a:solidFill>
                <a:latin typeface="Arial" panose="020B0604020202020204" pitchFamily="34" charset="0"/>
                <a:cs typeface="Arial" panose="020B0604020202020204" pitchFamily="34" charset="0"/>
              </a:rPr>
              <a:t>thiểu</a:t>
            </a:r>
            <a:r>
              <a:rPr lang="en-US" sz="5400" b="1" dirty="0">
                <a:solidFill>
                  <a:srgbClr val="FF0000"/>
                </a:solidFill>
                <a:latin typeface="Arial" panose="020B0604020202020204" pitchFamily="34" charset="0"/>
                <a:cs typeface="Arial" panose="020B0604020202020204" pitchFamily="34" charset="0"/>
              </a:rPr>
              <a:t> 2% </a:t>
            </a:r>
            <a:r>
              <a:rPr lang="en-US" sz="5400" b="1" dirty="0" err="1">
                <a:solidFill>
                  <a:srgbClr val="FF0000"/>
                </a:solidFill>
                <a:latin typeface="Arial" panose="020B0604020202020204" pitchFamily="34" charset="0"/>
                <a:cs typeface="Arial" panose="020B0604020202020204" pitchFamily="34" charset="0"/>
              </a:rPr>
              <a:t>nguồn</a:t>
            </a:r>
            <a:r>
              <a:rPr lang="en-US" sz="5400" b="1" dirty="0">
                <a:solidFill>
                  <a:srgbClr val="FF0000"/>
                </a:solidFill>
                <a:latin typeface="Arial" panose="020B0604020202020204" pitchFamily="34" charset="0"/>
                <a:cs typeface="Arial" panose="020B0604020202020204" pitchFamily="34" charset="0"/>
              </a:rPr>
              <a:t> chi </a:t>
            </a:r>
            <a:r>
              <a:rPr lang="en-US" sz="5400" b="1" dirty="0" err="1">
                <a:solidFill>
                  <a:srgbClr val="FF0000"/>
                </a:solidFill>
                <a:latin typeface="Arial" panose="020B0604020202020204" pitchFamily="34" charset="0"/>
                <a:cs typeface="Arial" panose="020B0604020202020204" pitchFamily="34" charset="0"/>
              </a:rPr>
              <a:t>thường</a:t>
            </a:r>
            <a:r>
              <a:rPr lang="en-US" sz="5400" b="1" dirty="0">
                <a:solidFill>
                  <a:srgbClr val="FF0000"/>
                </a:solidFill>
                <a:latin typeface="Arial" panose="020B0604020202020204" pitchFamily="34" charset="0"/>
                <a:cs typeface="Arial" panose="020B0604020202020204" pitchFamily="34" charset="0"/>
              </a:rPr>
              <a:t> </a:t>
            </a:r>
            <a:r>
              <a:rPr lang="en-US" sz="5400" b="1" dirty="0" err="1">
                <a:solidFill>
                  <a:srgbClr val="FF0000"/>
                </a:solidFill>
                <a:latin typeface="Arial" panose="020B0604020202020204" pitchFamily="34" charset="0"/>
                <a:cs typeface="Arial" panose="020B0604020202020204" pitchFamily="34" charset="0"/>
              </a:rPr>
              <a:t>xuyên</a:t>
            </a:r>
            <a:endParaRPr lang="en-US" sz="5400" b="1" dirty="0">
              <a:solidFill>
                <a:srgbClr val="FF0000"/>
              </a:solidFill>
              <a:latin typeface="Arial" panose="020B0604020202020204" pitchFamily="34" charset="0"/>
              <a:cs typeface="Arial" panose="020B0604020202020204" pitchFamily="34" charset="0"/>
            </a:endParaRPr>
          </a:p>
          <a:p>
            <a:pPr>
              <a:lnSpc>
                <a:spcPct val="130000"/>
              </a:lnSpc>
            </a:pPr>
            <a:endParaRPr lang="en-US" sz="4800" b="1" dirty="0">
              <a:solidFill>
                <a:srgbClr val="FF0000"/>
              </a:solidFill>
              <a:latin typeface="Arial" panose="020B0604020202020204" pitchFamily="34" charset="0"/>
              <a:cs typeface="Arial" panose="020B0604020202020204" pitchFamily="34" charset="0"/>
            </a:endParaRPr>
          </a:p>
          <a:p>
            <a:pPr algn="ctr">
              <a:lnSpc>
                <a:spcPct val="130000"/>
              </a:lnSpc>
              <a:spcBef>
                <a:spcPts val="1200"/>
              </a:spcBef>
            </a:pPr>
            <a:r>
              <a:rPr lang="en-US" sz="5400" b="1" dirty="0" err="1">
                <a:solidFill>
                  <a:srgbClr val="FF0000"/>
                </a:solidFill>
                <a:latin typeface="Arial" panose="020B0604020202020204" pitchFamily="34" charset="0"/>
                <a:cs typeface="Arial" panose="020B0604020202020204" pitchFamily="34" charset="0"/>
              </a:rPr>
              <a:t>Mức</a:t>
            </a:r>
            <a:r>
              <a:rPr lang="en-US" sz="5400" b="1" dirty="0">
                <a:solidFill>
                  <a:srgbClr val="FF0000"/>
                </a:solidFill>
                <a:latin typeface="Arial" panose="020B0604020202020204" pitchFamily="34" charset="0"/>
                <a:cs typeface="Arial" panose="020B0604020202020204" pitchFamily="34" charset="0"/>
              </a:rPr>
              <a:t> </a:t>
            </a:r>
            <a:r>
              <a:rPr lang="en-US" sz="5400" b="1" dirty="0" err="1">
                <a:solidFill>
                  <a:srgbClr val="FF0000"/>
                </a:solidFill>
                <a:latin typeface="Arial" panose="020B0604020202020204" pitchFamily="34" charset="0"/>
                <a:cs typeface="Arial" panose="020B0604020202020204" pitchFamily="34" charset="0"/>
              </a:rPr>
              <a:t>độ</a:t>
            </a:r>
            <a:r>
              <a:rPr lang="en-US" sz="5400" b="1" dirty="0">
                <a:solidFill>
                  <a:srgbClr val="FF0000"/>
                </a:solidFill>
                <a:latin typeface="Arial" panose="020B0604020202020204" pitchFamily="34" charset="0"/>
                <a:cs typeface="Arial" panose="020B0604020202020204" pitchFamily="34" charset="0"/>
              </a:rPr>
              <a:t> 2: </a:t>
            </a:r>
            <a:r>
              <a:rPr lang="en-US" sz="5400" b="1" dirty="0" err="1">
                <a:solidFill>
                  <a:srgbClr val="FF0000"/>
                </a:solidFill>
                <a:latin typeface="Arial" panose="020B0604020202020204" pitchFamily="34" charset="0"/>
                <a:cs typeface="Arial" panose="020B0604020202020204" pitchFamily="34" charset="0"/>
              </a:rPr>
              <a:t>tối</a:t>
            </a:r>
            <a:r>
              <a:rPr lang="en-US" sz="5400" b="1" dirty="0">
                <a:solidFill>
                  <a:srgbClr val="FF0000"/>
                </a:solidFill>
                <a:latin typeface="Arial" panose="020B0604020202020204" pitchFamily="34" charset="0"/>
                <a:cs typeface="Arial" panose="020B0604020202020204" pitchFamily="34" charset="0"/>
              </a:rPr>
              <a:t> </a:t>
            </a:r>
            <a:r>
              <a:rPr lang="en-US" sz="5400" b="1" dirty="0" err="1">
                <a:solidFill>
                  <a:srgbClr val="FF0000"/>
                </a:solidFill>
                <a:latin typeface="Arial" panose="020B0604020202020204" pitchFamily="34" charset="0"/>
                <a:cs typeface="Arial" panose="020B0604020202020204" pitchFamily="34" charset="0"/>
              </a:rPr>
              <a:t>thiểu</a:t>
            </a:r>
            <a:r>
              <a:rPr lang="en-US" sz="5400" b="1" dirty="0">
                <a:solidFill>
                  <a:srgbClr val="FF0000"/>
                </a:solidFill>
                <a:latin typeface="Arial" panose="020B0604020202020204" pitchFamily="34" charset="0"/>
                <a:cs typeface="Arial" panose="020B0604020202020204" pitchFamily="34" charset="0"/>
              </a:rPr>
              <a:t> 3% </a:t>
            </a:r>
            <a:r>
              <a:rPr lang="en-US" sz="5400" b="1" dirty="0" err="1">
                <a:solidFill>
                  <a:srgbClr val="FF0000"/>
                </a:solidFill>
                <a:latin typeface="Arial" panose="020B0604020202020204" pitchFamily="34" charset="0"/>
                <a:cs typeface="Arial" panose="020B0604020202020204" pitchFamily="34" charset="0"/>
              </a:rPr>
              <a:t>nguồn</a:t>
            </a:r>
            <a:r>
              <a:rPr lang="en-US" sz="5400" b="1" dirty="0">
                <a:solidFill>
                  <a:srgbClr val="FF0000"/>
                </a:solidFill>
                <a:latin typeface="Arial" panose="020B0604020202020204" pitchFamily="34" charset="0"/>
                <a:cs typeface="Arial" panose="020B0604020202020204" pitchFamily="34" charset="0"/>
              </a:rPr>
              <a:t> chi </a:t>
            </a:r>
            <a:r>
              <a:rPr lang="en-US" sz="5400" b="1" dirty="0" err="1">
                <a:solidFill>
                  <a:srgbClr val="FF0000"/>
                </a:solidFill>
                <a:latin typeface="Arial" panose="020B0604020202020204" pitchFamily="34" charset="0"/>
                <a:cs typeface="Arial" panose="020B0604020202020204" pitchFamily="34" charset="0"/>
              </a:rPr>
              <a:t>thường</a:t>
            </a:r>
            <a:r>
              <a:rPr lang="en-US" sz="5400" b="1" dirty="0">
                <a:solidFill>
                  <a:srgbClr val="FF0000"/>
                </a:solidFill>
                <a:latin typeface="Arial" panose="020B0604020202020204" pitchFamily="34" charset="0"/>
                <a:cs typeface="Arial" panose="020B0604020202020204" pitchFamily="34" charset="0"/>
              </a:rPr>
              <a:t> </a:t>
            </a:r>
            <a:r>
              <a:rPr lang="en-US" sz="5400" b="1" dirty="0" err="1">
                <a:solidFill>
                  <a:srgbClr val="FF0000"/>
                </a:solidFill>
                <a:latin typeface="Arial" panose="020B0604020202020204" pitchFamily="34" charset="0"/>
                <a:cs typeface="Arial" panose="020B0604020202020204" pitchFamily="34" charset="0"/>
              </a:rPr>
              <a:t>xuyên</a:t>
            </a:r>
            <a:endParaRPr lang="en-US" sz="5400" b="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343752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146342"/>
            <a:ext cx="2578312" cy="10648950"/>
            <a:chOff x="0" y="0"/>
            <a:chExt cx="872170" cy="3602237"/>
          </a:xfrm>
        </p:grpSpPr>
        <p:sp>
          <p:nvSpPr>
            <p:cNvPr id="3" name="Freeform 3"/>
            <p:cNvSpPr/>
            <p:nvPr/>
          </p:nvSpPr>
          <p:spPr>
            <a:xfrm>
              <a:off x="0" y="0"/>
              <a:ext cx="872170" cy="3602237"/>
            </a:xfrm>
            <a:custGeom>
              <a:avLst/>
              <a:gdLst/>
              <a:ahLst/>
              <a:cxnLst/>
              <a:rect l="l" t="t" r="r" b="b"/>
              <a:pathLst>
                <a:path w="872170" h="3602237">
                  <a:moveTo>
                    <a:pt x="0" y="0"/>
                  </a:moveTo>
                  <a:lnTo>
                    <a:pt x="872170" y="0"/>
                  </a:lnTo>
                  <a:lnTo>
                    <a:pt x="872170" y="3602237"/>
                  </a:lnTo>
                  <a:lnTo>
                    <a:pt x="0" y="3602237"/>
                  </a:lnTo>
                  <a:close/>
                </a:path>
              </a:pathLst>
            </a:custGeom>
            <a:solidFill>
              <a:srgbClr val="00809B"/>
            </a:solidFill>
          </p:spPr>
        </p:sp>
      </p:grpSp>
      <p:grpSp>
        <p:nvGrpSpPr>
          <p:cNvPr id="4" name="Group 4"/>
          <p:cNvGrpSpPr/>
          <p:nvPr/>
        </p:nvGrpSpPr>
        <p:grpSpPr>
          <a:xfrm>
            <a:off x="2083073" y="8929877"/>
            <a:ext cx="2714246" cy="2714246"/>
            <a:chOff x="0" y="0"/>
            <a:chExt cx="6350000" cy="6350000"/>
          </a:xfrm>
        </p:grpSpPr>
        <p:sp>
          <p:nvSpPr>
            <p:cNvPr id="5" name="Freeform 5"/>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CDCABB"/>
            </a:solidFill>
          </p:spPr>
        </p:sp>
      </p:grpSp>
      <p:grpSp>
        <p:nvGrpSpPr>
          <p:cNvPr id="6" name="Group 6"/>
          <p:cNvGrpSpPr/>
          <p:nvPr/>
        </p:nvGrpSpPr>
        <p:grpSpPr>
          <a:xfrm rot="-5400000">
            <a:off x="12854553" y="3252643"/>
            <a:ext cx="1199885" cy="7950051"/>
            <a:chOff x="0" y="0"/>
            <a:chExt cx="2354580" cy="15600681"/>
          </a:xfrm>
        </p:grpSpPr>
        <p:sp>
          <p:nvSpPr>
            <p:cNvPr id="7" name="Freeform 7"/>
            <p:cNvSpPr/>
            <p:nvPr/>
          </p:nvSpPr>
          <p:spPr>
            <a:xfrm>
              <a:off x="0" y="0"/>
              <a:ext cx="2353310" cy="15600682"/>
            </a:xfrm>
            <a:custGeom>
              <a:avLst/>
              <a:gdLst/>
              <a:ahLst/>
              <a:cxnLst/>
              <a:rect l="l" t="t" r="r" b="b"/>
              <a:pathLst>
                <a:path w="2353310" h="15600682">
                  <a:moveTo>
                    <a:pt x="784860" y="15533371"/>
                  </a:moveTo>
                  <a:cubicBezTo>
                    <a:pt x="905510" y="15574012"/>
                    <a:pt x="1042670" y="15600682"/>
                    <a:pt x="1177290" y="15600682"/>
                  </a:cubicBezTo>
                  <a:cubicBezTo>
                    <a:pt x="1311910" y="15600682"/>
                    <a:pt x="1441450" y="15577821"/>
                    <a:pt x="1560830" y="15537182"/>
                  </a:cubicBezTo>
                  <a:cubicBezTo>
                    <a:pt x="1563370" y="15535912"/>
                    <a:pt x="1565910" y="15535912"/>
                    <a:pt x="1568450" y="15534641"/>
                  </a:cubicBezTo>
                  <a:cubicBezTo>
                    <a:pt x="2016760" y="15372082"/>
                    <a:pt x="2346960" y="14942821"/>
                    <a:pt x="2353310" y="14401998"/>
                  </a:cubicBezTo>
                  <a:lnTo>
                    <a:pt x="2353310" y="0"/>
                  </a:lnTo>
                  <a:lnTo>
                    <a:pt x="0" y="0"/>
                  </a:lnTo>
                  <a:lnTo>
                    <a:pt x="0" y="14390934"/>
                  </a:lnTo>
                  <a:cubicBezTo>
                    <a:pt x="6350" y="14945362"/>
                    <a:pt x="331470" y="15374621"/>
                    <a:pt x="784860" y="15533371"/>
                  </a:cubicBezTo>
                  <a:close/>
                </a:path>
              </a:pathLst>
            </a:custGeom>
            <a:solidFill>
              <a:srgbClr val="7BD4F6"/>
            </a:solidFill>
          </p:spPr>
        </p:sp>
      </p:grpSp>
      <p:grpSp>
        <p:nvGrpSpPr>
          <p:cNvPr id="8" name="Group 8"/>
          <p:cNvGrpSpPr/>
          <p:nvPr/>
        </p:nvGrpSpPr>
        <p:grpSpPr>
          <a:xfrm rot="-5400000">
            <a:off x="12854553" y="457825"/>
            <a:ext cx="1199885" cy="7950051"/>
            <a:chOff x="0" y="0"/>
            <a:chExt cx="2354580" cy="15600681"/>
          </a:xfrm>
        </p:grpSpPr>
        <p:sp>
          <p:nvSpPr>
            <p:cNvPr id="9" name="Freeform 9"/>
            <p:cNvSpPr/>
            <p:nvPr/>
          </p:nvSpPr>
          <p:spPr>
            <a:xfrm>
              <a:off x="0" y="0"/>
              <a:ext cx="2353310" cy="15600682"/>
            </a:xfrm>
            <a:custGeom>
              <a:avLst/>
              <a:gdLst/>
              <a:ahLst/>
              <a:cxnLst/>
              <a:rect l="l" t="t" r="r" b="b"/>
              <a:pathLst>
                <a:path w="2353310" h="15600682">
                  <a:moveTo>
                    <a:pt x="784860" y="15533371"/>
                  </a:moveTo>
                  <a:cubicBezTo>
                    <a:pt x="905510" y="15574012"/>
                    <a:pt x="1042670" y="15600682"/>
                    <a:pt x="1177290" y="15600682"/>
                  </a:cubicBezTo>
                  <a:cubicBezTo>
                    <a:pt x="1311910" y="15600682"/>
                    <a:pt x="1441450" y="15577821"/>
                    <a:pt x="1560830" y="15537182"/>
                  </a:cubicBezTo>
                  <a:cubicBezTo>
                    <a:pt x="1563370" y="15535912"/>
                    <a:pt x="1565910" y="15535912"/>
                    <a:pt x="1568450" y="15534641"/>
                  </a:cubicBezTo>
                  <a:cubicBezTo>
                    <a:pt x="2016760" y="15372082"/>
                    <a:pt x="2346960" y="14942821"/>
                    <a:pt x="2353310" y="14401998"/>
                  </a:cubicBezTo>
                  <a:lnTo>
                    <a:pt x="2353310" y="0"/>
                  </a:lnTo>
                  <a:lnTo>
                    <a:pt x="0" y="0"/>
                  </a:lnTo>
                  <a:lnTo>
                    <a:pt x="0" y="14390934"/>
                  </a:lnTo>
                  <a:cubicBezTo>
                    <a:pt x="6350" y="14945362"/>
                    <a:pt x="331470" y="15374621"/>
                    <a:pt x="784860" y="15533371"/>
                  </a:cubicBezTo>
                  <a:close/>
                </a:path>
              </a:pathLst>
            </a:custGeom>
            <a:solidFill>
              <a:srgbClr val="496592"/>
            </a:solidFill>
          </p:spPr>
        </p:sp>
      </p:grpSp>
      <p:grpSp>
        <p:nvGrpSpPr>
          <p:cNvPr id="10" name="Group 10"/>
          <p:cNvGrpSpPr/>
          <p:nvPr/>
        </p:nvGrpSpPr>
        <p:grpSpPr>
          <a:xfrm rot="-5400000">
            <a:off x="12854553" y="-2346383"/>
            <a:ext cx="1199885" cy="7950051"/>
            <a:chOff x="0" y="0"/>
            <a:chExt cx="2354580" cy="15600681"/>
          </a:xfrm>
        </p:grpSpPr>
        <p:sp>
          <p:nvSpPr>
            <p:cNvPr id="11" name="Freeform 11"/>
            <p:cNvSpPr/>
            <p:nvPr/>
          </p:nvSpPr>
          <p:spPr>
            <a:xfrm>
              <a:off x="0" y="0"/>
              <a:ext cx="2353310" cy="15600682"/>
            </a:xfrm>
            <a:custGeom>
              <a:avLst/>
              <a:gdLst/>
              <a:ahLst/>
              <a:cxnLst/>
              <a:rect l="l" t="t" r="r" b="b"/>
              <a:pathLst>
                <a:path w="2353310" h="15600682">
                  <a:moveTo>
                    <a:pt x="784860" y="15533371"/>
                  </a:moveTo>
                  <a:cubicBezTo>
                    <a:pt x="905510" y="15574012"/>
                    <a:pt x="1042670" y="15600682"/>
                    <a:pt x="1177290" y="15600682"/>
                  </a:cubicBezTo>
                  <a:cubicBezTo>
                    <a:pt x="1311910" y="15600682"/>
                    <a:pt x="1441450" y="15577821"/>
                    <a:pt x="1560830" y="15537182"/>
                  </a:cubicBezTo>
                  <a:cubicBezTo>
                    <a:pt x="1563370" y="15535912"/>
                    <a:pt x="1565910" y="15535912"/>
                    <a:pt x="1568450" y="15534641"/>
                  </a:cubicBezTo>
                  <a:cubicBezTo>
                    <a:pt x="2016760" y="15372082"/>
                    <a:pt x="2346960" y="14942821"/>
                    <a:pt x="2353310" y="14401998"/>
                  </a:cubicBezTo>
                  <a:lnTo>
                    <a:pt x="2353310" y="0"/>
                  </a:lnTo>
                  <a:lnTo>
                    <a:pt x="0" y="0"/>
                  </a:lnTo>
                  <a:lnTo>
                    <a:pt x="0" y="14390934"/>
                  </a:lnTo>
                  <a:cubicBezTo>
                    <a:pt x="6350" y="14945362"/>
                    <a:pt x="331470" y="15374621"/>
                    <a:pt x="784860" y="15533371"/>
                  </a:cubicBezTo>
                  <a:close/>
                </a:path>
              </a:pathLst>
            </a:custGeom>
            <a:solidFill>
              <a:srgbClr val="E26890"/>
            </a:solidFill>
          </p:spPr>
        </p:sp>
      </p:grpSp>
      <p:pic>
        <p:nvPicPr>
          <p:cNvPr id="12" name="Picture 1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0124073" y="1255323"/>
            <a:ext cx="814785" cy="746639"/>
          </a:xfrm>
          <a:prstGeom prst="rect">
            <a:avLst/>
          </a:prstGeom>
        </p:spPr>
      </p:pic>
      <p:pic>
        <p:nvPicPr>
          <p:cNvPr id="13" name="Picture 13"/>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0124073" y="4025458"/>
            <a:ext cx="814785" cy="814785"/>
          </a:xfrm>
          <a:prstGeom prst="rect">
            <a:avLst/>
          </a:prstGeom>
        </p:spPr>
      </p:pic>
      <p:pic>
        <p:nvPicPr>
          <p:cNvPr id="14" name="Picture 1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0165508" y="6861712"/>
            <a:ext cx="731914" cy="731914"/>
          </a:xfrm>
          <a:prstGeom prst="rect">
            <a:avLst/>
          </a:prstGeom>
        </p:spPr>
      </p:pic>
      <p:sp>
        <p:nvSpPr>
          <p:cNvPr id="15" name="TextBox 15"/>
          <p:cNvSpPr txBox="1"/>
          <p:nvPr/>
        </p:nvSpPr>
        <p:spPr>
          <a:xfrm>
            <a:off x="11568070" y="1423711"/>
            <a:ext cx="5260297" cy="428913"/>
          </a:xfrm>
          <a:prstGeom prst="rect">
            <a:avLst/>
          </a:prstGeom>
        </p:spPr>
        <p:txBody>
          <a:bodyPr lIns="0" tIns="0" rIns="0" bIns="0" rtlCol="0" anchor="t">
            <a:spAutoFit/>
          </a:bodyPr>
          <a:lstStyle/>
          <a:p>
            <a:pPr>
              <a:lnSpc>
                <a:spcPts val="3393"/>
              </a:lnSpc>
            </a:pPr>
            <a:r>
              <a:rPr lang="en-US" sz="2976">
                <a:solidFill>
                  <a:srgbClr val="FFFFFF"/>
                </a:solidFill>
                <a:latin typeface="Saira Black"/>
              </a:rPr>
              <a:t>TIẾT ĐỌC THƯ VIỆN</a:t>
            </a:r>
          </a:p>
        </p:txBody>
      </p:sp>
      <p:sp>
        <p:nvSpPr>
          <p:cNvPr id="16" name="TextBox 16"/>
          <p:cNvSpPr txBox="1"/>
          <p:nvPr/>
        </p:nvSpPr>
        <p:spPr>
          <a:xfrm>
            <a:off x="11568070" y="4195991"/>
            <a:ext cx="5260297" cy="428913"/>
          </a:xfrm>
          <a:prstGeom prst="rect">
            <a:avLst/>
          </a:prstGeom>
        </p:spPr>
        <p:txBody>
          <a:bodyPr lIns="0" tIns="0" rIns="0" bIns="0" rtlCol="0" anchor="t">
            <a:spAutoFit/>
          </a:bodyPr>
          <a:lstStyle/>
          <a:p>
            <a:pPr>
              <a:lnSpc>
                <a:spcPts val="3393"/>
              </a:lnSpc>
            </a:pPr>
            <a:r>
              <a:rPr lang="en-US" sz="2976" dirty="0">
                <a:solidFill>
                  <a:srgbClr val="FFFFFF"/>
                </a:solidFill>
                <a:latin typeface="Saira Black"/>
              </a:rPr>
              <a:t>TIẾT HỌC THƯ VIỆN</a:t>
            </a:r>
          </a:p>
        </p:txBody>
      </p:sp>
      <p:sp>
        <p:nvSpPr>
          <p:cNvPr id="17" name="TextBox 17"/>
          <p:cNvSpPr txBox="1"/>
          <p:nvPr/>
        </p:nvSpPr>
        <p:spPr>
          <a:xfrm>
            <a:off x="11568070" y="6990810"/>
            <a:ext cx="5260297" cy="428913"/>
          </a:xfrm>
          <a:prstGeom prst="rect">
            <a:avLst/>
          </a:prstGeom>
        </p:spPr>
        <p:txBody>
          <a:bodyPr lIns="0" tIns="0" rIns="0" bIns="0" rtlCol="0" anchor="t">
            <a:spAutoFit/>
          </a:bodyPr>
          <a:lstStyle/>
          <a:p>
            <a:pPr>
              <a:lnSpc>
                <a:spcPts val="3393"/>
              </a:lnSpc>
            </a:pPr>
            <a:r>
              <a:rPr lang="en-US" sz="2976">
                <a:solidFill>
                  <a:srgbClr val="FFFFFF"/>
                </a:solidFill>
                <a:latin typeface="Saira Black"/>
              </a:rPr>
              <a:t>NGÀY HỘI ĐỌC SÁCH</a:t>
            </a:r>
          </a:p>
        </p:txBody>
      </p:sp>
      <p:sp>
        <p:nvSpPr>
          <p:cNvPr id="18" name="TextBox 18"/>
          <p:cNvSpPr txBox="1"/>
          <p:nvPr/>
        </p:nvSpPr>
        <p:spPr>
          <a:xfrm>
            <a:off x="10124073" y="2153841"/>
            <a:ext cx="6972241" cy="1846659"/>
          </a:xfrm>
          <a:prstGeom prst="rect">
            <a:avLst/>
          </a:prstGeom>
        </p:spPr>
        <p:txBody>
          <a:bodyPr lIns="0" tIns="0" rIns="0" bIns="0" rtlCol="0" anchor="t">
            <a:spAutoFit/>
          </a:bodyPr>
          <a:lstStyle/>
          <a:p>
            <a:pPr>
              <a:lnSpc>
                <a:spcPts val="3563"/>
              </a:lnSpc>
            </a:pPr>
            <a:r>
              <a:rPr lang="en-US" sz="2545" dirty="0">
                <a:solidFill>
                  <a:srgbClr val="496592"/>
                </a:solidFill>
                <a:latin typeface="Montserrat Bold"/>
              </a:rPr>
              <a:t>-</a:t>
            </a:r>
            <a:r>
              <a:rPr lang="en-US" sz="2545" dirty="0" err="1">
                <a:solidFill>
                  <a:srgbClr val="496592"/>
                </a:solidFill>
                <a:latin typeface="Montserrat Bold"/>
              </a:rPr>
              <a:t>Mức</a:t>
            </a:r>
            <a:r>
              <a:rPr lang="en-US" sz="2545" dirty="0">
                <a:solidFill>
                  <a:srgbClr val="496592"/>
                </a:solidFill>
                <a:latin typeface="Montserrat Bold"/>
              </a:rPr>
              <a:t> </a:t>
            </a:r>
            <a:r>
              <a:rPr lang="en-US" sz="2545" dirty="0" err="1">
                <a:solidFill>
                  <a:srgbClr val="496592"/>
                </a:solidFill>
                <a:latin typeface="Montserrat Bold"/>
              </a:rPr>
              <a:t>độ</a:t>
            </a:r>
            <a:r>
              <a:rPr lang="en-US" sz="2545" dirty="0">
                <a:solidFill>
                  <a:srgbClr val="496592"/>
                </a:solidFill>
                <a:latin typeface="Montserrat Bold"/>
              </a:rPr>
              <a:t> 1: </a:t>
            </a:r>
            <a:r>
              <a:rPr lang="en-US" sz="2545" dirty="0" err="1">
                <a:solidFill>
                  <a:srgbClr val="496592"/>
                </a:solidFill>
                <a:latin typeface="Montserrat Bold"/>
              </a:rPr>
              <a:t>tối</a:t>
            </a:r>
            <a:r>
              <a:rPr lang="en-US" sz="2545" dirty="0">
                <a:solidFill>
                  <a:srgbClr val="496592"/>
                </a:solidFill>
                <a:latin typeface="Montserrat Bold"/>
              </a:rPr>
              <a:t> </a:t>
            </a:r>
            <a:r>
              <a:rPr lang="en-US" sz="2545" dirty="0" err="1">
                <a:solidFill>
                  <a:srgbClr val="496592"/>
                </a:solidFill>
                <a:latin typeface="Montserrat Bold"/>
              </a:rPr>
              <a:t>thiểu</a:t>
            </a:r>
            <a:r>
              <a:rPr lang="en-US" sz="2545" dirty="0">
                <a:solidFill>
                  <a:srgbClr val="496592"/>
                </a:solidFill>
                <a:latin typeface="Montserrat Bold"/>
              </a:rPr>
              <a:t> 2 </a:t>
            </a:r>
            <a:r>
              <a:rPr lang="en-US" sz="2545" dirty="0" err="1">
                <a:solidFill>
                  <a:srgbClr val="496592"/>
                </a:solidFill>
                <a:latin typeface="Montserrat Bold"/>
              </a:rPr>
              <a:t>tiết</a:t>
            </a:r>
            <a:r>
              <a:rPr lang="en-US" sz="2545" dirty="0">
                <a:solidFill>
                  <a:srgbClr val="496592"/>
                </a:solidFill>
                <a:latin typeface="Montserrat Bold"/>
              </a:rPr>
              <a:t>/</a:t>
            </a:r>
            <a:r>
              <a:rPr lang="en-US" sz="2545" dirty="0" err="1">
                <a:solidFill>
                  <a:srgbClr val="496592"/>
                </a:solidFill>
                <a:latin typeface="Montserrat Bold"/>
              </a:rPr>
              <a:t>kỳ</a:t>
            </a:r>
            <a:r>
              <a:rPr lang="en-US" sz="2545" dirty="0">
                <a:solidFill>
                  <a:srgbClr val="496592"/>
                </a:solidFill>
                <a:latin typeface="Montserrat Bold"/>
              </a:rPr>
              <a:t>/</a:t>
            </a:r>
            <a:r>
              <a:rPr lang="en-US" sz="2545" dirty="0" err="1">
                <a:solidFill>
                  <a:srgbClr val="496592"/>
                </a:solidFill>
                <a:latin typeface="Montserrat Bold"/>
              </a:rPr>
              <a:t>lớp</a:t>
            </a:r>
            <a:r>
              <a:rPr lang="en-US" sz="2545" dirty="0">
                <a:solidFill>
                  <a:srgbClr val="496592"/>
                </a:solidFill>
                <a:latin typeface="Montserrat Bold"/>
              </a:rPr>
              <a:t> (</a:t>
            </a:r>
            <a:r>
              <a:rPr lang="en-US" sz="2545" dirty="0" err="1">
                <a:solidFill>
                  <a:srgbClr val="496592"/>
                </a:solidFill>
                <a:latin typeface="Montserrat Bold"/>
              </a:rPr>
              <a:t>TrH</a:t>
            </a:r>
            <a:r>
              <a:rPr lang="en-US" sz="2545" dirty="0">
                <a:solidFill>
                  <a:srgbClr val="496592"/>
                </a:solidFill>
                <a:latin typeface="Montserrat Bold"/>
              </a:rPr>
              <a:t>)</a:t>
            </a:r>
          </a:p>
          <a:p>
            <a:pPr>
              <a:lnSpc>
                <a:spcPts val="3563"/>
              </a:lnSpc>
            </a:pPr>
            <a:r>
              <a:rPr lang="en-US" sz="2545" dirty="0">
                <a:solidFill>
                  <a:srgbClr val="496592"/>
                </a:solidFill>
                <a:latin typeface="Montserrat Bold"/>
              </a:rPr>
              <a:t>                    </a:t>
            </a:r>
            <a:r>
              <a:rPr lang="en-US" sz="2545" dirty="0" err="1">
                <a:solidFill>
                  <a:srgbClr val="496592"/>
                </a:solidFill>
                <a:latin typeface="Montserrat Bold"/>
              </a:rPr>
              <a:t>tối</a:t>
            </a:r>
            <a:r>
              <a:rPr lang="en-US" sz="2545" dirty="0">
                <a:solidFill>
                  <a:srgbClr val="496592"/>
                </a:solidFill>
                <a:latin typeface="Montserrat Bold"/>
              </a:rPr>
              <a:t> </a:t>
            </a:r>
            <a:r>
              <a:rPr lang="en-US" sz="2545" dirty="0" err="1">
                <a:solidFill>
                  <a:srgbClr val="496592"/>
                </a:solidFill>
                <a:latin typeface="Montserrat Bold"/>
              </a:rPr>
              <a:t>thiểu</a:t>
            </a:r>
            <a:r>
              <a:rPr lang="en-US" sz="2545" dirty="0">
                <a:solidFill>
                  <a:srgbClr val="496592"/>
                </a:solidFill>
                <a:latin typeface="Montserrat Bold"/>
              </a:rPr>
              <a:t> 1 </a:t>
            </a:r>
            <a:r>
              <a:rPr lang="en-US" sz="2545" dirty="0" err="1">
                <a:solidFill>
                  <a:srgbClr val="496592"/>
                </a:solidFill>
                <a:latin typeface="Montserrat Bold"/>
              </a:rPr>
              <a:t>tiết</a:t>
            </a:r>
            <a:r>
              <a:rPr lang="en-US" sz="2545" dirty="0">
                <a:solidFill>
                  <a:srgbClr val="496592"/>
                </a:solidFill>
                <a:latin typeface="Montserrat Bold"/>
              </a:rPr>
              <a:t>/</a:t>
            </a:r>
            <a:r>
              <a:rPr lang="en-US" sz="2545" dirty="0" err="1">
                <a:solidFill>
                  <a:srgbClr val="496592"/>
                </a:solidFill>
                <a:latin typeface="Montserrat Bold"/>
              </a:rPr>
              <a:t>kỳ</a:t>
            </a:r>
            <a:r>
              <a:rPr lang="en-US" sz="2545" dirty="0">
                <a:solidFill>
                  <a:srgbClr val="496592"/>
                </a:solidFill>
                <a:latin typeface="Montserrat Bold"/>
              </a:rPr>
              <a:t>/</a:t>
            </a:r>
            <a:r>
              <a:rPr lang="en-US" sz="2545" dirty="0" err="1">
                <a:solidFill>
                  <a:srgbClr val="496592"/>
                </a:solidFill>
                <a:latin typeface="Montserrat Bold"/>
              </a:rPr>
              <a:t>lớp</a:t>
            </a:r>
            <a:r>
              <a:rPr lang="en-US" sz="2545" dirty="0">
                <a:solidFill>
                  <a:srgbClr val="496592"/>
                </a:solidFill>
                <a:latin typeface="Montserrat Bold"/>
              </a:rPr>
              <a:t> (TH)</a:t>
            </a:r>
          </a:p>
          <a:p>
            <a:pPr>
              <a:lnSpc>
                <a:spcPts val="3563"/>
              </a:lnSpc>
            </a:pPr>
            <a:r>
              <a:rPr lang="en-US" sz="2545" dirty="0">
                <a:solidFill>
                  <a:srgbClr val="496592"/>
                </a:solidFill>
                <a:latin typeface="Montserrat Bold"/>
              </a:rPr>
              <a:t>-</a:t>
            </a:r>
            <a:r>
              <a:rPr lang="en-US" sz="2545" dirty="0" err="1">
                <a:solidFill>
                  <a:srgbClr val="496592"/>
                </a:solidFill>
                <a:latin typeface="Montserrat Bold"/>
              </a:rPr>
              <a:t>Mức</a:t>
            </a:r>
            <a:r>
              <a:rPr lang="en-US" sz="2545" dirty="0">
                <a:solidFill>
                  <a:srgbClr val="496592"/>
                </a:solidFill>
                <a:latin typeface="Montserrat Bold"/>
              </a:rPr>
              <a:t> </a:t>
            </a:r>
            <a:r>
              <a:rPr lang="en-US" sz="2545" dirty="0" err="1">
                <a:solidFill>
                  <a:srgbClr val="496592"/>
                </a:solidFill>
                <a:latin typeface="Montserrat Bold"/>
              </a:rPr>
              <a:t>độ</a:t>
            </a:r>
            <a:r>
              <a:rPr lang="en-US" sz="2545" dirty="0">
                <a:solidFill>
                  <a:srgbClr val="496592"/>
                </a:solidFill>
                <a:latin typeface="Montserrat Bold"/>
              </a:rPr>
              <a:t> 2: </a:t>
            </a:r>
            <a:r>
              <a:rPr lang="en-US" sz="2545" dirty="0" err="1">
                <a:solidFill>
                  <a:srgbClr val="496592"/>
                </a:solidFill>
                <a:latin typeface="Montserrat Bold"/>
              </a:rPr>
              <a:t>tối</a:t>
            </a:r>
            <a:r>
              <a:rPr lang="en-US" sz="2545" dirty="0">
                <a:solidFill>
                  <a:srgbClr val="496592"/>
                </a:solidFill>
                <a:latin typeface="Montserrat Bold"/>
              </a:rPr>
              <a:t> </a:t>
            </a:r>
            <a:r>
              <a:rPr lang="en-US" sz="2545" dirty="0" err="1">
                <a:solidFill>
                  <a:srgbClr val="496592"/>
                </a:solidFill>
                <a:latin typeface="Montserrat Bold"/>
              </a:rPr>
              <a:t>thiểu</a:t>
            </a:r>
            <a:r>
              <a:rPr lang="en-US" sz="2545" dirty="0">
                <a:solidFill>
                  <a:srgbClr val="496592"/>
                </a:solidFill>
                <a:latin typeface="Montserrat Bold"/>
              </a:rPr>
              <a:t> 3 </a:t>
            </a:r>
            <a:r>
              <a:rPr lang="en-US" sz="2545" dirty="0" err="1">
                <a:solidFill>
                  <a:srgbClr val="496592"/>
                </a:solidFill>
                <a:latin typeface="Montserrat Bold"/>
              </a:rPr>
              <a:t>tiết</a:t>
            </a:r>
            <a:r>
              <a:rPr lang="en-US" sz="2545" dirty="0">
                <a:solidFill>
                  <a:srgbClr val="496592"/>
                </a:solidFill>
                <a:latin typeface="Montserrat Bold"/>
              </a:rPr>
              <a:t>/</a:t>
            </a:r>
            <a:r>
              <a:rPr lang="en-US" sz="2545" dirty="0" err="1">
                <a:solidFill>
                  <a:srgbClr val="496592"/>
                </a:solidFill>
                <a:latin typeface="Montserrat Bold"/>
              </a:rPr>
              <a:t>kỳ</a:t>
            </a:r>
            <a:r>
              <a:rPr lang="en-US" sz="2545" dirty="0">
                <a:solidFill>
                  <a:srgbClr val="496592"/>
                </a:solidFill>
                <a:latin typeface="Montserrat Bold"/>
              </a:rPr>
              <a:t>/</a:t>
            </a:r>
            <a:r>
              <a:rPr lang="en-US" sz="2545" dirty="0" err="1">
                <a:solidFill>
                  <a:srgbClr val="496592"/>
                </a:solidFill>
                <a:latin typeface="Montserrat Bold"/>
              </a:rPr>
              <a:t>lớp</a:t>
            </a:r>
            <a:r>
              <a:rPr lang="en-US" sz="2545" dirty="0">
                <a:solidFill>
                  <a:srgbClr val="496592"/>
                </a:solidFill>
                <a:latin typeface="Montserrat Bold"/>
              </a:rPr>
              <a:t> (</a:t>
            </a:r>
            <a:r>
              <a:rPr lang="en-US" sz="2545" dirty="0" err="1">
                <a:solidFill>
                  <a:srgbClr val="496592"/>
                </a:solidFill>
                <a:latin typeface="Montserrat Bold"/>
              </a:rPr>
              <a:t>TrH</a:t>
            </a:r>
            <a:r>
              <a:rPr lang="en-US" sz="2545" dirty="0">
                <a:solidFill>
                  <a:srgbClr val="496592"/>
                </a:solidFill>
                <a:latin typeface="Montserrat Bold"/>
              </a:rPr>
              <a:t>)</a:t>
            </a:r>
          </a:p>
          <a:p>
            <a:pPr>
              <a:lnSpc>
                <a:spcPts val="3563"/>
              </a:lnSpc>
            </a:pPr>
            <a:r>
              <a:rPr lang="en-US" sz="2545" dirty="0">
                <a:solidFill>
                  <a:srgbClr val="496592"/>
                </a:solidFill>
                <a:latin typeface="Montserrat Bold"/>
              </a:rPr>
              <a:t>                     </a:t>
            </a:r>
            <a:r>
              <a:rPr lang="en-US" sz="2545" dirty="0" err="1">
                <a:solidFill>
                  <a:srgbClr val="496592"/>
                </a:solidFill>
                <a:latin typeface="Montserrat Bold"/>
              </a:rPr>
              <a:t>tối</a:t>
            </a:r>
            <a:r>
              <a:rPr lang="en-US" sz="2545" dirty="0">
                <a:solidFill>
                  <a:srgbClr val="496592"/>
                </a:solidFill>
                <a:latin typeface="Montserrat Bold"/>
              </a:rPr>
              <a:t> </a:t>
            </a:r>
            <a:r>
              <a:rPr lang="en-US" sz="2545" dirty="0" err="1">
                <a:solidFill>
                  <a:srgbClr val="496592"/>
                </a:solidFill>
                <a:latin typeface="Montserrat Bold"/>
              </a:rPr>
              <a:t>thiểu</a:t>
            </a:r>
            <a:r>
              <a:rPr lang="en-US" sz="2545" dirty="0">
                <a:solidFill>
                  <a:srgbClr val="496592"/>
                </a:solidFill>
                <a:latin typeface="Montserrat Bold"/>
              </a:rPr>
              <a:t> 2 </a:t>
            </a:r>
            <a:r>
              <a:rPr lang="en-US" sz="2545" dirty="0" err="1">
                <a:solidFill>
                  <a:srgbClr val="496592"/>
                </a:solidFill>
                <a:latin typeface="Montserrat Bold"/>
              </a:rPr>
              <a:t>tiết</a:t>
            </a:r>
            <a:r>
              <a:rPr lang="en-US" sz="2545" dirty="0">
                <a:solidFill>
                  <a:srgbClr val="496592"/>
                </a:solidFill>
                <a:latin typeface="Montserrat Bold"/>
              </a:rPr>
              <a:t>/</a:t>
            </a:r>
            <a:r>
              <a:rPr lang="en-US" sz="2545" dirty="0" err="1">
                <a:solidFill>
                  <a:srgbClr val="496592"/>
                </a:solidFill>
                <a:latin typeface="Montserrat Bold"/>
              </a:rPr>
              <a:t>kỳ</a:t>
            </a:r>
            <a:r>
              <a:rPr lang="en-US" sz="2545" dirty="0">
                <a:solidFill>
                  <a:srgbClr val="496592"/>
                </a:solidFill>
                <a:latin typeface="Montserrat Bold"/>
              </a:rPr>
              <a:t>/</a:t>
            </a:r>
            <a:r>
              <a:rPr lang="en-US" sz="2545" dirty="0" err="1">
                <a:solidFill>
                  <a:srgbClr val="496592"/>
                </a:solidFill>
                <a:latin typeface="Montserrat Bold"/>
              </a:rPr>
              <a:t>lớp</a:t>
            </a:r>
            <a:r>
              <a:rPr lang="en-US" sz="2545" dirty="0">
                <a:solidFill>
                  <a:srgbClr val="496592"/>
                </a:solidFill>
                <a:latin typeface="Montserrat Bold"/>
              </a:rPr>
              <a:t> (TH)</a:t>
            </a:r>
          </a:p>
        </p:txBody>
      </p:sp>
      <p:sp>
        <p:nvSpPr>
          <p:cNvPr id="19" name="TextBox 19"/>
          <p:cNvSpPr txBox="1"/>
          <p:nvPr/>
        </p:nvSpPr>
        <p:spPr>
          <a:xfrm>
            <a:off x="3105904" y="711884"/>
            <a:ext cx="6038096" cy="2258884"/>
          </a:xfrm>
          <a:prstGeom prst="rect">
            <a:avLst/>
          </a:prstGeom>
        </p:spPr>
        <p:txBody>
          <a:bodyPr lIns="0" tIns="0" rIns="0" bIns="0" rtlCol="0" anchor="t">
            <a:spAutoFit/>
          </a:bodyPr>
          <a:lstStyle/>
          <a:p>
            <a:pPr>
              <a:lnSpc>
                <a:spcPts val="5901"/>
              </a:lnSpc>
            </a:pPr>
            <a:r>
              <a:rPr lang="en-US" sz="5364">
                <a:solidFill>
                  <a:srgbClr val="496592"/>
                </a:solidFill>
                <a:latin typeface="TT Norms ExtraBold"/>
              </a:rPr>
              <a:t>Phát triển</a:t>
            </a:r>
          </a:p>
          <a:p>
            <a:pPr>
              <a:lnSpc>
                <a:spcPts val="5901"/>
              </a:lnSpc>
            </a:pPr>
            <a:r>
              <a:rPr lang="en-US" sz="5364">
                <a:solidFill>
                  <a:srgbClr val="496592"/>
                </a:solidFill>
                <a:latin typeface="TT Norms ExtraBold"/>
              </a:rPr>
              <a:t> văn hóa đọc </a:t>
            </a:r>
          </a:p>
          <a:p>
            <a:pPr>
              <a:lnSpc>
                <a:spcPts val="5901"/>
              </a:lnSpc>
            </a:pPr>
            <a:r>
              <a:rPr lang="en-US" sz="5364">
                <a:solidFill>
                  <a:srgbClr val="496592"/>
                </a:solidFill>
                <a:latin typeface="TT Norms ExtraBold"/>
              </a:rPr>
              <a:t>trong nhà trường</a:t>
            </a:r>
          </a:p>
        </p:txBody>
      </p:sp>
      <p:sp>
        <p:nvSpPr>
          <p:cNvPr id="20" name="TextBox 20"/>
          <p:cNvSpPr txBox="1"/>
          <p:nvPr/>
        </p:nvSpPr>
        <p:spPr>
          <a:xfrm>
            <a:off x="3440196" y="3268345"/>
            <a:ext cx="4954940" cy="5989955"/>
          </a:xfrm>
          <a:prstGeom prst="rect">
            <a:avLst/>
          </a:prstGeom>
        </p:spPr>
        <p:txBody>
          <a:bodyPr lIns="0" tIns="0" rIns="0" bIns="0" rtlCol="0" anchor="t">
            <a:spAutoFit/>
          </a:bodyPr>
          <a:lstStyle/>
          <a:p>
            <a:pPr>
              <a:lnSpc>
                <a:spcPts val="3219"/>
              </a:lnSpc>
            </a:pPr>
            <a:r>
              <a:rPr lang="en-US" sz="2299">
                <a:solidFill>
                  <a:srgbClr val="000000"/>
                </a:solidFill>
                <a:latin typeface="Montserrat Bold"/>
              </a:rPr>
              <a:t>Đa dạng theo nhiều hình thức:</a:t>
            </a:r>
          </a:p>
          <a:p>
            <a:pPr>
              <a:lnSpc>
                <a:spcPts val="3219"/>
              </a:lnSpc>
            </a:pPr>
            <a:endParaRPr lang="en-US" sz="2299">
              <a:solidFill>
                <a:srgbClr val="000000"/>
              </a:solidFill>
              <a:latin typeface="Montserrat Bold"/>
            </a:endParaRPr>
          </a:p>
          <a:p>
            <a:pPr marL="496569" lvl="1" indent="-248284">
              <a:lnSpc>
                <a:spcPts val="3219"/>
              </a:lnSpc>
              <a:buFont typeface="Arial"/>
              <a:buChar char="•"/>
            </a:pPr>
            <a:r>
              <a:rPr lang="en-US" sz="2299">
                <a:solidFill>
                  <a:srgbClr val="000000"/>
                </a:solidFill>
                <a:latin typeface="Montserrat Bold"/>
              </a:rPr>
              <a:t>Giới thiệu sách</a:t>
            </a:r>
          </a:p>
          <a:p>
            <a:pPr marL="496569" lvl="1" indent="-248284">
              <a:lnSpc>
                <a:spcPts val="3219"/>
              </a:lnSpc>
              <a:buFont typeface="Arial"/>
              <a:buChar char="•"/>
            </a:pPr>
            <a:r>
              <a:rPr lang="en-US" sz="2299">
                <a:solidFill>
                  <a:srgbClr val="000000"/>
                </a:solidFill>
                <a:latin typeface="Montserrat Bold"/>
              </a:rPr>
              <a:t>Trưng bày, triển lãm</a:t>
            </a:r>
          </a:p>
          <a:p>
            <a:pPr marL="496569" lvl="1" indent="-248284">
              <a:lnSpc>
                <a:spcPts val="3219"/>
              </a:lnSpc>
              <a:buFont typeface="Arial"/>
              <a:buChar char="•"/>
            </a:pPr>
            <a:r>
              <a:rPr lang="en-US" sz="2299">
                <a:solidFill>
                  <a:srgbClr val="000000"/>
                </a:solidFill>
                <a:latin typeface="Montserrat Bold"/>
              </a:rPr>
              <a:t>Tham gia các ngày hội, cuộc thi về sách của thành phố và toàn quốc (nếu có)</a:t>
            </a:r>
          </a:p>
          <a:p>
            <a:pPr marL="496569" lvl="1" indent="-248284">
              <a:lnSpc>
                <a:spcPts val="3219"/>
              </a:lnSpc>
              <a:buFont typeface="Arial"/>
              <a:buChar char="•"/>
            </a:pPr>
            <a:r>
              <a:rPr lang="en-US" sz="2299">
                <a:solidFill>
                  <a:srgbClr val="000000"/>
                </a:solidFill>
                <a:latin typeface="Montserrat Bold"/>
              </a:rPr>
              <a:t>Hướng dẫn HS sử dụng thư viện</a:t>
            </a:r>
          </a:p>
          <a:p>
            <a:pPr marL="496569" lvl="1" indent="-248284">
              <a:lnSpc>
                <a:spcPts val="3219"/>
              </a:lnSpc>
              <a:buFont typeface="Arial"/>
              <a:buChar char="•"/>
            </a:pPr>
            <a:r>
              <a:rPr lang="en-US" sz="2299">
                <a:solidFill>
                  <a:srgbClr val="000000"/>
                </a:solidFill>
                <a:latin typeface="Montserrat Bold"/>
              </a:rPr>
              <a:t>Tổ chức các buổi nói chuyện chuyên đề, tọa đàm về sách..</a:t>
            </a:r>
          </a:p>
          <a:p>
            <a:pPr marL="496569" lvl="1" indent="-248284">
              <a:lnSpc>
                <a:spcPts val="3219"/>
              </a:lnSpc>
              <a:buFont typeface="Arial"/>
              <a:buChar char="•"/>
            </a:pPr>
            <a:r>
              <a:rPr lang="en-US" sz="2299">
                <a:solidFill>
                  <a:srgbClr val="000000"/>
                </a:solidFill>
                <a:latin typeface="Montserrat Bold"/>
              </a:rPr>
              <a:t>Phát động phong trào quyên góp sách,...</a:t>
            </a:r>
          </a:p>
          <a:p>
            <a:pPr>
              <a:lnSpc>
                <a:spcPts val="3219"/>
              </a:lnSpc>
            </a:pPr>
            <a:endParaRPr lang="en-US" sz="2299">
              <a:solidFill>
                <a:srgbClr val="000000"/>
              </a:solidFill>
              <a:latin typeface="Montserrat Bold"/>
            </a:endParaRPr>
          </a:p>
          <a:p>
            <a:pPr>
              <a:lnSpc>
                <a:spcPts val="3219"/>
              </a:lnSpc>
            </a:pPr>
            <a:endParaRPr lang="en-US" sz="2299">
              <a:solidFill>
                <a:srgbClr val="000000"/>
              </a:solidFill>
              <a:latin typeface="Montserrat Bold"/>
            </a:endParaRPr>
          </a:p>
        </p:txBody>
      </p:sp>
      <p:sp>
        <p:nvSpPr>
          <p:cNvPr id="21" name="TextBox 21"/>
          <p:cNvSpPr txBox="1"/>
          <p:nvPr/>
        </p:nvSpPr>
        <p:spPr>
          <a:xfrm>
            <a:off x="10165508" y="5278815"/>
            <a:ext cx="6972241" cy="430656"/>
          </a:xfrm>
          <a:prstGeom prst="rect">
            <a:avLst/>
          </a:prstGeom>
        </p:spPr>
        <p:txBody>
          <a:bodyPr lIns="0" tIns="0" rIns="0" bIns="0" rtlCol="0" anchor="t">
            <a:spAutoFit/>
          </a:bodyPr>
          <a:lstStyle/>
          <a:p>
            <a:pPr>
              <a:lnSpc>
                <a:spcPts val="3563"/>
              </a:lnSpc>
            </a:pPr>
            <a:r>
              <a:rPr lang="en-US" sz="2545" dirty="0">
                <a:solidFill>
                  <a:srgbClr val="496592"/>
                </a:solidFill>
                <a:latin typeface="Montserrat Bold"/>
              </a:rPr>
              <a:t>-</a:t>
            </a:r>
            <a:r>
              <a:rPr lang="en-US" sz="2545" dirty="0" err="1">
                <a:solidFill>
                  <a:srgbClr val="496592"/>
                </a:solidFill>
                <a:latin typeface="Montserrat Bold"/>
              </a:rPr>
              <a:t>Mức</a:t>
            </a:r>
            <a:r>
              <a:rPr lang="en-US" sz="2545" dirty="0">
                <a:solidFill>
                  <a:srgbClr val="496592"/>
                </a:solidFill>
                <a:latin typeface="Montserrat Bold"/>
              </a:rPr>
              <a:t> </a:t>
            </a:r>
            <a:r>
              <a:rPr lang="en-US" sz="2545" dirty="0" err="1">
                <a:solidFill>
                  <a:srgbClr val="496592"/>
                </a:solidFill>
                <a:latin typeface="Montserrat Bold"/>
              </a:rPr>
              <a:t>độ</a:t>
            </a:r>
            <a:r>
              <a:rPr lang="en-US" sz="2545" dirty="0">
                <a:solidFill>
                  <a:srgbClr val="496592"/>
                </a:solidFill>
                <a:latin typeface="Montserrat Bold"/>
              </a:rPr>
              <a:t> 2: 1 </a:t>
            </a:r>
            <a:r>
              <a:rPr lang="en-US" sz="2545" dirty="0" err="1">
                <a:solidFill>
                  <a:srgbClr val="496592"/>
                </a:solidFill>
                <a:latin typeface="Montserrat Bold"/>
              </a:rPr>
              <a:t>tiết</a:t>
            </a:r>
            <a:r>
              <a:rPr lang="en-US" sz="2545" dirty="0">
                <a:solidFill>
                  <a:srgbClr val="496592"/>
                </a:solidFill>
                <a:latin typeface="Montserrat Bold"/>
              </a:rPr>
              <a:t>/</a:t>
            </a:r>
            <a:r>
              <a:rPr lang="en-US" sz="2545" dirty="0" err="1">
                <a:solidFill>
                  <a:srgbClr val="496592"/>
                </a:solidFill>
                <a:latin typeface="Montserrat Bold"/>
              </a:rPr>
              <a:t>kỳ</a:t>
            </a:r>
            <a:r>
              <a:rPr lang="en-US" sz="2545" dirty="0">
                <a:solidFill>
                  <a:srgbClr val="496592"/>
                </a:solidFill>
                <a:latin typeface="Montserrat Bold"/>
              </a:rPr>
              <a:t>/</a:t>
            </a:r>
            <a:r>
              <a:rPr lang="en-US" sz="2545" dirty="0" err="1">
                <a:solidFill>
                  <a:srgbClr val="496592"/>
                </a:solidFill>
                <a:latin typeface="Montserrat Bold"/>
              </a:rPr>
              <a:t>môn</a:t>
            </a:r>
            <a:endParaRPr lang="en-US" sz="2545" dirty="0">
              <a:solidFill>
                <a:srgbClr val="496592"/>
              </a:solidFill>
              <a:latin typeface="Montserrat Bold"/>
            </a:endParaRPr>
          </a:p>
        </p:txBody>
      </p:sp>
      <p:sp>
        <p:nvSpPr>
          <p:cNvPr id="22" name="TextBox 22"/>
          <p:cNvSpPr txBox="1"/>
          <p:nvPr/>
        </p:nvSpPr>
        <p:spPr>
          <a:xfrm>
            <a:off x="9968376" y="8063508"/>
            <a:ext cx="6972241" cy="878331"/>
          </a:xfrm>
          <a:prstGeom prst="rect">
            <a:avLst/>
          </a:prstGeom>
        </p:spPr>
        <p:txBody>
          <a:bodyPr lIns="0" tIns="0" rIns="0" bIns="0" rtlCol="0" anchor="t">
            <a:spAutoFit/>
          </a:bodyPr>
          <a:lstStyle/>
          <a:p>
            <a:pPr>
              <a:lnSpc>
                <a:spcPts val="3563"/>
              </a:lnSpc>
            </a:pPr>
            <a:r>
              <a:rPr lang="en-US" sz="2545">
                <a:solidFill>
                  <a:srgbClr val="496592"/>
                </a:solidFill>
                <a:latin typeface="Montserrat Bold"/>
              </a:rPr>
              <a:t>-Mức độ 1: 1 lần/năm học</a:t>
            </a:r>
          </a:p>
          <a:p>
            <a:pPr>
              <a:lnSpc>
                <a:spcPts val="3563"/>
              </a:lnSpc>
            </a:pPr>
            <a:r>
              <a:rPr lang="en-US" sz="2545">
                <a:solidFill>
                  <a:srgbClr val="496592"/>
                </a:solidFill>
                <a:latin typeface="Montserrat Bold"/>
              </a:rPr>
              <a:t>-Mức độ 2: 2 lần/năm học</a:t>
            </a:r>
          </a:p>
        </p:txBody>
      </p:sp>
      <p:pic>
        <p:nvPicPr>
          <p:cNvPr id="23" name="Picture 23"/>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flipH="1">
            <a:off x="204349" y="6804562"/>
            <a:ext cx="3235846" cy="3640896"/>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2839828" y="4487199"/>
            <a:ext cx="7594601" cy="7594601"/>
            <a:chOff x="0" y="0"/>
            <a:chExt cx="812800" cy="812800"/>
          </a:xfrm>
        </p:grpSpPr>
        <p:sp>
          <p:nvSpPr>
            <p:cNvPr id="3" name="Freeform 3"/>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EFF3F4"/>
            </a:solidFill>
          </p:spPr>
        </p:sp>
        <p:sp>
          <p:nvSpPr>
            <p:cNvPr id="4" name="TextBox 4"/>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a:p>
          </p:txBody>
        </p:sp>
      </p:grpSp>
      <p:pic>
        <p:nvPicPr>
          <p:cNvPr id="5" name="Picture 5"/>
          <p:cNvPicPr>
            <a:picLocks noChangeAspect="1"/>
          </p:cNvPicPr>
          <p:nvPr/>
        </p:nvPicPr>
        <p:blipFill>
          <a:blip r:embed="rId2">
            <a:alphaModFix amt="6999"/>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400000">
            <a:off x="10834523" y="-2395660"/>
            <a:ext cx="11605211" cy="11039457"/>
          </a:xfrm>
          <a:prstGeom prst="rect">
            <a:avLst/>
          </a:prstGeom>
        </p:spPr>
      </p:pic>
      <p:grpSp>
        <p:nvGrpSpPr>
          <p:cNvPr id="6" name="Group 6"/>
          <p:cNvGrpSpPr/>
          <p:nvPr/>
        </p:nvGrpSpPr>
        <p:grpSpPr>
          <a:xfrm>
            <a:off x="-2414229" y="-1231377"/>
            <a:ext cx="12177482" cy="12177482"/>
            <a:chOff x="0" y="0"/>
            <a:chExt cx="812800" cy="812800"/>
          </a:xfrm>
        </p:grpSpPr>
        <p:sp>
          <p:nvSpPr>
            <p:cNvPr id="7" name="Freeform 7"/>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EFF3F4"/>
            </a:solidFill>
          </p:spPr>
        </p:sp>
        <p:sp>
          <p:nvSpPr>
            <p:cNvPr id="8" name="TextBox 8"/>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a:p>
          </p:txBody>
        </p:sp>
      </p:grpSp>
      <p:sp>
        <p:nvSpPr>
          <p:cNvPr id="9" name="TextBox 9"/>
          <p:cNvSpPr txBox="1"/>
          <p:nvPr/>
        </p:nvSpPr>
        <p:spPr>
          <a:xfrm>
            <a:off x="5453685" y="2480044"/>
            <a:ext cx="7954219" cy="2797174"/>
          </a:xfrm>
          <a:prstGeom prst="rect">
            <a:avLst/>
          </a:prstGeom>
        </p:spPr>
        <p:txBody>
          <a:bodyPr lIns="0" tIns="0" rIns="0" bIns="0" rtlCol="0" anchor="t">
            <a:spAutoFit/>
          </a:bodyPr>
          <a:lstStyle/>
          <a:p>
            <a:pPr algn="ctr">
              <a:lnSpc>
                <a:spcPts val="11200"/>
              </a:lnSpc>
            </a:pPr>
            <a:r>
              <a:rPr lang="en-US" sz="8000" b="1" dirty="0" err="1">
                <a:solidFill>
                  <a:srgbClr val="000000"/>
                </a:solidFill>
                <a:latin typeface="Arial" panose="020B0604020202020204" pitchFamily="34" charset="0"/>
                <a:cs typeface="Arial" panose="020B0604020202020204" pitchFamily="34" charset="0"/>
              </a:rPr>
              <a:t>Liên</a:t>
            </a:r>
            <a:r>
              <a:rPr lang="en-US" sz="8000" b="1" dirty="0">
                <a:solidFill>
                  <a:srgbClr val="000000"/>
                </a:solidFill>
                <a:latin typeface="Arial" panose="020B0604020202020204" pitchFamily="34" charset="0"/>
                <a:cs typeface="Arial" panose="020B0604020202020204" pitchFamily="34" charset="0"/>
              </a:rPr>
              <a:t> </a:t>
            </a:r>
            <a:r>
              <a:rPr lang="en-US" sz="8000" b="1" dirty="0" err="1">
                <a:solidFill>
                  <a:srgbClr val="000000"/>
                </a:solidFill>
                <a:latin typeface="Arial" panose="020B0604020202020204" pitchFamily="34" charset="0"/>
                <a:cs typeface="Arial" panose="020B0604020202020204" pitchFamily="34" charset="0"/>
              </a:rPr>
              <a:t>thông</a:t>
            </a:r>
            <a:r>
              <a:rPr lang="en-US" sz="8000" b="1" dirty="0">
                <a:solidFill>
                  <a:srgbClr val="000000"/>
                </a:solidFill>
                <a:latin typeface="Arial" panose="020B0604020202020204" pitchFamily="34" charset="0"/>
                <a:cs typeface="Arial" panose="020B0604020202020204" pitchFamily="34" charset="0"/>
              </a:rPr>
              <a:t> </a:t>
            </a:r>
          </a:p>
          <a:p>
            <a:pPr algn="ctr">
              <a:lnSpc>
                <a:spcPts val="11200"/>
              </a:lnSpc>
            </a:pPr>
            <a:r>
              <a:rPr lang="en-US" sz="8000" b="1" dirty="0" err="1">
                <a:solidFill>
                  <a:srgbClr val="000000"/>
                </a:solidFill>
                <a:latin typeface="Arial" panose="020B0604020202020204" pitchFamily="34" charset="0"/>
                <a:cs typeface="Arial" panose="020B0604020202020204" pitchFamily="34" charset="0"/>
              </a:rPr>
              <a:t>thư</a:t>
            </a:r>
            <a:r>
              <a:rPr lang="en-US" sz="8000" b="1" dirty="0">
                <a:solidFill>
                  <a:srgbClr val="000000"/>
                </a:solidFill>
                <a:latin typeface="Arial" panose="020B0604020202020204" pitchFamily="34" charset="0"/>
                <a:cs typeface="Arial" panose="020B0604020202020204" pitchFamily="34" charset="0"/>
              </a:rPr>
              <a:t> </a:t>
            </a:r>
            <a:r>
              <a:rPr lang="en-US" sz="8000" b="1" dirty="0" err="1">
                <a:solidFill>
                  <a:srgbClr val="000000"/>
                </a:solidFill>
                <a:latin typeface="Arial" panose="020B0604020202020204" pitchFamily="34" charset="0"/>
                <a:cs typeface="Arial" panose="020B0604020202020204" pitchFamily="34" charset="0"/>
              </a:rPr>
              <a:t>viện</a:t>
            </a:r>
            <a:endParaRPr lang="en-US" sz="8000" b="1" dirty="0">
              <a:solidFill>
                <a:srgbClr val="000000"/>
              </a:solidFill>
              <a:latin typeface="Arial" panose="020B0604020202020204" pitchFamily="34" charset="0"/>
              <a:cs typeface="Arial" panose="020B0604020202020204" pitchFamily="34" charset="0"/>
            </a:endParaRPr>
          </a:p>
        </p:txBody>
      </p:sp>
      <p:grpSp>
        <p:nvGrpSpPr>
          <p:cNvPr id="10" name="Group 10"/>
          <p:cNvGrpSpPr/>
          <p:nvPr/>
        </p:nvGrpSpPr>
        <p:grpSpPr>
          <a:xfrm>
            <a:off x="3014219" y="1468892"/>
            <a:ext cx="2726261" cy="2726261"/>
            <a:chOff x="0" y="0"/>
            <a:chExt cx="812800" cy="812800"/>
          </a:xfrm>
        </p:grpSpPr>
        <p:sp>
          <p:nvSpPr>
            <p:cNvPr id="11" name="Freeform 11"/>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3989E"/>
            </a:solidFill>
          </p:spPr>
        </p:sp>
        <p:sp>
          <p:nvSpPr>
            <p:cNvPr id="12" name="TextBox 12"/>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a:p>
          </p:txBody>
        </p:sp>
      </p:grpSp>
      <p:grpSp>
        <p:nvGrpSpPr>
          <p:cNvPr id="13" name="Group 13"/>
          <p:cNvGrpSpPr/>
          <p:nvPr/>
        </p:nvGrpSpPr>
        <p:grpSpPr>
          <a:xfrm>
            <a:off x="2098961" y="5799801"/>
            <a:ext cx="2726261" cy="2726261"/>
            <a:chOff x="0" y="0"/>
            <a:chExt cx="812800" cy="812800"/>
          </a:xfrm>
        </p:grpSpPr>
        <p:sp>
          <p:nvSpPr>
            <p:cNvPr id="14" name="Freeform 14"/>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CDCABB"/>
            </a:solidFill>
          </p:spPr>
        </p:sp>
        <p:sp>
          <p:nvSpPr>
            <p:cNvPr id="15" name="TextBox 15"/>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a:p>
          </p:txBody>
        </p:sp>
      </p:grpSp>
      <p:grpSp>
        <p:nvGrpSpPr>
          <p:cNvPr id="16" name="Group 16"/>
          <p:cNvGrpSpPr/>
          <p:nvPr/>
        </p:nvGrpSpPr>
        <p:grpSpPr>
          <a:xfrm>
            <a:off x="13662846" y="1760938"/>
            <a:ext cx="2726261" cy="2726261"/>
            <a:chOff x="0" y="0"/>
            <a:chExt cx="812800" cy="812800"/>
          </a:xfrm>
        </p:grpSpPr>
        <p:sp>
          <p:nvSpPr>
            <p:cNvPr id="17" name="Freeform 17"/>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CDCABB"/>
            </a:solidFill>
          </p:spPr>
        </p:sp>
        <p:sp>
          <p:nvSpPr>
            <p:cNvPr id="18" name="TextBox 18"/>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a:p>
          </p:txBody>
        </p:sp>
      </p:grpSp>
      <p:grpSp>
        <p:nvGrpSpPr>
          <p:cNvPr id="19" name="Group 19"/>
          <p:cNvGrpSpPr/>
          <p:nvPr/>
        </p:nvGrpSpPr>
        <p:grpSpPr>
          <a:xfrm>
            <a:off x="13662846" y="5799801"/>
            <a:ext cx="2726261" cy="2726261"/>
            <a:chOff x="0" y="0"/>
            <a:chExt cx="812800" cy="812800"/>
          </a:xfrm>
        </p:grpSpPr>
        <p:sp>
          <p:nvSpPr>
            <p:cNvPr id="20" name="Freeform 20"/>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3989E"/>
            </a:solidFill>
          </p:spPr>
        </p:sp>
        <p:sp>
          <p:nvSpPr>
            <p:cNvPr id="21" name="TextBox 21"/>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a:p>
          </p:txBody>
        </p:sp>
      </p:grpSp>
      <p:sp>
        <p:nvSpPr>
          <p:cNvPr id="22" name="TextBox 22"/>
          <p:cNvSpPr txBox="1"/>
          <p:nvPr/>
        </p:nvSpPr>
        <p:spPr>
          <a:xfrm>
            <a:off x="5144778" y="5549653"/>
            <a:ext cx="8324087" cy="2846292"/>
          </a:xfrm>
          <a:prstGeom prst="rect">
            <a:avLst/>
          </a:prstGeom>
        </p:spPr>
        <p:txBody>
          <a:bodyPr wrap="square" lIns="0" tIns="0" rIns="0" bIns="0" rtlCol="0" anchor="t">
            <a:spAutoFit/>
          </a:bodyPr>
          <a:lstStyle/>
          <a:p>
            <a:pPr algn="just">
              <a:lnSpc>
                <a:spcPts val="4486"/>
              </a:lnSpc>
            </a:pPr>
            <a:r>
              <a:rPr lang="en-US" sz="3600" b="0" i="1" dirty="0">
                <a:effectLst/>
                <a:latin typeface="small arial"/>
              </a:rPr>
              <a:t>      </a:t>
            </a:r>
            <a:r>
              <a:rPr lang="vi-VN" sz="3200" b="0" i="1" dirty="0">
                <a:effectLst/>
              </a:rPr>
              <a:t>Liên thông thư viện là hoạt động liên kết, hợp tác giữa các thư viện nhằm sử dụng hợp lý, hiệu quả tài nguyên thông tin, tiện ích thư viện, kết quả xử lý tài nguyên thông tin, sản phẩm thông tin thư viện và dịch vụ thư viện.</a:t>
            </a:r>
            <a:endParaRPr lang="en-US" sz="3204" dirty="0">
              <a:solidFill>
                <a:srgbClr val="000000"/>
              </a:solidFill>
            </a:endParaRPr>
          </a:p>
        </p:txBody>
      </p:sp>
      <p:grpSp>
        <p:nvGrpSpPr>
          <p:cNvPr id="23" name="Group 23"/>
          <p:cNvGrpSpPr>
            <a:grpSpLocks noChangeAspect="1"/>
          </p:cNvGrpSpPr>
          <p:nvPr/>
        </p:nvGrpSpPr>
        <p:grpSpPr>
          <a:xfrm rot="90672">
            <a:off x="-2707187" y="6761424"/>
            <a:ext cx="5801739" cy="5801739"/>
            <a:chOff x="0" y="0"/>
            <a:chExt cx="3331210" cy="3331210"/>
          </a:xfrm>
        </p:grpSpPr>
        <p:sp>
          <p:nvSpPr>
            <p:cNvPr id="24" name="Freeform 24"/>
            <p:cNvSpPr/>
            <p:nvPr/>
          </p:nvSpPr>
          <p:spPr>
            <a:xfrm flipH="1">
              <a:off x="0" y="0"/>
              <a:ext cx="3331210" cy="3331210"/>
            </a:xfrm>
            <a:custGeom>
              <a:avLst/>
              <a:gdLst/>
              <a:ahLst/>
              <a:cxnLst/>
              <a:rect l="l" t="t" r="r" b="b"/>
              <a:pathLst>
                <a:path w="3331210" h="3331210">
                  <a:moveTo>
                    <a:pt x="3331210" y="3331210"/>
                  </a:moveTo>
                  <a:lnTo>
                    <a:pt x="3331210" y="0"/>
                  </a:lnTo>
                  <a:cubicBezTo>
                    <a:pt x="1490980" y="0"/>
                    <a:pt x="0" y="1490980"/>
                    <a:pt x="0" y="3331210"/>
                  </a:cubicBezTo>
                  <a:lnTo>
                    <a:pt x="3331210" y="3331210"/>
                  </a:lnTo>
                  <a:close/>
                </a:path>
              </a:pathLst>
            </a:custGeom>
            <a:solidFill>
              <a:srgbClr val="03989E"/>
            </a:solidFill>
            <a:ln w="12700">
              <a:solidFill>
                <a:srgbClr val="000000"/>
              </a:solidFill>
            </a:ln>
          </p:spPr>
        </p:sp>
      </p:grpSp>
      <p:grpSp>
        <p:nvGrpSpPr>
          <p:cNvPr id="25" name="Group 25"/>
          <p:cNvGrpSpPr/>
          <p:nvPr/>
        </p:nvGrpSpPr>
        <p:grpSpPr>
          <a:xfrm>
            <a:off x="606746" y="9441892"/>
            <a:ext cx="4224448" cy="4224448"/>
            <a:chOff x="0" y="0"/>
            <a:chExt cx="812800" cy="812800"/>
          </a:xfrm>
        </p:grpSpPr>
        <p:sp>
          <p:nvSpPr>
            <p:cNvPr id="26" name="Freeform 26"/>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CDCABB"/>
            </a:solidFill>
          </p:spPr>
        </p:sp>
        <p:sp>
          <p:nvSpPr>
            <p:cNvPr id="27" name="TextBox 27"/>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a:p>
          </p:txBody>
        </p:sp>
      </p:grpSp>
      <p:grpSp>
        <p:nvGrpSpPr>
          <p:cNvPr id="28" name="Group 28"/>
          <p:cNvGrpSpPr/>
          <p:nvPr/>
        </p:nvGrpSpPr>
        <p:grpSpPr>
          <a:xfrm>
            <a:off x="12839828" y="1925147"/>
            <a:ext cx="716822" cy="716822"/>
            <a:chOff x="0" y="0"/>
            <a:chExt cx="812800" cy="812800"/>
          </a:xfrm>
        </p:grpSpPr>
        <p:sp>
          <p:nvSpPr>
            <p:cNvPr id="29" name="Freeform 29"/>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3989E"/>
            </a:solidFill>
          </p:spPr>
        </p:sp>
        <p:sp>
          <p:nvSpPr>
            <p:cNvPr id="30" name="TextBox 30"/>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a:p>
          </p:txBody>
        </p:sp>
      </p:grpSp>
      <p:grpSp>
        <p:nvGrpSpPr>
          <p:cNvPr id="31" name="Group 31"/>
          <p:cNvGrpSpPr/>
          <p:nvPr/>
        </p:nvGrpSpPr>
        <p:grpSpPr>
          <a:xfrm>
            <a:off x="4825222" y="-4485369"/>
            <a:ext cx="5954261" cy="5954261"/>
            <a:chOff x="0" y="0"/>
            <a:chExt cx="812800" cy="812800"/>
          </a:xfrm>
        </p:grpSpPr>
        <p:sp>
          <p:nvSpPr>
            <p:cNvPr id="32" name="Freeform 32"/>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3989E"/>
            </a:solidFill>
          </p:spPr>
        </p:sp>
        <p:sp>
          <p:nvSpPr>
            <p:cNvPr id="33" name="TextBox 33"/>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a:p>
          </p:txBody>
        </p:sp>
      </p:grpSp>
      <p:sp>
        <p:nvSpPr>
          <p:cNvPr id="34" name="AutoShape 34"/>
          <p:cNvSpPr/>
          <p:nvPr/>
        </p:nvSpPr>
        <p:spPr>
          <a:xfrm>
            <a:off x="7610766" y="8645058"/>
            <a:ext cx="3392110" cy="0"/>
          </a:xfrm>
          <a:prstGeom prst="line">
            <a:avLst/>
          </a:prstGeom>
          <a:ln w="9525" cap="flat">
            <a:solidFill>
              <a:srgbClr val="03989E"/>
            </a:solidFill>
            <a:prstDash val="solid"/>
            <a:headEnd type="none" w="sm" len="sm"/>
            <a:tailEnd type="none" w="sm" len="sm"/>
          </a:ln>
        </p:spPr>
      </p:sp>
      <p:grpSp>
        <p:nvGrpSpPr>
          <p:cNvPr id="35" name="Group 35"/>
          <p:cNvGrpSpPr/>
          <p:nvPr/>
        </p:nvGrpSpPr>
        <p:grpSpPr>
          <a:xfrm>
            <a:off x="16637128" y="8526062"/>
            <a:ext cx="2538589" cy="2538589"/>
            <a:chOff x="0" y="0"/>
            <a:chExt cx="812800" cy="812800"/>
          </a:xfrm>
        </p:grpSpPr>
        <p:sp>
          <p:nvSpPr>
            <p:cNvPr id="36" name="Freeform 36"/>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CDCABB"/>
            </a:solidFill>
          </p:spPr>
        </p:sp>
        <p:sp>
          <p:nvSpPr>
            <p:cNvPr id="37" name="TextBox 37"/>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6805738" y="8938659"/>
            <a:ext cx="290396" cy="294682"/>
          </a:xfrm>
          <a:prstGeom prst="rect">
            <a:avLst/>
          </a:prstGeom>
        </p:spPr>
      </p:pic>
      <p:sp>
        <p:nvSpPr>
          <p:cNvPr id="3" name="AutoShape 3"/>
          <p:cNvSpPr/>
          <p:nvPr/>
        </p:nvSpPr>
        <p:spPr>
          <a:xfrm>
            <a:off x="8597195" y="1406233"/>
            <a:ext cx="9690805" cy="0"/>
          </a:xfrm>
          <a:prstGeom prst="line">
            <a:avLst/>
          </a:prstGeom>
          <a:ln w="28575" cap="rnd">
            <a:solidFill>
              <a:srgbClr val="ABE3F9"/>
            </a:solidFill>
            <a:prstDash val="solid"/>
            <a:headEnd type="none" w="sm" len="sm"/>
            <a:tailEnd type="none" w="sm" len="sm"/>
          </a:ln>
        </p:spPr>
      </p:sp>
      <p:grpSp>
        <p:nvGrpSpPr>
          <p:cNvPr id="4" name="Group 4"/>
          <p:cNvGrpSpPr/>
          <p:nvPr/>
        </p:nvGrpSpPr>
        <p:grpSpPr>
          <a:xfrm rot="-5400000">
            <a:off x="6846452" y="929620"/>
            <a:ext cx="2578312" cy="20304783"/>
            <a:chOff x="0" y="0"/>
            <a:chExt cx="872170" cy="6868531"/>
          </a:xfrm>
        </p:grpSpPr>
        <p:sp>
          <p:nvSpPr>
            <p:cNvPr id="5" name="Freeform 5"/>
            <p:cNvSpPr/>
            <p:nvPr/>
          </p:nvSpPr>
          <p:spPr>
            <a:xfrm>
              <a:off x="0" y="0"/>
              <a:ext cx="872170" cy="6868531"/>
            </a:xfrm>
            <a:custGeom>
              <a:avLst/>
              <a:gdLst/>
              <a:ahLst/>
              <a:cxnLst/>
              <a:rect l="l" t="t" r="r" b="b"/>
              <a:pathLst>
                <a:path w="872170" h="6868531">
                  <a:moveTo>
                    <a:pt x="0" y="0"/>
                  </a:moveTo>
                  <a:lnTo>
                    <a:pt x="872170" y="0"/>
                  </a:lnTo>
                  <a:lnTo>
                    <a:pt x="872170" y="6868531"/>
                  </a:lnTo>
                  <a:lnTo>
                    <a:pt x="0" y="6868531"/>
                  </a:lnTo>
                  <a:close/>
                </a:path>
              </a:pathLst>
            </a:custGeom>
            <a:solidFill>
              <a:srgbClr val="ABE3F9"/>
            </a:solidFill>
          </p:spPr>
        </p:sp>
      </p:grpSp>
      <p:grpSp>
        <p:nvGrpSpPr>
          <p:cNvPr id="6" name="Group 6"/>
          <p:cNvGrpSpPr/>
          <p:nvPr/>
        </p:nvGrpSpPr>
        <p:grpSpPr>
          <a:xfrm>
            <a:off x="-838072" y="9288925"/>
            <a:ext cx="1676145" cy="1676145"/>
            <a:chOff x="0" y="0"/>
            <a:chExt cx="6350000" cy="6350000"/>
          </a:xfrm>
        </p:grpSpPr>
        <p:sp>
          <p:nvSpPr>
            <p:cNvPr id="7" name="Freeform 7"/>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7BD4F6"/>
            </a:solidFill>
          </p:spPr>
        </p:sp>
      </p:grpSp>
      <p:pic>
        <p:nvPicPr>
          <p:cNvPr id="8" name="Picture 8"/>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6657530" y="3204660"/>
            <a:ext cx="900187" cy="538475"/>
          </a:xfrm>
          <a:prstGeom prst="rect">
            <a:avLst/>
          </a:prstGeom>
        </p:spPr>
      </p:pic>
      <p:pic>
        <p:nvPicPr>
          <p:cNvPr id="9" name="Picture 9"/>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0902395" y="2915602"/>
            <a:ext cx="653969" cy="1120507"/>
          </a:xfrm>
          <a:prstGeom prst="rect">
            <a:avLst/>
          </a:prstGeom>
        </p:spPr>
      </p:pic>
      <p:pic>
        <p:nvPicPr>
          <p:cNvPr id="10" name="Picture 10"/>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6657530" y="7093495"/>
            <a:ext cx="970434" cy="786934"/>
          </a:xfrm>
          <a:prstGeom prst="rect">
            <a:avLst/>
          </a:prstGeom>
        </p:spPr>
      </p:pic>
      <p:pic>
        <p:nvPicPr>
          <p:cNvPr id="11" name="Picture 11"/>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10803635" y="7093495"/>
            <a:ext cx="851489" cy="851489"/>
          </a:xfrm>
          <a:prstGeom prst="rect">
            <a:avLst/>
          </a:prstGeom>
        </p:spPr>
      </p:pic>
      <p:sp>
        <p:nvSpPr>
          <p:cNvPr id="12" name="TextBox 12"/>
          <p:cNvSpPr txBox="1"/>
          <p:nvPr/>
        </p:nvSpPr>
        <p:spPr>
          <a:xfrm>
            <a:off x="392518" y="675100"/>
            <a:ext cx="9334500" cy="615553"/>
          </a:xfrm>
          <a:prstGeom prst="rect">
            <a:avLst/>
          </a:prstGeom>
        </p:spPr>
        <p:txBody>
          <a:bodyPr wrap="square" lIns="0" tIns="0" rIns="0" bIns="0" rtlCol="0" anchor="t">
            <a:spAutoFit/>
          </a:bodyPr>
          <a:lstStyle/>
          <a:p>
            <a:pPr>
              <a:lnSpc>
                <a:spcPts val="4788"/>
              </a:lnSpc>
            </a:pPr>
            <a:r>
              <a:rPr lang="en-US" sz="4200" b="1" dirty="0" err="1">
                <a:solidFill>
                  <a:srgbClr val="C23323"/>
                </a:solidFill>
                <a:latin typeface="Tahoma" panose="020B0604030504040204" pitchFamily="34" charset="0"/>
                <a:ea typeface="Tahoma" panose="020B0604030504040204" pitchFamily="34" charset="0"/>
                <a:cs typeface="Tahoma" panose="020B0604030504040204" pitchFamily="34" charset="0"/>
              </a:rPr>
              <a:t>Các</a:t>
            </a:r>
            <a:r>
              <a:rPr lang="en-US" sz="4200" b="1" dirty="0">
                <a:solidFill>
                  <a:srgbClr val="C23323"/>
                </a:solidFill>
                <a:latin typeface="Tahoma" panose="020B0604030504040204" pitchFamily="34" charset="0"/>
                <a:ea typeface="Tahoma" panose="020B0604030504040204" pitchFamily="34" charset="0"/>
                <a:cs typeface="Tahoma" panose="020B0604030504040204" pitchFamily="34" charset="0"/>
              </a:rPr>
              <a:t> </a:t>
            </a:r>
            <a:r>
              <a:rPr lang="en-US" sz="4200" b="1" dirty="0" err="1">
                <a:solidFill>
                  <a:srgbClr val="C23323"/>
                </a:solidFill>
                <a:latin typeface="Tahoma" panose="020B0604030504040204" pitchFamily="34" charset="0"/>
                <a:ea typeface="Tahoma" panose="020B0604030504040204" pitchFamily="34" charset="0"/>
                <a:cs typeface="Tahoma" panose="020B0604030504040204" pitchFamily="34" charset="0"/>
              </a:rPr>
              <a:t>hình</a:t>
            </a:r>
            <a:r>
              <a:rPr lang="en-US" sz="4200" b="1" dirty="0">
                <a:solidFill>
                  <a:srgbClr val="C23323"/>
                </a:solidFill>
                <a:latin typeface="Tahoma" panose="020B0604030504040204" pitchFamily="34" charset="0"/>
                <a:ea typeface="Tahoma" panose="020B0604030504040204" pitchFamily="34" charset="0"/>
                <a:cs typeface="Tahoma" panose="020B0604030504040204" pitchFamily="34" charset="0"/>
              </a:rPr>
              <a:t> </a:t>
            </a:r>
            <a:r>
              <a:rPr lang="en-US" sz="4200" b="1" dirty="0" err="1">
                <a:solidFill>
                  <a:srgbClr val="C23323"/>
                </a:solidFill>
                <a:latin typeface="Tahoma" panose="020B0604030504040204" pitchFamily="34" charset="0"/>
                <a:ea typeface="Tahoma" panose="020B0604030504040204" pitchFamily="34" charset="0"/>
                <a:cs typeface="Tahoma" panose="020B0604030504040204" pitchFamily="34" charset="0"/>
              </a:rPr>
              <a:t>thức</a:t>
            </a:r>
            <a:r>
              <a:rPr lang="en-US" sz="4200" b="1" dirty="0">
                <a:solidFill>
                  <a:srgbClr val="C23323"/>
                </a:solidFill>
                <a:latin typeface="Tahoma" panose="020B0604030504040204" pitchFamily="34" charset="0"/>
                <a:ea typeface="Tahoma" panose="020B0604030504040204" pitchFamily="34" charset="0"/>
                <a:cs typeface="Tahoma" panose="020B0604030504040204" pitchFamily="34" charset="0"/>
              </a:rPr>
              <a:t> </a:t>
            </a:r>
            <a:r>
              <a:rPr lang="en-US" sz="4200" b="1" dirty="0" err="1">
                <a:solidFill>
                  <a:srgbClr val="C23323"/>
                </a:solidFill>
                <a:latin typeface="Tahoma" panose="020B0604030504040204" pitchFamily="34" charset="0"/>
                <a:ea typeface="Tahoma" panose="020B0604030504040204" pitchFamily="34" charset="0"/>
                <a:cs typeface="Tahoma" panose="020B0604030504040204" pitchFamily="34" charset="0"/>
              </a:rPr>
              <a:t>liên</a:t>
            </a:r>
            <a:r>
              <a:rPr lang="en-US" sz="4200" b="1" dirty="0">
                <a:solidFill>
                  <a:srgbClr val="C23323"/>
                </a:solidFill>
                <a:latin typeface="Tahoma" panose="020B0604030504040204" pitchFamily="34" charset="0"/>
                <a:ea typeface="Tahoma" panose="020B0604030504040204" pitchFamily="34" charset="0"/>
                <a:cs typeface="Tahoma" panose="020B0604030504040204" pitchFamily="34" charset="0"/>
              </a:rPr>
              <a:t> </a:t>
            </a:r>
            <a:r>
              <a:rPr lang="en-US" sz="4200" b="1" dirty="0" err="1">
                <a:solidFill>
                  <a:srgbClr val="C23323"/>
                </a:solidFill>
                <a:latin typeface="Tahoma" panose="020B0604030504040204" pitchFamily="34" charset="0"/>
                <a:ea typeface="Tahoma" panose="020B0604030504040204" pitchFamily="34" charset="0"/>
                <a:cs typeface="Tahoma" panose="020B0604030504040204" pitchFamily="34" charset="0"/>
              </a:rPr>
              <a:t>thông</a:t>
            </a:r>
            <a:r>
              <a:rPr lang="en-US" sz="4200" b="1" dirty="0">
                <a:solidFill>
                  <a:srgbClr val="C23323"/>
                </a:solidFill>
                <a:latin typeface="Tahoma" panose="020B0604030504040204" pitchFamily="34" charset="0"/>
                <a:ea typeface="Tahoma" panose="020B0604030504040204" pitchFamily="34" charset="0"/>
                <a:cs typeface="Tahoma" panose="020B0604030504040204" pitchFamily="34" charset="0"/>
              </a:rPr>
              <a:t> </a:t>
            </a:r>
            <a:r>
              <a:rPr lang="en-US" sz="4200" b="1" dirty="0" err="1">
                <a:solidFill>
                  <a:srgbClr val="C23323"/>
                </a:solidFill>
                <a:latin typeface="Tahoma" panose="020B0604030504040204" pitchFamily="34" charset="0"/>
                <a:ea typeface="Tahoma" panose="020B0604030504040204" pitchFamily="34" charset="0"/>
                <a:cs typeface="Tahoma" panose="020B0604030504040204" pitchFamily="34" charset="0"/>
              </a:rPr>
              <a:t>thư</a:t>
            </a:r>
            <a:r>
              <a:rPr lang="en-US" sz="4200" b="1" dirty="0">
                <a:solidFill>
                  <a:srgbClr val="C23323"/>
                </a:solidFill>
                <a:latin typeface="Tahoma" panose="020B0604030504040204" pitchFamily="34" charset="0"/>
                <a:ea typeface="Tahoma" panose="020B0604030504040204" pitchFamily="34" charset="0"/>
                <a:cs typeface="Tahoma" panose="020B0604030504040204" pitchFamily="34" charset="0"/>
              </a:rPr>
              <a:t> </a:t>
            </a:r>
            <a:r>
              <a:rPr lang="en-US" sz="4200" b="1" dirty="0" err="1">
                <a:solidFill>
                  <a:srgbClr val="C23323"/>
                </a:solidFill>
                <a:latin typeface="Tahoma" panose="020B0604030504040204" pitchFamily="34" charset="0"/>
                <a:ea typeface="Tahoma" panose="020B0604030504040204" pitchFamily="34" charset="0"/>
                <a:cs typeface="Tahoma" panose="020B0604030504040204" pitchFamily="34" charset="0"/>
              </a:rPr>
              <a:t>viện</a:t>
            </a:r>
            <a:endParaRPr lang="en-US" sz="4200" b="1" dirty="0">
              <a:solidFill>
                <a:srgbClr val="C23323"/>
              </a:solidFill>
              <a:latin typeface="Tahoma" panose="020B0604030504040204" pitchFamily="34" charset="0"/>
              <a:ea typeface="Tahoma" panose="020B0604030504040204" pitchFamily="34" charset="0"/>
              <a:cs typeface="Tahoma" panose="020B0604030504040204" pitchFamily="34" charset="0"/>
            </a:endParaRPr>
          </a:p>
        </p:txBody>
      </p:sp>
      <p:sp>
        <p:nvSpPr>
          <p:cNvPr id="13" name="TextBox 13"/>
          <p:cNvSpPr txBox="1"/>
          <p:nvPr/>
        </p:nvSpPr>
        <p:spPr>
          <a:xfrm>
            <a:off x="1771740" y="2278953"/>
            <a:ext cx="5785977" cy="1500411"/>
          </a:xfrm>
          <a:prstGeom prst="rect">
            <a:avLst/>
          </a:prstGeom>
        </p:spPr>
        <p:txBody>
          <a:bodyPr lIns="0" tIns="0" rIns="0" bIns="0" rtlCol="0" anchor="t">
            <a:spAutoFit/>
          </a:bodyPr>
          <a:lstStyle/>
          <a:p>
            <a:pPr algn="ctr">
              <a:lnSpc>
                <a:spcPts val="3875"/>
              </a:lnSpc>
            </a:pPr>
            <a:r>
              <a:rPr lang="en-US" sz="3600" b="1" dirty="0" err="1">
                <a:solidFill>
                  <a:srgbClr val="496592"/>
                </a:solidFill>
                <a:latin typeface="Arial" panose="020B0604020202020204" pitchFamily="34" charset="0"/>
                <a:cs typeface="Arial" panose="020B0604020202020204" pitchFamily="34" charset="0"/>
              </a:rPr>
              <a:t>Liên</a:t>
            </a:r>
            <a:r>
              <a:rPr lang="en-US" sz="3600" b="1" dirty="0">
                <a:solidFill>
                  <a:srgbClr val="496592"/>
                </a:solidFill>
                <a:latin typeface="Arial" panose="020B0604020202020204" pitchFamily="34" charset="0"/>
                <a:cs typeface="Arial" panose="020B0604020202020204" pitchFamily="34" charset="0"/>
              </a:rPr>
              <a:t> </a:t>
            </a:r>
            <a:r>
              <a:rPr lang="en-US" sz="3600" b="1" dirty="0" err="1">
                <a:solidFill>
                  <a:srgbClr val="496592"/>
                </a:solidFill>
                <a:latin typeface="Arial" panose="020B0604020202020204" pitchFamily="34" charset="0"/>
                <a:cs typeface="Arial" panose="020B0604020202020204" pitchFamily="34" charset="0"/>
              </a:rPr>
              <a:t>thông</a:t>
            </a:r>
            <a:r>
              <a:rPr lang="en-US" sz="3600" b="1" dirty="0">
                <a:solidFill>
                  <a:srgbClr val="496592"/>
                </a:solidFill>
                <a:latin typeface="Arial" panose="020B0604020202020204" pitchFamily="34" charset="0"/>
                <a:cs typeface="Arial" panose="020B0604020202020204" pitchFamily="34" charset="0"/>
              </a:rPr>
              <a:t> </a:t>
            </a:r>
          </a:p>
          <a:p>
            <a:pPr algn="ctr">
              <a:lnSpc>
                <a:spcPts val="3875"/>
              </a:lnSpc>
            </a:pPr>
            <a:r>
              <a:rPr lang="en-US" sz="3600" b="1" dirty="0" err="1">
                <a:solidFill>
                  <a:srgbClr val="496592"/>
                </a:solidFill>
                <a:latin typeface="Arial" panose="020B0604020202020204" pitchFamily="34" charset="0"/>
                <a:cs typeface="Arial" panose="020B0604020202020204" pitchFamily="34" charset="0"/>
              </a:rPr>
              <a:t>tài</a:t>
            </a:r>
            <a:r>
              <a:rPr lang="en-US" sz="3600" b="1" dirty="0">
                <a:solidFill>
                  <a:srgbClr val="496592"/>
                </a:solidFill>
                <a:latin typeface="Arial" panose="020B0604020202020204" pitchFamily="34" charset="0"/>
                <a:cs typeface="Arial" panose="020B0604020202020204" pitchFamily="34" charset="0"/>
              </a:rPr>
              <a:t> </a:t>
            </a:r>
            <a:r>
              <a:rPr lang="en-US" sz="3600" b="1" dirty="0" err="1">
                <a:solidFill>
                  <a:srgbClr val="496592"/>
                </a:solidFill>
                <a:latin typeface="Arial" panose="020B0604020202020204" pitchFamily="34" charset="0"/>
                <a:cs typeface="Arial" panose="020B0604020202020204" pitchFamily="34" charset="0"/>
              </a:rPr>
              <a:t>nguyên</a:t>
            </a:r>
            <a:r>
              <a:rPr lang="en-US" sz="3600" b="1" dirty="0">
                <a:solidFill>
                  <a:srgbClr val="496592"/>
                </a:solidFill>
                <a:latin typeface="Arial" panose="020B0604020202020204" pitchFamily="34" charset="0"/>
                <a:cs typeface="Arial" panose="020B0604020202020204" pitchFamily="34" charset="0"/>
              </a:rPr>
              <a:t> </a:t>
            </a:r>
            <a:r>
              <a:rPr lang="en-US" sz="3600" b="1" dirty="0" err="1">
                <a:solidFill>
                  <a:srgbClr val="496592"/>
                </a:solidFill>
                <a:latin typeface="Arial" panose="020B0604020202020204" pitchFamily="34" charset="0"/>
                <a:cs typeface="Arial" panose="020B0604020202020204" pitchFamily="34" charset="0"/>
              </a:rPr>
              <a:t>thông</a:t>
            </a:r>
            <a:r>
              <a:rPr lang="en-US" sz="3600" b="1" dirty="0">
                <a:solidFill>
                  <a:srgbClr val="496592"/>
                </a:solidFill>
                <a:latin typeface="Arial" panose="020B0604020202020204" pitchFamily="34" charset="0"/>
                <a:cs typeface="Arial" panose="020B0604020202020204" pitchFamily="34" charset="0"/>
              </a:rPr>
              <a:t> tin </a:t>
            </a:r>
          </a:p>
          <a:p>
            <a:pPr algn="ctr">
              <a:lnSpc>
                <a:spcPts val="3875"/>
              </a:lnSpc>
            </a:pPr>
            <a:r>
              <a:rPr lang="en-US" sz="3600" b="1" dirty="0" err="1">
                <a:solidFill>
                  <a:srgbClr val="496592"/>
                </a:solidFill>
                <a:latin typeface="Arial" panose="020B0604020202020204" pitchFamily="34" charset="0"/>
                <a:cs typeface="Arial" panose="020B0604020202020204" pitchFamily="34" charset="0"/>
              </a:rPr>
              <a:t>dưới</a:t>
            </a:r>
            <a:r>
              <a:rPr lang="en-US" sz="3600" b="1" dirty="0">
                <a:solidFill>
                  <a:srgbClr val="496592"/>
                </a:solidFill>
                <a:latin typeface="Arial" panose="020B0604020202020204" pitchFamily="34" charset="0"/>
                <a:cs typeface="Arial" panose="020B0604020202020204" pitchFamily="34" charset="0"/>
              </a:rPr>
              <a:t> </a:t>
            </a:r>
            <a:r>
              <a:rPr lang="en-US" sz="3600" b="1" dirty="0" err="1">
                <a:solidFill>
                  <a:srgbClr val="496592"/>
                </a:solidFill>
                <a:latin typeface="Arial" panose="020B0604020202020204" pitchFamily="34" charset="0"/>
                <a:cs typeface="Arial" panose="020B0604020202020204" pitchFamily="34" charset="0"/>
              </a:rPr>
              <a:t>dạng</a:t>
            </a:r>
            <a:r>
              <a:rPr lang="en-US" sz="3600" b="1" dirty="0">
                <a:solidFill>
                  <a:srgbClr val="496592"/>
                </a:solidFill>
                <a:latin typeface="Arial" panose="020B0604020202020204" pitchFamily="34" charset="0"/>
                <a:cs typeface="Arial" panose="020B0604020202020204" pitchFamily="34" charset="0"/>
              </a:rPr>
              <a:t> in </a:t>
            </a:r>
            <a:r>
              <a:rPr lang="en-US" sz="3600" b="1" dirty="0" err="1">
                <a:solidFill>
                  <a:srgbClr val="496592"/>
                </a:solidFill>
                <a:latin typeface="Arial" panose="020B0604020202020204" pitchFamily="34" charset="0"/>
                <a:cs typeface="Arial" panose="020B0604020202020204" pitchFamily="34" charset="0"/>
              </a:rPr>
              <a:t>ấn</a:t>
            </a:r>
            <a:endParaRPr lang="en-US" sz="3600" b="1" dirty="0">
              <a:solidFill>
                <a:srgbClr val="496592"/>
              </a:solidFill>
              <a:latin typeface="Arial" panose="020B0604020202020204" pitchFamily="34" charset="0"/>
              <a:cs typeface="Arial" panose="020B0604020202020204" pitchFamily="34" charset="0"/>
            </a:endParaRPr>
          </a:p>
        </p:txBody>
      </p:sp>
      <p:sp>
        <p:nvSpPr>
          <p:cNvPr id="14" name="TextBox 14"/>
          <p:cNvSpPr txBox="1"/>
          <p:nvPr/>
        </p:nvSpPr>
        <p:spPr>
          <a:xfrm>
            <a:off x="10526953" y="4283780"/>
            <a:ext cx="7029679" cy="3581367"/>
          </a:xfrm>
          <a:prstGeom prst="rect">
            <a:avLst/>
          </a:prstGeom>
        </p:spPr>
        <p:txBody>
          <a:bodyPr lIns="0" tIns="0" rIns="0" bIns="0" rtlCol="0" anchor="t">
            <a:spAutoFit/>
          </a:bodyPr>
          <a:lstStyle/>
          <a:p>
            <a:pPr algn="ctr">
              <a:lnSpc>
                <a:spcPts val="4726"/>
              </a:lnSpc>
              <a:spcBef>
                <a:spcPct val="0"/>
              </a:spcBef>
            </a:pPr>
            <a:r>
              <a:rPr lang="en-US" sz="3376" b="1" dirty="0" err="1">
                <a:latin typeface="Open Sans Light"/>
              </a:rPr>
              <a:t>Các</a:t>
            </a:r>
            <a:r>
              <a:rPr lang="en-US" sz="3376" b="1" dirty="0">
                <a:latin typeface="Open Sans Light"/>
              </a:rPr>
              <a:t> </a:t>
            </a:r>
            <a:r>
              <a:rPr lang="en-US" sz="3376" b="1" dirty="0" err="1">
                <a:latin typeface="Open Sans Light"/>
              </a:rPr>
              <a:t>thư</a:t>
            </a:r>
            <a:r>
              <a:rPr lang="en-US" sz="3376" b="1" dirty="0">
                <a:latin typeface="Open Sans Light"/>
              </a:rPr>
              <a:t> </a:t>
            </a:r>
            <a:r>
              <a:rPr lang="en-US" sz="3376" b="1" dirty="0" err="1">
                <a:latin typeface="Open Sans Light"/>
              </a:rPr>
              <a:t>viện</a:t>
            </a:r>
            <a:r>
              <a:rPr lang="en-US" sz="3376" b="1" dirty="0">
                <a:latin typeface="Open Sans Light"/>
              </a:rPr>
              <a:t> </a:t>
            </a:r>
            <a:r>
              <a:rPr lang="en-US" sz="3376" b="1" dirty="0" err="1">
                <a:latin typeface="Open Sans Light"/>
              </a:rPr>
              <a:t>trong</a:t>
            </a:r>
            <a:r>
              <a:rPr lang="en-US" sz="3376" b="1" dirty="0">
                <a:latin typeface="Open Sans Light"/>
              </a:rPr>
              <a:t> </a:t>
            </a:r>
            <a:r>
              <a:rPr lang="en-US" sz="3376" b="1" dirty="0" err="1">
                <a:latin typeface="Open Sans Light"/>
              </a:rPr>
              <a:t>nhóm</a:t>
            </a:r>
            <a:r>
              <a:rPr lang="en-US" sz="3376" b="1" dirty="0">
                <a:latin typeface="Open Sans Light"/>
              </a:rPr>
              <a:t> </a:t>
            </a:r>
            <a:r>
              <a:rPr lang="en-US" sz="3376" b="1" dirty="0" err="1">
                <a:latin typeface="Open Sans Light"/>
              </a:rPr>
              <a:t>thực</a:t>
            </a:r>
            <a:r>
              <a:rPr lang="en-US" sz="3376" b="1" dirty="0">
                <a:latin typeface="Open Sans Light"/>
              </a:rPr>
              <a:t> </a:t>
            </a:r>
            <a:r>
              <a:rPr lang="en-US" sz="3376" b="1" dirty="0" err="1">
                <a:latin typeface="Open Sans Light"/>
              </a:rPr>
              <a:t>hiện</a:t>
            </a:r>
            <a:r>
              <a:rPr lang="en-US" sz="3376" b="1" dirty="0">
                <a:latin typeface="Open Sans Light"/>
              </a:rPr>
              <a:t> chia </a:t>
            </a:r>
            <a:r>
              <a:rPr lang="en-US" sz="3376" b="1" dirty="0" err="1">
                <a:latin typeface="Open Sans Light"/>
              </a:rPr>
              <a:t>sẻ</a:t>
            </a:r>
            <a:r>
              <a:rPr lang="en-US" sz="3376" b="1" dirty="0">
                <a:latin typeface="Open Sans Light"/>
              </a:rPr>
              <a:t> </a:t>
            </a:r>
            <a:r>
              <a:rPr lang="en-US" sz="3376" b="1" dirty="0" err="1">
                <a:latin typeface="Open Sans Light"/>
              </a:rPr>
              <a:t>cơ</a:t>
            </a:r>
            <a:r>
              <a:rPr lang="en-US" sz="3376" b="1" dirty="0">
                <a:latin typeface="Open Sans Light"/>
              </a:rPr>
              <a:t> </a:t>
            </a:r>
            <a:r>
              <a:rPr lang="en-US" sz="3376" b="1" dirty="0" err="1">
                <a:latin typeface="Open Sans Light"/>
              </a:rPr>
              <a:t>sở</a:t>
            </a:r>
            <a:r>
              <a:rPr lang="en-US" sz="3376" b="1" dirty="0">
                <a:latin typeface="Open Sans Light"/>
              </a:rPr>
              <a:t> </a:t>
            </a:r>
            <a:r>
              <a:rPr lang="en-US" sz="3376" b="1" dirty="0" err="1">
                <a:latin typeface="Open Sans Light"/>
              </a:rPr>
              <a:t>dữ</a:t>
            </a:r>
            <a:r>
              <a:rPr lang="en-US" sz="3376" b="1" dirty="0">
                <a:latin typeface="Open Sans Light"/>
              </a:rPr>
              <a:t> </a:t>
            </a:r>
            <a:r>
              <a:rPr lang="en-US" sz="3376" b="1" dirty="0" err="1">
                <a:latin typeface="Open Sans Light"/>
              </a:rPr>
              <a:t>liệu</a:t>
            </a:r>
            <a:r>
              <a:rPr lang="en-US" sz="3376" b="1" dirty="0">
                <a:latin typeface="Open Sans Light"/>
              </a:rPr>
              <a:t> </a:t>
            </a:r>
            <a:r>
              <a:rPr lang="en-US" sz="3376" b="1" dirty="0" err="1">
                <a:latin typeface="Open Sans Light"/>
              </a:rPr>
              <a:t>biểu</a:t>
            </a:r>
            <a:r>
              <a:rPr lang="en-US" sz="3376" b="1" dirty="0">
                <a:latin typeface="Open Sans Light"/>
              </a:rPr>
              <a:t> </a:t>
            </a:r>
            <a:r>
              <a:rPr lang="en-US" sz="3376" b="1" dirty="0" err="1">
                <a:latin typeface="Open Sans Light"/>
              </a:rPr>
              <a:t>ghi</a:t>
            </a:r>
            <a:r>
              <a:rPr lang="en-US" sz="3376" b="1" dirty="0">
                <a:latin typeface="Open Sans Light"/>
              </a:rPr>
              <a:t>, </a:t>
            </a:r>
          </a:p>
          <a:p>
            <a:pPr algn="ctr">
              <a:lnSpc>
                <a:spcPts val="4726"/>
              </a:lnSpc>
              <a:spcBef>
                <a:spcPct val="0"/>
              </a:spcBef>
            </a:pPr>
            <a:r>
              <a:rPr lang="en-US" sz="3376" b="1" dirty="0" err="1">
                <a:latin typeface="Open Sans Light"/>
              </a:rPr>
              <a:t>mục</a:t>
            </a:r>
            <a:r>
              <a:rPr lang="en-US" sz="3376" b="1" dirty="0">
                <a:latin typeface="Open Sans Light"/>
              </a:rPr>
              <a:t> </a:t>
            </a:r>
            <a:r>
              <a:rPr lang="en-US" sz="3376" b="1" dirty="0" err="1">
                <a:latin typeface="Open Sans Light"/>
              </a:rPr>
              <a:t>lục</a:t>
            </a:r>
            <a:r>
              <a:rPr lang="en-US" sz="3376" b="1" dirty="0">
                <a:latin typeface="Open Sans Light"/>
              </a:rPr>
              <a:t> </a:t>
            </a:r>
            <a:r>
              <a:rPr lang="en-US" sz="3376" b="1" dirty="0" err="1">
                <a:latin typeface="Open Sans Light"/>
              </a:rPr>
              <a:t>tài</a:t>
            </a:r>
            <a:r>
              <a:rPr lang="en-US" sz="3376" b="1" dirty="0">
                <a:latin typeface="Open Sans Light"/>
              </a:rPr>
              <a:t> </a:t>
            </a:r>
            <a:r>
              <a:rPr lang="en-US" sz="3376" b="1" dirty="0" err="1">
                <a:latin typeface="Open Sans Light"/>
              </a:rPr>
              <a:t>nguyên</a:t>
            </a:r>
            <a:r>
              <a:rPr lang="en-US" sz="3376" b="1" dirty="0">
                <a:latin typeface="Open Sans Light"/>
              </a:rPr>
              <a:t> </a:t>
            </a:r>
            <a:r>
              <a:rPr lang="en-US" sz="3376" b="1" dirty="0" err="1">
                <a:latin typeface="Open Sans Light"/>
              </a:rPr>
              <a:t>thông</a:t>
            </a:r>
            <a:r>
              <a:rPr lang="en-US" sz="3376" b="1" dirty="0">
                <a:latin typeface="Open Sans Light"/>
              </a:rPr>
              <a:t> tin </a:t>
            </a:r>
            <a:r>
              <a:rPr lang="en-US" sz="3376" b="1" dirty="0" err="1">
                <a:latin typeface="Open Sans Light"/>
              </a:rPr>
              <a:t>số</a:t>
            </a:r>
            <a:r>
              <a:rPr lang="en-US" sz="3376" b="1" dirty="0">
                <a:latin typeface="Open Sans Light"/>
              </a:rPr>
              <a:t> </a:t>
            </a:r>
          </a:p>
          <a:p>
            <a:pPr algn="ctr">
              <a:lnSpc>
                <a:spcPts val="4726"/>
              </a:lnSpc>
              <a:spcBef>
                <a:spcPct val="0"/>
              </a:spcBef>
            </a:pPr>
            <a:r>
              <a:rPr lang="en-US" sz="3376" b="1" dirty="0" err="1">
                <a:latin typeface="Open Sans Light"/>
              </a:rPr>
              <a:t>theo</a:t>
            </a:r>
            <a:r>
              <a:rPr lang="en-US" sz="3376" b="1" dirty="0">
                <a:latin typeface="Open Sans Light"/>
              </a:rPr>
              <a:t> </a:t>
            </a:r>
            <a:r>
              <a:rPr lang="en-US" sz="3376" b="1" dirty="0" err="1">
                <a:latin typeface="Open Sans Light"/>
              </a:rPr>
              <a:t>các</a:t>
            </a:r>
            <a:r>
              <a:rPr lang="en-US" sz="3376" b="1" dirty="0">
                <a:latin typeface="Open Sans Light"/>
              </a:rPr>
              <a:t> </a:t>
            </a:r>
            <a:r>
              <a:rPr lang="en-US" sz="3376" b="1" dirty="0" err="1">
                <a:latin typeface="Open Sans Light"/>
              </a:rPr>
              <a:t>cấp</a:t>
            </a:r>
            <a:r>
              <a:rPr lang="en-US" sz="3376" b="1" dirty="0">
                <a:latin typeface="Open Sans Light"/>
              </a:rPr>
              <a:t> </a:t>
            </a:r>
            <a:r>
              <a:rPr lang="en-US" sz="3376" b="1" dirty="0" err="1">
                <a:latin typeface="Open Sans Light"/>
              </a:rPr>
              <a:t>độ</a:t>
            </a:r>
            <a:r>
              <a:rPr lang="en-US" sz="3376" b="1" dirty="0">
                <a:latin typeface="Open Sans Light"/>
              </a:rPr>
              <a:t> </a:t>
            </a:r>
            <a:r>
              <a:rPr lang="en-US" sz="3376" b="1" dirty="0" err="1">
                <a:latin typeface="Open Sans Light"/>
              </a:rPr>
              <a:t>được</a:t>
            </a:r>
            <a:r>
              <a:rPr lang="en-US" sz="3376" b="1" dirty="0">
                <a:latin typeface="Open Sans Light"/>
              </a:rPr>
              <a:t> </a:t>
            </a:r>
            <a:r>
              <a:rPr lang="en-US" sz="3376" b="1" dirty="0" err="1">
                <a:latin typeface="Open Sans Light"/>
              </a:rPr>
              <a:t>tổ</a:t>
            </a:r>
            <a:r>
              <a:rPr lang="en-US" sz="3376" b="1" dirty="0">
                <a:latin typeface="Open Sans Light"/>
              </a:rPr>
              <a:t> </a:t>
            </a:r>
            <a:r>
              <a:rPr lang="en-US" sz="3376" b="1" dirty="0" err="1">
                <a:latin typeface="Open Sans Light"/>
              </a:rPr>
              <a:t>chức</a:t>
            </a:r>
            <a:r>
              <a:rPr lang="en-US" sz="3376" b="1" dirty="0">
                <a:latin typeface="Open Sans Light"/>
              </a:rPr>
              <a:t> </a:t>
            </a:r>
            <a:r>
              <a:rPr lang="en-US" sz="3376" b="1" dirty="0" err="1">
                <a:latin typeface="Open Sans Light"/>
              </a:rPr>
              <a:t>theo</a:t>
            </a:r>
            <a:r>
              <a:rPr lang="en-US" sz="3376" b="1" dirty="0">
                <a:latin typeface="Open Sans Light"/>
              </a:rPr>
              <a:t> </a:t>
            </a:r>
            <a:r>
              <a:rPr lang="en-US" sz="3376" b="1" dirty="0" err="1">
                <a:latin typeface="Open Sans Light"/>
              </a:rPr>
              <a:t>cấu</a:t>
            </a:r>
            <a:r>
              <a:rPr lang="en-US" sz="3376" b="1" dirty="0">
                <a:latin typeface="Open Sans Light"/>
              </a:rPr>
              <a:t> </a:t>
            </a:r>
            <a:r>
              <a:rPr lang="en-US" sz="3376" b="1" dirty="0" err="1">
                <a:latin typeface="Open Sans Light"/>
              </a:rPr>
              <a:t>trúc</a:t>
            </a:r>
            <a:r>
              <a:rPr lang="en-US" sz="3376" b="1" dirty="0">
                <a:latin typeface="Open Sans Light"/>
              </a:rPr>
              <a:t> </a:t>
            </a:r>
            <a:r>
              <a:rPr lang="en-US" sz="3376" b="1" dirty="0" err="1">
                <a:latin typeface="Open Sans Light"/>
              </a:rPr>
              <a:t>nghiệp</a:t>
            </a:r>
            <a:r>
              <a:rPr lang="en-US" sz="3376" b="1" dirty="0">
                <a:latin typeface="Open Sans Light"/>
              </a:rPr>
              <a:t> </a:t>
            </a:r>
            <a:r>
              <a:rPr lang="en-US" sz="3376" b="1" dirty="0" err="1">
                <a:latin typeface="Open Sans Light"/>
              </a:rPr>
              <a:t>vụ</a:t>
            </a:r>
            <a:r>
              <a:rPr lang="en-US" sz="3376" b="1" dirty="0">
                <a:latin typeface="Open Sans Light"/>
              </a:rPr>
              <a:t> </a:t>
            </a:r>
            <a:r>
              <a:rPr lang="en-US" sz="3376" b="1" dirty="0" err="1">
                <a:latin typeface="Open Sans Light"/>
              </a:rPr>
              <a:t>thư</a:t>
            </a:r>
            <a:r>
              <a:rPr lang="en-US" sz="3376" b="1" dirty="0">
                <a:latin typeface="Open Sans Light"/>
              </a:rPr>
              <a:t> </a:t>
            </a:r>
            <a:r>
              <a:rPr lang="en-US" sz="3376" b="1" dirty="0" err="1">
                <a:latin typeface="Open Sans Light"/>
              </a:rPr>
              <a:t>viện</a:t>
            </a:r>
            <a:r>
              <a:rPr lang="en-US" sz="3376" b="1" dirty="0">
                <a:latin typeface="Open Sans Light"/>
              </a:rPr>
              <a:t> </a:t>
            </a:r>
            <a:r>
              <a:rPr lang="en-US" sz="3376" b="1" dirty="0" err="1">
                <a:latin typeface="Open Sans Light"/>
              </a:rPr>
              <a:t>và</a:t>
            </a:r>
            <a:r>
              <a:rPr lang="en-US" sz="3376" b="1" dirty="0">
                <a:latin typeface="Open Sans Light"/>
              </a:rPr>
              <a:t> </a:t>
            </a:r>
            <a:r>
              <a:rPr lang="en-US" sz="3376" b="1" dirty="0" err="1">
                <a:latin typeface="Open Sans Light"/>
              </a:rPr>
              <a:t>quyền</a:t>
            </a:r>
            <a:r>
              <a:rPr lang="en-US" sz="3376" b="1" dirty="0">
                <a:latin typeface="Open Sans Light"/>
              </a:rPr>
              <a:t> </a:t>
            </a:r>
            <a:r>
              <a:rPr lang="en-US" sz="3376" b="1" dirty="0" err="1">
                <a:latin typeface="Open Sans Light"/>
              </a:rPr>
              <a:t>truy</a:t>
            </a:r>
            <a:r>
              <a:rPr lang="en-US" sz="3376" b="1" dirty="0">
                <a:latin typeface="Open Sans Light"/>
              </a:rPr>
              <a:t> </a:t>
            </a:r>
            <a:r>
              <a:rPr lang="en-US" sz="3376" b="1" dirty="0" err="1">
                <a:latin typeface="Open Sans Light"/>
              </a:rPr>
              <a:t>cập</a:t>
            </a:r>
            <a:r>
              <a:rPr lang="en-US" sz="3376" b="1" dirty="0">
                <a:latin typeface="Open Sans Light"/>
              </a:rPr>
              <a:t> </a:t>
            </a:r>
            <a:r>
              <a:rPr lang="en-US" sz="3376" b="1" dirty="0" err="1">
                <a:latin typeface="Open Sans Light"/>
              </a:rPr>
              <a:t>cơ</a:t>
            </a:r>
            <a:r>
              <a:rPr lang="en-US" sz="3376" b="1" dirty="0">
                <a:latin typeface="Open Sans Light"/>
              </a:rPr>
              <a:t> </a:t>
            </a:r>
            <a:r>
              <a:rPr lang="en-US" sz="3376" b="1" dirty="0" err="1">
                <a:latin typeface="Open Sans Light"/>
              </a:rPr>
              <a:t>sở</a:t>
            </a:r>
            <a:r>
              <a:rPr lang="en-US" sz="3376" b="1" dirty="0">
                <a:latin typeface="Open Sans Light"/>
              </a:rPr>
              <a:t> </a:t>
            </a:r>
            <a:r>
              <a:rPr lang="en-US" sz="3376" b="1" dirty="0" err="1">
                <a:latin typeface="Open Sans Light"/>
              </a:rPr>
              <a:t>dữ</a:t>
            </a:r>
            <a:r>
              <a:rPr lang="en-US" sz="3376" b="1" dirty="0">
                <a:latin typeface="Open Sans Light"/>
              </a:rPr>
              <a:t> </a:t>
            </a:r>
            <a:r>
              <a:rPr lang="en-US" sz="3376" b="1" dirty="0" err="1">
                <a:latin typeface="Open Sans Light"/>
              </a:rPr>
              <a:t>liệu</a:t>
            </a:r>
            <a:r>
              <a:rPr lang="en-US" sz="3376" b="1" dirty="0">
                <a:latin typeface="Open Sans Light"/>
              </a:rPr>
              <a:t>.</a:t>
            </a:r>
          </a:p>
        </p:txBody>
      </p:sp>
      <p:sp>
        <p:nvSpPr>
          <p:cNvPr id="15" name="TextBox 15"/>
          <p:cNvSpPr txBox="1"/>
          <p:nvPr/>
        </p:nvSpPr>
        <p:spPr>
          <a:xfrm>
            <a:off x="11229380" y="2495490"/>
            <a:ext cx="5300760" cy="1000274"/>
          </a:xfrm>
          <a:prstGeom prst="rect">
            <a:avLst/>
          </a:prstGeom>
        </p:spPr>
        <p:txBody>
          <a:bodyPr lIns="0" tIns="0" rIns="0" bIns="0" rtlCol="0" anchor="t">
            <a:spAutoFit/>
          </a:bodyPr>
          <a:lstStyle/>
          <a:p>
            <a:pPr algn="ctr">
              <a:lnSpc>
                <a:spcPts val="3875"/>
              </a:lnSpc>
            </a:pPr>
            <a:r>
              <a:rPr lang="en-US" sz="3600" b="1" dirty="0" err="1">
                <a:solidFill>
                  <a:srgbClr val="496592"/>
                </a:solidFill>
                <a:latin typeface="Arial" panose="020B0604020202020204" pitchFamily="34" charset="0"/>
                <a:cs typeface="Arial" panose="020B0604020202020204" pitchFamily="34" charset="0"/>
              </a:rPr>
              <a:t>Liên</a:t>
            </a:r>
            <a:r>
              <a:rPr lang="en-US" sz="3600" b="1" dirty="0">
                <a:solidFill>
                  <a:srgbClr val="496592"/>
                </a:solidFill>
                <a:latin typeface="Arial" panose="020B0604020202020204" pitchFamily="34" charset="0"/>
                <a:cs typeface="Arial" panose="020B0604020202020204" pitchFamily="34" charset="0"/>
              </a:rPr>
              <a:t> </a:t>
            </a:r>
            <a:r>
              <a:rPr lang="en-US" sz="3600" b="1" dirty="0" err="1">
                <a:solidFill>
                  <a:srgbClr val="496592"/>
                </a:solidFill>
                <a:latin typeface="Arial" panose="020B0604020202020204" pitchFamily="34" charset="0"/>
                <a:cs typeface="Arial" panose="020B0604020202020204" pitchFamily="34" charset="0"/>
              </a:rPr>
              <a:t>thông</a:t>
            </a:r>
            <a:r>
              <a:rPr lang="en-US" sz="3600" b="1" dirty="0">
                <a:solidFill>
                  <a:srgbClr val="496592"/>
                </a:solidFill>
                <a:latin typeface="Arial" panose="020B0604020202020204" pitchFamily="34" charset="0"/>
                <a:cs typeface="Arial" panose="020B0604020202020204" pitchFamily="34" charset="0"/>
              </a:rPr>
              <a:t> </a:t>
            </a:r>
          </a:p>
          <a:p>
            <a:pPr algn="ctr">
              <a:lnSpc>
                <a:spcPts val="3875"/>
              </a:lnSpc>
            </a:pPr>
            <a:r>
              <a:rPr lang="en-US" sz="3600" b="1" dirty="0" err="1">
                <a:solidFill>
                  <a:srgbClr val="496592"/>
                </a:solidFill>
                <a:latin typeface="Arial" panose="020B0604020202020204" pitchFamily="34" charset="0"/>
                <a:cs typeface="Arial" panose="020B0604020202020204" pitchFamily="34" charset="0"/>
              </a:rPr>
              <a:t>tài</a:t>
            </a:r>
            <a:r>
              <a:rPr lang="en-US" sz="3600" b="1" dirty="0">
                <a:solidFill>
                  <a:srgbClr val="496592"/>
                </a:solidFill>
                <a:latin typeface="Arial" panose="020B0604020202020204" pitchFamily="34" charset="0"/>
                <a:cs typeface="Arial" panose="020B0604020202020204" pitchFamily="34" charset="0"/>
              </a:rPr>
              <a:t> </a:t>
            </a:r>
            <a:r>
              <a:rPr lang="en-US" sz="3600" b="1" dirty="0" err="1">
                <a:solidFill>
                  <a:srgbClr val="496592"/>
                </a:solidFill>
                <a:latin typeface="Arial" panose="020B0604020202020204" pitchFamily="34" charset="0"/>
                <a:cs typeface="Arial" panose="020B0604020202020204" pitchFamily="34" charset="0"/>
              </a:rPr>
              <a:t>nguyên</a:t>
            </a:r>
            <a:r>
              <a:rPr lang="en-US" sz="3600" b="1" dirty="0">
                <a:solidFill>
                  <a:srgbClr val="496592"/>
                </a:solidFill>
                <a:latin typeface="Arial" panose="020B0604020202020204" pitchFamily="34" charset="0"/>
                <a:cs typeface="Arial" panose="020B0604020202020204" pitchFamily="34" charset="0"/>
              </a:rPr>
              <a:t> </a:t>
            </a:r>
            <a:r>
              <a:rPr lang="en-US" sz="3600" b="1" dirty="0" err="1">
                <a:solidFill>
                  <a:srgbClr val="496592"/>
                </a:solidFill>
                <a:latin typeface="Arial" panose="020B0604020202020204" pitchFamily="34" charset="0"/>
                <a:cs typeface="Arial" panose="020B0604020202020204" pitchFamily="34" charset="0"/>
              </a:rPr>
              <a:t>thông</a:t>
            </a:r>
            <a:r>
              <a:rPr lang="en-US" sz="3600" b="1" dirty="0">
                <a:solidFill>
                  <a:srgbClr val="496592"/>
                </a:solidFill>
                <a:latin typeface="Arial" panose="020B0604020202020204" pitchFamily="34" charset="0"/>
                <a:cs typeface="Arial" panose="020B0604020202020204" pitchFamily="34" charset="0"/>
              </a:rPr>
              <a:t> tin </a:t>
            </a:r>
            <a:r>
              <a:rPr lang="en-US" sz="3600" b="1" dirty="0" err="1">
                <a:solidFill>
                  <a:srgbClr val="496592"/>
                </a:solidFill>
                <a:latin typeface="Arial" panose="020B0604020202020204" pitchFamily="34" charset="0"/>
                <a:cs typeface="Arial" panose="020B0604020202020204" pitchFamily="34" charset="0"/>
              </a:rPr>
              <a:t>số</a:t>
            </a:r>
            <a:endParaRPr lang="en-US" sz="3600" b="1" dirty="0">
              <a:solidFill>
                <a:srgbClr val="496592"/>
              </a:solidFill>
              <a:latin typeface="Arial" panose="020B0604020202020204" pitchFamily="34" charset="0"/>
              <a:cs typeface="Arial" panose="020B0604020202020204" pitchFamily="34" charset="0"/>
            </a:endParaRPr>
          </a:p>
        </p:txBody>
      </p:sp>
      <p:sp>
        <p:nvSpPr>
          <p:cNvPr id="16" name="TextBox 16"/>
          <p:cNvSpPr txBox="1"/>
          <p:nvPr/>
        </p:nvSpPr>
        <p:spPr>
          <a:xfrm>
            <a:off x="1198274" y="4101071"/>
            <a:ext cx="7722988" cy="3099631"/>
          </a:xfrm>
          <a:prstGeom prst="rect">
            <a:avLst/>
          </a:prstGeom>
        </p:spPr>
        <p:txBody>
          <a:bodyPr lIns="0" tIns="0" rIns="0" bIns="0" rtlCol="0" anchor="t">
            <a:spAutoFit/>
          </a:bodyPr>
          <a:lstStyle/>
          <a:p>
            <a:pPr algn="ctr">
              <a:lnSpc>
                <a:spcPts val="4858"/>
              </a:lnSpc>
              <a:spcBef>
                <a:spcPct val="0"/>
              </a:spcBef>
            </a:pPr>
            <a:r>
              <a:rPr lang="en-US" sz="3470" b="1" dirty="0" err="1">
                <a:latin typeface="Open Sans Light"/>
              </a:rPr>
              <a:t>Các</a:t>
            </a:r>
            <a:r>
              <a:rPr lang="en-US" sz="3470" b="1" dirty="0">
                <a:latin typeface="Open Sans Light"/>
              </a:rPr>
              <a:t> </a:t>
            </a:r>
            <a:r>
              <a:rPr lang="en-US" sz="3470" b="1" dirty="0" err="1">
                <a:latin typeface="Open Sans Light"/>
              </a:rPr>
              <a:t>thư</a:t>
            </a:r>
            <a:r>
              <a:rPr lang="en-US" sz="3470" b="1" dirty="0">
                <a:latin typeface="Open Sans Light"/>
              </a:rPr>
              <a:t> </a:t>
            </a:r>
            <a:r>
              <a:rPr lang="en-US" sz="3470" b="1" dirty="0" err="1">
                <a:latin typeface="Open Sans Light"/>
              </a:rPr>
              <a:t>viện</a:t>
            </a:r>
            <a:r>
              <a:rPr lang="en-US" sz="3470" b="1" dirty="0">
                <a:latin typeface="Open Sans Light"/>
              </a:rPr>
              <a:t> </a:t>
            </a:r>
            <a:r>
              <a:rPr lang="en-US" sz="3470" b="1" dirty="0" err="1">
                <a:latin typeface="Open Sans Light"/>
              </a:rPr>
              <a:t>trong</a:t>
            </a:r>
            <a:r>
              <a:rPr lang="en-US" sz="3470" b="1" dirty="0">
                <a:latin typeface="Open Sans Light"/>
              </a:rPr>
              <a:t> </a:t>
            </a:r>
            <a:r>
              <a:rPr lang="en-US" sz="3470" b="1" dirty="0" err="1">
                <a:latin typeface="Open Sans Light"/>
              </a:rPr>
              <a:t>nhóm</a:t>
            </a:r>
            <a:r>
              <a:rPr lang="en-US" sz="3470" b="1" dirty="0">
                <a:latin typeface="Open Sans Light"/>
              </a:rPr>
              <a:t> </a:t>
            </a:r>
            <a:r>
              <a:rPr lang="en-US" sz="3470" b="1" dirty="0" err="1">
                <a:latin typeface="Open Sans Light"/>
              </a:rPr>
              <a:t>thực</a:t>
            </a:r>
            <a:r>
              <a:rPr lang="en-US" sz="3470" b="1" dirty="0">
                <a:latin typeface="Open Sans Light"/>
              </a:rPr>
              <a:t> </a:t>
            </a:r>
            <a:r>
              <a:rPr lang="en-US" sz="3470" b="1" dirty="0" err="1">
                <a:latin typeface="Open Sans Light"/>
              </a:rPr>
              <a:t>hiện</a:t>
            </a:r>
            <a:r>
              <a:rPr lang="en-US" sz="3470" b="1" dirty="0">
                <a:latin typeface="Open Sans Light"/>
              </a:rPr>
              <a:t> </a:t>
            </a:r>
            <a:r>
              <a:rPr lang="en-US" sz="3470" b="1" dirty="0" err="1">
                <a:latin typeface="Open Sans Light"/>
              </a:rPr>
              <a:t>việc</a:t>
            </a:r>
            <a:r>
              <a:rPr lang="en-US" sz="3470" b="1" dirty="0">
                <a:latin typeface="Open Sans Light"/>
              </a:rPr>
              <a:t> </a:t>
            </a:r>
            <a:r>
              <a:rPr lang="en-US" sz="3470" b="1" dirty="0" err="1">
                <a:latin typeface="Open Sans Light"/>
              </a:rPr>
              <a:t>luân</a:t>
            </a:r>
            <a:r>
              <a:rPr lang="en-US" sz="3470" b="1" dirty="0">
                <a:latin typeface="Open Sans Light"/>
              </a:rPr>
              <a:t> </a:t>
            </a:r>
            <a:r>
              <a:rPr lang="en-US" sz="3470" b="1" dirty="0" err="1">
                <a:latin typeface="Open Sans Light"/>
              </a:rPr>
              <a:t>chuyển</a:t>
            </a:r>
            <a:r>
              <a:rPr lang="en-US" sz="3470" b="1" dirty="0">
                <a:latin typeface="Open Sans Light"/>
              </a:rPr>
              <a:t> </a:t>
            </a:r>
            <a:r>
              <a:rPr lang="en-US" sz="3470" b="1" dirty="0" err="1">
                <a:latin typeface="Open Sans Light"/>
              </a:rPr>
              <a:t>tài</a:t>
            </a:r>
            <a:r>
              <a:rPr lang="en-US" sz="3470" b="1" dirty="0">
                <a:latin typeface="Open Sans Light"/>
              </a:rPr>
              <a:t> </a:t>
            </a:r>
            <a:r>
              <a:rPr lang="en-US" sz="3470" b="1" dirty="0" err="1">
                <a:latin typeface="Open Sans Light"/>
              </a:rPr>
              <a:t>nguyên</a:t>
            </a:r>
            <a:r>
              <a:rPr lang="en-US" sz="3470" b="1" dirty="0">
                <a:latin typeface="Open Sans Light"/>
              </a:rPr>
              <a:t> </a:t>
            </a:r>
            <a:r>
              <a:rPr lang="en-US" sz="3470" b="1" dirty="0" err="1">
                <a:latin typeface="Open Sans Light"/>
              </a:rPr>
              <a:t>thông</a:t>
            </a:r>
            <a:r>
              <a:rPr lang="en-US" sz="3470" b="1" dirty="0">
                <a:latin typeface="Open Sans Light"/>
              </a:rPr>
              <a:t> tin </a:t>
            </a:r>
            <a:r>
              <a:rPr lang="en-US" sz="3470" b="1" dirty="0" err="1">
                <a:latin typeface="Open Sans Light"/>
              </a:rPr>
              <a:t>như</a:t>
            </a:r>
            <a:r>
              <a:rPr lang="en-US" sz="3470" b="1" dirty="0">
                <a:latin typeface="Open Sans Light"/>
              </a:rPr>
              <a:t> SGK, SNV, STK, </a:t>
            </a:r>
            <a:r>
              <a:rPr lang="en-US" sz="3470" b="1" dirty="0" err="1">
                <a:latin typeface="Open Sans Light"/>
              </a:rPr>
              <a:t>báo</a:t>
            </a:r>
            <a:r>
              <a:rPr lang="en-US" sz="3470" b="1" dirty="0">
                <a:latin typeface="Open Sans Light"/>
              </a:rPr>
              <a:t>, </a:t>
            </a:r>
            <a:r>
              <a:rPr lang="en-US" sz="3470" b="1" dirty="0" err="1">
                <a:latin typeface="Open Sans Light"/>
              </a:rPr>
              <a:t>tạp</a:t>
            </a:r>
            <a:r>
              <a:rPr lang="en-US" sz="3470" b="1" dirty="0">
                <a:latin typeface="Open Sans Light"/>
              </a:rPr>
              <a:t> </a:t>
            </a:r>
            <a:r>
              <a:rPr lang="en-US" sz="3470" b="1" dirty="0" err="1">
                <a:latin typeface="Open Sans Light"/>
              </a:rPr>
              <a:t>chí</a:t>
            </a:r>
            <a:r>
              <a:rPr lang="en-US" sz="3470" b="1" dirty="0">
                <a:latin typeface="Open Sans Light"/>
              </a:rPr>
              <a:t>, </a:t>
            </a:r>
            <a:r>
              <a:rPr lang="en-US" sz="3470" b="1" dirty="0" err="1">
                <a:latin typeface="Open Sans Light"/>
              </a:rPr>
              <a:t>truyện</a:t>
            </a:r>
            <a:r>
              <a:rPr lang="en-US" sz="3470" b="1" dirty="0">
                <a:latin typeface="Open Sans Light"/>
              </a:rPr>
              <a:t> </a:t>
            </a:r>
            <a:r>
              <a:rPr lang="en-US" sz="3470" b="1" dirty="0" err="1">
                <a:latin typeface="Open Sans Light"/>
              </a:rPr>
              <a:t>và</a:t>
            </a:r>
            <a:r>
              <a:rPr lang="en-US" sz="3470" b="1" dirty="0">
                <a:latin typeface="Open Sans Light"/>
              </a:rPr>
              <a:t> </a:t>
            </a:r>
            <a:r>
              <a:rPr lang="en-US" sz="3470" b="1" dirty="0" err="1">
                <a:latin typeface="Open Sans Light"/>
              </a:rPr>
              <a:t>tài</a:t>
            </a:r>
            <a:r>
              <a:rPr lang="en-US" sz="3470" b="1" dirty="0">
                <a:latin typeface="Open Sans Light"/>
              </a:rPr>
              <a:t> </a:t>
            </a:r>
            <a:r>
              <a:rPr lang="en-US" sz="3470" b="1" dirty="0" err="1">
                <a:latin typeface="Open Sans Light"/>
              </a:rPr>
              <a:t>liệu</a:t>
            </a:r>
            <a:r>
              <a:rPr lang="en-US" sz="3470" b="1" dirty="0">
                <a:latin typeface="Open Sans Light"/>
              </a:rPr>
              <a:t> </a:t>
            </a:r>
            <a:r>
              <a:rPr lang="en-US" sz="3470" b="1" dirty="0" err="1">
                <a:latin typeface="Open Sans Light"/>
              </a:rPr>
              <a:t>khác</a:t>
            </a:r>
            <a:r>
              <a:rPr lang="en-US" sz="3470" b="1" dirty="0">
                <a:latin typeface="Open Sans Light"/>
              </a:rPr>
              <a:t> </a:t>
            </a:r>
            <a:r>
              <a:rPr lang="en-US" sz="3470" b="1" dirty="0" err="1">
                <a:latin typeface="Open Sans Light"/>
              </a:rPr>
              <a:t>định</a:t>
            </a:r>
            <a:r>
              <a:rPr lang="en-US" sz="3470" b="1" dirty="0">
                <a:latin typeface="Open Sans Light"/>
              </a:rPr>
              <a:t> </a:t>
            </a:r>
            <a:r>
              <a:rPr lang="en-US" sz="3470" b="1" dirty="0" err="1">
                <a:latin typeface="Open Sans Light"/>
              </a:rPr>
              <a:t>kỳ</a:t>
            </a:r>
            <a:r>
              <a:rPr lang="en-US" sz="3470" b="1" dirty="0">
                <a:latin typeface="Open Sans Light"/>
              </a:rPr>
              <a:t> </a:t>
            </a:r>
          </a:p>
          <a:p>
            <a:pPr algn="ctr">
              <a:lnSpc>
                <a:spcPts val="4858"/>
              </a:lnSpc>
              <a:spcBef>
                <a:spcPct val="0"/>
              </a:spcBef>
            </a:pPr>
            <a:r>
              <a:rPr lang="en-US" sz="3470" b="1" dirty="0" err="1">
                <a:latin typeface="Open Sans Light"/>
              </a:rPr>
              <a:t>theo</a:t>
            </a:r>
            <a:r>
              <a:rPr lang="en-US" sz="3470" b="1" dirty="0">
                <a:latin typeface="Open Sans Light"/>
              </a:rPr>
              <a:t> </a:t>
            </a:r>
            <a:r>
              <a:rPr lang="en-US" sz="3470" b="1" dirty="0" err="1">
                <a:latin typeface="Open Sans Light"/>
              </a:rPr>
              <a:t>học</a:t>
            </a:r>
            <a:r>
              <a:rPr lang="en-US" sz="3470" b="1" dirty="0">
                <a:latin typeface="Open Sans Light"/>
              </a:rPr>
              <a:t> </a:t>
            </a:r>
            <a:r>
              <a:rPr lang="en-US" sz="3470" b="1" dirty="0" err="1">
                <a:latin typeface="Open Sans Light"/>
              </a:rPr>
              <a:t>kỳ</a:t>
            </a:r>
            <a:r>
              <a:rPr lang="en-US" sz="3470" b="1" dirty="0">
                <a:latin typeface="Open Sans Light"/>
              </a:rPr>
              <a:t>, </a:t>
            </a:r>
            <a:r>
              <a:rPr lang="en-US" sz="3470" b="1" dirty="0" err="1">
                <a:latin typeface="Open Sans Light"/>
              </a:rPr>
              <a:t>năm</a:t>
            </a:r>
            <a:r>
              <a:rPr lang="en-US" sz="3470" b="1" dirty="0">
                <a:latin typeface="Open Sans Light"/>
              </a:rPr>
              <a:t> </a:t>
            </a:r>
            <a:r>
              <a:rPr lang="en-US" sz="3470" b="1" dirty="0" err="1">
                <a:latin typeface="Open Sans Light"/>
              </a:rPr>
              <a:t>họ</a:t>
            </a:r>
            <a:r>
              <a:rPr lang="en-US" sz="3470" dirty="0" err="1">
                <a:latin typeface="Open Sans Light"/>
              </a:rPr>
              <a:t>c</a:t>
            </a:r>
            <a:r>
              <a:rPr lang="en-US" sz="3470" dirty="0">
                <a:latin typeface="Open Sans Light"/>
              </a:rPr>
              <a: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041213" y="-1363795"/>
            <a:ext cx="5114218" cy="5114218"/>
            <a:chOff x="0" y="0"/>
            <a:chExt cx="812800" cy="812800"/>
          </a:xfrm>
        </p:grpSpPr>
        <p:sp>
          <p:nvSpPr>
            <p:cNvPr id="3" name="Freeform 3"/>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CDCABB"/>
            </a:solidFill>
          </p:spPr>
        </p:sp>
        <p:sp>
          <p:nvSpPr>
            <p:cNvPr id="4" name="TextBox 4"/>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p:cNvGrpSpPr/>
          <p:nvPr/>
        </p:nvGrpSpPr>
        <p:grpSpPr>
          <a:xfrm>
            <a:off x="5509284" y="1994700"/>
            <a:ext cx="12177482" cy="12177482"/>
            <a:chOff x="0" y="0"/>
            <a:chExt cx="812800" cy="812800"/>
          </a:xfrm>
        </p:grpSpPr>
        <p:sp>
          <p:nvSpPr>
            <p:cNvPr id="6" name="Freeform 6"/>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6F929F">
                <a:alpha val="5882"/>
              </a:srgbClr>
            </a:solidFill>
          </p:spPr>
        </p:sp>
        <p:sp>
          <p:nvSpPr>
            <p:cNvPr id="7" name="TextBox 7"/>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a:p>
          </p:txBody>
        </p:sp>
      </p:grpSp>
      <p:grpSp>
        <p:nvGrpSpPr>
          <p:cNvPr id="8" name="Group 8"/>
          <p:cNvGrpSpPr/>
          <p:nvPr/>
        </p:nvGrpSpPr>
        <p:grpSpPr>
          <a:xfrm>
            <a:off x="-3188068" y="-155486"/>
            <a:ext cx="13824023" cy="13824023"/>
            <a:chOff x="0" y="0"/>
            <a:chExt cx="812800" cy="812800"/>
          </a:xfrm>
        </p:grpSpPr>
        <p:sp>
          <p:nvSpPr>
            <p:cNvPr id="9" name="Freeform 9"/>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CDCABB"/>
            </a:solidFill>
          </p:spPr>
        </p:sp>
        <p:sp>
          <p:nvSpPr>
            <p:cNvPr id="10" name="TextBox 10"/>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a:p>
          </p:txBody>
        </p:sp>
      </p:grpSp>
      <p:grpSp>
        <p:nvGrpSpPr>
          <p:cNvPr id="11" name="Group 11"/>
          <p:cNvGrpSpPr/>
          <p:nvPr/>
        </p:nvGrpSpPr>
        <p:grpSpPr>
          <a:xfrm>
            <a:off x="-3739156" y="-1539930"/>
            <a:ext cx="13824023" cy="13824023"/>
            <a:chOff x="0" y="0"/>
            <a:chExt cx="812800" cy="812800"/>
          </a:xfrm>
        </p:grpSpPr>
        <p:sp>
          <p:nvSpPr>
            <p:cNvPr id="12" name="Freeform 12"/>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3989E"/>
            </a:solidFill>
          </p:spPr>
        </p:sp>
        <p:sp>
          <p:nvSpPr>
            <p:cNvPr id="13" name="TextBox 13"/>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a:p>
          </p:txBody>
        </p:sp>
      </p:grpSp>
      <p:grpSp>
        <p:nvGrpSpPr>
          <p:cNvPr id="14" name="Group 14"/>
          <p:cNvGrpSpPr>
            <a:grpSpLocks noChangeAspect="1"/>
          </p:cNvGrpSpPr>
          <p:nvPr/>
        </p:nvGrpSpPr>
        <p:grpSpPr>
          <a:xfrm>
            <a:off x="11406823" y="2244375"/>
            <a:ext cx="6279943" cy="6255412"/>
            <a:chOff x="0" y="0"/>
            <a:chExt cx="6502400" cy="6477000"/>
          </a:xfrm>
        </p:grpSpPr>
        <p:sp>
          <p:nvSpPr>
            <p:cNvPr id="15" name="Freeform 15"/>
            <p:cNvSpPr/>
            <p:nvPr/>
          </p:nvSpPr>
          <p:spPr>
            <a:xfrm>
              <a:off x="-23042" y="119185"/>
              <a:ext cx="6542159" cy="6244242"/>
            </a:xfrm>
            <a:custGeom>
              <a:avLst/>
              <a:gdLst/>
              <a:ahLst/>
              <a:cxnLst/>
              <a:rect l="l" t="t" r="r" b="b"/>
              <a:pathLst>
                <a:path w="6542159" h="6244242">
                  <a:moveTo>
                    <a:pt x="3271080" y="4996"/>
                  </a:moveTo>
                  <a:cubicBezTo>
                    <a:pt x="2154117" y="0"/>
                    <a:pt x="1119857" y="593026"/>
                    <a:pt x="559929" y="1559521"/>
                  </a:cubicBezTo>
                  <a:cubicBezTo>
                    <a:pt x="0" y="2526015"/>
                    <a:pt x="0" y="3718228"/>
                    <a:pt x="559929" y="4684723"/>
                  </a:cubicBezTo>
                  <a:cubicBezTo>
                    <a:pt x="1119857" y="5651217"/>
                    <a:pt x="2154117" y="6244243"/>
                    <a:pt x="3271080" y="6239248"/>
                  </a:cubicBezTo>
                  <a:cubicBezTo>
                    <a:pt x="4388043" y="6244243"/>
                    <a:pt x="5422303" y="5651217"/>
                    <a:pt x="5982231" y="4684723"/>
                  </a:cubicBezTo>
                  <a:cubicBezTo>
                    <a:pt x="6542160" y="3718229"/>
                    <a:pt x="6542160" y="2526015"/>
                    <a:pt x="5982231" y="1559521"/>
                  </a:cubicBezTo>
                  <a:cubicBezTo>
                    <a:pt x="5422303" y="593027"/>
                    <a:pt x="4388043" y="1"/>
                    <a:pt x="3271080" y="4996"/>
                  </a:cubicBezTo>
                  <a:close/>
                </a:path>
              </a:pathLst>
            </a:custGeom>
            <a:blipFill>
              <a:blip r:embed="rId2"/>
              <a:stretch>
                <a:fillRect l="-31660" r="-17763"/>
              </a:stretch>
            </a:blipFill>
          </p:spPr>
          <p:txBody>
            <a:bodyPr/>
            <a:lstStyle/>
            <a:p>
              <a:endParaRPr lang="en-US" dirty="0"/>
            </a:p>
          </p:txBody>
        </p:sp>
        <p:sp>
          <p:nvSpPr>
            <p:cNvPr id="16" name="Freeform 16"/>
            <p:cNvSpPr/>
            <p:nvPr/>
          </p:nvSpPr>
          <p:spPr>
            <a:xfrm>
              <a:off x="73038" y="66269"/>
              <a:ext cx="6350000" cy="6349987"/>
            </a:xfrm>
            <a:custGeom>
              <a:avLst/>
              <a:gdLst/>
              <a:ahLst/>
              <a:cxnLst/>
              <a:rect l="l" t="t" r="r" b="b"/>
              <a:pathLst>
                <a:path w="6350000" h="6349987">
                  <a:moveTo>
                    <a:pt x="3175000" y="6349987"/>
                  </a:moveTo>
                  <a:cubicBezTo>
                    <a:pt x="1424279" y="6349987"/>
                    <a:pt x="0" y="4925733"/>
                    <a:pt x="0" y="3175038"/>
                  </a:cubicBezTo>
                  <a:cubicBezTo>
                    <a:pt x="0" y="1424317"/>
                    <a:pt x="1424292" y="0"/>
                    <a:pt x="3175000" y="0"/>
                  </a:cubicBezTo>
                  <a:cubicBezTo>
                    <a:pt x="4925733" y="0"/>
                    <a:pt x="6350000" y="1424330"/>
                    <a:pt x="6350000" y="3175038"/>
                  </a:cubicBezTo>
                  <a:cubicBezTo>
                    <a:pt x="6350000" y="4925720"/>
                    <a:pt x="4925733" y="6349987"/>
                    <a:pt x="3175000" y="6349987"/>
                  </a:cubicBezTo>
                  <a:close/>
                  <a:moveTo>
                    <a:pt x="3175000" y="115760"/>
                  </a:moveTo>
                  <a:cubicBezTo>
                    <a:pt x="1488135" y="115760"/>
                    <a:pt x="115760" y="1488148"/>
                    <a:pt x="115760" y="3175038"/>
                  </a:cubicBezTo>
                  <a:cubicBezTo>
                    <a:pt x="115760" y="4861915"/>
                    <a:pt x="1488135" y="6234265"/>
                    <a:pt x="3175000" y="6234265"/>
                  </a:cubicBezTo>
                  <a:cubicBezTo>
                    <a:pt x="4861852" y="6234265"/>
                    <a:pt x="6234265" y="4861890"/>
                    <a:pt x="6234265" y="3175038"/>
                  </a:cubicBezTo>
                  <a:cubicBezTo>
                    <a:pt x="6234265" y="1488148"/>
                    <a:pt x="4861852" y="115760"/>
                    <a:pt x="3175000" y="115760"/>
                  </a:cubicBezTo>
                  <a:close/>
                </a:path>
              </a:pathLst>
            </a:custGeom>
            <a:solidFill>
              <a:srgbClr val="FFFFFF"/>
            </a:solidFill>
          </p:spPr>
        </p:sp>
      </p:grpSp>
      <p:grpSp>
        <p:nvGrpSpPr>
          <p:cNvPr id="17" name="Group 17"/>
          <p:cNvGrpSpPr/>
          <p:nvPr/>
        </p:nvGrpSpPr>
        <p:grpSpPr>
          <a:xfrm>
            <a:off x="16370299" y="7684039"/>
            <a:ext cx="3148521" cy="3148521"/>
            <a:chOff x="0" y="0"/>
            <a:chExt cx="812800" cy="812800"/>
          </a:xfrm>
        </p:grpSpPr>
        <p:sp>
          <p:nvSpPr>
            <p:cNvPr id="18" name="Freeform 18"/>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3989E"/>
            </a:solidFill>
          </p:spPr>
        </p:sp>
        <p:sp>
          <p:nvSpPr>
            <p:cNvPr id="19" name="TextBox 19"/>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a:p>
          </p:txBody>
        </p:sp>
      </p:grpSp>
      <p:grpSp>
        <p:nvGrpSpPr>
          <p:cNvPr id="20" name="Group 20"/>
          <p:cNvGrpSpPr/>
          <p:nvPr/>
        </p:nvGrpSpPr>
        <p:grpSpPr>
          <a:xfrm>
            <a:off x="14758003" y="7684039"/>
            <a:ext cx="1206187" cy="1206187"/>
            <a:chOff x="0" y="0"/>
            <a:chExt cx="812800" cy="812800"/>
          </a:xfrm>
        </p:grpSpPr>
        <p:sp>
          <p:nvSpPr>
            <p:cNvPr id="21" name="Freeform 21"/>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3989E"/>
            </a:solidFill>
          </p:spPr>
        </p:sp>
        <p:sp>
          <p:nvSpPr>
            <p:cNvPr id="22" name="TextBox 22"/>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a:p>
          </p:txBody>
        </p:sp>
      </p:grpSp>
      <p:sp>
        <p:nvSpPr>
          <p:cNvPr id="23" name="TextBox 23"/>
          <p:cNvSpPr txBox="1"/>
          <p:nvPr/>
        </p:nvSpPr>
        <p:spPr>
          <a:xfrm>
            <a:off x="914400" y="1775013"/>
            <a:ext cx="7312347" cy="3558282"/>
          </a:xfrm>
          <a:prstGeom prst="rect">
            <a:avLst/>
          </a:prstGeom>
        </p:spPr>
        <p:txBody>
          <a:bodyPr wrap="square" lIns="0" tIns="0" rIns="0" bIns="0" rtlCol="0" anchor="t">
            <a:spAutoFit/>
          </a:bodyPr>
          <a:lstStyle/>
          <a:p>
            <a:pPr>
              <a:lnSpc>
                <a:spcPts val="14510"/>
              </a:lnSpc>
            </a:pPr>
            <a:r>
              <a:rPr lang="en-US" sz="9600" dirty="0" err="1">
                <a:solidFill>
                  <a:srgbClr val="FFFFFF"/>
                </a:solidFill>
                <a:latin typeface="Montserrat Black" panose="00000A00000000000000" pitchFamily="2" charset="0"/>
              </a:rPr>
              <a:t>Trân</a:t>
            </a:r>
            <a:r>
              <a:rPr lang="en-US" sz="9600" dirty="0">
                <a:solidFill>
                  <a:srgbClr val="FFFFFF"/>
                </a:solidFill>
                <a:latin typeface="Montserrat Black" panose="00000A00000000000000" pitchFamily="2" charset="0"/>
              </a:rPr>
              <a:t> </a:t>
            </a:r>
            <a:r>
              <a:rPr lang="en-US" sz="9600" dirty="0" err="1">
                <a:solidFill>
                  <a:srgbClr val="FFFFFF"/>
                </a:solidFill>
                <a:latin typeface="Montserrat Black" panose="00000A00000000000000" pitchFamily="2" charset="0"/>
              </a:rPr>
              <a:t>trọng</a:t>
            </a:r>
            <a:r>
              <a:rPr lang="en-US" sz="9600" dirty="0">
                <a:solidFill>
                  <a:srgbClr val="FFFFFF"/>
                </a:solidFill>
                <a:latin typeface="Montserrat Black" panose="00000A00000000000000" pitchFamily="2" charset="0"/>
              </a:rPr>
              <a:t> </a:t>
            </a:r>
            <a:r>
              <a:rPr lang="en-US" sz="9600" dirty="0" err="1">
                <a:solidFill>
                  <a:srgbClr val="FFFFFF"/>
                </a:solidFill>
                <a:latin typeface="Montserrat Black" panose="00000A00000000000000" pitchFamily="2" charset="0"/>
              </a:rPr>
              <a:t>cảm</a:t>
            </a:r>
            <a:r>
              <a:rPr lang="en-US" sz="9600" dirty="0">
                <a:solidFill>
                  <a:srgbClr val="FFFFFF"/>
                </a:solidFill>
                <a:latin typeface="Montserrat Black" panose="00000A00000000000000" pitchFamily="2" charset="0"/>
              </a:rPr>
              <a:t> </a:t>
            </a:r>
            <a:r>
              <a:rPr lang="en-US" sz="9600" dirty="0" err="1">
                <a:solidFill>
                  <a:srgbClr val="FFFFFF"/>
                </a:solidFill>
                <a:latin typeface="Montserrat Black" panose="00000A00000000000000" pitchFamily="2" charset="0"/>
              </a:rPr>
              <a:t>ơn</a:t>
            </a:r>
            <a:r>
              <a:rPr lang="en-US" sz="9600" dirty="0">
                <a:solidFill>
                  <a:srgbClr val="FFFFFF"/>
                </a:solidFill>
                <a:latin typeface="Montserrat Black" panose="00000A00000000000000" pitchFamily="2" charset="0"/>
              </a:rPr>
              <a: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8333" r="8333"/>
          <a:stretch>
            <a:fillRect/>
          </a:stretch>
        </p:blipFill>
        <p:spPr>
          <a:xfrm>
            <a:off x="0" y="0"/>
            <a:ext cx="18288000" cy="10287000"/>
          </a:xfrm>
          <a:prstGeom prst="rect">
            <a:avLst/>
          </a:prstGeom>
        </p:spPr>
      </p:pic>
      <p:pic>
        <p:nvPicPr>
          <p:cNvPr id="3" name="Picture 3"/>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047750" y="7475357"/>
            <a:ext cx="295786" cy="295786"/>
          </a:xfrm>
          <a:prstGeom prst="rect">
            <a:avLst/>
          </a:prstGeom>
        </p:spPr>
      </p:pic>
      <p:pic>
        <p:nvPicPr>
          <p:cNvPr id="4" name="Picture 4"/>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478727" y="7475357"/>
            <a:ext cx="295786" cy="295786"/>
          </a:xfrm>
          <a:prstGeom prst="rect">
            <a:avLst/>
          </a:prstGeom>
        </p:spPr>
      </p:pic>
      <p:pic>
        <p:nvPicPr>
          <p:cNvPr id="5" name="Picture 5"/>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1908564" y="7475357"/>
            <a:ext cx="295786" cy="295786"/>
          </a:xfrm>
          <a:prstGeom prst="rect">
            <a:avLst/>
          </a:prstGeom>
        </p:spPr>
      </p:pic>
      <p:grpSp>
        <p:nvGrpSpPr>
          <p:cNvPr id="6" name="Group 6"/>
          <p:cNvGrpSpPr>
            <a:grpSpLocks noChangeAspect="1"/>
          </p:cNvGrpSpPr>
          <p:nvPr/>
        </p:nvGrpSpPr>
        <p:grpSpPr>
          <a:xfrm>
            <a:off x="6979092" y="-437745"/>
            <a:ext cx="11308908" cy="11308908"/>
            <a:chOff x="0" y="0"/>
            <a:chExt cx="6350000" cy="6350000"/>
          </a:xfrm>
        </p:grpSpPr>
        <p:sp>
          <p:nvSpPr>
            <p:cNvPr id="7" name="Freeform 7"/>
            <p:cNvSpPr/>
            <p:nvPr/>
          </p:nvSpPr>
          <p:spPr>
            <a:xfrm>
              <a:off x="0" y="0"/>
              <a:ext cx="6350000" cy="6350000"/>
            </a:xfrm>
            <a:custGeom>
              <a:avLst/>
              <a:gdLst/>
              <a:ahLst/>
              <a:cxnLst/>
              <a:rect l="l" t="t" r="r" b="b"/>
              <a:pathLst>
                <a:path w="6350000" h="6350000">
                  <a:moveTo>
                    <a:pt x="0" y="6350000"/>
                  </a:moveTo>
                  <a:lnTo>
                    <a:pt x="6350000" y="6350000"/>
                  </a:lnTo>
                  <a:lnTo>
                    <a:pt x="6350000" y="0"/>
                  </a:lnTo>
                  <a:cubicBezTo>
                    <a:pt x="2843530" y="0"/>
                    <a:pt x="0" y="2843530"/>
                    <a:pt x="0" y="6350000"/>
                  </a:cubicBezTo>
                  <a:close/>
                </a:path>
              </a:pathLst>
            </a:custGeom>
            <a:blipFill>
              <a:blip r:embed="rId9"/>
              <a:stretch>
                <a:fillRect l="-21042" r="-39288"/>
              </a:stretch>
            </a:blipFill>
          </p:spPr>
        </p:sp>
      </p:grpSp>
      <p:sp>
        <p:nvSpPr>
          <p:cNvPr id="8" name="TextBox 8"/>
          <p:cNvSpPr txBox="1"/>
          <p:nvPr/>
        </p:nvSpPr>
        <p:spPr>
          <a:xfrm>
            <a:off x="527928" y="271712"/>
            <a:ext cx="9137141" cy="2938470"/>
          </a:xfrm>
          <a:prstGeom prst="rect">
            <a:avLst/>
          </a:prstGeom>
        </p:spPr>
        <p:txBody>
          <a:bodyPr lIns="0" tIns="0" rIns="0" bIns="0" rtlCol="0" anchor="t">
            <a:spAutoFit/>
          </a:bodyPr>
          <a:lstStyle/>
          <a:p>
            <a:pPr>
              <a:lnSpc>
                <a:spcPts val="11812"/>
              </a:lnSpc>
            </a:pPr>
            <a:r>
              <a:rPr lang="en-US" sz="8437" spc="-168">
                <a:solidFill>
                  <a:srgbClr val="000000"/>
                </a:solidFill>
                <a:latin typeface="Oswald Bold"/>
              </a:rPr>
              <a:t>Thông tư 16/2022/TT-BGDĐT</a:t>
            </a:r>
          </a:p>
        </p:txBody>
      </p:sp>
      <p:sp>
        <p:nvSpPr>
          <p:cNvPr id="9" name="TextBox 9"/>
          <p:cNvSpPr txBox="1"/>
          <p:nvPr/>
        </p:nvSpPr>
        <p:spPr>
          <a:xfrm>
            <a:off x="770442" y="3625215"/>
            <a:ext cx="8230598" cy="894080"/>
          </a:xfrm>
          <a:prstGeom prst="rect">
            <a:avLst/>
          </a:prstGeom>
        </p:spPr>
        <p:txBody>
          <a:bodyPr lIns="0" tIns="0" rIns="0" bIns="0" rtlCol="0" anchor="t">
            <a:spAutoFit/>
          </a:bodyPr>
          <a:lstStyle/>
          <a:p>
            <a:pPr>
              <a:lnSpc>
                <a:spcPts val="7419"/>
              </a:lnSpc>
            </a:pPr>
            <a:r>
              <a:rPr lang="en-US" sz="5299" spc="-105">
                <a:solidFill>
                  <a:srgbClr val="00809B"/>
                </a:solidFill>
                <a:latin typeface="Oswald Bold"/>
              </a:rPr>
              <a:t>Ban hành ngày 22/11/2022</a:t>
            </a:r>
          </a:p>
        </p:txBody>
      </p:sp>
      <p:pic>
        <p:nvPicPr>
          <p:cNvPr id="10" name="Picture 10"/>
          <p:cNvPicPr>
            <a:picLocks noChangeAspect="1"/>
          </p:cNvPicPr>
          <p:nvPr/>
        </p:nvPicPr>
        <p:blipFill>
          <a:blip r:embed="rId10">
            <a:alphaModFix amt="9999"/>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8574392" y="-666823"/>
            <a:ext cx="2562393" cy="2966591"/>
          </a:xfrm>
          <a:prstGeom prst="rect">
            <a:avLst/>
          </a:prstGeom>
        </p:spPr>
      </p:pic>
      <p:sp>
        <p:nvSpPr>
          <p:cNvPr id="11" name="TextBox 11"/>
          <p:cNvSpPr txBox="1"/>
          <p:nvPr/>
        </p:nvSpPr>
        <p:spPr>
          <a:xfrm>
            <a:off x="770442" y="5048250"/>
            <a:ext cx="5881415" cy="1827530"/>
          </a:xfrm>
          <a:prstGeom prst="rect">
            <a:avLst/>
          </a:prstGeom>
        </p:spPr>
        <p:txBody>
          <a:bodyPr lIns="0" tIns="0" rIns="0" bIns="0" rtlCol="0" anchor="t">
            <a:spAutoFit/>
          </a:bodyPr>
          <a:lstStyle/>
          <a:p>
            <a:pPr>
              <a:lnSpc>
                <a:spcPts val="7419"/>
              </a:lnSpc>
            </a:pPr>
            <a:r>
              <a:rPr lang="en-US" sz="5299" spc="-105">
                <a:solidFill>
                  <a:srgbClr val="00809B"/>
                </a:solidFill>
                <a:latin typeface="Oswald Bold"/>
              </a:rPr>
              <a:t>Có hiệu lực </a:t>
            </a:r>
          </a:p>
          <a:p>
            <a:pPr>
              <a:lnSpc>
                <a:spcPts val="7419"/>
              </a:lnSpc>
            </a:pPr>
            <a:r>
              <a:rPr lang="en-US" sz="5299" spc="-105">
                <a:solidFill>
                  <a:srgbClr val="00809B"/>
                </a:solidFill>
                <a:latin typeface="Oswald Bold"/>
              </a:rPr>
              <a:t>từ ngày 07/01/2023</a:t>
            </a:r>
          </a:p>
        </p:txBody>
      </p:sp>
      <p:pic>
        <p:nvPicPr>
          <p:cNvPr id="12" name="Picture 12"/>
          <p:cNvPicPr>
            <a:picLocks noChangeAspect="1"/>
          </p:cNvPicPr>
          <p:nvPr/>
        </p:nvPicPr>
        <p:blipFill>
          <a:blip r:embed="rId10">
            <a:alphaModFix amt="9999"/>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8380542">
            <a:off x="493316" y="7951996"/>
            <a:ext cx="2562393" cy="2966591"/>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28061" y="-2700651"/>
            <a:ext cx="12177482" cy="12177482"/>
            <a:chOff x="0" y="0"/>
            <a:chExt cx="812800" cy="812800"/>
          </a:xfrm>
        </p:grpSpPr>
        <p:sp>
          <p:nvSpPr>
            <p:cNvPr id="3" name="Freeform 3"/>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EFF3F4"/>
            </a:solidFill>
          </p:spPr>
        </p:sp>
        <p:sp>
          <p:nvSpPr>
            <p:cNvPr id="4" name="TextBox 4"/>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a:p>
          </p:txBody>
        </p:sp>
      </p:grpSp>
      <p:pic>
        <p:nvPicPr>
          <p:cNvPr id="5" name="Picture 5"/>
          <p:cNvPicPr>
            <a:picLocks noChangeAspect="1"/>
          </p:cNvPicPr>
          <p:nvPr/>
        </p:nvPicPr>
        <p:blipFill>
          <a:blip r:embed="rId2">
            <a:alphaModFix amt="6999"/>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280122">
            <a:off x="9281751" y="92152"/>
            <a:ext cx="11605211" cy="11039457"/>
          </a:xfrm>
          <a:prstGeom prst="rect">
            <a:avLst/>
          </a:prstGeom>
        </p:spPr>
      </p:pic>
      <p:grpSp>
        <p:nvGrpSpPr>
          <p:cNvPr id="6" name="Group 6"/>
          <p:cNvGrpSpPr/>
          <p:nvPr/>
        </p:nvGrpSpPr>
        <p:grpSpPr>
          <a:xfrm>
            <a:off x="10397288" y="3611490"/>
            <a:ext cx="12177482" cy="12177482"/>
            <a:chOff x="0" y="0"/>
            <a:chExt cx="812800" cy="812800"/>
          </a:xfrm>
        </p:grpSpPr>
        <p:sp>
          <p:nvSpPr>
            <p:cNvPr id="7" name="Freeform 7"/>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CDCABB"/>
            </a:solidFill>
          </p:spPr>
        </p:sp>
        <p:sp>
          <p:nvSpPr>
            <p:cNvPr id="8" name="TextBox 8"/>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a:p>
          </p:txBody>
        </p:sp>
      </p:grpSp>
      <p:grpSp>
        <p:nvGrpSpPr>
          <p:cNvPr id="9" name="Group 9"/>
          <p:cNvGrpSpPr>
            <a:grpSpLocks noChangeAspect="1"/>
          </p:cNvGrpSpPr>
          <p:nvPr/>
        </p:nvGrpSpPr>
        <p:grpSpPr>
          <a:xfrm>
            <a:off x="10127851" y="1933310"/>
            <a:ext cx="7325019" cy="7324990"/>
            <a:chOff x="0" y="0"/>
            <a:chExt cx="6350000" cy="6349975"/>
          </a:xfrm>
        </p:grpSpPr>
        <p:sp>
          <p:nvSpPr>
            <p:cNvPr id="10" name="Freeform 10"/>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4"/>
              <a:stretch>
                <a:fillRect l="-15359" r="-15359"/>
              </a:stretch>
            </a:blipFill>
          </p:spPr>
        </p:sp>
      </p:grpSp>
      <p:sp>
        <p:nvSpPr>
          <p:cNvPr id="11" name="TextBox 11"/>
          <p:cNvSpPr txBox="1"/>
          <p:nvPr/>
        </p:nvSpPr>
        <p:spPr>
          <a:xfrm>
            <a:off x="672078" y="2544699"/>
            <a:ext cx="9335690" cy="5731826"/>
          </a:xfrm>
          <a:prstGeom prst="rect">
            <a:avLst/>
          </a:prstGeom>
        </p:spPr>
        <p:txBody>
          <a:bodyPr wrap="square" lIns="0" tIns="0" rIns="0" bIns="0" rtlCol="0" anchor="t">
            <a:spAutoFit/>
          </a:bodyPr>
          <a:lstStyle/>
          <a:p>
            <a:pPr>
              <a:lnSpc>
                <a:spcPts val="6533"/>
              </a:lnSpc>
            </a:pPr>
            <a:r>
              <a:rPr lang="en-US" sz="4000"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4000" b="1" dirty="0" err="1">
                <a:solidFill>
                  <a:srgbClr val="000000"/>
                </a:solidFill>
                <a:latin typeface="Tahoma" panose="020B0604030504040204" pitchFamily="34" charset="0"/>
                <a:ea typeface="Tahoma" panose="020B0604030504040204" pitchFamily="34" charset="0"/>
                <a:cs typeface="Tahoma" panose="020B0604030504040204" pitchFamily="34" charset="0"/>
              </a:rPr>
              <a:t>Sự</a:t>
            </a:r>
            <a:r>
              <a:rPr lang="en-US" sz="4000" b="1" dirty="0">
                <a:solidFill>
                  <a:srgbClr val="000000"/>
                </a:solidFill>
                <a:latin typeface="Tahoma" panose="020B0604030504040204" pitchFamily="34" charset="0"/>
                <a:ea typeface="Tahoma" panose="020B0604030504040204" pitchFamily="34" charset="0"/>
                <a:cs typeface="Tahoma" panose="020B0604030504040204" pitchFamily="34" charset="0"/>
              </a:rPr>
              <a:t> ra </a:t>
            </a:r>
            <a:r>
              <a:rPr lang="en-US" sz="4000" b="1" dirty="0" err="1">
                <a:solidFill>
                  <a:srgbClr val="000000"/>
                </a:solidFill>
                <a:latin typeface="Tahoma" panose="020B0604030504040204" pitchFamily="34" charset="0"/>
                <a:ea typeface="Tahoma" panose="020B0604030504040204" pitchFamily="34" charset="0"/>
                <a:cs typeface="Tahoma" panose="020B0604030504040204" pitchFamily="34" charset="0"/>
              </a:rPr>
              <a:t>đời</a:t>
            </a:r>
            <a:r>
              <a:rPr lang="en-US" sz="4000" b="1"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4000" b="1" dirty="0" err="1">
                <a:solidFill>
                  <a:srgbClr val="000000"/>
                </a:solidFill>
                <a:latin typeface="Tahoma" panose="020B0604030504040204" pitchFamily="34" charset="0"/>
                <a:ea typeface="Tahoma" panose="020B0604030504040204" pitchFamily="34" charset="0"/>
                <a:cs typeface="Tahoma" panose="020B0604030504040204" pitchFamily="34" charset="0"/>
              </a:rPr>
              <a:t>của</a:t>
            </a:r>
            <a:r>
              <a:rPr lang="en-US" sz="4000" b="1"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4000" b="1" dirty="0" err="1">
                <a:solidFill>
                  <a:srgbClr val="000000"/>
                </a:solidFill>
                <a:latin typeface="Tahoma" panose="020B0604030504040204" pitchFamily="34" charset="0"/>
                <a:ea typeface="Tahoma" panose="020B0604030504040204" pitchFamily="34" charset="0"/>
                <a:cs typeface="Tahoma" panose="020B0604030504040204" pitchFamily="34" charset="0"/>
              </a:rPr>
              <a:t>Thông</a:t>
            </a:r>
            <a:r>
              <a:rPr lang="en-US" sz="4000" b="1"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4000" b="1" dirty="0" err="1">
                <a:solidFill>
                  <a:srgbClr val="000000"/>
                </a:solidFill>
                <a:latin typeface="Tahoma" panose="020B0604030504040204" pitchFamily="34" charset="0"/>
                <a:ea typeface="Tahoma" panose="020B0604030504040204" pitchFamily="34" charset="0"/>
                <a:cs typeface="Tahoma" panose="020B0604030504040204" pitchFamily="34" charset="0"/>
              </a:rPr>
              <a:t>tư</a:t>
            </a:r>
            <a:r>
              <a:rPr lang="en-US" sz="4000" b="1" dirty="0">
                <a:solidFill>
                  <a:srgbClr val="000000"/>
                </a:solidFill>
                <a:latin typeface="Tahoma" panose="020B0604030504040204" pitchFamily="34" charset="0"/>
                <a:ea typeface="Tahoma" panose="020B0604030504040204" pitchFamily="34" charset="0"/>
                <a:cs typeface="Tahoma" panose="020B0604030504040204" pitchFamily="34" charset="0"/>
              </a:rPr>
              <a:t> 16 </a:t>
            </a:r>
            <a:r>
              <a:rPr lang="en-US" sz="4000" b="1" dirty="0" err="1">
                <a:solidFill>
                  <a:srgbClr val="000000"/>
                </a:solidFill>
                <a:latin typeface="Tahoma" panose="020B0604030504040204" pitchFamily="34" charset="0"/>
                <a:ea typeface="Tahoma" panose="020B0604030504040204" pitchFamily="34" charset="0"/>
                <a:cs typeface="Tahoma" panose="020B0604030504040204" pitchFamily="34" charset="0"/>
              </a:rPr>
              <a:t>được</a:t>
            </a:r>
            <a:r>
              <a:rPr lang="en-US" sz="4000" b="1"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4000" b="1" dirty="0" err="1">
                <a:solidFill>
                  <a:srgbClr val="000000"/>
                </a:solidFill>
                <a:latin typeface="Tahoma" panose="020B0604030504040204" pitchFamily="34" charset="0"/>
                <a:ea typeface="Tahoma" panose="020B0604030504040204" pitchFamily="34" charset="0"/>
                <a:cs typeface="Tahoma" panose="020B0604030504040204" pitchFamily="34" charset="0"/>
              </a:rPr>
              <a:t>kỳ</a:t>
            </a:r>
            <a:r>
              <a:rPr lang="en-US" sz="4000" b="1"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4000" b="1" dirty="0" err="1">
                <a:solidFill>
                  <a:srgbClr val="000000"/>
                </a:solidFill>
                <a:latin typeface="Tahoma" panose="020B0604030504040204" pitchFamily="34" charset="0"/>
                <a:ea typeface="Tahoma" panose="020B0604030504040204" pitchFamily="34" charset="0"/>
                <a:cs typeface="Tahoma" panose="020B0604030504040204" pitchFamily="34" charset="0"/>
              </a:rPr>
              <a:t>vọng</a:t>
            </a:r>
            <a:r>
              <a:rPr lang="en-US" sz="4000" b="1"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4000" b="1" dirty="0" err="1">
                <a:solidFill>
                  <a:srgbClr val="000000"/>
                </a:solidFill>
                <a:latin typeface="Tahoma" panose="020B0604030504040204" pitchFamily="34" charset="0"/>
                <a:ea typeface="Tahoma" panose="020B0604030504040204" pitchFamily="34" charset="0"/>
                <a:cs typeface="Tahoma" panose="020B0604030504040204" pitchFamily="34" charset="0"/>
              </a:rPr>
              <a:t>theo</a:t>
            </a:r>
            <a:r>
              <a:rPr lang="en-US" sz="4000" b="1"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4000" b="1" dirty="0" err="1">
                <a:solidFill>
                  <a:srgbClr val="000000"/>
                </a:solidFill>
                <a:latin typeface="Tahoma" panose="020B0604030504040204" pitchFamily="34" charset="0"/>
                <a:ea typeface="Tahoma" panose="020B0604030504040204" pitchFamily="34" charset="0"/>
                <a:cs typeface="Tahoma" panose="020B0604030504040204" pitchFamily="34" charset="0"/>
              </a:rPr>
              <a:t>đó</a:t>
            </a:r>
            <a:r>
              <a:rPr lang="en-US" sz="4000" b="1"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4000" b="1" dirty="0" err="1">
                <a:solidFill>
                  <a:srgbClr val="000000"/>
                </a:solidFill>
                <a:latin typeface="Tahoma" panose="020B0604030504040204" pitchFamily="34" charset="0"/>
                <a:ea typeface="Tahoma" panose="020B0604030504040204" pitchFamily="34" charset="0"/>
                <a:cs typeface="Tahoma" panose="020B0604030504040204" pitchFamily="34" charset="0"/>
              </a:rPr>
              <a:t>là</a:t>
            </a:r>
            <a:r>
              <a:rPr lang="en-US" sz="4000" b="1"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4000" b="1" dirty="0" err="1">
                <a:solidFill>
                  <a:srgbClr val="000000"/>
                </a:solidFill>
                <a:latin typeface="Tahoma" panose="020B0604030504040204" pitchFamily="34" charset="0"/>
                <a:ea typeface="Tahoma" panose="020B0604030504040204" pitchFamily="34" charset="0"/>
                <a:cs typeface="Tahoma" panose="020B0604030504040204" pitchFamily="34" charset="0"/>
              </a:rPr>
              <a:t>sự</a:t>
            </a:r>
            <a:r>
              <a:rPr lang="en-US" sz="4000" b="1"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4000" b="1" dirty="0" err="1">
                <a:solidFill>
                  <a:srgbClr val="000000"/>
                </a:solidFill>
                <a:latin typeface="Tahoma" panose="020B0604030504040204" pitchFamily="34" charset="0"/>
                <a:ea typeface="Tahoma" panose="020B0604030504040204" pitchFamily="34" charset="0"/>
                <a:cs typeface="Tahoma" panose="020B0604030504040204" pitchFamily="34" charset="0"/>
              </a:rPr>
              <a:t>chuyển</a:t>
            </a:r>
            <a:r>
              <a:rPr lang="en-US" sz="4000" b="1"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4000" b="1" dirty="0" err="1">
                <a:solidFill>
                  <a:srgbClr val="000000"/>
                </a:solidFill>
                <a:latin typeface="Tahoma" panose="020B0604030504040204" pitchFamily="34" charset="0"/>
                <a:ea typeface="Tahoma" panose="020B0604030504040204" pitchFamily="34" charset="0"/>
                <a:cs typeface="Tahoma" panose="020B0604030504040204" pitchFamily="34" charset="0"/>
              </a:rPr>
              <a:t>mình</a:t>
            </a:r>
            <a:r>
              <a:rPr lang="en-US" sz="4000" b="1"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4000" b="1" dirty="0" err="1">
                <a:solidFill>
                  <a:srgbClr val="000000"/>
                </a:solidFill>
                <a:latin typeface="Tahoma" panose="020B0604030504040204" pitchFamily="34" charset="0"/>
                <a:ea typeface="Tahoma" panose="020B0604030504040204" pitchFamily="34" charset="0"/>
                <a:cs typeface="Tahoma" panose="020B0604030504040204" pitchFamily="34" charset="0"/>
              </a:rPr>
              <a:t>đầy</a:t>
            </a:r>
            <a:r>
              <a:rPr lang="en-US" sz="4000" b="1"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4000" b="1" dirty="0" err="1">
                <a:solidFill>
                  <a:srgbClr val="000000"/>
                </a:solidFill>
                <a:latin typeface="Tahoma" panose="020B0604030504040204" pitchFamily="34" charset="0"/>
                <a:ea typeface="Tahoma" panose="020B0604030504040204" pitchFamily="34" charset="0"/>
                <a:cs typeface="Tahoma" panose="020B0604030504040204" pitchFamily="34" charset="0"/>
              </a:rPr>
              <a:t>mạnh</a:t>
            </a:r>
            <a:r>
              <a:rPr lang="en-US" sz="4000" b="1"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4000" b="1" dirty="0" err="1">
                <a:solidFill>
                  <a:srgbClr val="000000"/>
                </a:solidFill>
                <a:latin typeface="Tahoma" panose="020B0604030504040204" pitchFamily="34" charset="0"/>
                <a:ea typeface="Tahoma" panose="020B0604030504040204" pitchFamily="34" charset="0"/>
                <a:cs typeface="Tahoma" panose="020B0604030504040204" pitchFamily="34" charset="0"/>
              </a:rPr>
              <a:t>mẽ</a:t>
            </a:r>
            <a:r>
              <a:rPr lang="en-US" sz="4000" b="1"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4000" b="1" dirty="0" err="1">
                <a:solidFill>
                  <a:srgbClr val="000000"/>
                </a:solidFill>
                <a:latin typeface="Tahoma" panose="020B0604030504040204" pitchFamily="34" charset="0"/>
                <a:ea typeface="Tahoma" panose="020B0604030504040204" pitchFamily="34" charset="0"/>
                <a:cs typeface="Tahoma" panose="020B0604030504040204" pitchFamily="34" charset="0"/>
              </a:rPr>
              <a:t>của</a:t>
            </a:r>
            <a:r>
              <a:rPr lang="en-US" sz="4000" b="1"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4000" b="1" dirty="0" err="1">
                <a:solidFill>
                  <a:srgbClr val="000000"/>
                </a:solidFill>
                <a:latin typeface="Tahoma" panose="020B0604030504040204" pitchFamily="34" charset="0"/>
                <a:ea typeface="Tahoma" panose="020B0604030504040204" pitchFamily="34" charset="0"/>
                <a:cs typeface="Tahoma" panose="020B0604030504040204" pitchFamily="34" charset="0"/>
              </a:rPr>
              <a:t>hệ</a:t>
            </a:r>
            <a:r>
              <a:rPr lang="en-US" sz="4000" b="1"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4000" b="1" dirty="0" err="1">
                <a:solidFill>
                  <a:srgbClr val="000000"/>
                </a:solidFill>
                <a:latin typeface="Tahoma" panose="020B0604030504040204" pitchFamily="34" charset="0"/>
                <a:ea typeface="Tahoma" panose="020B0604030504040204" pitchFamily="34" charset="0"/>
                <a:cs typeface="Tahoma" panose="020B0604030504040204" pitchFamily="34" charset="0"/>
              </a:rPr>
              <a:t>thống</a:t>
            </a:r>
            <a:r>
              <a:rPr lang="en-US" sz="4000" b="1"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4000" b="1" dirty="0" err="1">
                <a:solidFill>
                  <a:srgbClr val="000000"/>
                </a:solidFill>
                <a:latin typeface="Tahoma" panose="020B0604030504040204" pitchFamily="34" charset="0"/>
                <a:ea typeface="Tahoma" panose="020B0604030504040204" pitchFamily="34" charset="0"/>
                <a:cs typeface="Tahoma" panose="020B0604030504040204" pitchFamily="34" charset="0"/>
              </a:rPr>
              <a:t>thư</a:t>
            </a:r>
            <a:r>
              <a:rPr lang="en-US" sz="4000" b="1"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4000" b="1" dirty="0" err="1">
                <a:solidFill>
                  <a:srgbClr val="000000"/>
                </a:solidFill>
                <a:latin typeface="Tahoma" panose="020B0604030504040204" pitchFamily="34" charset="0"/>
                <a:ea typeface="Tahoma" panose="020B0604030504040204" pitchFamily="34" charset="0"/>
                <a:cs typeface="Tahoma" panose="020B0604030504040204" pitchFamily="34" charset="0"/>
              </a:rPr>
              <a:t>viện</a:t>
            </a:r>
            <a:r>
              <a:rPr lang="en-US" sz="4000" b="1"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4000" b="1" dirty="0" err="1">
                <a:solidFill>
                  <a:srgbClr val="000000"/>
                </a:solidFill>
                <a:latin typeface="Tahoma" panose="020B0604030504040204" pitchFamily="34" charset="0"/>
                <a:ea typeface="Tahoma" panose="020B0604030504040204" pitchFamily="34" charset="0"/>
                <a:cs typeface="Tahoma" panose="020B0604030504040204" pitchFamily="34" charset="0"/>
              </a:rPr>
              <a:t>trường</a:t>
            </a:r>
            <a:r>
              <a:rPr lang="en-US" sz="4000" b="1"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4000" b="1" dirty="0" err="1">
                <a:solidFill>
                  <a:srgbClr val="000000"/>
                </a:solidFill>
                <a:latin typeface="Tahoma" panose="020B0604030504040204" pitchFamily="34" charset="0"/>
                <a:ea typeface="Tahoma" panose="020B0604030504040204" pitchFamily="34" charset="0"/>
                <a:cs typeface="Tahoma" panose="020B0604030504040204" pitchFamily="34" charset="0"/>
              </a:rPr>
              <a:t>học</a:t>
            </a:r>
            <a:r>
              <a:rPr lang="en-US" sz="4000" b="1"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4000" b="1" dirty="0" err="1">
                <a:solidFill>
                  <a:srgbClr val="000000"/>
                </a:solidFill>
                <a:latin typeface="Tahoma" panose="020B0604030504040204" pitchFamily="34" charset="0"/>
                <a:ea typeface="Tahoma" panose="020B0604030504040204" pitchFamily="34" charset="0"/>
                <a:cs typeface="Tahoma" panose="020B0604030504040204" pitchFamily="34" charset="0"/>
              </a:rPr>
              <a:t>trên</a:t>
            </a:r>
            <a:r>
              <a:rPr lang="en-US" sz="4000" b="1"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4000" b="1" dirty="0" err="1">
                <a:solidFill>
                  <a:srgbClr val="000000"/>
                </a:solidFill>
                <a:latin typeface="Tahoma" panose="020B0604030504040204" pitchFamily="34" charset="0"/>
                <a:ea typeface="Tahoma" panose="020B0604030504040204" pitchFamily="34" charset="0"/>
                <a:cs typeface="Tahoma" panose="020B0604030504040204" pitchFamily="34" charset="0"/>
              </a:rPr>
              <a:t>toàn</a:t>
            </a:r>
            <a:r>
              <a:rPr lang="en-US" sz="4000" b="1"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4000" b="1" dirty="0" err="1">
                <a:solidFill>
                  <a:srgbClr val="000000"/>
                </a:solidFill>
                <a:latin typeface="Tahoma" panose="020B0604030504040204" pitchFamily="34" charset="0"/>
                <a:ea typeface="Tahoma" panose="020B0604030504040204" pitchFamily="34" charset="0"/>
                <a:cs typeface="Tahoma" panose="020B0604030504040204" pitchFamily="34" charset="0"/>
              </a:rPr>
              <a:t>quốc</a:t>
            </a:r>
            <a:r>
              <a:rPr lang="en-US" sz="4000" b="1"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4000" b="1" dirty="0" err="1">
                <a:solidFill>
                  <a:srgbClr val="000000"/>
                </a:solidFill>
                <a:latin typeface="Tahoma" panose="020B0604030504040204" pitchFamily="34" charset="0"/>
                <a:ea typeface="Tahoma" panose="020B0604030504040204" pitchFamily="34" charset="0"/>
                <a:cs typeface="Tahoma" panose="020B0604030504040204" pitchFamily="34" charset="0"/>
              </a:rPr>
              <a:t>theo</a:t>
            </a:r>
            <a:r>
              <a:rPr lang="en-US" sz="4000" b="1"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4000" b="1" dirty="0" err="1">
                <a:solidFill>
                  <a:srgbClr val="000000"/>
                </a:solidFill>
                <a:latin typeface="Tahoma" panose="020B0604030504040204" pitchFamily="34" charset="0"/>
                <a:ea typeface="Tahoma" panose="020B0604030504040204" pitchFamily="34" charset="0"/>
                <a:cs typeface="Tahoma" panose="020B0604030504040204" pitchFamily="34" charset="0"/>
              </a:rPr>
              <a:t>hướng</a:t>
            </a:r>
            <a:r>
              <a:rPr lang="en-US" sz="4000" b="1"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4000" b="1" dirty="0" err="1">
                <a:solidFill>
                  <a:srgbClr val="C23323"/>
                </a:solidFill>
                <a:latin typeface="Tahoma" panose="020B0604030504040204" pitchFamily="34" charset="0"/>
                <a:ea typeface="Tahoma" panose="020B0604030504040204" pitchFamily="34" charset="0"/>
                <a:cs typeface="Tahoma" panose="020B0604030504040204" pitchFamily="34" charset="0"/>
              </a:rPr>
              <a:t>hiện</a:t>
            </a:r>
            <a:r>
              <a:rPr lang="en-US" sz="4000" b="1" dirty="0">
                <a:solidFill>
                  <a:srgbClr val="C23323"/>
                </a:solidFill>
                <a:latin typeface="Tahoma" panose="020B0604030504040204" pitchFamily="34" charset="0"/>
                <a:ea typeface="Tahoma" panose="020B0604030504040204" pitchFamily="34" charset="0"/>
                <a:cs typeface="Tahoma" panose="020B0604030504040204" pitchFamily="34" charset="0"/>
              </a:rPr>
              <a:t> </a:t>
            </a:r>
            <a:r>
              <a:rPr lang="en-US" sz="4000" b="1" dirty="0" err="1">
                <a:solidFill>
                  <a:srgbClr val="C23323"/>
                </a:solidFill>
                <a:latin typeface="Tahoma" panose="020B0604030504040204" pitchFamily="34" charset="0"/>
                <a:ea typeface="Tahoma" panose="020B0604030504040204" pitchFamily="34" charset="0"/>
                <a:cs typeface="Tahoma" panose="020B0604030504040204" pitchFamily="34" charset="0"/>
              </a:rPr>
              <a:t>đại</a:t>
            </a:r>
            <a:r>
              <a:rPr lang="en-US" sz="4000" b="1" dirty="0">
                <a:solidFill>
                  <a:srgbClr val="C23323"/>
                </a:solidFill>
                <a:latin typeface="Tahoma" panose="020B0604030504040204" pitchFamily="34" charset="0"/>
                <a:ea typeface="Tahoma" panose="020B0604030504040204" pitchFamily="34" charset="0"/>
                <a:cs typeface="Tahoma" panose="020B0604030504040204" pitchFamily="34" charset="0"/>
              </a:rPr>
              <a:t>, </a:t>
            </a:r>
            <a:r>
              <a:rPr lang="en-US" sz="4000" b="1" dirty="0" err="1">
                <a:solidFill>
                  <a:srgbClr val="C23323"/>
                </a:solidFill>
                <a:latin typeface="Tahoma" panose="020B0604030504040204" pitchFamily="34" charset="0"/>
                <a:ea typeface="Tahoma" panose="020B0604030504040204" pitchFamily="34" charset="0"/>
                <a:cs typeface="Tahoma" panose="020B0604030504040204" pitchFamily="34" charset="0"/>
              </a:rPr>
              <a:t>thúc</a:t>
            </a:r>
            <a:r>
              <a:rPr lang="en-US" sz="4000" b="1" dirty="0">
                <a:solidFill>
                  <a:srgbClr val="C23323"/>
                </a:solidFill>
                <a:latin typeface="Tahoma" panose="020B0604030504040204" pitchFamily="34" charset="0"/>
                <a:ea typeface="Tahoma" panose="020B0604030504040204" pitchFamily="34" charset="0"/>
                <a:cs typeface="Tahoma" panose="020B0604030504040204" pitchFamily="34" charset="0"/>
              </a:rPr>
              <a:t> </a:t>
            </a:r>
            <a:r>
              <a:rPr lang="en-US" sz="4000" b="1" dirty="0" err="1">
                <a:solidFill>
                  <a:srgbClr val="C23323"/>
                </a:solidFill>
                <a:latin typeface="Tahoma" panose="020B0604030504040204" pitchFamily="34" charset="0"/>
                <a:ea typeface="Tahoma" panose="020B0604030504040204" pitchFamily="34" charset="0"/>
                <a:cs typeface="Tahoma" panose="020B0604030504040204" pitchFamily="34" charset="0"/>
              </a:rPr>
              <a:t>đẩy</a:t>
            </a:r>
            <a:r>
              <a:rPr lang="en-US" sz="4000" b="1" dirty="0">
                <a:solidFill>
                  <a:srgbClr val="C23323"/>
                </a:solidFill>
                <a:latin typeface="Tahoma" panose="020B0604030504040204" pitchFamily="34" charset="0"/>
                <a:ea typeface="Tahoma" panose="020B0604030504040204" pitchFamily="34" charset="0"/>
                <a:cs typeface="Tahoma" panose="020B0604030504040204" pitchFamily="34" charset="0"/>
              </a:rPr>
              <a:t> </a:t>
            </a:r>
            <a:r>
              <a:rPr lang="en-US" sz="4000" b="1" dirty="0" err="1">
                <a:solidFill>
                  <a:srgbClr val="C23323"/>
                </a:solidFill>
                <a:latin typeface="Tahoma" panose="020B0604030504040204" pitchFamily="34" charset="0"/>
                <a:ea typeface="Tahoma" panose="020B0604030504040204" pitchFamily="34" charset="0"/>
                <a:cs typeface="Tahoma" panose="020B0604030504040204" pitchFamily="34" charset="0"/>
              </a:rPr>
              <a:t>công</a:t>
            </a:r>
            <a:r>
              <a:rPr lang="en-US" sz="4000" b="1" dirty="0">
                <a:solidFill>
                  <a:srgbClr val="C23323"/>
                </a:solidFill>
                <a:latin typeface="Tahoma" panose="020B0604030504040204" pitchFamily="34" charset="0"/>
                <a:ea typeface="Tahoma" panose="020B0604030504040204" pitchFamily="34" charset="0"/>
                <a:cs typeface="Tahoma" panose="020B0604030504040204" pitchFamily="34" charset="0"/>
              </a:rPr>
              <a:t> </a:t>
            </a:r>
            <a:r>
              <a:rPr lang="en-US" sz="4000" b="1" dirty="0" err="1">
                <a:solidFill>
                  <a:srgbClr val="C23323"/>
                </a:solidFill>
                <a:latin typeface="Tahoma" panose="020B0604030504040204" pitchFamily="34" charset="0"/>
                <a:ea typeface="Tahoma" panose="020B0604030504040204" pitchFamily="34" charset="0"/>
                <a:cs typeface="Tahoma" panose="020B0604030504040204" pitchFamily="34" charset="0"/>
              </a:rPr>
              <a:t>nghệ</a:t>
            </a:r>
            <a:r>
              <a:rPr lang="en-US" sz="4000" b="1" dirty="0">
                <a:solidFill>
                  <a:srgbClr val="C23323"/>
                </a:solidFill>
                <a:latin typeface="Tahoma" panose="020B0604030504040204" pitchFamily="34" charset="0"/>
                <a:ea typeface="Tahoma" panose="020B0604030504040204" pitchFamily="34" charset="0"/>
                <a:cs typeface="Tahoma" panose="020B0604030504040204" pitchFamily="34" charset="0"/>
              </a:rPr>
              <a:t> </a:t>
            </a:r>
            <a:r>
              <a:rPr lang="en-US" sz="4000" b="1" dirty="0" err="1">
                <a:solidFill>
                  <a:srgbClr val="C23323"/>
                </a:solidFill>
                <a:latin typeface="Tahoma" panose="020B0604030504040204" pitchFamily="34" charset="0"/>
                <a:ea typeface="Tahoma" panose="020B0604030504040204" pitchFamily="34" charset="0"/>
                <a:cs typeface="Tahoma" panose="020B0604030504040204" pitchFamily="34" charset="0"/>
              </a:rPr>
              <a:t>chuyển</a:t>
            </a:r>
            <a:r>
              <a:rPr lang="en-US" sz="4000" b="1" dirty="0">
                <a:solidFill>
                  <a:srgbClr val="C23323"/>
                </a:solidFill>
                <a:latin typeface="Tahoma" panose="020B0604030504040204" pitchFamily="34" charset="0"/>
                <a:ea typeface="Tahoma" panose="020B0604030504040204" pitchFamily="34" charset="0"/>
                <a:cs typeface="Tahoma" panose="020B0604030504040204" pitchFamily="34" charset="0"/>
              </a:rPr>
              <a:t> </a:t>
            </a:r>
            <a:r>
              <a:rPr lang="en-US" sz="4000" b="1" dirty="0" err="1">
                <a:solidFill>
                  <a:srgbClr val="C23323"/>
                </a:solidFill>
                <a:latin typeface="Tahoma" panose="020B0604030504040204" pitchFamily="34" charset="0"/>
                <a:ea typeface="Tahoma" panose="020B0604030504040204" pitchFamily="34" charset="0"/>
                <a:cs typeface="Tahoma" panose="020B0604030504040204" pitchFamily="34" charset="0"/>
              </a:rPr>
              <a:t>đổi</a:t>
            </a:r>
            <a:r>
              <a:rPr lang="en-US" sz="4000" b="1" dirty="0">
                <a:solidFill>
                  <a:srgbClr val="C23323"/>
                </a:solidFill>
                <a:latin typeface="Tahoma" panose="020B0604030504040204" pitchFamily="34" charset="0"/>
                <a:ea typeface="Tahoma" panose="020B0604030504040204" pitchFamily="34" charset="0"/>
                <a:cs typeface="Tahoma" panose="020B0604030504040204" pitchFamily="34" charset="0"/>
              </a:rPr>
              <a:t> </a:t>
            </a:r>
            <a:r>
              <a:rPr lang="en-US" sz="4000" b="1" dirty="0" err="1">
                <a:solidFill>
                  <a:srgbClr val="C23323"/>
                </a:solidFill>
                <a:latin typeface="Tahoma" panose="020B0604030504040204" pitchFamily="34" charset="0"/>
                <a:ea typeface="Tahoma" panose="020B0604030504040204" pitchFamily="34" charset="0"/>
                <a:cs typeface="Tahoma" panose="020B0604030504040204" pitchFamily="34" charset="0"/>
              </a:rPr>
              <a:t>số</a:t>
            </a:r>
            <a:r>
              <a:rPr lang="en-US" sz="4000" b="1" dirty="0">
                <a:solidFill>
                  <a:srgbClr val="C23323"/>
                </a:solidFill>
                <a:latin typeface="Tahoma" panose="020B0604030504040204" pitchFamily="34" charset="0"/>
                <a:ea typeface="Tahoma" panose="020B0604030504040204" pitchFamily="34" charset="0"/>
                <a:cs typeface="Tahoma" panose="020B0604030504040204" pitchFamily="34" charset="0"/>
              </a:rPr>
              <a:t> </a:t>
            </a:r>
            <a:r>
              <a:rPr lang="en-US" sz="4000" b="1" dirty="0" err="1">
                <a:solidFill>
                  <a:srgbClr val="C23323"/>
                </a:solidFill>
                <a:latin typeface="Tahoma" panose="020B0604030504040204" pitchFamily="34" charset="0"/>
                <a:ea typeface="Tahoma" panose="020B0604030504040204" pitchFamily="34" charset="0"/>
                <a:cs typeface="Tahoma" panose="020B0604030504040204" pitchFamily="34" charset="0"/>
              </a:rPr>
              <a:t>và</a:t>
            </a:r>
            <a:r>
              <a:rPr lang="en-US" sz="4000" b="1" dirty="0">
                <a:solidFill>
                  <a:srgbClr val="C23323"/>
                </a:solidFill>
                <a:latin typeface="Tahoma" panose="020B0604030504040204" pitchFamily="34" charset="0"/>
                <a:ea typeface="Tahoma" panose="020B0604030504040204" pitchFamily="34" charset="0"/>
                <a:cs typeface="Tahoma" panose="020B0604030504040204" pitchFamily="34" charset="0"/>
              </a:rPr>
              <a:t> </a:t>
            </a:r>
            <a:r>
              <a:rPr lang="en-US" sz="4000" b="1" dirty="0" err="1">
                <a:solidFill>
                  <a:srgbClr val="C23323"/>
                </a:solidFill>
                <a:latin typeface="Tahoma" panose="020B0604030504040204" pitchFamily="34" charset="0"/>
                <a:ea typeface="Tahoma" panose="020B0604030504040204" pitchFamily="34" charset="0"/>
                <a:cs typeface="Tahoma" panose="020B0604030504040204" pitchFamily="34" charset="0"/>
              </a:rPr>
              <a:t>phát</a:t>
            </a:r>
            <a:r>
              <a:rPr lang="en-US" sz="4000" b="1" dirty="0">
                <a:solidFill>
                  <a:srgbClr val="C23323"/>
                </a:solidFill>
                <a:latin typeface="Tahoma" panose="020B0604030504040204" pitchFamily="34" charset="0"/>
                <a:ea typeface="Tahoma" panose="020B0604030504040204" pitchFamily="34" charset="0"/>
                <a:cs typeface="Tahoma" panose="020B0604030504040204" pitchFamily="34" charset="0"/>
              </a:rPr>
              <a:t> </a:t>
            </a:r>
            <a:r>
              <a:rPr lang="en-US" sz="4000" b="1" dirty="0" err="1">
                <a:solidFill>
                  <a:srgbClr val="C23323"/>
                </a:solidFill>
                <a:latin typeface="Tahoma" panose="020B0604030504040204" pitchFamily="34" charset="0"/>
                <a:ea typeface="Tahoma" panose="020B0604030504040204" pitchFamily="34" charset="0"/>
                <a:cs typeface="Tahoma" panose="020B0604030504040204" pitchFamily="34" charset="0"/>
              </a:rPr>
              <a:t>huy</a:t>
            </a:r>
            <a:r>
              <a:rPr lang="en-US" sz="4000" b="1" dirty="0">
                <a:solidFill>
                  <a:srgbClr val="C23323"/>
                </a:solidFill>
                <a:latin typeface="Tahoma" panose="020B0604030504040204" pitchFamily="34" charset="0"/>
                <a:ea typeface="Tahoma" panose="020B0604030504040204" pitchFamily="34" charset="0"/>
                <a:cs typeface="Tahoma" panose="020B0604030504040204" pitchFamily="34" charset="0"/>
              </a:rPr>
              <a:t> </a:t>
            </a:r>
            <a:r>
              <a:rPr lang="en-US" sz="4000" b="1" dirty="0" err="1">
                <a:solidFill>
                  <a:srgbClr val="C23323"/>
                </a:solidFill>
                <a:latin typeface="Tahoma" panose="020B0604030504040204" pitchFamily="34" charset="0"/>
                <a:ea typeface="Tahoma" panose="020B0604030504040204" pitchFamily="34" charset="0"/>
                <a:cs typeface="Tahoma" panose="020B0604030504040204" pitchFamily="34" charset="0"/>
              </a:rPr>
              <a:t>hơn</a:t>
            </a:r>
            <a:r>
              <a:rPr lang="en-US" sz="4000" b="1" dirty="0">
                <a:solidFill>
                  <a:srgbClr val="C23323"/>
                </a:solidFill>
                <a:latin typeface="Tahoma" panose="020B0604030504040204" pitchFamily="34" charset="0"/>
                <a:ea typeface="Tahoma" panose="020B0604030504040204" pitchFamily="34" charset="0"/>
                <a:cs typeface="Tahoma" panose="020B0604030504040204" pitchFamily="34" charset="0"/>
              </a:rPr>
              <a:t> </a:t>
            </a:r>
            <a:r>
              <a:rPr lang="en-US" sz="4000" b="1" dirty="0" err="1">
                <a:solidFill>
                  <a:srgbClr val="C23323"/>
                </a:solidFill>
                <a:latin typeface="Tahoma" panose="020B0604030504040204" pitchFamily="34" charset="0"/>
                <a:ea typeface="Tahoma" panose="020B0604030504040204" pitchFamily="34" charset="0"/>
                <a:cs typeface="Tahoma" panose="020B0604030504040204" pitchFamily="34" charset="0"/>
              </a:rPr>
              <a:t>nữa</a:t>
            </a:r>
            <a:r>
              <a:rPr lang="en-US" sz="4000" b="1" dirty="0">
                <a:solidFill>
                  <a:srgbClr val="C23323"/>
                </a:solidFill>
                <a:latin typeface="Tahoma" panose="020B0604030504040204" pitchFamily="34" charset="0"/>
                <a:ea typeface="Tahoma" panose="020B0604030504040204" pitchFamily="34" charset="0"/>
                <a:cs typeface="Tahoma" panose="020B0604030504040204" pitchFamily="34" charset="0"/>
              </a:rPr>
              <a:t> </a:t>
            </a:r>
            <a:r>
              <a:rPr lang="en-US" sz="4000" b="1" dirty="0" err="1">
                <a:solidFill>
                  <a:srgbClr val="C23323"/>
                </a:solidFill>
                <a:latin typeface="Tahoma" panose="020B0604030504040204" pitchFamily="34" charset="0"/>
                <a:ea typeface="Tahoma" panose="020B0604030504040204" pitchFamily="34" charset="0"/>
                <a:cs typeface="Tahoma" panose="020B0604030504040204" pitchFamily="34" charset="0"/>
              </a:rPr>
              <a:t>văn</a:t>
            </a:r>
            <a:r>
              <a:rPr lang="en-US" sz="4000" b="1" dirty="0">
                <a:solidFill>
                  <a:srgbClr val="C23323"/>
                </a:solidFill>
                <a:latin typeface="Tahoma" panose="020B0604030504040204" pitchFamily="34" charset="0"/>
                <a:ea typeface="Tahoma" panose="020B0604030504040204" pitchFamily="34" charset="0"/>
                <a:cs typeface="Tahoma" panose="020B0604030504040204" pitchFamily="34" charset="0"/>
              </a:rPr>
              <a:t> </a:t>
            </a:r>
            <a:r>
              <a:rPr lang="en-US" sz="4000" b="1" dirty="0" err="1">
                <a:solidFill>
                  <a:srgbClr val="C23323"/>
                </a:solidFill>
                <a:latin typeface="Tahoma" panose="020B0604030504040204" pitchFamily="34" charset="0"/>
                <a:ea typeface="Tahoma" panose="020B0604030504040204" pitchFamily="34" charset="0"/>
                <a:cs typeface="Tahoma" panose="020B0604030504040204" pitchFamily="34" charset="0"/>
              </a:rPr>
              <a:t>hóa</a:t>
            </a:r>
            <a:r>
              <a:rPr lang="en-US" sz="4000" b="1" dirty="0">
                <a:solidFill>
                  <a:srgbClr val="C23323"/>
                </a:solidFill>
                <a:latin typeface="Tahoma" panose="020B0604030504040204" pitchFamily="34" charset="0"/>
                <a:ea typeface="Tahoma" panose="020B0604030504040204" pitchFamily="34" charset="0"/>
                <a:cs typeface="Tahoma" panose="020B0604030504040204" pitchFamily="34" charset="0"/>
              </a:rPr>
              <a:t> </a:t>
            </a:r>
            <a:r>
              <a:rPr lang="en-US" sz="4000" b="1" dirty="0" err="1">
                <a:solidFill>
                  <a:srgbClr val="C23323"/>
                </a:solidFill>
                <a:latin typeface="Tahoma" panose="020B0604030504040204" pitchFamily="34" charset="0"/>
                <a:ea typeface="Tahoma" panose="020B0604030504040204" pitchFamily="34" charset="0"/>
                <a:cs typeface="Tahoma" panose="020B0604030504040204" pitchFamily="34" charset="0"/>
              </a:rPr>
              <a:t>đọc</a:t>
            </a:r>
            <a:r>
              <a:rPr lang="en-US" sz="4000" b="1" dirty="0">
                <a:solidFill>
                  <a:srgbClr val="C23323"/>
                </a:solidFill>
                <a:latin typeface="Tahoma" panose="020B0604030504040204" pitchFamily="34" charset="0"/>
                <a:ea typeface="Tahoma" panose="020B0604030504040204" pitchFamily="34" charset="0"/>
                <a:cs typeface="Tahoma" panose="020B0604030504040204" pitchFamily="34" charset="0"/>
              </a:rPr>
              <a:t> </a:t>
            </a:r>
            <a:r>
              <a:rPr lang="en-US" sz="4000" b="1" dirty="0" err="1">
                <a:solidFill>
                  <a:srgbClr val="C23323"/>
                </a:solidFill>
                <a:latin typeface="Tahoma" panose="020B0604030504040204" pitchFamily="34" charset="0"/>
                <a:ea typeface="Tahoma" panose="020B0604030504040204" pitchFamily="34" charset="0"/>
                <a:cs typeface="Tahoma" panose="020B0604030504040204" pitchFamily="34" charset="0"/>
              </a:rPr>
              <a:t>trong</a:t>
            </a:r>
            <a:r>
              <a:rPr lang="en-US" sz="4000" b="1" dirty="0">
                <a:solidFill>
                  <a:srgbClr val="C23323"/>
                </a:solidFill>
                <a:latin typeface="Tahoma" panose="020B0604030504040204" pitchFamily="34" charset="0"/>
                <a:ea typeface="Tahoma" panose="020B0604030504040204" pitchFamily="34" charset="0"/>
                <a:cs typeface="Tahoma" panose="020B0604030504040204" pitchFamily="34" charset="0"/>
              </a:rPr>
              <a:t> </a:t>
            </a:r>
            <a:r>
              <a:rPr lang="en-US" sz="4000" b="1" dirty="0" err="1">
                <a:solidFill>
                  <a:srgbClr val="C23323"/>
                </a:solidFill>
                <a:latin typeface="Tahoma" panose="020B0604030504040204" pitchFamily="34" charset="0"/>
                <a:ea typeface="Tahoma" panose="020B0604030504040204" pitchFamily="34" charset="0"/>
                <a:cs typeface="Tahoma" panose="020B0604030504040204" pitchFamily="34" charset="0"/>
              </a:rPr>
              <a:t>nhà</a:t>
            </a:r>
            <a:r>
              <a:rPr lang="en-US" sz="4000" b="1" dirty="0">
                <a:solidFill>
                  <a:srgbClr val="C23323"/>
                </a:solidFill>
                <a:latin typeface="Tahoma" panose="020B0604030504040204" pitchFamily="34" charset="0"/>
                <a:ea typeface="Tahoma" panose="020B0604030504040204" pitchFamily="34" charset="0"/>
                <a:cs typeface="Tahoma" panose="020B0604030504040204" pitchFamily="34" charset="0"/>
              </a:rPr>
              <a:t> </a:t>
            </a:r>
            <a:r>
              <a:rPr lang="en-US" sz="4000" b="1" dirty="0" err="1">
                <a:solidFill>
                  <a:srgbClr val="C23323"/>
                </a:solidFill>
                <a:latin typeface="Tahoma" panose="020B0604030504040204" pitchFamily="34" charset="0"/>
                <a:ea typeface="Tahoma" panose="020B0604030504040204" pitchFamily="34" charset="0"/>
                <a:cs typeface="Tahoma" panose="020B0604030504040204" pitchFamily="34" charset="0"/>
              </a:rPr>
              <a:t>trường</a:t>
            </a:r>
            <a:r>
              <a:rPr lang="en-US" sz="4000" b="1" dirty="0">
                <a:solidFill>
                  <a:srgbClr val="C23323"/>
                </a:solidFill>
                <a:latin typeface="Tahoma" panose="020B0604030504040204" pitchFamily="34" charset="0"/>
                <a:ea typeface="Tahoma" panose="020B0604030504040204" pitchFamily="34" charset="0"/>
                <a:cs typeface="Tahoma" panose="020B0604030504040204" pitchFamily="34" charset="0"/>
              </a:rPr>
              <a:t>.</a:t>
            </a:r>
          </a:p>
        </p:txBody>
      </p:sp>
      <p:grpSp>
        <p:nvGrpSpPr>
          <p:cNvPr id="12" name="Group 12"/>
          <p:cNvGrpSpPr>
            <a:grpSpLocks noChangeAspect="1"/>
          </p:cNvGrpSpPr>
          <p:nvPr/>
        </p:nvGrpSpPr>
        <p:grpSpPr>
          <a:xfrm>
            <a:off x="9579364" y="1028700"/>
            <a:ext cx="2592918" cy="2582790"/>
            <a:chOff x="0" y="0"/>
            <a:chExt cx="6502400" cy="6477000"/>
          </a:xfrm>
        </p:grpSpPr>
        <p:sp>
          <p:nvSpPr>
            <p:cNvPr id="13" name="Freeform 13"/>
            <p:cNvSpPr/>
            <p:nvPr/>
          </p:nvSpPr>
          <p:spPr>
            <a:xfrm>
              <a:off x="-23042" y="119185"/>
              <a:ext cx="6542159" cy="6244242"/>
            </a:xfrm>
            <a:custGeom>
              <a:avLst/>
              <a:gdLst/>
              <a:ahLst/>
              <a:cxnLst/>
              <a:rect l="l" t="t" r="r" b="b"/>
              <a:pathLst>
                <a:path w="6542159" h="6244242">
                  <a:moveTo>
                    <a:pt x="3271080" y="4996"/>
                  </a:moveTo>
                  <a:cubicBezTo>
                    <a:pt x="2154117" y="0"/>
                    <a:pt x="1119857" y="593026"/>
                    <a:pt x="559929" y="1559521"/>
                  </a:cubicBezTo>
                  <a:cubicBezTo>
                    <a:pt x="0" y="2526015"/>
                    <a:pt x="0" y="3718228"/>
                    <a:pt x="559929" y="4684723"/>
                  </a:cubicBezTo>
                  <a:cubicBezTo>
                    <a:pt x="1119857" y="5651217"/>
                    <a:pt x="2154117" y="6244243"/>
                    <a:pt x="3271080" y="6239248"/>
                  </a:cubicBezTo>
                  <a:cubicBezTo>
                    <a:pt x="4388043" y="6244243"/>
                    <a:pt x="5422303" y="5651217"/>
                    <a:pt x="5982231" y="4684723"/>
                  </a:cubicBezTo>
                  <a:cubicBezTo>
                    <a:pt x="6542160" y="3718229"/>
                    <a:pt x="6542160" y="2526015"/>
                    <a:pt x="5982231" y="1559521"/>
                  </a:cubicBezTo>
                  <a:cubicBezTo>
                    <a:pt x="5422303" y="593027"/>
                    <a:pt x="4388043" y="1"/>
                    <a:pt x="3271080" y="4996"/>
                  </a:cubicBezTo>
                  <a:close/>
                </a:path>
              </a:pathLst>
            </a:custGeom>
            <a:blipFill>
              <a:blip r:embed="rId5"/>
              <a:stretch>
                <a:fillRect l="-38492" r="-38492"/>
              </a:stretch>
            </a:blipFill>
          </p:spPr>
        </p:sp>
        <p:sp>
          <p:nvSpPr>
            <p:cNvPr id="14" name="Freeform 14"/>
            <p:cNvSpPr/>
            <p:nvPr/>
          </p:nvSpPr>
          <p:spPr>
            <a:xfrm>
              <a:off x="73038" y="66269"/>
              <a:ext cx="6350000" cy="6349987"/>
            </a:xfrm>
            <a:custGeom>
              <a:avLst/>
              <a:gdLst/>
              <a:ahLst/>
              <a:cxnLst/>
              <a:rect l="l" t="t" r="r" b="b"/>
              <a:pathLst>
                <a:path w="6350000" h="6349987">
                  <a:moveTo>
                    <a:pt x="3175000" y="6349987"/>
                  </a:moveTo>
                  <a:cubicBezTo>
                    <a:pt x="1424279" y="6349987"/>
                    <a:pt x="0" y="4925733"/>
                    <a:pt x="0" y="3175038"/>
                  </a:cubicBezTo>
                  <a:cubicBezTo>
                    <a:pt x="0" y="1424317"/>
                    <a:pt x="1424292" y="0"/>
                    <a:pt x="3175000" y="0"/>
                  </a:cubicBezTo>
                  <a:cubicBezTo>
                    <a:pt x="4925733" y="0"/>
                    <a:pt x="6350000" y="1424330"/>
                    <a:pt x="6350000" y="3175038"/>
                  </a:cubicBezTo>
                  <a:cubicBezTo>
                    <a:pt x="6350000" y="4925720"/>
                    <a:pt x="4925733" y="6349987"/>
                    <a:pt x="3175000" y="6349987"/>
                  </a:cubicBezTo>
                  <a:close/>
                  <a:moveTo>
                    <a:pt x="3175000" y="115760"/>
                  </a:moveTo>
                  <a:cubicBezTo>
                    <a:pt x="1488135" y="115760"/>
                    <a:pt x="115760" y="1488148"/>
                    <a:pt x="115760" y="3175038"/>
                  </a:cubicBezTo>
                  <a:cubicBezTo>
                    <a:pt x="115760" y="4861915"/>
                    <a:pt x="1488135" y="6234265"/>
                    <a:pt x="3175000" y="6234265"/>
                  </a:cubicBezTo>
                  <a:cubicBezTo>
                    <a:pt x="4861852" y="6234265"/>
                    <a:pt x="6234265" y="4861890"/>
                    <a:pt x="6234265" y="3175038"/>
                  </a:cubicBezTo>
                  <a:cubicBezTo>
                    <a:pt x="6234265" y="1488148"/>
                    <a:pt x="4861852" y="115760"/>
                    <a:pt x="3175000" y="115760"/>
                  </a:cubicBezTo>
                  <a:close/>
                </a:path>
              </a:pathLst>
            </a:custGeom>
            <a:solidFill>
              <a:srgbClr val="FFFFFF"/>
            </a:solidFill>
          </p:spPr>
        </p:sp>
      </p:grpSp>
      <p:grpSp>
        <p:nvGrpSpPr>
          <p:cNvPr id="15" name="Group 15"/>
          <p:cNvGrpSpPr>
            <a:grpSpLocks noChangeAspect="1"/>
          </p:cNvGrpSpPr>
          <p:nvPr/>
        </p:nvGrpSpPr>
        <p:grpSpPr>
          <a:xfrm>
            <a:off x="15970964" y="7389489"/>
            <a:ext cx="2095528" cy="2087342"/>
            <a:chOff x="0" y="0"/>
            <a:chExt cx="6502400" cy="6477000"/>
          </a:xfrm>
        </p:grpSpPr>
        <p:sp>
          <p:nvSpPr>
            <p:cNvPr id="16" name="Freeform 16"/>
            <p:cNvSpPr/>
            <p:nvPr/>
          </p:nvSpPr>
          <p:spPr>
            <a:xfrm>
              <a:off x="-23042" y="119185"/>
              <a:ext cx="6542159" cy="6244242"/>
            </a:xfrm>
            <a:custGeom>
              <a:avLst/>
              <a:gdLst/>
              <a:ahLst/>
              <a:cxnLst/>
              <a:rect l="l" t="t" r="r" b="b"/>
              <a:pathLst>
                <a:path w="6542159" h="6244242">
                  <a:moveTo>
                    <a:pt x="3271080" y="4996"/>
                  </a:moveTo>
                  <a:cubicBezTo>
                    <a:pt x="2154117" y="0"/>
                    <a:pt x="1119857" y="593026"/>
                    <a:pt x="559929" y="1559521"/>
                  </a:cubicBezTo>
                  <a:cubicBezTo>
                    <a:pt x="0" y="2526015"/>
                    <a:pt x="0" y="3718228"/>
                    <a:pt x="559929" y="4684723"/>
                  </a:cubicBezTo>
                  <a:cubicBezTo>
                    <a:pt x="1119857" y="5651217"/>
                    <a:pt x="2154117" y="6244243"/>
                    <a:pt x="3271080" y="6239248"/>
                  </a:cubicBezTo>
                  <a:cubicBezTo>
                    <a:pt x="4388043" y="6244243"/>
                    <a:pt x="5422303" y="5651217"/>
                    <a:pt x="5982231" y="4684723"/>
                  </a:cubicBezTo>
                  <a:cubicBezTo>
                    <a:pt x="6542160" y="3718229"/>
                    <a:pt x="6542160" y="2526015"/>
                    <a:pt x="5982231" y="1559521"/>
                  </a:cubicBezTo>
                  <a:cubicBezTo>
                    <a:pt x="5422303" y="593027"/>
                    <a:pt x="4388043" y="1"/>
                    <a:pt x="3271080" y="4996"/>
                  </a:cubicBezTo>
                  <a:close/>
                </a:path>
              </a:pathLst>
            </a:custGeom>
            <a:blipFill>
              <a:blip r:embed="rId6"/>
              <a:stretch>
                <a:fillRect l="-24712" r="-24712"/>
              </a:stretch>
            </a:blipFill>
          </p:spPr>
        </p:sp>
        <p:sp>
          <p:nvSpPr>
            <p:cNvPr id="17" name="Freeform 17"/>
            <p:cNvSpPr/>
            <p:nvPr/>
          </p:nvSpPr>
          <p:spPr>
            <a:xfrm>
              <a:off x="73038" y="66269"/>
              <a:ext cx="6350000" cy="6349987"/>
            </a:xfrm>
            <a:custGeom>
              <a:avLst/>
              <a:gdLst/>
              <a:ahLst/>
              <a:cxnLst/>
              <a:rect l="l" t="t" r="r" b="b"/>
              <a:pathLst>
                <a:path w="6350000" h="6349987">
                  <a:moveTo>
                    <a:pt x="3175000" y="6349987"/>
                  </a:moveTo>
                  <a:cubicBezTo>
                    <a:pt x="1424279" y="6349987"/>
                    <a:pt x="0" y="4925733"/>
                    <a:pt x="0" y="3175038"/>
                  </a:cubicBezTo>
                  <a:cubicBezTo>
                    <a:pt x="0" y="1424317"/>
                    <a:pt x="1424292" y="0"/>
                    <a:pt x="3175000" y="0"/>
                  </a:cubicBezTo>
                  <a:cubicBezTo>
                    <a:pt x="4925733" y="0"/>
                    <a:pt x="6350000" y="1424330"/>
                    <a:pt x="6350000" y="3175038"/>
                  </a:cubicBezTo>
                  <a:cubicBezTo>
                    <a:pt x="6350000" y="4925720"/>
                    <a:pt x="4925733" y="6349987"/>
                    <a:pt x="3175000" y="6349987"/>
                  </a:cubicBezTo>
                  <a:close/>
                  <a:moveTo>
                    <a:pt x="3175000" y="115760"/>
                  </a:moveTo>
                  <a:cubicBezTo>
                    <a:pt x="1488135" y="115760"/>
                    <a:pt x="115760" y="1488148"/>
                    <a:pt x="115760" y="3175038"/>
                  </a:cubicBezTo>
                  <a:cubicBezTo>
                    <a:pt x="115760" y="4861915"/>
                    <a:pt x="1488135" y="6234265"/>
                    <a:pt x="3175000" y="6234265"/>
                  </a:cubicBezTo>
                  <a:cubicBezTo>
                    <a:pt x="4861852" y="6234265"/>
                    <a:pt x="6234265" y="4861890"/>
                    <a:pt x="6234265" y="3175038"/>
                  </a:cubicBezTo>
                  <a:cubicBezTo>
                    <a:pt x="6234265" y="1488148"/>
                    <a:pt x="4861852" y="115760"/>
                    <a:pt x="3175000" y="115760"/>
                  </a:cubicBezTo>
                  <a:close/>
                </a:path>
              </a:pathLst>
            </a:custGeom>
            <a:solidFill>
              <a:srgbClr val="FFFFFF"/>
            </a:solidFill>
          </p:spPr>
        </p:sp>
      </p:grpSp>
      <p:grpSp>
        <p:nvGrpSpPr>
          <p:cNvPr id="18" name="Group 18"/>
          <p:cNvGrpSpPr/>
          <p:nvPr/>
        </p:nvGrpSpPr>
        <p:grpSpPr>
          <a:xfrm>
            <a:off x="14733054" y="-2477251"/>
            <a:ext cx="3505951" cy="3505951"/>
            <a:chOff x="0" y="0"/>
            <a:chExt cx="812800" cy="812800"/>
          </a:xfrm>
        </p:grpSpPr>
        <p:sp>
          <p:nvSpPr>
            <p:cNvPr id="19" name="Freeform 19"/>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CDCABB"/>
            </a:solidFill>
          </p:spPr>
        </p:sp>
        <p:sp>
          <p:nvSpPr>
            <p:cNvPr id="20" name="TextBox 20"/>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a:p>
          </p:txBody>
        </p:sp>
      </p:grpSp>
      <p:grpSp>
        <p:nvGrpSpPr>
          <p:cNvPr id="21" name="Group 21"/>
          <p:cNvGrpSpPr/>
          <p:nvPr/>
        </p:nvGrpSpPr>
        <p:grpSpPr>
          <a:xfrm>
            <a:off x="7208382" y="500644"/>
            <a:ext cx="1551487" cy="1551487"/>
            <a:chOff x="0" y="0"/>
            <a:chExt cx="812800" cy="812800"/>
          </a:xfrm>
        </p:grpSpPr>
        <p:sp>
          <p:nvSpPr>
            <p:cNvPr id="22" name="Freeform 22"/>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3989E"/>
            </a:solidFill>
          </p:spPr>
        </p:sp>
        <p:sp>
          <p:nvSpPr>
            <p:cNvPr id="23" name="TextBox 23"/>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a:p>
          </p:txBody>
        </p:sp>
      </p:grpSp>
      <p:grpSp>
        <p:nvGrpSpPr>
          <p:cNvPr id="24" name="Group 24"/>
          <p:cNvGrpSpPr/>
          <p:nvPr/>
        </p:nvGrpSpPr>
        <p:grpSpPr>
          <a:xfrm>
            <a:off x="-3909957" y="8534677"/>
            <a:ext cx="6437648" cy="6437648"/>
            <a:chOff x="0" y="0"/>
            <a:chExt cx="812800" cy="812800"/>
          </a:xfrm>
        </p:grpSpPr>
        <p:sp>
          <p:nvSpPr>
            <p:cNvPr id="25" name="Freeform 25"/>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CDCABB"/>
            </a:solidFill>
          </p:spPr>
        </p:sp>
        <p:sp>
          <p:nvSpPr>
            <p:cNvPr id="26" name="TextBox 26"/>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52400" y="-146342"/>
            <a:ext cx="2730712" cy="10468717"/>
            <a:chOff x="0" y="0"/>
            <a:chExt cx="923722" cy="3541270"/>
          </a:xfrm>
        </p:grpSpPr>
        <p:sp>
          <p:nvSpPr>
            <p:cNvPr id="3" name="Freeform 3"/>
            <p:cNvSpPr/>
            <p:nvPr/>
          </p:nvSpPr>
          <p:spPr>
            <a:xfrm>
              <a:off x="0" y="0"/>
              <a:ext cx="923722" cy="3541270"/>
            </a:xfrm>
            <a:custGeom>
              <a:avLst/>
              <a:gdLst/>
              <a:ahLst/>
              <a:cxnLst/>
              <a:rect l="l" t="t" r="r" b="b"/>
              <a:pathLst>
                <a:path w="923722" h="3541270">
                  <a:moveTo>
                    <a:pt x="0" y="0"/>
                  </a:moveTo>
                  <a:lnTo>
                    <a:pt x="923722" y="0"/>
                  </a:lnTo>
                  <a:lnTo>
                    <a:pt x="923722" y="3541270"/>
                  </a:lnTo>
                  <a:lnTo>
                    <a:pt x="0" y="3541270"/>
                  </a:lnTo>
                  <a:close/>
                </a:path>
              </a:pathLst>
            </a:custGeom>
            <a:solidFill>
              <a:srgbClr val="03989E"/>
            </a:solidFill>
          </p:spPr>
        </p:sp>
      </p:grpSp>
      <p:sp>
        <p:nvSpPr>
          <p:cNvPr id="4" name="AutoShape 4"/>
          <p:cNvSpPr/>
          <p:nvPr/>
        </p:nvSpPr>
        <p:spPr>
          <a:xfrm flipV="1">
            <a:off x="12558163" y="1420520"/>
            <a:ext cx="5729837" cy="45417"/>
          </a:xfrm>
          <a:prstGeom prst="line">
            <a:avLst/>
          </a:prstGeom>
          <a:ln w="28575" cap="rnd">
            <a:solidFill>
              <a:srgbClr val="ABE3F9"/>
            </a:solidFill>
            <a:prstDash val="solid"/>
            <a:headEnd type="none" w="sm" len="sm"/>
            <a:tailEnd type="none" w="sm" len="sm"/>
          </a:ln>
        </p:spPr>
      </p:sp>
      <p:grpSp>
        <p:nvGrpSpPr>
          <p:cNvPr id="5" name="Group 5"/>
          <p:cNvGrpSpPr/>
          <p:nvPr/>
        </p:nvGrpSpPr>
        <p:grpSpPr>
          <a:xfrm>
            <a:off x="1389974" y="9134036"/>
            <a:ext cx="2376677" cy="2376677"/>
            <a:chOff x="0" y="0"/>
            <a:chExt cx="6350000" cy="6350000"/>
          </a:xfrm>
        </p:grpSpPr>
        <p:sp>
          <p:nvSpPr>
            <p:cNvPr id="6" name="Freeform 6"/>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CDCABB"/>
            </a:solidFill>
          </p:spPr>
        </p:sp>
      </p:grpSp>
      <p:grpSp>
        <p:nvGrpSpPr>
          <p:cNvPr id="7" name="Group 7"/>
          <p:cNvGrpSpPr/>
          <p:nvPr/>
        </p:nvGrpSpPr>
        <p:grpSpPr>
          <a:xfrm rot="-5400000">
            <a:off x="6830465" y="-819423"/>
            <a:ext cx="1704883" cy="7972206"/>
            <a:chOff x="0" y="0"/>
            <a:chExt cx="2354580" cy="11010253"/>
          </a:xfrm>
        </p:grpSpPr>
        <p:sp>
          <p:nvSpPr>
            <p:cNvPr id="8" name="Freeform 8"/>
            <p:cNvSpPr/>
            <p:nvPr/>
          </p:nvSpPr>
          <p:spPr>
            <a:xfrm>
              <a:off x="0" y="0"/>
              <a:ext cx="2353310" cy="11010254"/>
            </a:xfrm>
            <a:custGeom>
              <a:avLst/>
              <a:gdLst/>
              <a:ahLst/>
              <a:cxnLst/>
              <a:rect l="l" t="t" r="r" b="b"/>
              <a:pathLst>
                <a:path w="2353310" h="11010254">
                  <a:moveTo>
                    <a:pt x="784860" y="10942944"/>
                  </a:moveTo>
                  <a:cubicBezTo>
                    <a:pt x="905510" y="10983583"/>
                    <a:pt x="1042670" y="11010254"/>
                    <a:pt x="1177290" y="11010254"/>
                  </a:cubicBezTo>
                  <a:cubicBezTo>
                    <a:pt x="1311910" y="11010254"/>
                    <a:pt x="1441450" y="10987394"/>
                    <a:pt x="1560830" y="10946754"/>
                  </a:cubicBezTo>
                  <a:cubicBezTo>
                    <a:pt x="1563370" y="10945483"/>
                    <a:pt x="1565910" y="10945483"/>
                    <a:pt x="1568450" y="10944213"/>
                  </a:cubicBezTo>
                  <a:cubicBezTo>
                    <a:pt x="2016760" y="10781654"/>
                    <a:pt x="2346960" y="10352394"/>
                    <a:pt x="2353310" y="9825694"/>
                  </a:cubicBezTo>
                  <a:lnTo>
                    <a:pt x="2353310" y="0"/>
                  </a:lnTo>
                  <a:lnTo>
                    <a:pt x="0" y="0"/>
                  </a:lnTo>
                  <a:lnTo>
                    <a:pt x="0" y="9818160"/>
                  </a:lnTo>
                  <a:cubicBezTo>
                    <a:pt x="6350" y="10354933"/>
                    <a:pt x="331470" y="10784194"/>
                    <a:pt x="784860" y="10942944"/>
                  </a:cubicBezTo>
                  <a:close/>
                </a:path>
              </a:pathLst>
            </a:custGeom>
            <a:solidFill>
              <a:srgbClr val="496592"/>
            </a:solidFill>
          </p:spPr>
        </p:sp>
      </p:grpSp>
      <p:grpSp>
        <p:nvGrpSpPr>
          <p:cNvPr id="9" name="Group 9"/>
          <p:cNvGrpSpPr/>
          <p:nvPr/>
        </p:nvGrpSpPr>
        <p:grpSpPr>
          <a:xfrm rot="-5400000">
            <a:off x="6830465" y="1542685"/>
            <a:ext cx="1704883" cy="7972206"/>
            <a:chOff x="0" y="0"/>
            <a:chExt cx="2354580" cy="11010253"/>
          </a:xfrm>
        </p:grpSpPr>
        <p:sp>
          <p:nvSpPr>
            <p:cNvPr id="10" name="Freeform 10"/>
            <p:cNvSpPr/>
            <p:nvPr/>
          </p:nvSpPr>
          <p:spPr>
            <a:xfrm>
              <a:off x="0" y="0"/>
              <a:ext cx="2353310" cy="11010254"/>
            </a:xfrm>
            <a:custGeom>
              <a:avLst/>
              <a:gdLst/>
              <a:ahLst/>
              <a:cxnLst/>
              <a:rect l="l" t="t" r="r" b="b"/>
              <a:pathLst>
                <a:path w="2353310" h="11010254">
                  <a:moveTo>
                    <a:pt x="784860" y="10942944"/>
                  </a:moveTo>
                  <a:cubicBezTo>
                    <a:pt x="905510" y="10983583"/>
                    <a:pt x="1042670" y="11010254"/>
                    <a:pt x="1177290" y="11010254"/>
                  </a:cubicBezTo>
                  <a:cubicBezTo>
                    <a:pt x="1311910" y="11010254"/>
                    <a:pt x="1441450" y="10987394"/>
                    <a:pt x="1560830" y="10946754"/>
                  </a:cubicBezTo>
                  <a:cubicBezTo>
                    <a:pt x="1563370" y="10945483"/>
                    <a:pt x="1565910" y="10945483"/>
                    <a:pt x="1568450" y="10944213"/>
                  </a:cubicBezTo>
                  <a:cubicBezTo>
                    <a:pt x="2016760" y="10781654"/>
                    <a:pt x="2346960" y="10352394"/>
                    <a:pt x="2353310" y="9825694"/>
                  </a:cubicBezTo>
                  <a:lnTo>
                    <a:pt x="2353310" y="0"/>
                  </a:lnTo>
                  <a:lnTo>
                    <a:pt x="0" y="0"/>
                  </a:lnTo>
                  <a:lnTo>
                    <a:pt x="0" y="9818160"/>
                  </a:lnTo>
                  <a:cubicBezTo>
                    <a:pt x="6350" y="10354933"/>
                    <a:pt x="331470" y="10784194"/>
                    <a:pt x="784860" y="10942944"/>
                  </a:cubicBezTo>
                  <a:close/>
                </a:path>
              </a:pathLst>
            </a:custGeom>
            <a:solidFill>
              <a:srgbClr val="496592"/>
            </a:solidFill>
          </p:spPr>
        </p:sp>
      </p:grpSp>
      <p:grpSp>
        <p:nvGrpSpPr>
          <p:cNvPr id="11" name="Group 11"/>
          <p:cNvGrpSpPr/>
          <p:nvPr/>
        </p:nvGrpSpPr>
        <p:grpSpPr>
          <a:xfrm rot="-5400000">
            <a:off x="6830465" y="3980994"/>
            <a:ext cx="1704883" cy="7972206"/>
            <a:chOff x="0" y="0"/>
            <a:chExt cx="2354580" cy="11010253"/>
          </a:xfrm>
        </p:grpSpPr>
        <p:sp>
          <p:nvSpPr>
            <p:cNvPr id="12" name="Freeform 12"/>
            <p:cNvSpPr/>
            <p:nvPr/>
          </p:nvSpPr>
          <p:spPr>
            <a:xfrm>
              <a:off x="0" y="0"/>
              <a:ext cx="2353310" cy="11010254"/>
            </a:xfrm>
            <a:custGeom>
              <a:avLst/>
              <a:gdLst/>
              <a:ahLst/>
              <a:cxnLst/>
              <a:rect l="l" t="t" r="r" b="b"/>
              <a:pathLst>
                <a:path w="2353310" h="11010254">
                  <a:moveTo>
                    <a:pt x="784860" y="10942944"/>
                  </a:moveTo>
                  <a:cubicBezTo>
                    <a:pt x="905510" y="10983583"/>
                    <a:pt x="1042670" y="11010254"/>
                    <a:pt x="1177290" y="11010254"/>
                  </a:cubicBezTo>
                  <a:cubicBezTo>
                    <a:pt x="1311910" y="11010254"/>
                    <a:pt x="1441450" y="10987394"/>
                    <a:pt x="1560830" y="10946754"/>
                  </a:cubicBezTo>
                  <a:cubicBezTo>
                    <a:pt x="1563370" y="10945483"/>
                    <a:pt x="1565910" y="10945483"/>
                    <a:pt x="1568450" y="10944213"/>
                  </a:cubicBezTo>
                  <a:cubicBezTo>
                    <a:pt x="2016760" y="10781654"/>
                    <a:pt x="2346960" y="10352394"/>
                    <a:pt x="2353310" y="9825694"/>
                  </a:cubicBezTo>
                  <a:lnTo>
                    <a:pt x="2353310" y="0"/>
                  </a:lnTo>
                  <a:lnTo>
                    <a:pt x="0" y="0"/>
                  </a:lnTo>
                  <a:lnTo>
                    <a:pt x="0" y="9818160"/>
                  </a:lnTo>
                  <a:cubicBezTo>
                    <a:pt x="6350" y="10354933"/>
                    <a:pt x="331470" y="10784194"/>
                    <a:pt x="784860" y="10942944"/>
                  </a:cubicBezTo>
                  <a:close/>
                </a:path>
              </a:pathLst>
            </a:custGeom>
            <a:solidFill>
              <a:srgbClr val="496592"/>
            </a:solidFill>
          </p:spPr>
        </p:sp>
      </p:grpSp>
      <p:grpSp>
        <p:nvGrpSpPr>
          <p:cNvPr id="13" name="Group 13"/>
          <p:cNvGrpSpPr/>
          <p:nvPr/>
        </p:nvGrpSpPr>
        <p:grpSpPr>
          <a:xfrm rot="-5400000">
            <a:off x="2990523" y="2460400"/>
            <a:ext cx="1412561" cy="1412561"/>
            <a:chOff x="0" y="0"/>
            <a:chExt cx="6350000" cy="6350000"/>
          </a:xfrm>
        </p:grpSpPr>
        <p:sp>
          <p:nvSpPr>
            <p:cNvPr id="14" name="Freeform 14"/>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7BD4F6"/>
            </a:solidFill>
          </p:spPr>
        </p:sp>
      </p:grpSp>
      <p:grpSp>
        <p:nvGrpSpPr>
          <p:cNvPr id="15" name="Group 15"/>
          <p:cNvGrpSpPr/>
          <p:nvPr/>
        </p:nvGrpSpPr>
        <p:grpSpPr>
          <a:xfrm rot="-5400000">
            <a:off x="2990523" y="4822508"/>
            <a:ext cx="1412561" cy="1412561"/>
            <a:chOff x="0" y="0"/>
            <a:chExt cx="6350000" cy="6350000"/>
          </a:xfrm>
        </p:grpSpPr>
        <p:sp>
          <p:nvSpPr>
            <p:cNvPr id="16" name="Freeform 16"/>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7BD4F6"/>
            </a:solidFill>
          </p:spPr>
        </p:sp>
      </p:grpSp>
      <p:grpSp>
        <p:nvGrpSpPr>
          <p:cNvPr id="17" name="Group 17"/>
          <p:cNvGrpSpPr/>
          <p:nvPr/>
        </p:nvGrpSpPr>
        <p:grpSpPr>
          <a:xfrm rot="-5400000">
            <a:off x="2990523" y="7260816"/>
            <a:ext cx="1412561" cy="1412561"/>
            <a:chOff x="0" y="0"/>
            <a:chExt cx="6350000" cy="6350000"/>
          </a:xfrm>
        </p:grpSpPr>
        <p:sp>
          <p:nvSpPr>
            <p:cNvPr id="18" name="Freeform 18"/>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7BD4F6"/>
            </a:solidFill>
          </p:spPr>
        </p:sp>
      </p:grpSp>
      <p:pic>
        <p:nvPicPr>
          <p:cNvPr id="19" name="Picture 19"/>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1241417" y="2739087"/>
            <a:ext cx="855186" cy="855186"/>
          </a:xfrm>
          <a:prstGeom prst="rect">
            <a:avLst/>
          </a:prstGeom>
        </p:spPr>
      </p:pic>
      <p:pic>
        <p:nvPicPr>
          <p:cNvPr id="20" name="Picture 20"/>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1241417" y="5101196"/>
            <a:ext cx="855186" cy="855186"/>
          </a:xfrm>
          <a:prstGeom prst="rect">
            <a:avLst/>
          </a:prstGeom>
        </p:spPr>
      </p:pic>
      <p:pic>
        <p:nvPicPr>
          <p:cNvPr id="21" name="Picture 21"/>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1241417" y="7539504"/>
            <a:ext cx="855186" cy="855186"/>
          </a:xfrm>
          <a:prstGeom prst="rect">
            <a:avLst/>
          </a:prstGeom>
        </p:spPr>
      </p:pic>
      <p:pic>
        <p:nvPicPr>
          <p:cNvPr id="22" name="Picture 22"/>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3222024" y="5182331"/>
            <a:ext cx="949560" cy="776913"/>
          </a:xfrm>
          <a:prstGeom prst="rect">
            <a:avLst/>
          </a:prstGeom>
        </p:spPr>
      </p:pic>
      <p:pic>
        <p:nvPicPr>
          <p:cNvPr id="23" name="Picture 23"/>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3302348" y="2888068"/>
            <a:ext cx="788912" cy="520682"/>
          </a:xfrm>
          <a:prstGeom prst="rect">
            <a:avLst/>
          </a:prstGeom>
        </p:spPr>
      </p:pic>
      <p:pic>
        <p:nvPicPr>
          <p:cNvPr id="24" name="Picture 24"/>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3330040" y="7732120"/>
            <a:ext cx="733527" cy="666843"/>
          </a:xfrm>
          <a:prstGeom prst="rect">
            <a:avLst/>
          </a:prstGeom>
        </p:spPr>
      </p:pic>
      <p:sp>
        <p:nvSpPr>
          <p:cNvPr id="25" name="TextBox 25"/>
          <p:cNvSpPr txBox="1"/>
          <p:nvPr/>
        </p:nvSpPr>
        <p:spPr>
          <a:xfrm>
            <a:off x="3302348" y="847306"/>
            <a:ext cx="10107949" cy="615553"/>
          </a:xfrm>
          <a:prstGeom prst="rect">
            <a:avLst/>
          </a:prstGeom>
        </p:spPr>
        <p:txBody>
          <a:bodyPr lIns="0" tIns="0" rIns="0" bIns="0" rtlCol="0" anchor="t">
            <a:spAutoFit/>
          </a:bodyPr>
          <a:lstStyle/>
          <a:p>
            <a:pPr>
              <a:lnSpc>
                <a:spcPts val="4788"/>
              </a:lnSpc>
            </a:pPr>
            <a:r>
              <a:rPr lang="en-US" sz="4400" b="1" dirty="0">
                <a:solidFill>
                  <a:srgbClr val="C23323"/>
                </a:solidFill>
                <a:latin typeface="Times New Roman" panose="02020603050405020304" pitchFamily="18" charset="0"/>
                <a:cs typeface="Times New Roman" panose="02020603050405020304" pitchFamily="18" charset="0"/>
              </a:rPr>
              <a:t>* </a:t>
            </a:r>
            <a:r>
              <a:rPr lang="en-US" sz="4400" b="1" dirty="0" err="1">
                <a:solidFill>
                  <a:srgbClr val="C23323"/>
                </a:solidFill>
                <a:latin typeface="Times New Roman" panose="02020603050405020304" pitchFamily="18" charset="0"/>
                <a:cs typeface="Times New Roman" panose="02020603050405020304" pitchFamily="18" charset="0"/>
              </a:rPr>
              <a:t>Những</a:t>
            </a:r>
            <a:r>
              <a:rPr lang="en-US" sz="4400" b="1" dirty="0">
                <a:solidFill>
                  <a:srgbClr val="C23323"/>
                </a:solidFill>
                <a:latin typeface="Times New Roman" panose="02020603050405020304" pitchFamily="18" charset="0"/>
                <a:cs typeface="Times New Roman" panose="02020603050405020304" pitchFamily="18" charset="0"/>
              </a:rPr>
              <a:t> </a:t>
            </a:r>
            <a:r>
              <a:rPr lang="en-US" sz="4400" b="1" dirty="0" err="1">
                <a:solidFill>
                  <a:srgbClr val="C23323"/>
                </a:solidFill>
                <a:latin typeface="Times New Roman" panose="02020603050405020304" pitchFamily="18" charset="0"/>
                <a:cs typeface="Times New Roman" panose="02020603050405020304" pitchFamily="18" charset="0"/>
              </a:rPr>
              <a:t>điểm</a:t>
            </a:r>
            <a:r>
              <a:rPr lang="en-US" sz="4400" b="1" dirty="0">
                <a:solidFill>
                  <a:srgbClr val="C23323"/>
                </a:solidFill>
                <a:latin typeface="Times New Roman" panose="02020603050405020304" pitchFamily="18" charset="0"/>
                <a:cs typeface="Times New Roman" panose="02020603050405020304" pitchFamily="18" charset="0"/>
              </a:rPr>
              <a:t> </a:t>
            </a:r>
            <a:r>
              <a:rPr lang="en-US" sz="4400" b="1" dirty="0" err="1">
                <a:solidFill>
                  <a:srgbClr val="C23323"/>
                </a:solidFill>
                <a:latin typeface="Times New Roman" panose="02020603050405020304" pitchFamily="18" charset="0"/>
                <a:cs typeface="Times New Roman" panose="02020603050405020304" pitchFamily="18" charset="0"/>
              </a:rPr>
              <a:t>mới</a:t>
            </a:r>
            <a:r>
              <a:rPr lang="en-US" sz="4400" b="1" dirty="0">
                <a:solidFill>
                  <a:srgbClr val="C23323"/>
                </a:solidFill>
                <a:latin typeface="Times New Roman" panose="02020603050405020304" pitchFamily="18" charset="0"/>
                <a:cs typeface="Times New Roman" panose="02020603050405020304" pitchFamily="18" charset="0"/>
              </a:rPr>
              <a:t> </a:t>
            </a:r>
            <a:r>
              <a:rPr lang="en-US" sz="4400" b="1" dirty="0" err="1">
                <a:solidFill>
                  <a:srgbClr val="C23323"/>
                </a:solidFill>
                <a:latin typeface="Times New Roman" panose="02020603050405020304" pitchFamily="18" charset="0"/>
                <a:cs typeface="Times New Roman" panose="02020603050405020304" pitchFamily="18" charset="0"/>
              </a:rPr>
              <a:t>của</a:t>
            </a:r>
            <a:r>
              <a:rPr lang="en-US" sz="4400" b="1" dirty="0">
                <a:solidFill>
                  <a:srgbClr val="C23323"/>
                </a:solidFill>
                <a:latin typeface="Times New Roman" panose="02020603050405020304" pitchFamily="18" charset="0"/>
                <a:cs typeface="Times New Roman" panose="02020603050405020304" pitchFamily="18" charset="0"/>
              </a:rPr>
              <a:t> </a:t>
            </a:r>
            <a:r>
              <a:rPr lang="en-US" sz="4400" b="1" dirty="0" err="1">
                <a:solidFill>
                  <a:srgbClr val="C23323"/>
                </a:solidFill>
                <a:latin typeface="Times New Roman" panose="02020603050405020304" pitchFamily="18" charset="0"/>
                <a:cs typeface="Times New Roman" panose="02020603050405020304" pitchFamily="18" charset="0"/>
              </a:rPr>
              <a:t>Thông</a:t>
            </a:r>
            <a:r>
              <a:rPr lang="en-US" sz="4400" b="1" dirty="0">
                <a:solidFill>
                  <a:srgbClr val="C23323"/>
                </a:solidFill>
                <a:latin typeface="Times New Roman" panose="02020603050405020304" pitchFamily="18" charset="0"/>
                <a:cs typeface="Times New Roman" panose="02020603050405020304" pitchFamily="18" charset="0"/>
              </a:rPr>
              <a:t> </a:t>
            </a:r>
            <a:r>
              <a:rPr lang="en-US" sz="4400" b="1" dirty="0" err="1">
                <a:solidFill>
                  <a:srgbClr val="C23323"/>
                </a:solidFill>
                <a:latin typeface="Times New Roman" panose="02020603050405020304" pitchFamily="18" charset="0"/>
                <a:cs typeface="Times New Roman" panose="02020603050405020304" pitchFamily="18" charset="0"/>
              </a:rPr>
              <a:t>tư</a:t>
            </a:r>
            <a:r>
              <a:rPr lang="en-US" sz="4400" b="1" dirty="0">
                <a:solidFill>
                  <a:srgbClr val="C23323"/>
                </a:solidFill>
                <a:latin typeface="Times New Roman" panose="02020603050405020304" pitchFamily="18" charset="0"/>
                <a:cs typeface="Times New Roman" panose="02020603050405020304" pitchFamily="18" charset="0"/>
              </a:rPr>
              <a:t> 16</a:t>
            </a:r>
          </a:p>
        </p:txBody>
      </p:sp>
      <p:sp>
        <p:nvSpPr>
          <p:cNvPr id="26" name="TextBox 26"/>
          <p:cNvSpPr txBox="1"/>
          <p:nvPr/>
        </p:nvSpPr>
        <p:spPr>
          <a:xfrm>
            <a:off x="12201378" y="2219421"/>
            <a:ext cx="5695789" cy="1727200"/>
          </a:xfrm>
          <a:prstGeom prst="rect">
            <a:avLst/>
          </a:prstGeom>
        </p:spPr>
        <p:txBody>
          <a:bodyPr lIns="0" tIns="0" rIns="0" bIns="0" rtlCol="0" anchor="t">
            <a:spAutoFit/>
          </a:bodyPr>
          <a:lstStyle/>
          <a:p>
            <a:pPr>
              <a:lnSpc>
                <a:spcPts val="3499"/>
              </a:lnSpc>
            </a:pPr>
            <a:r>
              <a:rPr lang="en-US" sz="2499" dirty="0" err="1">
                <a:solidFill>
                  <a:srgbClr val="496592"/>
                </a:solidFill>
                <a:latin typeface="Montserrat Bold"/>
              </a:rPr>
              <a:t>Thay</a:t>
            </a:r>
            <a:r>
              <a:rPr lang="en-US" sz="2499" dirty="0">
                <a:solidFill>
                  <a:srgbClr val="496592"/>
                </a:solidFill>
                <a:latin typeface="Montserrat Bold"/>
              </a:rPr>
              <a:t> </a:t>
            </a:r>
            <a:r>
              <a:rPr lang="en-US" sz="2499" dirty="0" err="1">
                <a:solidFill>
                  <a:srgbClr val="496592"/>
                </a:solidFill>
                <a:latin typeface="Montserrat Bold"/>
              </a:rPr>
              <a:t>thế</a:t>
            </a:r>
            <a:r>
              <a:rPr lang="en-US" sz="2499" dirty="0">
                <a:solidFill>
                  <a:srgbClr val="496592"/>
                </a:solidFill>
                <a:latin typeface="Montserrat Bold"/>
              </a:rPr>
              <a:t> </a:t>
            </a:r>
            <a:r>
              <a:rPr lang="en-US" sz="2499" dirty="0" err="1">
                <a:solidFill>
                  <a:srgbClr val="496592"/>
                </a:solidFill>
                <a:latin typeface="Montserrat Bold"/>
              </a:rPr>
              <a:t>Quyết</a:t>
            </a:r>
            <a:r>
              <a:rPr lang="en-US" sz="2499" dirty="0">
                <a:solidFill>
                  <a:srgbClr val="496592"/>
                </a:solidFill>
                <a:latin typeface="Montserrat Bold"/>
              </a:rPr>
              <a:t> </a:t>
            </a:r>
            <a:r>
              <a:rPr lang="en-US" sz="2499" dirty="0" err="1">
                <a:solidFill>
                  <a:srgbClr val="496592"/>
                </a:solidFill>
                <a:latin typeface="Montserrat Bold"/>
              </a:rPr>
              <a:t>định</a:t>
            </a:r>
            <a:r>
              <a:rPr lang="en-US" sz="2499" dirty="0">
                <a:solidFill>
                  <a:srgbClr val="496592"/>
                </a:solidFill>
                <a:latin typeface="Montserrat Bold"/>
              </a:rPr>
              <a:t> 01/2003/QĐ-BGDĐT </a:t>
            </a:r>
            <a:r>
              <a:rPr lang="en-US" sz="2499" dirty="0" err="1">
                <a:solidFill>
                  <a:srgbClr val="496592"/>
                </a:solidFill>
                <a:latin typeface="Montserrat Bold"/>
              </a:rPr>
              <a:t>ngày</a:t>
            </a:r>
            <a:r>
              <a:rPr lang="en-US" sz="2499" dirty="0">
                <a:solidFill>
                  <a:srgbClr val="496592"/>
                </a:solidFill>
                <a:latin typeface="Montserrat Bold"/>
              </a:rPr>
              <a:t> 02/01/2003 </a:t>
            </a:r>
            <a:r>
              <a:rPr lang="en-US" sz="2499" dirty="0" err="1">
                <a:solidFill>
                  <a:srgbClr val="496592"/>
                </a:solidFill>
                <a:latin typeface="Montserrat Bold"/>
              </a:rPr>
              <a:t>và</a:t>
            </a:r>
            <a:r>
              <a:rPr lang="en-US" sz="2499" dirty="0">
                <a:solidFill>
                  <a:srgbClr val="496592"/>
                </a:solidFill>
                <a:latin typeface="Montserrat Bold"/>
              </a:rPr>
              <a:t> </a:t>
            </a:r>
            <a:r>
              <a:rPr lang="en-US" sz="2499" dirty="0" err="1">
                <a:solidFill>
                  <a:srgbClr val="496592"/>
                </a:solidFill>
                <a:latin typeface="Montserrat Bold"/>
              </a:rPr>
              <a:t>Quyết</a:t>
            </a:r>
            <a:r>
              <a:rPr lang="en-US" sz="2499" dirty="0">
                <a:solidFill>
                  <a:srgbClr val="496592"/>
                </a:solidFill>
                <a:latin typeface="Montserrat Bold"/>
              </a:rPr>
              <a:t> </a:t>
            </a:r>
            <a:r>
              <a:rPr lang="en-US" sz="2499" dirty="0" err="1">
                <a:solidFill>
                  <a:srgbClr val="496592"/>
                </a:solidFill>
                <a:latin typeface="Montserrat Bold"/>
              </a:rPr>
              <a:t>định</a:t>
            </a:r>
            <a:r>
              <a:rPr lang="en-US" sz="2499" dirty="0">
                <a:solidFill>
                  <a:srgbClr val="496592"/>
                </a:solidFill>
                <a:latin typeface="Montserrat Bold"/>
              </a:rPr>
              <a:t> 01/2004/QĐ-BGDĐT </a:t>
            </a:r>
            <a:r>
              <a:rPr lang="en-US" sz="2499" dirty="0" err="1">
                <a:solidFill>
                  <a:srgbClr val="496592"/>
                </a:solidFill>
                <a:latin typeface="Montserrat Bold"/>
              </a:rPr>
              <a:t>ngày</a:t>
            </a:r>
            <a:r>
              <a:rPr lang="en-US" sz="2499" dirty="0">
                <a:solidFill>
                  <a:srgbClr val="496592"/>
                </a:solidFill>
                <a:latin typeface="Montserrat Bold"/>
              </a:rPr>
              <a:t> 29/01/2004</a:t>
            </a:r>
          </a:p>
        </p:txBody>
      </p:sp>
      <p:sp>
        <p:nvSpPr>
          <p:cNvPr id="27" name="TextBox 27"/>
          <p:cNvSpPr txBox="1"/>
          <p:nvPr/>
        </p:nvSpPr>
        <p:spPr>
          <a:xfrm>
            <a:off x="4509950" y="2479450"/>
            <a:ext cx="6626692" cy="1423467"/>
          </a:xfrm>
          <a:prstGeom prst="rect">
            <a:avLst/>
          </a:prstGeom>
        </p:spPr>
        <p:txBody>
          <a:bodyPr lIns="0" tIns="0" rIns="0" bIns="0" rtlCol="0" anchor="t">
            <a:spAutoFit/>
          </a:bodyPr>
          <a:lstStyle/>
          <a:p>
            <a:pPr algn="ctr">
              <a:lnSpc>
                <a:spcPts val="3694"/>
              </a:lnSpc>
            </a:pPr>
            <a:r>
              <a:rPr lang="en-US" sz="3600" b="1" dirty="0" err="1">
                <a:solidFill>
                  <a:srgbClr val="FFFFFF"/>
                </a:solidFill>
                <a:latin typeface="Arial" panose="020B0604020202020204" pitchFamily="34" charset="0"/>
                <a:cs typeface="Arial" panose="020B0604020202020204" pitchFamily="34" charset="0"/>
              </a:rPr>
              <a:t>Thay</a:t>
            </a:r>
            <a:r>
              <a:rPr lang="en-US" sz="3600" b="1" dirty="0">
                <a:solidFill>
                  <a:srgbClr val="FFFFFF"/>
                </a:solidFill>
                <a:latin typeface="Arial" panose="020B0604020202020204" pitchFamily="34" charset="0"/>
                <a:cs typeface="Arial" panose="020B0604020202020204" pitchFamily="34" charset="0"/>
              </a:rPr>
              <a:t> </a:t>
            </a:r>
            <a:r>
              <a:rPr lang="en-US" sz="3600" b="1" dirty="0" err="1">
                <a:solidFill>
                  <a:srgbClr val="FFFFFF"/>
                </a:solidFill>
                <a:latin typeface="Arial" panose="020B0604020202020204" pitchFamily="34" charset="0"/>
                <a:cs typeface="Arial" panose="020B0604020202020204" pitchFamily="34" charset="0"/>
              </a:rPr>
              <a:t>thế</a:t>
            </a:r>
            <a:r>
              <a:rPr lang="en-US" sz="3600" b="1" dirty="0">
                <a:solidFill>
                  <a:srgbClr val="FFFFFF"/>
                </a:solidFill>
                <a:latin typeface="Arial" panose="020B0604020202020204" pitchFamily="34" charset="0"/>
                <a:cs typeface="Arial" panose="020B0604020202020204" pitchFamily="34" charset="0"/>
              </a:rPr>
              <a:t> </a:t>
            </a:r>
            <a:r>
              <a:rPr lang="en-US" sz="3600" b="1" dirty="0" err="1">
                <a:solidFill>
                  <a:srgbClr val="FFFFFF"/>
                </a:solidFill>
                <a:latin typeface="Arial" panose="020B0604020202020204" pitchFamily="34" charset="0"/>
                <a:cs typeface="Arial" panose="020B0604020202020204" pitchFamily="34" charset="0"/>
              </a:rPr>
              <a:t>các</a:t>
            </a:r>
            <a:r>
              <a:rPr lang="en-US" sz="3600" b="1" dirty="0">
                <a:solidFill>
                  <a:srgbClr val="FFFFFF"/>
                </a:solidFill>
                <a:latin typeface="Arial" panose="020B0604020202020204" pitchFamily="34" charset="0"/>
                <a:cs typeface="Arial" panose="020B0604020202020204" pitchFamily="34" charset="0"/>
              </a:rPr>
              <a:t> </a:t>
            </a:r>
            <a:r>
              <a:rPr lang="en-US" sz="3600" b="1" dirty="0" err="1">
                <a:solidFill>
                  <a:srgbClr val="FFFFFF"/>
                </a:solidFill>
                <a:latin typeface="Arial" panose="020B0604020202020204" pitchFamily="34" charset="0"/>
                <a:cs typeface="Arial" panose="020B0604020202020204" pitchFamily="34" charset="0"/>
              </a:rPr>
              <a:t>văn</a:t>
            </a:r>
            <a:r>
              <a:rPr lang="en-US" sz="3600" b="1" dirty="0">
                <a:solidFill>
                  <a:srgbClr val="FFFFFF"/>
                </a:solidFill>
                <a:latin typeface="Arial" panose="020B0604020202020204" pitchFamily="34" charset="0"/>
                <a:cs typeface="Arial" panose="020B0604020202020204" pitchFamily="34" charset="0"/>
              </a:rPr>
              <a:t> </a:t>
            </a:r>
            <a:r>
              <a:rPr lang="en-US" sz="3600" b="1" dirty="0" err="1">
                <a:solidFill>
                  <a:srgbClr val="FFFFFF"/>
                </a:solidFill>
                <a:latin typeface="Arial" panose="020B0604020202020204" pitchFamily="34" charset="0"/>
                <a:cs typeface="Arial" panose="020B0604020202020204" pitchFamily="34" charset="0"/>
              </a:rPr>
              <a:t>bản</a:t>
            </a:r>
            <a:r>
              <a:rPr lang="en-US" sz="3600" b="1" dirty="0">
                <a:solidFill>
                  <a:srgbClr val="FFFFFF"/>
                </a:solidFill>
                <a:latin typeface="Arial" panose="020B0604020202020204" pitchFamily="34" charset="0"/>
                <a:cs typeface="Arial" panose="020B0604020202020204" pitchFamily="34" charset="0"/>
              </a:rPr>
              <a:t> </a:t>
            </a:r>
            <a:r>
              <a:rPr lang="en-US" sz="3600" b="1" dirty="0" err="1">
                <a:solidFill>
                  <a:srgbClr val="FFFFFF"/>
                </a:solidFill>
                <a:latin typeface="Arial" panose="020B0604020202020204" pitchFamily="34" charset="0"/>
                <a:cs typeface="Arial" panose="020B0604020202020204" pitchFamily="34" charset="0"/>
              </a:rPr>
              <a:t>quy</a:t>
            </a:r>
            <a:r>
              <a:rPr lang="en-US" sz="3600" b="1" dirty="0">
                <a:solidFill>
                  <a:srgbClr val="FFFFFF"/>
                </a:solidFill>
                <a:latin typeface="Arial" panose="020B0604020202020204" pitchFamily="34" charset="0"/>
                <a:cs typeface="Arial" panose="020B0604020202020204" pitchFamily="34" charset="0"/>
              </a:rPr>
              <a:t> </a:t>
            </a:r>
            <a:r>
              <a:rPr lang="en-US" sz="3600" b="1" dirty="0" err="1">
                <a:solidFill>
                  <a:srgbClr val="FFFFFF"/>
                </a:solidFill>
                <a:latin typeface="Arial" panose="020B0604020202020204" pitchFamily="34" charset="0"/>
                <a:cs typeface="Arial" panose="020B0604020202020204" pitchFamily="34" charset="0"/>
              </a:rPr>
              <a:t>phạm</a:t>
            </a:r>
            <a:r>
              <a:rPr lang="en-US" sz="3600" b="1" dirty="0">
                <a:solidFill>
                  <a:srgbClr val="FFFFFF"/>
                </a:solidFill>
                <a:latin typeface="Arial" panose="020B0604020202020204" pitchFamily="34" charset="0"/>
                <a:cs typeface="Arial" panose="020B0604020202020204" pitchFamily="34" charset="0"/>
              </a:rPr>
              <a:t> </a:t>
            </a:r>
            <a:r>
              <a:rPr lang="en-US" sz="3600" b="1" dirty="0" err="1">
                <a:solidFill>
                  <a:srgbClr val="FFFFFF"/>
                </a:solidFill>
                <a:latin typeface="Arial" panose="020B0604020202020204" pitchFamily="34" charset="0"/>
                <a:cs typeface="Arial" panose="020B0604020202020204" pitchFamily="34" charset="0"/>
              </a:rPr>
              <a:t>về</a:t>
            </a:r>
            <a:r>
              <a:rPr lang="en-US" sz="3600" b="1" dirty="0">
                <a:solidFill>
                  <a:srgbClr val="FFFFFF"/>
                </a:solidFill>
                <a:latin typeface="Arial" panose="020B0604020202020204" pitchFamily="34" charset="0"/>
                <a:cs typeface="Arial" panose="020B0604020202020204" pitchFamily="34" charset="0"/>
              </a:rPr>
              <a:t> </a:t>
            </a:r>
            <a:r>
              <a:rPr lang="en-US" sz="3600" b="1" dirty="0" err="1">
                <a:solidFill>
                  <a:srgbClr val="FFFFFF"/>
                </a:solidFill>
                <a:latin typeface="Arial" panose="020B0604020202020204" pitchFamily="34" charset="0"/>
                <a:cs typeface="Arial" panose="020B0604020202020204" pitchFamily="34" charset="0"/>
              </a:rPr>
              <a:t>tiêu</a:t>
            </a:r>
            <a:r>
              <a:rPr lang="en-US" sz="3600" b="1" dirty="0">
                <a:solidFill>
                  <a:srgbClr val="FFFFFF"/>
                </a:solidFill>
                <a:latin typeface="Arial" panose="020B0604020202020204" pitchFamily="34" charset="0"/>
                <a:cs typeface="Arial" panose="020B0604020202020204" pitchFamily="34" charset="0"/>
              </a:rPr>
              <a:t> </a:t>
            </a:r>
            <a:r>
              <a:rPr lang="en-US" sz="3600" b="1" dirty="0" err="1">
                <a:solidFill>
                  <a:srgbClr val="FFFFFF"/>
                </a:solidFill>
                <a:latin typeface="Arial" panose="020B0604020202020204" pitchFamily="34" charset="0"/>
                <a:cs typeface="Arial" panose="020B0604020202020204" pitchFamily="34" charset="0"/>
              </a:rPr>
              <a:t>chuẩn</a:t>
            </a:r>
            <a:r>
              <a:rPr lang="en-US" sz="3600" b="1" dirty="0">
                <a:solidFill>
                  <a:srgbClr val="FFFFFF"/>
                </a:solidFill>
                <a:latin typeface="Arial" panose="020B0604020202020204" pitchFamily="34" charset="0"/>
                <a:cs typeface="Arial" panose="020B0604020202020204" pitchFamily="34" charset="0"/>
              </a:rPr>
              <a:t> TVTH </a:t>
            </a:r>
          </a:p>
          <a:p>
            <a:pPr algn="ctr">
              <a:lnSpc>
                <a:spcPts val="3694"/>
              </a:lnSpc>
            </a:pPr>
            <a:r>
              <a:rPr lang="en-US" sz="3600" b="1" dirty="0">
                <a:solidFill>
                  <a:srgbClr val="FFFFFF"/>
                </a:solidFill>
                <a:latin typeface="Arial" panose="020B0604020202020204" pitchFamily="34" charset="0"/>
                <a:cs typeface="Arial" panose="020B0604020202020204" pitchFamily="34" charset="0"/>
              </a:rPr>
              <a:t>ban </a:t>
            </a:r>
            <a:r>
              <a:rPr lang="en-US" sz="3600" b="1" dirty="0" err="1">
                <a:solidFill>
                  <a:srgbClr val="FFFFFF"/>
                </a:solidFill>
                <a:latin typeface="Arial" panose="020B0604020202020204" pitchFamily="34" charset="0"/>
                <a:cs typeface="Arial" panose="020B0604020202020204" pitchFamily="34" charset="0"/>
              </a:rPr>
              <a:t>hành</a:t>
            </a:r>
            <a:r>
              <a:rPr lang="en-US" sz="3600" b="1" dirty="0">
                <a:solidFill>
                  <a:srgbClr val="FFFFFF"/>
                </a:solidFill>
                <a:latin typeface="Arial" panose="020B0604020202020204" pitchFamily="34" charset="0"/>
                <a:cs typeface="Arial" panose="020B0604020202020204" pitchFamily="34" charset="0"/>
              </a:rPr>
              <a:t> </a:t>
            </a:r>
            <a:r>
              <a:rPr lang="en-US" sz="3600" b="1" dirty="0" err="1">
                <a:solidFill>
                  <a:srgbClr val="FFFFFF"/>
                </a:solidFill>
                <a:latin typeface="Arial" panose="020B0604020202020204" pitchFamily="34" charset="0"/>
                <a:cs typeface="Arial" panose="020B0604020202020204" pitchFamily="34" charset="0"/>
              </a:rPr>
              <a:t>trước</a:t>
            </a:r>
            <a:r>
              <a:rPr lang="en-US" sz="3600" b="1" dirty="0">
                <a:solidFill>
                  <a:srgbClr val="FFFFFF"/>
                </a:solidFill>
                <a:latin typeface="Arial" panose="020B0604020202020204" pitchFamily="34" charset="0"/>
                <a:cs typeface="Arial" panose="020B0604020202020204" pitchFamily="34" charset="0"/>
              </a:rPr>
              <a:t> </a:t>
            </a:r>
            <a:r>
              <a:rPr lang="en-US" sz="3600" b="1" dirty="0" err="1">
                <a:solidFill>
                  <a:srgbClr val="FFFFFF"/>
                </a:solidFill>
                <a:latin typeface="Arial" panose="020B0604020202020204" pitchFamily="34" charset="0"/>
                <a:cs typeface="Arial" panose="020B0604020202020204" pitchFamily="34" charset="0"/>
              </a:rPr>
              <a:t>đó</a:t>
            </a:r>
            <a:endParaRPr lang="en-US" sz="3600" b="1" dirty="0">
              <a:solidFill>
                <a:srgbClr val="FFFFFF"/>
              </a:solidFill>
              <a:latin typeface="Arial" panose="020B0604020202020204" pitchFamily="34" charset="0"/>
              <a:cs typeface="Arial" panose="020B0604020202020204" pitchFamily="34" charset="0"/>
            </a:endParaRPr>
          </a:p>
        </p:txBody>
      </p:sp>
      <p:sp>
        <p:nvSpPr>
          <p:cNvPr id="28" name="TextBox 28"/>
          <p:cNvSpPr txBox="1"/>
          <p:nvPr/>
        </p:nvSpPr>
        <p:spPr>
          <a:xfrm>
            <a:off x="4762208" y="5072481"/>
            <a:ext cx="6120085" cy="948978"/>
          </a:xfrm>
          <a:prstGeom prst="rect">
            <a:avLst/>
          </a:prstGeom>
        </p:spPr>
        <p:txBody>
          <a:bodyPr lIns="0" tIns="0" rIns="0" bIns="0" rtlCol="0" anchor="t">
            <a:spAutoFit/>
          </a:bodyPr>
          <a:lstStyle/>
          <a:p>
            <a:pPr>
              <a:lnSpc>
                <a:spcPts val="3694"/>
              </a:lnSpc>
            </a:pPr>
            <a:r>
              <a:rPr lang="en-US" sz="3240" b="1" dirty="0" err="1">
                <a:solidFill>
                  <a:srgbClr val="FFFFFF"/>
                </a:solidFill>
                <a:latin typeface="Montserrat Classic"/>
              </a:rPr>
              <a:t>Thay</a:t>
            </a:r>
            <a:r>
              <a:rPr lang="en-US" sz="3240" b="1" dirty="0">
                <a:solidFill>
                  <a:srgbClr val="FFFFFF"/>
                </a:solidFill>
                <a:latin typeface="Montserrat Classic"/>
              </a:rPr>
              <a:t> </a:t>
            </a:r>
            <a:r>
              <a:rPr lang="en-US" sz="3240" b="1" dirty="0" err="1">
                <a:solidFill>
                  <a:srgbClr val="FFFFFF"/>
                </a:solidFill>
                <a:latin typeface="Montserrat Classic"/>
              </a:rPr>
              <a:t>đổi</a:t>
            </a:r>
            <a:r>
              <a:rPr lang="en-US" sz="3240" b="1" dirty="0">
                <a:solidFill>
                  <a:srgbClr val="FFFFFF"/>
                </a:solidFill>
                <a:latin typeface="Montserrat Classic"/>
              </a:rPr>
              <a:t> </a:t>
            </a:r>
            <a:r>
              <a:rPr lang="en-US" sz="3240" b="1" dirty="0" err="1">
                <a:solidFill>
                  <a:srgbClr val="FFFFFF"/>
                </a:solidFill>
                <a:latin typeface="Montserrat Classic"/>
              </a:rPr>
              <a:t>về</a:t>
            </a:r>
            <a:r>
              <a:rPr lang="en-US" sz="3240" b="1" dirty="0">
                <a:solidFill>
                  <a:srgbClr val="FFFFFF"/>
                </a:solidFill>
                <a:latin typeface="Montserrat Classic"/>
              </a:rPr>
              <a:t> </a:t>
            </a:r>
            <a:r>
              <a:rPr lang="en-US" sz="3240" b="1" dirty="0" err="1">
                <a:solidFill>
                  <a:srgbClr val="FFFFFF"/>
                </a:solidFill>
                <a:latin typeface="Montserrat Classic"/>
              </a:rPr>
              <a:t>các</a:t>
            </a:r>
            <a:r>
              <a:rPr lang="en-US" sz="3240" b="1" dirty="0">
                <a:solidFill>
                  <a:srgbClr val="FFFFFF"/>
                </a:solidFill>
                <a:latin typeface="Montserrat Classic"/>
              </a:rPr>
              <a:t> </a:t>
            </a:r>
            <a:r>
              <a:rPr lang="en-US" sz="3240" b="1" dirty="0" err="1">
                <a:solidFill>
                  <a:srgbClr val="FFFFFF"/>
                </a:solidFill>
                <a:latin typeface="Montserrat Classic"/>
              </a:rPr>
              <a:t>định</a:t>
            </a:r>
            <a:r>
              <a:rPr lang="en-US" sz="3240" b="1" dirty="0">
                <a:solidFill>
                  <a:srgbClr val="FFFFFF"/>
                </a:solidFill>
                <a:latin typeface="Montserrat Classic"/>
              </a:rPr>
              <a:t> </a:t>
            </a:r>
            <a:r>
              <a:rPr lang="en-US" sz="3240" b="1" dirty="0" err="1">
                <a:solidFill>
                  <a:srgbClr val="FFFFFF"/>
                </a:solidFill>
                <a:latin typeface="Montserrat Classic"/>
              </a:rPr>
              <a:t>mức</a:t>
            </a:r>
            <a:r>
              <a:rPr lang="en-US" sz="3240" b="1" dirty="0">
                <a:solidFill>
                  <a:srgbClr val="FFFFFF"/>
                </a:solidFill>
                <a:latin typeface="Montserrat Classic"/>
              </a:rPr>
              <a:t> </a:t>
            </a:r>
            <a:r>
              <a:rPr lang="en-US" sz="3240" b="1" dirty="0" err="1">
                <a:solidFill>
                  <a:srgbClr val="FFFFFF"/>
                </a:solidFill>
                <a:latin typeface="Montserrat Classic"/>
              </a:rPr>
              <a:t>tiêu</a:t>
            </a:r>
            <a:r>
              <a:rPr lang="en-US" sz="3240" b="1" dirty="0">
                <a:solidFill>
                  <a:srgbClr val="FFFFFF"/>
                </a:solidFill>
                <a:latin typeface="Montserrat Classic"/>
              </a:rPr>
              <a:t> </a:t>
            </a:r>
            <a:r>
              <a:rPr lang="en-US" sz="3240" b="1" dirty="0" err="1">
                <a:solidFill>
                  <a:srgbClr val="FFFFFF"/>
                </a:solidFill>
                <a:latin typeface="Montserrat Classic"/>
              </a:rPr>
              <a:t>chuẩn</a:t>
            </a:r>
            <a:r>
              <a:rPr lang="en-US" sz="3240" b="1" dirty="0">
                <a:solidFill>
                  <a:srgbClr val="FFFFFF"/>
                </a:solidFill>
                <a:latin typeface="Montserrat Classic"/>
              </a:rPr>
              <a:t> </a:t>
            </a:r>
            <a:r>
              <a:rPr lang="en-US" sz="3240" b="1" dirty="0" err="1">
                <a:solidFill>
                  <a:srgbClr val="FFFFFF"/>
                </a:solidFill>
                <a:latin typeface="Montserrat Classic"/>
              </a:rPr>
              <a:t>và</a:t>
            </a:r>
            <a:r>
              <a:rPr lang="en-US" sz="3240" b="1" dirty="0">
                <a:solidFill>
                  <a:srgbClr val="FFFFFF"/>
                </a:solidFill>
                <a:latin typeface="Montserrat Classic"/>
              </a:rPr>
              <a:t> </a:t>
            </a:r>
            <a:r>
              <a:rPr lang="en-US" sz="3240" b="1" dirty="0" err="1">
                <a:solidFill>
                  <a:srgbClr val="FFFFFF"/>
                </a:solidFill>
                <a:latin typeface="Montserrat Classic"/>
              </a:rPr>
              <a:t>mức</a:t>
            </a:r>
            <a:r>
              <a:rPr lang="en-US" sz="3240" b="1" dirty="0">
                <a:solidFill>
                  <a:srgbClr val="FFFFFF"/>
                </a:solidFill>
                <a:latin typeface="Montserrat Classic"/>
              </a:rPr>
              <a:t> </a:t>
            </a:r>
            <a:r>
              <a:rPr lang="en-US" sz="3240" b="1" dirty="0" err="1">
                <a:solidFill>
                  <a:srgbClr val="FFFFFF"/>
                </a:solidFill>
                <a:latin typeface="Montserrat Classic"/>
              </a:rPr>
              <a:t>độ</a:t>
            </a:r>
            <a:r>
              <a:rPr lang="en-US" sz="3240" b="1" dirty="0">
                <a:solidFill>
                  <a:srgbClr val="FFFFFF"/>
                </a:solidFill>
                <a:latin typeface="Montserrat Classic"/>
              </a:rPr>
              <a:t> </a:t>
            </a:r>
            <a:r>
              <a:rPr lang="en-US" sz="3240" b="1" dirty="0" err="1">
                <a:solidFill>
                  <a:srgbClr val="FFFFFF"/>
                </a:solidFill>
                <a:latin typeface="Montserrat Classic"/>
              </a:rPr>
              <a:t>đánh</a:t>
            </a:r>
            <a:r>
              <a:rPr lang="en-US" sz="3240" b="1" dirty="0">
                <a:solidFill>
                  <a:srgbClr val="FFFFFF"/>
                </a:solidFill>
                <a:latin typeface="Montserrat Classic"/>
              </a:rPr>
              <a:t> </a:t>
            </a:r>
            <a:r>
              <a:rPr lang="en-US" sz="3240" b="1" dirty="0" err="1">
                <a:solidFill>
                  <a:srgbClr val="FFFFFF"/>
                </a:solidFill>
                <a:latin typeface="Montserrat Classic"/>
              </a:rPr>
              <a:t>giá</a:t>
            </a:r>
            <a:endParaRPr lang="en-US" sz="3240" b="1" dirty="0">
              <a:solidFill>
                <a:srgbClr val="FFFFFF"/>
              </a:solidFill>
              <a:latin typeface="Montserrat Classic"/>
            </a:endParaRPr>
          </a:p>
        </p:txBody>
      </p:sp>
      <p:sp>
        <p:nvSpPr>
          <p:cNvPr id="29" name="TextBox 29"/>
          <p:cNvSpPr txBox="1"/>
          <p:nvPr/>
        </p:nvSpPr>
        <p:spPr>
          <a:xfrm>
            <a:off x="4858851" y="7287403"/>
            <a:ext cx="6023442" cy="1423467"/>
          </a:xfrm>
          <a:prstGeom prst="rect">
            <a:avLst/>
          </a:prstGeom>
        </p:spPr>
        <p:txBody>
          <a:bodyPr lIns="0" tIns="0" rIns="0" bIns="0" rtlCol="0" anchor="t">
            <a:spAutoFit/>
          </a:bodyPr>
          <a:lstStyle/>
          <a:p>
            <a:pPr>
              <a:lnSpc>
                <a:spcPts val="3694"/>
              </a:lnSpc>
            </a:pPr>
            <a:r>
              <a:rPr lang="en-US" sz="3240" b="1" dirty="0" err="1">
                <a:solidFill>
                  <a:srgbClr val="FFFFFF"/>
                </a:solidFill>
                <a:latin typeface="Montserrat Classic"/>
              </a:rPr>
              <a:t>Xuất</a:t>
            </a:r>
            <a:r>
              <a:rPr lang="en-US" sz="3240" b="1" dirty="0">
                <a:solidFill>
                  <a:srgbClr val="FFFFFF"/>
                </a:solidFill>
                <a:latin typeface="Montserrat Classic"/>
              </a:rPr>
              <a:t> </a:t>
            </a:r>
            <a:r>
              <a:rPr lang="en-US" sz="3240" b="1" dirty="0" err="1">
                <a:solidFill>
                  <a:srgbClr val="FFFFFF"/>
                </a:solidFill>
                <a:latin typeface="Montserrat Classic"/>
              </a:rPr>
              <a:t>hiện</a:t>
            </a:r>
            <a:r>
              <a:rPr lang="en-US" sz="3240" b="1" dirty="0">
                <a:solidFill>
                  <a:srgbClr val="FFFFFF"/>
                </a:solidFill>
                <a:latin typeface="Montserrat Classic"/>
              </a:rPr>
              <a:t> </a:t>
            </a:r>
            <a:r>
              <a:rPr lang="en-US" sz="3240" b="1" dirty="0" err="1">
                <a:solidFill>
                  <a:srgbClr val="FFFFFF"/>
                </a:solidFill>
                <a:latin typeface="Montserrat Classic"/>
              </a:rPr>
              <a:t>những</a:t>
            </a:r>
            <a:r>
              <a:rPr lang="en-US" sz="3240" b="1" dirty="0">
                <a:solidFill>
                  <a:srgbClr val="FFFFFF"/>
                </a:solidFill>
                <a:latin typeface="Montserrat Classic"/>
              </a:rPr>
              <a:t> </a:t>
            </a:r>
            <a:r>
              <a:rPr lang="en-US" sz="3240" b="1" dirty="0" err="1">
                <a:solidFill>
                  <a:srgbClr val="FFFFFF"/>
                </a:solidFill>
                <a:latin typeface="Montserrat Classic"/>
              </a:rPr>
              <a:t>tiêu</a:t>
            </a:r>
            <a:r>
              <a:rPr lang="en-US" sz="3240" b="1" dirty="0">
                <a:solidFill>
                  <a:srgbClr val="FFFFFF"/>
                </a:solidFill>
                <a:latin typeface="Montserrat Classic"/>
              </a:rPr>
              <a:t> </a:t>
            </a:r>
            <a:r>
              <a:rPr lang="en-US" sz="3240" b="1" dirty="0" err="1">
                <a:solidFill>
                  <a:srgbClr val="FFFFFF"/>
                </a:solidFill>
                <a:latin typeface="Montserrat Classic"/>
              </a:rPr>
              <a:t>chuẩn</a:t>
            </a:r>
            <a:r>
              <a:rPr lang="en-US" sz="3240" b="1" dirty="0">
                <a:solidFill>
                  <a:srgbClr val="FFFFFF"/>
                </a:solidFill>
                <a:latin typeface="Montserrat Classic"/>
              </a:rPr>
              <a:t> </a:t>
            </a:r>
            <a:r>
              <a:rPr lang="en-US" sz="3240" b="1" dirty="0" err="1">
                <a:solidFill>
                  <a:srgbClr val="FFFFFF"/>
                </a:solidFill>
                <a:latin typeface="Montserrat Classic"/>
              </a:rPr>
              <a:t>mới</a:t>
            </a:r>
            <a:r>
              <a:rPr lang="en-US" sz="3240" b="1" dirty="0">
                <a:solidFill>
                  <a:srgbClr val="FFFFFF"/>
                </a:solidFill>
                <a:latin typeface="Montserrat Classic"/>
              </a:rPr>
              <a:t>, </a:t>
            </a:r>
            <a:r>
              <a:rPr lang="en-US" sz="3240" b="1" dirty="0" err="1">
                <a:solidFill>
                  <a:srgbClr val="FFFFFF"/>
                </a:solidFill>
                <a:latin typeface="Montserrat Classic"/>
              </a:rPr>
              <a:t>thuật</a:t>
            </a:r>
            <a:r>
              <a:rPr lang="en-US" sz="3240" b="1" dirty="0">
                <a:solidFill>
                  <a:srgbClr val="FFFFFF"/>
                </a:solidFill>
                <a:latin typeface="Montserrat Classic"/>
              </a:rPr>
              <a:t> </a:t>
            </a:r>
            <a:r>
              <a:rPr lang="en-US" sz="3240" b="1" dirty="0" err="1">
                <a:solidFill>
                  <a:srgbClr val="FFFFFF"/>
                </a:solidFill>
                <a:latin typeface="Montserrat Classic"/>
              </a:rPr>
              <a:t>ngữ</a:t>
            </a:r>
            <a:r>
              <a:rPr lang="en-US" sz="3240" b="1" dirty="0">
                <a:solidFill>
                  <a:srgbClr val="FFFFFF"/>
                </a:solidFill>
                <a:latin typeface="Montserrat Classic"/>
              </a:rPr>
              <a:t> </a:t>
            </a:r>
            <a:r>
              <a:rPr lang="en-US" sz="3240" b="1" dirty="0" err="1">
                <a:solidFill>
                  <a:srgbClr val="FFFFFF"/>
                </a:solidFill>
                <a:latin typeface="Montserrat Classic"/>
              </a:rPr>
              <a:t>mới</a:t>
            </a:r>
            <a:r>
              <a:rPr lang="en-US" sz="3240" b="1" dirty="0">
                <a:solidFill>
                  <a:srgbClr val="FFFFFF"/>
                </a:solidFill>
                <a:latin typeface="Montserrat Classic"/>
              </a:rPr>
              <a:t> </a:t>
            </a:r>
            <a:r>
              <a:rPr lang="en-US" sz="3240" b="1" dirty="0" err="1">
                <a:solidFill>
                  <a:srgbClr val="FFFFFF"/>
                </a:solidFill>
                <a:latin typeface="Montserrat Classic"/>
              </a:rPr>
              <a:t>trong</a:t>
            </a:r>
            <a:r>
              <a:rPr lang="en-US" sz="3240" b="1" dirty="0">
                <a:solidFill>
                  <a:srgbClr val="FFFFFF"/>
                </a:solidFill>
                <a:latin typeface="Montserrat Classic"/>
              </a:rPr>
              <a:t> </a:t>
            </a:r>
            <a:r>
              <a:rPr lang="en-US" sz="3240" b="1" dirty="0" err="1">
                <a:solidFill>
                  <a:srgbClr val="FFFFFF"/>
                </a:solidFill>
                <a:latin typeface="Montserrat Classic"/>
              </a:rPr>
              <a:t>đánh</a:t>
            </a:r>
            <a:r>
              <a:rPr lang="en-US" sz="3240" b="1" dirty="0">
                <a:solidFill>
                  <a:srgbClr val="FFFFFF"/>
                </a:solidFill>
                <a:latin typeface="Montserrat Classic"/>
              </a:rPr>
              <a:t> </a:t>
            </a:r>
            <a:r>
              <a:rPr lang="en-US" sz="3240" b="1" dirty="0" err="1">
                <a:solidFill>
                  <a:srgbClr val="FFFFFF"/>
                </a:solidFill>
                <a:latin typeface="Montserrat Classic"/>
              </a:rPr>
              <a:t>giá</a:t>
            </a:r>
            <a:endParaRPr lang="en-US" sz="3240" b="1" dirty="0">
              <a:solidFill>
                <a:srgbClr val="FFFFFF"/>
              </a:solidFill>
              <a:latin typeface="Montserrat Classic"/>
            </a:endParaRPr>
          </a:p>
        </p:txBody>
      </p:sp>
      <p:sp>
        <p:nvSpPr>
          <p:cNvPr id="30" name="TextBox 30"/>
          <p:cNvSpPr txBox="1"/>
          <p:nvPr/>
        </p:nvSpPr>
        <p:spPr>
          <a:xfrm>
            <a:off x="12201378" y="4724967"/>
            <a:ext cx="5695789" cy="2165350"/>
          </a:xfrm>
          <a:prstGeom prst="rect">
            <a:avLst/>
          </a:prstGeom>
        </p:spPr>
        <p:txBody>
          <a:bodyPr lIns="0" tIns="0" rIns="0" bIns="0" rtlCol="0" anchor="t">
            <a:spAutoFit/>
          </a:bodyPr>
          <a:lstStyle/>
          <a:p>
            <a:pPr>
              <a:lnSpc>
                <a:spcPts val="3499"/>
              </a:lnSpc>
            </a:pPr>
            <a:r>
              <a:rPr lang="en-US" sz="2499" dirty="0" err="1">
                <a:solidFill>
                  <a:srgbClr val="496592"/>
                </a:solidFill>
                <a:latin typeface="Montserrat Bold"/>
              </a:rPr>
              <a:t>Điều</a:t>
            </a:r>
            <a:r>
              <a:rPr lang="en-US" sz="2499" dirty="0">
                <a:solidFill>
                  <a:srgbClr val="496592"/>
                </a:solidFill>
                <a:latin typeface="Montserrat Bold"/>
              </a:rPr>
              <a:t> </a:t>
            </a:r>
            <a:r>
              <a:rPr lang="en-US" sz="2499" dirty="0" err="1">
                <a:solidFill>
                  <a:srgbClr val="496592"/>
                </a:solidFill>
                <a:latin typeface="Montserrat Bold"/>
              </a:rPr>
              <a:t>chỉnh</a:t>
            </a:r>
            <a:r>
              <a:rPr lang="en-US" sz="2499" dirty="0">
                <a:solidFill>
                  <a:srgbClr val="496592"/>
                </a:solidFill>
                <a:latin typeface="Montserrat Bold"/>
              </a:rPr>
              <a:t> </a:t>
            </a:r>
            <a:r>
              <a:rPr lang="en-US" sz="2499" dirty="0" err="1">
                <a:solidFill>
                  <a:srgbClr val="496592"/>
                </a:solidFill>
                <a:latin typeface="Montserrat Bold"/>
              </a:rPr>
              <a:t>về</a:t>
            </a:r>
            <a:r>
              <a:rPr lang="en-US" sz="2499" dirty="0">
                <a:solidFill>
                  <a:srgbClr val="496592"/>
                </a:solidFill>
                <a:latin typeface="Montserrat Bold"/>
              </a:rPr>
              <a:t> </a:t>
            </a:r>
            <a:r>
              <a:rPr lang="en-US" sz="2499" dirty="0" err="1">
                <a:solidFill>
                  <a:srgbClr val="496592"/>
                </a:solidFill>
                <a:latin typeface="Montserrat Bold"/>
              </a:rPr>
              <a:t>các</a:t>
            </a:r>
            <a:r>
              <a:rPr lang="en-US" sz="2499" dirty="0">
                <a:solidFill>
                  <a:srgbClr val="496592"/>
                </a:solidFill>
                <a:latin typeface="Montserrat Bold"/>
              </a:rPr>
              <a:t> </a:t>
            </a:r>
            <a:r>
              <a:rPr lang="en-US" sz="2499" dirty="0" err="1">
                <a:solidFill>
                  <a:srgbClr val="496592"/>
                </a:solidFill>
                <a:latin typeface="Montserrat Bold"/>
              </a:rPr>
              <a:t>thông</a:t>
            </a:r>
            <a:r>
              <a:rPr lang="en-US" sz="2499" dirty="0">
                <a:solidFill>
                  <a:srgbClr val="496592"/>
                </a:solidFill>
                <a:latin typeface="Montserrat Bold"/>
              </a:rPr>
              <a:t> </a:t>
            </a:r>
            <a:r>
              <a:rPr lang="en-US" sz="2499" dirty="0" err="1">
                <a:solidFill>
                  <a:srgbClr val="496592"/>
                </a:solidFill>
                <a:latin typeface="Montserrat Bold"/>
              </a:rPr>
              <a:t>số</a:t>
            </a:r>
            <a:r>
              <a:rPr lang="en-US" sz="2499" dirty="0">
                <a:solidFill>
                  <a:srgbClr val="496592"/>
                </a:solidFill>
                <a:latin typeface="Montserrat Bold"/>
              </a:rPr>
              <a:t> </a:t>
            </a:r>
            <a:r>
              <a:rPr lang="en-US" sz="2499" dirty="0" err="1">
                <a:solidFill>
                  <a:srgbClr val="496592"/>
                </a:solidFill>
                <a:latin typeface="Montserrat Bold"/>
              </a:rPr>
              <a:t>điều</a:t>
            </a:r>
            <a:r>
              <a:rPr lang="en-US" sz="2499" dirty="0">
                <a:solidFill>
                  <a:srgbClr val="496592"/>
                </a:solidFill>
                <a:latin typeface="Montserrat Bold"/>
              </a:rPr>
              <a:t> </a:t>
            </a:r>
            <a:r>
              <a:rPr lang="en-US" sz="2499" dirty="0" err="1">
                <a:solidFill>
                  <a:srgbClr val="496592"/>
                </a:solidFill>
                <a:latin typeface="Montserrat Bold"/>
              </a:rPr>
              <a:t>kiện</a:t>
            </a:r>
            <a:r>
              <a:rPr lang="en-US" sz="2499" dirty="0">
                <a:solidFill>
                  <a:srgbClr val="496592"/>
                </a:solidFill>
                <a:latin typeface="Montserrat Bold"/>
              </a:rPr>
              <a:t> </a:t>
            </a:r>
            <a:r>
              <a:rPr lang="en-US" sz="2499" dirty="0" err="1">
                <a:solidFill>
                  <a:srgbClr val="496592"/>
                </a:solidFill>
                <a:latin typeface="Montserrat Bold"/>
              </a:rPr>
              <a:t>trong</a:t>
            </a:r>
            <a:r>
              <a:rPr lang="en-US" sz="2499" dirty="0">
                <a:solidFill>
                  <a:srgbClr val="496592"/>
                </a:solidFill>
                <a:latin typeface="Montserrat Bold"/>
              </a:rPr>
              <a:t> </a:t>
            </a:r>
            <a:r>
              <a:rPr lang="en-US" sz="2499" dirty="0" err="1">
                <a:solidFill>
                  <a:srgbClr val="496592"/>
                </a:solidFill>
                <a:latin typeface="Montserrat Bold"/>
              </a:rPr>
              <a:t>mục</a:t>
            </a:r>
            <a:r>
              <a:rPr lang="en-US" sz="2499" dirty="0">
                <a:solidFill>
                  <a:srgbClr val="496592"/>
                </a:solidFill>
                <a:latin typeface="Montserrat Bold"/>
              </a:rPr>
              <a:t> </a:t>
            </a:r>
            <a:r>
              <a:rPr lang="en-US" sz="2499" dirty="0" err="1">
                <a:solidFill>
                  <a:srgbClr val="496592"/>
                </a:solidFill>
                <a:latin typeface="Montserrat Bold"/>
              </a:rPr>
              <a:t>vốn</a:t>
            </a:r>
            <a:r>
              <a:rPr lang="en-US" sz="2499" dirty="0">
                <a:solidFill>
                  <a:srgbClr val="496592"/>
                </a:solidFill>
                <a:latin typeface="Montserrat Bold"/>
              </a:rPr>
              <a:t> </a:t>
            </a:r>
            <a:r>
              <a:rPr lang="en-US" sz="2499" dirty="0" err="1">
                <a:solidFill>
                  <a:srgbClr val="496592"/>
                </a:solidFill>
                <a:latin typeface="Montserrat Bold"/>
              </a:rPr>
              <a:t>tài</a:t>
            </a:r>
            <a:r>
              <a:rPr lang="en-US" sz="2499" dirty="0">
                <a:solidFill>
                  <a:srgbClr val="496592"/>
                </a:solidFill>
                <a:latin typeface="Montserrat Bold"/>
              </a:rPr>
              <a:t> </a:t>
            </a:r>
            <a:r>
              <a:rPr lang="en-US" sz="2499" dirty="0" err="1">
                <a:solidFill>
                  <a:srgbClr val="496592"/>
                </a:solidFill>
                <a:latin typeface="Montserrat Bold"/>
              </a:rPr>
              <a:t>liệu</a:t>
            </a:r>
            <a:r>
              <a:rPr lang="en-US" sz="2499" dirty="0">
                <a:solidFill>
                  <a:srgbClr val="496592"/>
                </a:solidFill>
                <a:latin typeface="Montserrat Bold"/>
              </a:rPr>
              <a:t>, CSVC, </a:t>
            </a:r>
            <a:r>
              <a:rPr lang="en-US" sz="2499" dirty="0" err="1">
                <a:solidFill>
                  <a:srgbClr val="496592"/>
                </a:solidFill>
                <a:latin typeface="Montserrat Bold"/>
              </a:rPr>
              <a:t>tài</a:t>
            </a:r>
            <a:r>
              <a:rPr lang="en-US" sz="2499" dirty="0">
                <a:solidFill>
                  <a:srgbClr val="496592"/>
                </a:solidFill>
                <a:latin typeface="Montserrat Bold"/>
              </a:rPr>
              <a:t> </a:t>
            </a:r>
            <a:r>
              <a:rPr lang="en-US" sz="2499" dirty="0" err="1">
                <a:solidFill>
                  <a:srgbClr val="496592"/>
                </a:solidFill>
                <a:latin typeface="Montserrat Bold"/>
              </a:rPr>
              <a:t>chính</a:t>
            </a:r>
            <a:r>
              <a:rPr lang="en-US" sz="2499" dirty="0">
                <a:solidFill>
                  <a:srgbClr val="496592"/>
                </a:solidFill>
                <a:latin typeface="Montserrat Bold"/>
              </a:rPr>
              <a:t>. </a:t>
            </a:r>
            <a:r>
              <a:rPr lang="en-US" sz="2499" dirty="0" err="1">
                <a:solidFill>
                  <a:srgbClr val="496592"/>
                </a:solidFill>
                <a:latin typeface="Montserrat Bold"/>
              </a:rPr>
              <a:t>Từ</a:t>
            </a:r>
            <a:r>
              <a:rPr lang="en-US" sz="2499" dirty="0">
                <a:solidFill>
                  <a:srgbClr val="496592"/>
                </a:solidFill>
                <a:latin typeface="Montserrat Bold"/>
              </a:rPr>
              <a:t> </a:t>
            </a:r>
            <a:r>
              <a:rPr lang="en-US" sz="2499" dirty="0" err="1">
                <a:solidFill>
                  <a:srgbClr val="496592"/>
                </a:solidFill>
                <a:latin typeface="Montserrat Bold"/>
              </a:rPr>
              <a:t>công</a:t>
            </a:r>
            <a:r>
              <a:rPr lang="en-US" sz="2499" dirty="0">
                <a:solidFill>
                  <a:srgbClr val="496592"/>
                </a:solidFill>
                <a:latin typeface="Montserrat Bold"/>
              </a:rPr>
              <a:t> </a:t>
            </a:r>
            <a:r>
              <a:rPr lang="en-US" sz="2499" dirty="0" err="1">
                <a:solidFill>
                  <a:srgbClr val="496592"/>
                </a:solidFill>
                <a:latin typeface="Montserrat Bold"/>
              </a:rPr>
              <a:t>nhận</a:t>
            </a:r>
            <a:r>
              <a:rPr lang="en-US" sz="2499" dirty="0">
                <a:solidFill>
                  <a:srgbClr val="496592"/>
                </a:solidFill>
                <a:latin typeface="Montserrat Bold"/>
              </a:rPr>
              <a:t> 3 </a:t>
            </a:r>
            <a:r>
              <a:rPr lang="en-US" sz="2499" dirty="0" err="1">
                <a:solidFill>
                  <a:srgbClr val="496592"/>
                </a:solidFill>
                <a:latin typeface="Montserrat Bold"/>
              </a:rPr>
              <a:t>danh</a:t>
            </a:r>
            <a:r>
              <a:rPr lang="en-US" sz="2499" dirty="0">
                <a:solidFill>
                  <a:srgbClr val="496592"/>
                </a:solidFill>
                <a:latin typeface="Montserrat Bold"/>
              </a:rPr>
              <a:t> </a:t>
            </a:r>
            <a:r>
              <a:rPr lang="en-US" sz="2499" dirty="0" err="1">
                <a:solidFill>
                  <a:srgbClr val="496592"/>
                </a:solidFill>
                <a:latin typeface="Montserrat Bold"/>
              </a:rPr>
              <a:t>hiệu</a:t>
            </a:r>
            <a:r>
              <a:rPr lang="en-US" sz="2499" dirty="0">
                <a:solidFill>
                  <a:srgbClr val="496592"/>
                </a:solidFill>
                <a:latin typeface="Montserrat Bold"/>
              </a:rPr>
              <a:t> </a:t>
            </a:r>
            <a:r>
              <a:rPr lang="en-US" sz="2499" dirty="0" err="1">
                <a:solidFill>
                  <a:srgbClr val="496592"/>
                </a:solidFill>
                <a:latin typeface="Montserrat Bold"/>
              </a:rPr>
              <a:t>thư</a:t>
            </a:r>
            <a:r>
              <a:rPr lang="en-US" sz="2499" dirty="0">
                <a:solidFill>
                  <a:srgbClr val="496592"/>
                </a:solidFill>
                <a:latin typeface="Montserrat Bold"/>
              </a:rPr>
              <a:t> </a:t>
            </a:r>
            <a:r>
              <a:rPr lang="en-US" sz="2499" dirty="0" err="1">
                <a:solidFill>
                  <a:srgbClr val="496592"/>
                </a:solidFill>
                <a:latin typeface="Montserrat Bold"/>
              </a:rPr>
              <a:t>viện</a:t>
            </a:r>
            <a:r>
              <a:rPr lang="en-US" sz="2499" dirty="0">
                <a:solidFill>
                  <a:srgbClr val="496592"/>
                </a:solidFill>
                <a:latin typeface="Montserrat Bold"/>
              </a:rPr>
              <a:t> </a:t>
            </a:r>
            <a:r>
              <a:rPr lang="en-US" sz="2499" dirty="0" err="1">
                <a:solidFill>
                  <a:srgbClr val="496592"/>
                </a:solidFill>
                <a:latin typeface="Montserrat Bold"/>
              </a:rPr>
              <a:t>chuyển</a:t>
            </a:r>
            <a:r>
              <a:rPr lang="en-US" sz="2499" dirty="0">
                <a:solidFill>
                  <a:srgbClr val="496592"/>
                </a:solidFill>
                <a:latin typeface="Montserrat Bold"/>
              </a:rPr>
              <a:t> </a:t>
            </a:r>
            <a:r>
              <a:rPr lang="en-US" sz="2499" dirty="0" err="1">
                <a:solidFill>
                  <a:srgbClr val="496592"/>
                </a:solidFill>
                <a:latin typeface="Montserrat Bold"/>
              </a:rPr>
              <a:t>về</a:t>
            </a:r>
            <a:r>
              <a:rPr lang="en-US" sz="2499" dirty="0">
                <a:solidFill>
                  <a:srgbClr val="496592"/>
                </a:solidFill>
                <a:latin typeface="Montserrat Bold"/>
              </a:rPr>
              <a:t> 2 </a:t>
            </a:r>
            <a:r>
              <a:rPr lang="en-US" sz="2499" dirty="0" err="1">
                <a:solidFill>
                  <a:srgbClr val="496592"/>
                </a:solidFill>
                <a:latin typeface="Montserrat Bold"/>
              </a:rPr>
              <a:t>mức</a:t>
            </a:r>
            <a:r>
              <a:rPr lang="en-US" sz="2499" dirty="0">
                <a:solidFill>
                  <a:srgbClr val="496592"/>
                </a:solidFill>
                <a:latin typeface="Montserrat Bold"/>
              </a:rPr>
              <a:t> </a:t>
            </a:r>
            <a:r>
              <a:rPr lang="en-US" sz="2499" dirty="0" err="1">
                <a:solidFill>
                  <a:srgbClr val="496592"/>
                </a:solidFill>
                <a:latin typeface="Montserrat Bold"/>
              </a:rPr>
              <a:t>độ</a:t>
            </a:r>
            <a:r>
              <a:rPr lang="en-US" sz="2499" dirty="0">
                <a:solidFill>
                  <a:srgbClr val="496592"/>
                </a:solidFill>
                <a:latin typeface="Montserrat Bold"/>
              </a:rPr>
              <a:t> </a:t>
            </a:r>
            <a:r>
              <a:rPr lang="en-US" sz="2499" dirty="0" err="1">
                <a:solidFill>
                  <a:srgbClr val="496592"/>
                </a:solidFill>
                <a:latin typeface="Montserrat Bold"/>
              </a:rPr>
              <a:t>đánh</a:t>
            </a:r>
            <a:r>
              <a:rPr lang="en-US" sz="2499" dirty="0">
                <a:solidFill>
                  <a:srgbClr val="496592"/>
                </a:solidFill>
                <a:latin typeface="Montserrat Bold"/>
              </a:rPr>
              <a:t> </a:t>
            </a:r>
            <a:r>
              <a:rPr lang="en-US" sz="2499" dirty="0" err="1">
                <a:solidFill>
                  <a:srgbClr val="496592"/>
                </a:solidFill>
                <a:latin typeface="Montserrat Bold"/>
              </a:rPr>
              <a:t>giá</a:t>
            </a:r>
            <a:endParaRPr lang="en-US" sz="2499" dirty="0">
              <a:solidFill>
                <a:srgbClr val="496592"/>
              </a:solidFill>
              <a:latin typeface="Montserrat Bold"/>
            </a:endParaRPr>
          </a:p>
        </p:txBody>
      </p:sp>
      <p:sp>
        <p:nvSpPr>
          <p:cNvPr id="31" name="TextBox 31"/>
          <p:cNvSpPr txBox="1"/>
          <p:nvPr/>
        </p:nvSpPr>
        <p:spPr>
          <a:xfrm>
            <a:off x="12249003" y="7249303"/>
            <a:ext cx="5695789" cy="2165350"/>
          </a:xfrm>
          <a:prstGeom prst="rect">
            <a:avLst/>
          </a:prstGeom>
        </p:spPr>
        <p:txBody>
          <a:bodyPr lIns="0" tIns="0" rIns="0" bIns="0" rtlCol="0" anchor="t">
            <a:spAutoFit/>
          </a:bodyPr>
          <a:lstStyle/>
          <a:p>
            <a:pPr>
              <a:lnSpc>
                <a:spcPts val="3499"/>
              </a:lnSpc>
            </a:pPr>
            <a:r>
              <a:rPr lang="en-US" sz="2499" dirty="0">
                <a:solidFill>
                  <a:srgbClr val="496592"/>
                </a:solidFill>
                <a:latin typeface="Montserrat Bold"/>
              </a:rPr>
              <a:t>- </a:t>
            </a:r>
            <a:r>
              <a:rPr lang="en-US" sz="2499" dirty="0" err="1">
                <a:solidFill>
                  <a:srgbClr val="496592"/>
                </a:solidFill>
                <a:latin typeface="Montserrat Bold"/>
              </a:rPr>
              <a:t>Học</a:t>
            </a:r>
            <a:r>
              <a:rPr lang="en-US" sz="2499" dirty="0">
                <a:solidFill>
                  <a:srgbClr val="496592"/>
                </a:solidFill>
                <a:latin typeface="Montserrat Bold"/>
              </a:rPr>
              <a:t> </a:t>
            </a:r>
            <a:r>
              <a:rPr lang="en-US" sz="2499" dirty="0" err="1">
                <a:solidFill>
                  <a:srgbClr val="496592"/>
                </a:solidFill>
                <a:latin typeface="Montserrat Bold"/>
              </a:rPr>
              <a:t>liệu</a:t>
            </a:r>
            <a:r>
              <a:rPr lang="en-US" sz="2499" dirty="0">
                <a:solidFill>
                  <a:srgbClr val="496592"/>
                </a:solidFill>
                <a:latin typeface="Montserrat Bold"/>
              </a:rPr>
              <a:t> </a:t>
            </a:r>
            <a:r>
              <a:rPr lang="en-US" sz="2499" dirty="0" err="1">
                <a:solidFill>
                  <a:srgbClr val="496592"/>
                </a:solidFill>
                <a:latin typeface="Montserrat Bold"/>
              </a:rPr>
              <a:t>điện</a:t>
            </a:r>
            <a:r>
              <a:rPr lang="en-US" sz="2499" dirty="0">
                <a:solidFill>
                  <a:srgbClr val="496592"/>
                </a:solidFill>
                <a:latin typeface="Montserrat Bold"/>
              </a:rPr>
              <a:t> </a:t>
            </a:r>
            <a:r>
              <a:rPr lang="en-US" sz="2499" dirty="0" err="1">
                <a:solidFill>
                  <a:srgbClr val="496592"/>
                </a:solidFill>
                <a:latin typeface="Montserrat Bold"/>
              </a:rPr>
              <a:t>tử</a:t>
            </a:r>
            <a:r>
              <a:rPr lang="en-US" sz="2499" dirty="0">
                <a:solidFill>
                  <a:srgbClr val="496592"/>
                </a:solidFill>
                <a:latin typeface="Montserrat Bold"/>
              </a:rPr>
              <a:t>, </a:t>
            </a:r>
            <a:r>
              <a:rPr lang="en-US" sz="2499" dirty="0" err="1">
                <a:solidFill>
                  <a:srgbClr val="496592"/>
                </a:solidFill>
                <a:latin typeface="Montserrat Bold"/>
              </a:rPr>
              <a:t>thư</a:t>
            </a:r>
            <a:r>
              <a:rPr lang="en-US" sz="2499" dirty="0">
                <a:solidFill>
                  <a:srgbClr val="496592"/>
                </a:solidFill>
                <a:latin typeface="Montserrat Bold"/>
              </a:rPr>
              <a:t> </a:t>
            </a:r>
            <a:r>
              <a:rPr lang="en-US" sz="2499" dirty="0" err="1">
                <a:solidFill>
                  <a:srgbClr val="496592"/>
                </a:solidFill>
                <a:latin typeface="Montserrat Bold"/>
              </a:rPr>
              <a:t>viện</a:t>
            </a:r>
            <a:r>
              <a:rPr lang="en-US" sz="2499" dirty="0">
                <a:solidFill>
                  <a:srgbClr val="496592"/>
                </a:solidFill>
                <a:latin typeface="Montserrat Bold"/>
              </a:rPr>
              <a:t> </a:t>
            </a:r>
            <a:r>
              <a:rPr lang="en-US" sz="2499" dirty="0" err="1">
                <a:solidFill>
                  <a:srgbClr val="496592"/>
                </a:solidFill>
                <a:latin typeface="Montserrat Bold"/>
              </a:rPr>
              <a:t>số</a:t>
            </a:r>
            <a:endParaRPr lang="en-US" sz="2499" dirty="0">
              <a:solidFill>
                <a:srgbClr val="496592"/>
              </a:solidFill>
              <a:latin typeface="Montserrat Bold"/>
            </a:endParaRPr>
          </a:p>
          <a:p>
            <a:pPr>
              <a:lnSpc>
                <a:spcPts val="3499"/>
              </a:lnSpc>
            </a:pPr>
            <a:r>
              <a:rPr lang="en-US" sz="2499" dirty="0">
                <a:solidFill>
                  <a:srgbClr val="496592"/>
                </a:solidFill>
                <a:latin typeface="Montserrat Bold"/>
              </a:rPr>
              <a:t>- </a:t>
            </a:r>
            <a:r>
              <a:rPr lang="en-US" sz="2499" dirty="0" err="1">
                <a:solidFill>
                  <a:srgbClr val="496592"/>
                </a:solidFill>
                <a:latin typeface="Montserrat Bold"/>
              </a:rPr>
              <a:t>Phần</a:t>
            </a:r>
            <a:r>
              <a:rPr lang="en-US" sz="2499" dirty="0">
                <a:solidFill>
                  <a:srgbClr val="496592"/>
                </a:solidFill>
                <a:latin typeface="Montserrat Bold"/>
              </a:rPr>
              <a:t> </a:t>
            </a:r>
            <a:r>
              <a:rPr lang="en-US" sz="2499" dirty="0" err="1">
                <a:solidFill>
                  <a:srgbClr val="496592"/>
                </a:solidFill>
                <a:latin typeface="Montserrat Bold"/>
              </a:rPr>
              <a:t>mềm</a:t>
            </a:r>
            <a:r>
              <a:rPr lang="en-US" sz="2499" dirty="0">
                <a:solidFill>
                  <a:srgbClr val="496592"/>
                </a:solidFill>
                <a:latin typeface="Montserrat Bold"/>
              </a:rPr>
              <a:t> </a:t>
            </a:r>
            <a:r>
              <a:rPr lang="en-US" sz="2499" dirty="0" err="1">
                <a:solidFill>
                  <a:srgbClr val="496592"/>
                </a:solidFill>
                <a:latin typeface="Montserrat Bold"/>
              </a:rPr>
              <a:t>quản</a:t>
            </a:r>
            <a:r>
              <a:rPr lang="en-US" sz="2499" dirty="0">
                <a:solidFill>
                  <a:srgbClr val="496592"/>
                </a:solidFill>
                <a:latin typeface="Montserrat Bold"/>
              </a:rPr>
              <a:t> </a:t>
            </a:r>
            <a:r>
              <a:rPr lang="en-US" sz="2499" dirty="0" err="1">
                <a:solidFill>
                  <a:srgbClr val="496592"/>
                </a:solidFill>
                <a:latin typeface="Montserrat Bold"/>
              </a:rPr>
              <a:t>lý</a:t>
            </a:r>
            <a:r>
              <a:rPr lang="en-US" sz="2499" dirty="0">
                <a:solidFill>
                  <a:srgbClr val="496592"/>
                </a:solidFill>
                <a:latin typeface="Montserrat Bold"/>
              </a:rPr>
              <a:t> </a:t>
            </a:r>
            <a:r>
              <a:rPr lang="en-US" sz="2499" dirty="0" err="1">
                <a:solidFill>
                  <a:srgbClr val="496592"/>
                </a:solidFill>
                <a:latin typeface="Montserrat Bold"/>
              </a:rPr>
              <a:t>thư</a:t>
            </a:r>
            <a:r>
              <a:rPr lang="en-US" sz="2499" dirty="0">
                <a:solidFill>
                  <a:srgbClr val="496592"/>
                </a:solidFill>
                <a:latin typeface="Montserrat Bold"/>
              </a:rPr>
              <a:t> </a:t>
            </a:r>
            <a:r>
              <a:rPr lang="en-US" sz="2499" dirty="0" err="1">
                <a:solidFill>
                  <a:srgbClr val="496592"/>
                </a:solidFill>
                <a:latin typeface="Montserrat Bold"/>
              </a:rPr>
              <a:t>viện</a:t>
            </a:r>
            <a:endParaRPr lang="en-US" sz="2499" dirty="0">
              <a:solidFill>
                <a:srgbClr val="496592"/>
              </a:solidFill>
              <a:latin typeface="Montserrat Bold"/>
            </a:endParaRPr>
          </a:p>
          <a:p>
            <a:pPr>
              <a:lnSpc>
                <a:spcPts val="3499"/>
              </a:lnSpc>
            </a:pPr>
            <a:r>
              <a:rPr lang="en-US" sz="2499" dirty="0">
                <a:solidFill>
                  <a:srgbClr val="496592"/>
                </a:solidFill>
                <a:latin typeface="Montserrat Bold"/>
              </a:rPr>
              <a:t>- </a:t>
            </a:r>
            <a:r>
              <a:rPr lang="en-US" sz="2499" dirty="0" err="1">
                <a:solidFill>
                  <a:srgbClr val="496592"/>
                </a:solidFill>
                <a:latin typeface="Montserrat Bold"/>
              </a:rPr>
              <a:t>Tiết</a:t>
            </a:r>
            <a:r>
              <a:rPr lang="en-US" sz="2499" dirty="0">
                <a:solidFill>
                  <a:srgbClr val="496592"/>
                </a:solidFill>
                <a:latin typeface="Montserrat Bold"/>
              </a:rPr>
              <a:t> </a:t>
            </a:r>
            <a:r>
              <a:rPr lang="en-US" sz="2499" dirty="0" err="1">
                <a:solidFill>
                  <a:srgbClr val="496592"/>
                </a:solidFill>
                <a:latin typeface="Montserrat Bold"/>
              </a:rPr>
              <a:t>đọc</a:t>
            </a:r>
            <a:r>
              <a:rPr lang="en-US" sz="2499" dirty="0">
                <a:solidFill>
                  <a:srgbClr val="496592"/>
                </a:solidFill>
                <a:latin typeface="Montserrat Bold"/>
              </a:rPr>
              <a:t>, </a:t>
            </a:r>
            <a:r>
              <a:rPr lang="en-US" sz="2499" dirty="0" err="1">
                <a:solidFill>
                  <a:srgbClr val="496592"/>
                </a:solidFill>
                <a:latin typeface="Montserrat Bold"/>
              </a:rPr>
              <a:t>tiết</a:t>
            </a:r>
            <a:r>
              <a:rPr lang="en-US" sz="2499" dirty="0">
                <a:solidFill>
                  <a:srgbClr val="496592"/>
                </a:solidFill>
                <a:latin typeface="Montserrat Bold"/>
              </a:rPr>
              <a:t> </a:t>
            </a:r>
            <a:r>
              <a:rPr lang="en-US" sz="2499" dirty="0" err="1">
                <a:solidFill>
                  <a:srgbClr val="496592"/>
                </a:solidFill>
                <a:latin typeface="Montserrat Bold"/>
              </a:rPr>
              <a:t>học</a:t>
            </a:r>
            <a:r>
              <a:rPr lang="en-US" sz="2499" dirty="0">
                <a:solidFill>
                  <a:srgbClr val="496592"/>
                </a:solidFill>
                <a:latin typeface="Montserrat Bold"/>
              </a:rPr>
              <a:t> </a:t>
            </a:r>
            <a:r>
              <a:rPr lang="en-US" sz="2499" dirty="0" err="1">
                <a:solidFill>
                  <a:srgbClr val="496592"/>
                </a:solidFill>
                <a:latin typeface="Montserrat Bold"/>
              </a:rPr>
              <a:t>thư</a:t>
            </a:r>
            <a:r>
              <a:rPr lang="en-US" sz="2499" dirty="0">
                <a:solidFill>
                  <a:srgbClr val="496592"/>
                </a:solidFill>
                <a:latin typeface="Montserrat Bold"/>
              </a:rPr>
              <a:t> </a:t>
            </a:r>
            <a:r>
              <a:rPr lang="en-US" sz="2499" dirty="0" err="1">
                <a:solidFill>
                  <a:srgbClr val="496592"/>
                </a:solidFill>
                <a:latin typeface="Montserrat Bold"/>
              </a:rPr>
              <a:t>viện</a:t>
            </a:r>
            <a:endParaRPr lang="en-US" sz="2499" dirty="0">
              <a:solidFill>
                <a:srgbClr val="496592"/>
              </a:solidFill>
              <a:latin typeface="Montserrat Bold"/>
            </a:endParaRPr>
          </a:p>
          <a:p>
            <a:pPr>
              <a:lnSpc>
                <a:spcPts val="3499"/>
              </a:lnSpc>
            </a:pPr>
            <a:r>
              <a:rPr lang="en-US" sz="2499" dirty="0">
                <a:solidFill>
                  <a:srgbClr val="496592"/>
                </a:solidFill>
                <a:latin typeface="Montserrat Bold"/>
              </a:rPr>
              <a:t>- </a:t>
            </a:r>
            <a:r>
              <a:rPr lang="en-US" sz="2499" dirty="0" err="1">
                <a:solidFill>
                  <a:srgbClr val="496592"/>
                </a:solidFill>
                <a:latin typeface="Montserrat Bold"/>
              </a:rPr>
              <a:t>Liên</a:t>
            </a:r>
            <a:r>
              <a:rPr lang="en-US" sz="2499" dirty="0">
                <a:solidFill>
                  <a:srgbClr val="496592"/>
                </a:solidFill>
                <a:latin typeface="Montserrat Bold"/>
              </a:rPr>
              <a:t> </a:t>
            </a:r>
            <a:r>
              <a:rPr lang="en-US" sz="2499" dirty="0" err="1">
                <a:solidFill>
                  <a:srgbClr val="496592"/>
                </a:solidFill>
                <a:latin typeface="Montserrat Bold"/>
              </a:rPr>
              <a:t>thông</a:t>
            </a:r>
            <a:r>
              <a:rPr lang="en-US" sz="2499" dirty="0">
                <a:solidFill>
                  <a:srgbClr val="496592"/>
                </a:solidFill>
                <a:latin typeface="Montserrat Bold"/>
              </a:rPr>
              <a:t> </a:t>
            </a:r>
            <a:r>
              <a:rPr lang="en-US" sz="2499" dirty="0" err="1">
                <a:solidFill>
                  <a:srgbClr val="496592"/>
                </a:solidFill>
                <a:latin typeface="Montserrat Bold"/>
              </a:rPr>
              <a:t>thư</a:t>
            </a:r>
            <a:r>
              <a:rPr lang="en-US" sz="2499" dirty="0">
                <a:solidFill>
                  <a:srgbClr val="496592"/>
                </a:solidFill>
                <a:latin typeface="Montserrat Bold"/>
              </a:rPr>
              <a:t> </a:t>
            </a:r>
            <a:r>
              <a:rPr lang="en-US" sz="2499" dirty="0" err="1">
                <a:solidFill>
                  <a:srgbClr val="496592"/>
                </a:solidFill>
                <a:latin typeface="Montserrat Bold"/>
              </a:rPr>
              <a:t>viện</a:t>
            </a:r>
            <a:endParaRPr lang="en-US" sz="2499" dirty="0">
              <a:solidFill>
                <a:srgbClr val="496592"/>
              </a:solidFill>
              <a:latin typeface="Montserrat Bold"/>
            </a:endParaRPr>
          </a:p>
          <a:p>
            <a:pPr>
              <a:lnSpc>
                <a:spcPts val="3499"/>
              </a:lnSpc>
            </a:pPr>
            <a:r>
              <a:rPr lang="en-US" sz="2499" dirty="0">
                <a:solidFill>
                  <a:srgbClr val="496592"/>
                </a:solidFill>
                <a:latin typeface="Montserrat Bold"/>
              </a:rPr>
              <a:t>- </a:t>
            </a:r>
            <a:r>
              <a:rPr lang="en-US" sz="2499" dirty="0" err="1">
                <a:solidFill>
                  <a:srgbClr val="496592"/>
                </a:solidFill>
                <a:latin typeface="Montserrat Bold"/>
              </a:rPr>
              <a:t>Mở</a:t>
            </a:r>
            <a:r>
              <a:rPr lang="en-US" sz="2499" dirty="0">
                <a:solidFill>
                  <a:srgbClr val="496592"/>
                </a:solidFill>
                <a:latin typeface="Montserrat Bold"/>
              </a:rPr>
              <a:t> </a:t>
            </a:r>
            <a:r>
              <a:rPr lang="en-US" sz="2499" dirty="0" err="1">
                <a:solidFill>
                  <a:srgbClr val="496592"/>
                </a:solidFill>
                <a:latin typeface="Montserrat Bold"/>
              </a:rPr>
              <a:t>rộng</a:t>
            </a:r>
            <a:r>
              <a:rPr lang="en-US" sz="2499" dirty="0">
                <a:solidFill>
                  <a:srgbClr val="496592"/>
                </a:solidFill>
                <a:latin typeface="Montserrat Bold"/>
              </a:rPr>
              <a:t> </a:t>
            </a:r>
            <a:r>
              <a:rPr lang="en-US" sz="2499" dirty="0" err="1">
                <a:solidFill>
                  <a:srgbClr val="496592"/>
                </a:solidFill>
                <a:latin typeface="Montserrat Bold"/>
              </a:rPr>
              <a:t>phạm</a:t>
            </a:r>
            <a:r>
              <a:rPr lang="en-US" sz="2499" dirty="0">
                <a:solidFill>
                  <a:srgbClr val="496592"/>
                </a:solidFill>
                <a:latin typeface="Montserrat Bold"/>
              </a:rPr>
              <a:t> vi: TV </a:t>
            </a:r>
            <a:r>
              <a:rPr lang="en-US" sz="2499" dirty="0" err="1">
                <a:solidFill>
                  <a:srgbClr val="496592"/>
                </a:solidFill>
                <a:latin typeface="Montserrat Bold"/>
              </a:rPr>
              <a:t>mầm</a:t>
            </a:r>
            <a:r>
              <a:rPr lang="en-US" sz="2499" dirty="0">
                <a:solidFill>
                  <a:srgbClr val="496592"/>
                </a:solidFill>
                <a:latin typeface="Montserrat Bold"/>
              </a:rPr>
              <a:t> non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7168785" y="-192978"/>
            <a:ext cx="1395537" cy="7084855"/>
            <a:chOff x="0" y="0"/>
            <a:chExt cx="2354580" cy="11953722"/>
          </a:xfrm>
        </p:grpSpPr>
        <p:sp>
          <p:nvSpPr>
            <p:cNvPr id="3" name="Freeform 3"/>
            <p:cNvSpPr/>
            <p:nvPr/>
          </p:nvSpPr>
          <p:spPr>
            <a:xfrm>
              <a:off x="0" y="0"/>
              <a:ext cx="2353310" cy="11953722"/>
            </a:xfrm>
            <a:custGeom>
              <a:avLst/>
              <a:gdLst/>
              <a:ahLst/>
              <a:cxnLst/>
              <a:rect l="l" t="t" r="r" b="b"/>
              <a:pathLst>
                <a:path w="2353310" h="11953722">
                  <a:moveTo>
                    <a:pt x="784860" y="11886412"/>
                  </a:moveTo>
                  <a:cubicBezTo>
                    <a:pt x="905510" y="11927052"/>
                    <a:pt x="1042670" y="11953722"/>
                    <a:pt x="1177290" y="11953722"/>
                  </a:cubicBezTo>
                  <a:cubicBezTo>
                    <a:pt x="1311910" y="11953722"/>
                    <a:pt x="1441450" y="11930862"/>
                    <a:pt x="1560830" y="11890222"/>
                  </a:cubicBezTo>
                  <a:cubicBezTo>
                    <a:pt x="1563370" y="11888952"/>
                    <a:pt x="1565910" y="11888952"/>
                    <a:pt x="1568450" y="11887681"/>
                  </a:cubicBezTo>
                  <a:cubicBezTo>
                    <a:pt x="2016760" y="11725122"/>
                    <a:pt x="2346960" y="11295862"/>
                    <a:pt x="2353310" y="10766259"/>
                  </a:cubicBezTo>
                  <a:lnTo>
                    <a:pt x="2353310" y="0"/>
                  </a:lnTo>
                  <a:lnTo>
                    <a:pt x="0" y="0"/>
                  </a:lnTo>
                  <a:lnTo>
                    <a:pt x="0" y="10758000"/>
                  </a:lnTo>
                  <a:cubicBezTo>
                    <a:pt x="6350" y="11298402"/>
                    <a:pt x="331470" y="11727662"/>
                    <a:pt x="784860" y="11886412"/>
                  </a:cubicBezTo>
                  <a:close/>
                </a:path>
              </a:pathLst>
            </a:custGeom>
            <a:solidFill>
              <a:srgbClr val="496592"/>
            </a:solidFill>
          </p:spPr>
        </p:sp>
      </p:grpSp>
      <p:grpSp>
        <p:nvGrpSpPr>
          <p:cNvPr id="4" name="Group 4"/>
          <p:cNvGrpSpPr>
            <a:grpSpLocks noChangeAspect="1"/>
          </p:cNvGrpSpPr>
          <p:nvPr/>
        </p:nvGrpSpPr>
        <p:grpSpPr>
          <a:xfrm rot="7862208">
            <a:off x="1936363" y="4905802"/>
            <a:ext cx="4303344" cy="4303344"/>
            <a:chOff x="0" y="0"/>
            <a:chExt cx="3331210" cy="3331210"/>
          </a:xfrm>
        </p:grpSpPr>
        <p:sp>
          <p:nvSpPr>
            <p:cNvPr id="5" name="Freeform 5"/>
            <p:cNvSpPr/>
            <p:nvPr/>
          </p:nvSpPr>
          <p:spPr>
            <a:xfrm flipH="1">
              <a:off x="0" y="0"/>
              <a:ext cx="3331210" cy="3331210"/>
            </a:xfrm>
            <a:custGeom>
              <a:avLst/>
              <a:gdLst/>
              <a:ahLst/>
              <a:cxnLst/>
              <a:rect l="l" t="t" r="r" b="b"/>
              <a:pathLst>
                <a:path w="3331210" h="3331210">
                  <a:moveTo>
                    <a:pt x="3331210" y="3331210"/>
                  </a:moveTo>
                  <a:lnTo>
                    <a:pt x="3331210" y="0"/>
                  </a:lnTo>
                  <a:cubicBezTo>
                    <a:pt x="1490980" y="0"/>
                    <a:pt x="0" y="1490980"/>
                    <a:pt x="0" y="3331210"/>
                  </a:cubicBezTo>
                  <a:lnTo>
                    <a:pt x="3331210" y="3331210"/>
                  </a:lnTo>
                  <a:close/>
                </a:path>
              </a:pathLst>
            </a:custGeom>
            <a:solidFill>
              <a:srgbClr val="CDCABB"/>
            </a:solidFill>
            <a:ln w="12700">
              <a:solidFill>
                <a:srgbClr val="000000"/>
              </a:solidFill>
            </a:ln>
          </p:spPr>
        </p:sp>
      </p:grpSp>
      <p:grpSp>
        <p:nvGrpSpPr>
          <p:cNvPr id="6" name="Group 6"/>
          <p:cNvGrpSpPr/>
          <p:nvPr/>
        </p:nvGrpSpPr>
        <p:grpSpPr>
          <a:xfrm rot="-5400000">
            <a:off x="7448377" y="1880665"/>
            <a:ext cx="1395537" cy="6525671"/>
            <a:chOff x="0" y="0"/>
            <a:chExt cx="2354580" cy="11010253"/>
          </a:xfrm>
        </p:grpSpPr>
        <p:sp>
          <p:nvSpPr>
            <p:cNvPr id="7" name="Freeform 7"/>
            <p:cNvSpPr/>
            <p:nvPr/>
          </p:nvSpPr>
          <p:spPr>
            <a:xfrm>
              <a:off x="0" y="0"/>
              <a:ext cx="2353310" cy="11010254"/>
            </a:xfrm>
            <a:custGeom>
              <a:avLst/>
              <a:gdLst/>
              <a:ahLst/>
              <a:cxnLst/>
              <a:rect l="l" t="t" r="r" b="b"/>
              <a:pathLst>
                <a:path w="2353310" h="11010254">
                  <a:moveTo>
                    <a:pt x="784860" y="10942944"/>
                  </a:moveTo>
                  <a:cubicBezTo>
                    <a:pt x="905510" y="10983583"/>
                    <a:pt x="1042670" y="11010254"/>
                    <a:pt x="1177290" y="11010254"/>
                  </a:cubicBezTo>
                  <a:cubicBezTo>
                    <a:pt x="1311910" y="11010254"/>
                    <a:pt x="1441450" y="10987394"/>
                    <a:pt x="1560830" y="10946754"/>
                  </a:cubicBezTo>
                  <a:cubicBezTo>
                    <a:pt x="1563370" y="10945483"/>
                    <a:pt x="1565910" y="10945483"/>
                    <a:pt x="1568450" y="10944213"/>
                  </a:cubicBezTo>
                  <a:cubicBezTo>
                    <a:pt x="2016760" y="10781654"/>
                    <a:pt x="2346960" y="10352394"/>
                    <a:pt x="2353310" y="9825694"/>
                  </a:cubicBezTo>
                  <a:lnTo>
                    <a:pt x="2353310" y="0"/>
                  </a:lnTo>
                  <a:lnTo>
                    <a:pt x="0" y="0"/>
                  </a:lnTo>
                  <a:lnTo>
                    <a:pt x="0" y="9818160"/>
                  </a:lnTo>
                  <a:cubicBezTo>
                    <a:pt x="6350" y="10354933"/>
                    <a:pt x="331470" y="10784194"/>
                    <a:pt x="784860" y="10942944"/>
                  </a:cubicBezTo>
                  <a:close/>
                </a:path>
              </a:pathLst>
            </a:custGeom>
            <a:solidFill>
              <a:srgbClr val="496592"/>
            </a:solidFill>
          </p:spPr>
        </p:sp>
      </p:grpSp>
      <p:grpSp>
        <p:nvGrpSpPr>
          <p:cNvPr id="8" name="Group 8"/>
          <p:cNvGrpSpPr/>
          <p:nvPr/>
        </p:nvGrpSpPr>
        <p:grpSpPr>
          <a:xfrm rot="-5400000">
            <a:off x="6797030" y="3023368"/>
            <a:ext cx="1395537" cy="7828364"/>
            <a:chOff x="0" y="0"/>
            <a:chExt cx="2354580" cy="13208186"/>
          </a:xfrm>
        </p:grpSpPr>
        <p:sp>
          <p:nvSpPr>
            <p:cNvPr id="9" name="Freeform 9"/>
            <p:cNvSpPr/>
            <p:nvPr/>
          </p:nvSpPr>
          <p:spPr>
            <a:xfrm>
              <a:off x="0" y="0"/>
              <a:ext cx="2353310" cy="13208186"/>
            </a:xfrm>
            <a:custGeom>
              <a:avLst/>
              <a:gdLst/>
              <a:ahLst/>
              <a:cxnLst/>
              <a:rect l="l" t="t" r="r" b="b"/>
              <a:pathLst>
                <a:path w="2353310" h="13208186">
                  <a:moveTo>
                    <a:pt x="784860" y="13140875"/>
                  </a:moveTo>
                  <a:cubicBezTo>
                    <a:pt x="905510" y="13181516"/>
                    <a:pt x="1042670" y="13208186"/>
                    <a:pt x="1177290" y="13208186"/>
                  </a:cubicBezTo>
                  <a:cubicBezTo>
                    <a:pt x="1311910" y="13208186"/>
                    <a:pt x="1441450" y="13185325"/>
                    <a:pt x="1560830" y="13144686"/>
                  </a:cubicBezTo>
                  <a:cubicBezTo>
                    <a:pt x="1563370" y="13143416"/>
                    <a:pt x="1565910" y="13143416"/>
                    <a:pt x="1568450" y="13142147"/>
                  </a:cubicBezTo>
                  <a:cubicBezTo>
                    <a:pt x="2016760" y="12979586"/>
                    <a:pt x="2346960" y="12550326"/>
                    <a:pt x="2353310" y="12016863"/>
                  </a:cubicBezTo>
                  <a:lnTo>
                    <a:pt x="2353310" y="0"/>
                  </a:lnTo>
                  <a:lnTo>
                    <a:pt x="0" y="0"/>
                  </a:lnTo>
                  <a:lnTo>
                    <a:pt x="0" y="12007640"/>
                  </a:lnTo>
                  <a:cubicBezTo>
                    <a:pt x="6350" y="12552866"/>
                    <a:pt x="331470" y="12982126"/>
                    <a:pt x="784860" y="13140875"/>
                  </a:cubicBezTo>
                  <a:close/>
                </a:path>
              </a:pathLst>
            </a:custGeom>
            <a:solidFill>
              <a:srgbClr val="496592"/>
            </a:solidFill>
          </p:spPr>
        </p:sp>
      </p:grpSp>
      <p:grpSp>
        <p:nvGrpSpPr>
          <p:cNvPr id="10" name="Group 10"/>
          <p:cNvGrpSpPr>
            <a:grpSpLocks noChangeAspect="1"/>
          </p:cNvGrpSpPr>
          <p:nvPr/>
        </p:nvGrpSpPr>
        <p:grpSpPr>
          <a:xfrm>
            <a:off x="1028700" y="2358590"/>
            <a:ext cx="5569821" cy="5569821"/>
            <a:chOff x="0" y="0"/>
            <a:chExt cx="495300" cy="495300"/>
          </a:xfrm>
        </p:grpSpPr>
        <p:sp>
          <p:nvSpPr>
            <p:cNvPr id="11" name="Freeform 11"/>
            <p:cNvSpPr/>
            <p:nvPr/>
          </p:nvSpPr>
          <p:spPr>
            <a:xfrm>
              <a:off x="0" y="0"/>
              <a:ext cx="495300" cy="495300"/>
            </a:xfrm>
            <a:custGeom>
              <a:avLst/>
              <a:gdLst/>
              <a:ahLst/>
              <a:cxnLst/>
              <a:rect l="l" t="t" r="r" b="b"/>
              <a:pathLst>
                <a:path w="495300" h="495300">
                  <a:moveTo>
                    <a:pt x="247650" y="0"/>
                  </a:moveTo>
                  <a:cubicBezTo>
                    <a:pt x="110490" y="0"/>
                    <a:pt x="0" y="110490"/>
                    <a:pt x="0" y="247650"/>
                  </a:cubicBezTo>
                  <a:cubicBezTo>
                    <a:pt x="0" y="384810"/>
                    <a:pt x="110490" y="495300"/>
                    <a:pt x="247650" y="495300"/>
                  </a:cubicBezTo>
                  <a:cubicBezTo>
                    <a:pt x="383540" y="495300"/>
                    <a:pt x="495300" y="384810"/>
                    <a:pt x="495300" y="247650"/>
                  </a:cubicBezTo>
                  <a:cubicBezTo>
                    <a:pt x="495300" y="110490"/>
                    <a:pt x="383540" y="0"/>
                    <a:pt x="247650" y="0"/>
                  </a:cubicBezTo>
                  <a:close/>
                  <a:moveTo>
                    <a:pt x="247650" y="457200"/>
                  </a:moveTo>
                  <a:cubicBezTo>
                    <a:pt x="132080" y="457200"/>
                    <a:pt x="38100" y="363220"/>
                    <a:pt x="38100" y="247650"/>
                  </a:cubicBezTo>
                  <a:cubicBezTo>
                    <a:pt x="38100" y="132080"/>
                    <a:pt x="132080" y="38100"/>
                    <a:pt x="247650" y="38100"/>
                  </a:cubicBezTo>
                  <a:cubicBezTo>
                    <a:pt x="363220" y="38100"/>
                    <a:pt x="457200" y="132080"/>
                    <a:pt x="457200" y="247650"/>
                  </a:cubicBezTo>
                  <a:cubicBezTo>
                    <a:pt x="457200" y="363220"/>
                    <a:pt x="363220" y="457200"/>
                    <a:pt x="247650" y="457200"/>
                  </a:cubicBezTo>
                  <a:close/>
                </a:path>
              </a:pathLst>
            </a:custGeom>
            <a:solidFill>
              <a:srgbClr val="7BD4F6"/>
            </a:solidFill>
          </p:spPr>
        </p:sp>
        <p:sp>
          <p:nvSpPr>
            <p:cNvPr id="12" name="Freeform 12"/>
            <p:cNvSpPr/>
            <p:nvPr/>
          </p:nvSpPr>
          <p:spPr>
            <a:xfrm>
              <a:off x="38100" y="38100"/>
              <a:ext cx="419100" cy="419100"/>
            </a:xfrm>
            <a:custGeom>
              <a:avLst/>
              <a:gdLst/>
              <a:ahLst/>
              <a:cxnLst/>
              <a:rect l="l" t="t" r="r" b="b"/>
              <a:pathLst>
                <a:path w="419100" h="419100">
                  <a:moveTo>
                    <a:pt x="209550" y="0"/>
                  </a:moveTo>
                  <a:cubicBezTo>
                    <a:pt x="93980" y="0"/>
                    <a:pt x="0" y="93980"/>
                    <a:pt x="0" y="209550"/>
                  </a:cubicBezTo>
                  <a:cubicBezTo>
                    <a:pt x="0" y="325120"/>
                    <a:pt x="93980" y="419100"/>
                    <a:pt x="209550" y="419100"/>
                  </a:cubicBezTo>
                  <a:cubicBezTo>
                    <a:pt x="325120" y="419100"/>
                    <a:pt x="419100" y="325120"/>
                    <a:pt x="419100" y="209550"/>
                  </a:cubicBezTo>
                  <a:cubicBezTo>
                    <a:pt x="419100" y="93980"/>
                    <a:pt x="325120" y="0"/>
                    <a:pt x="209550" y="0"/>
                  </a:cubicBezTo>
                  <a:close/>
                </a:path>
              </a:pathLst>
            </a:custGeom>
            <a:solidFill>
              <a:srgbClr val="ABE3F9"/>
            </a:solidFill>
          </p:spPr>
        </p:sp>
      </p:grpSp>
      <p:grpSp>
        <p:nvGrpSpPr>
          <p:cNvPr id="13" name="Group 13"/>
          <p:cNvGrpSpPr/>
          <p:nvPr/>
        </p:nvGrpSpPr>
        <p:grpSpPr>
          <a:xfrm rot="-5400000">
            <a:off x="6957200" y="-10035315"/>
            <a:ext cx="2578312" cy="20304783"/>
            <a:chOff x="0" y="0"/>
            <a:chExt cx="872170" cy="6868531"/>
          </a:xfrm>
        </p:grpSpPr>
        <p:sp>
          <p:nvSpPr>
            <p:cNvPr id="14" name="Freeform 14"/>
            <p:cNvSpPr/>
            <p:nvPr/>
          </p:nvSpPr>
          <p:spPr>
            <a:xfrm>
              <a:off x="0" y="0"/>
              <a:ext cx="872170" cy="6868531"/>
            </a:xfrm>
            <a:custGeom>
              <a:avLst/>
              <a:gdLst/>
              <a:ahLst/>
              <a:cxnLst/>
              <a:rect l="l" t="t" r="r" b="b"/>
              <a:pathLst>
                <a:path w="872170" h="6868531">
                  <a:moveTo>
                    <a:pt x="0" y="0"/>
                  </a:moveTo>
                  <a:lnTo>
                    <a:pt x="872170" y="0"/>
                  </a:lnTo>
                  <a:lnTo>
                    <a:pt x="872170" y="6868531"/>
                  </a:lnTo>
                  <a:lnTo>
                    <a:pt x="0" y="6868531"/>
                  </a:lnTo>
                  <a:close/>
                </a:path>
              </a:pathLst>
            </a:custGeom>
            <a:solidFill>
              <a:srgbClr val="03989E"/>
            </a:solidFill>
          </p:spPr>
        </p:sp>
      </p:grpSp>
      <p:grpSp>
        <p:nvGrpSpPr>
          <p:cNvPr id="15" name="Group 15"/>
          <p:cNvGrpSpPr/>
          <p:nvPr/>
        </p:nvGrpSpPr>
        <p:grpSpPr>
          <a:xfrm>
            <a:off x="-838072" y="568161"/>
            <a:ext cx="1676145" cy="1676145"/>
            <a:chOff x="0" y="0"/>
            <a:chExt cx="6350000" cy="6350000"/>
          </a:xfrm>
        </p:grpSpPr>
        <p:sp>
          <p:nvSpPr>
            <p:cNvPr id="16" name="Freeform 16"/>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CDCABB"/>
            </a:solidFill>
          </p:spPr>
        </p:sp>
      </p:grpSp>
      <p:pic>
        <p:nvPicPr>
          <p:cNvPr id="17" name="Picture 17"/>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0573992" y="4825643"/>
            <a:ext cx="1822377" cy="517099"/>
          </a:xfrm>
          <a:prstGeom prst="rect">
            <a:avLst/>
          </a:prstGeom>
        </p:spPr>
      </p:pic>
      <p:sp>
        <p:nvSpPr>
          <p:cNvPr id="18" name="TextBox 18"/>
          <p:cNvSpPr txBox="1"/>
          <p:nvPr/>
        </p:nvSpPr>
        <p:spPr>
          <a:xfrm>
            <a:off x="11916808" y="2779855"/>
            <a:ext cx="5342492" cy="1177290"/>
          </a:xfrm>
          <a:prstGeom prst="rect">
            <a:avLst/>
          </a:prstGeom>
        </p:spPr>
        <p:txBody>
          <a:bodyPr lIns="0" tIns="0" rIns="0" bIns="0" rtlCol="0" anchor="t">
            <a:spAutoFit/>
          </a:bodyPr>
          <a:lstStyle/>
          <a:p>
            <a:pPr algn="ctr">
              <a:lnSpc>
                <a:spcPts val="4620"/>
              </a:lnSpc>
            </a:pPr>
            <a:r>
              <a:rPr lang="en-US" sz="4200" dirty="0" err="1">
                <a:solidFill>
                  <a:srgbClr val="496592"/>
                </a:solidFill>
                <a:latin typeface="Tahoma" panose="020B0604030504040204" pitchFamily="34" charset="0"/>
                <a:ea typeface="Tahoma" panose="020B0604030504040204" pitchFamily="34" charset="0"/>
                <a:cs typeface="Tahoma" panose="020B0604030504040204" pitchFamily="34" charset="0"/>
              </a:rPr>
              <a:t>Gồm</a:t>
            </a:r>
            <a:r>
              <a:rPr lang="en-US" sz="4200" dirty="0">
                <a:solidFill>
                  <a:srgbClr val="496592"/>
                </a:solidFill>
                <a:latin typeface="Tahoma" panose="020B0604030504040204" pitchFamily="34" charset="0"/>
                <a:ea typeface="Tahoma" panose="020B0604030504040204" pitchFamily="34" charset="0"/>
                <a:cs typeface="Tahoma" panose="020B0604030504040204" pitchFamily="34" charset="0"/>
              </a:rPr>
              <a:t> 3 </a:t>
            </a:r>
            <a:r>
              <a:rPr lang="en-US" sz="4200" dirty="0" err="1">
                <a:solidFill>
                  <a:srgbClr val="496592"/>
                </a:solidFill>
                <a:latin typeface="Tahoma" panose="020B0604030504040204" pitchFamily="34" charset="0"/>
                <a:ea typeface="Tahoma" panose="020B0604030504040204" pitchFamily="34" charset="0"/>
                <a:cs typeface="Tahoma" panose="020B0604030504040204" pitchFamily="34" charset="0"/>
              </a:rPr>
              <a:t>thành</a:t>
            </a:r>
            <a:r>
              <a:rPr lang="en-US" sz="4200" dirty="0">
                <a:solidFill>
                  <a:srgbClr val="496592"/>
                </a:solidFill>
                <a:latin typeface="Tahoma" panose="020B0604030504040204" pitchFamily="34" charset="0"/>
                <a:ea typeface="Tahoma" panose="020B0604030504040204" pitchFamily="34" charset="0"/>
                <a:cs typeface="Tahoma" panose="020B0604030504040204" pitchFamily="34" charset="0"/>
              </a:rPr>
              <a:t> </a:t>
            </a:r>
            <a:r>
              <a:rPr lang="en-US" sz="4200" dirty="0" err="1">
                <a:solidFill>
                  <a:srgbClr val="496592"/>
                </a:solidFill>
                <a:latin typeface="Tahoma" panose="020B0604030504040204" pitchFamily="34" charset="0"/>
                <a:ea typeface="Tahoma" panose="020B0604030504040204" pitchFamily="34" charset="0"/>
                <a:cs typeface="Tahoma" panose="020B0604030504040204" pitchFamily="34" charset="0"/>
              </a:rPr>
              <a:t>phần</a:t>
            </a:r>
            <a:r>
              <a:rPr lang="en-US" sz="4200" dirty="0">
                <a:solidFill>
                  <a:srgbClr val="496592"/>
                </a:solidFill>
                <a:latin typeface="Tahoma" panose="020B0604030504040204" pitchFamily="34" charset="0"/>
                <a:ea typeface="Tahoma" panose="020B0604030504040204" pitchFamily="34" charset="0"/>
                <a:cs typeface="Tahoma" panose="020B0604030504040204" pitchFamily="34" charset="0"/>
              </a:rPr>
              <a:t>: SGK, SNV </a:t>
            </a:r>
            <a:r>
              <a:rPr lang="en-US" sz="4200" dirty="0" err="1">
                <a:solidFill>
                  <a:srgbClr val="496592"/>
                </a:solidFill>
                <a:latin typeface="Tahoma" panose="020B0604030504040204" pitchFamily="34" charset="0"/>
                <a:ea typeface="Tahoma" panose="020B0604030504040204" pitchFamily="34" charset="0"/>
                <a:cs typeface="Tahoma" panose="020B0604030504040204" pitchFamily="34" charset="0"/>
              </a:rPr>
              <a:t>và</a:t>
            </a:r>
            <a:r>
              <a:rPr lang="en-US" sz="4200" dirty="0">
                <a:solidFill>
                  <a:srgbClr val="496592"/>
                </a:solidFill>
                <a:latin typeface="Tahoma" panose="020B0604030504040204" pitchFamily="34" charset="0"/>
                <a:ea typeface="Tahoma" panose="020B0604030504040204" pitchFamily="34" charset="0"/>
                <a:cs typeface="Tahoma" panose="020B0604030504040204" pitchFamily="34" charset="0"/>
              </a:rPr>
              <a:t> STK</a:t>
            </a:r>
          </a:p>
        </p:txBody>
      </p:sp>
      <p:sp>
        <p:nvSpPr>
          <p:cNvPr id="19" name="TextBox 19"/>
          <p:cNvSpPr txBox="1"/>
          <p:nvPr/>
        </p:nvSpPr>
        <p:spPr>
          <a:xfrm>
            <a:off x="6179177" y="3157807"/>
            <a:ext cx="5229804" cy="410369"/>
          </a:xfrm>
          <a:prstGeom prst="rect">
            <a:avLst/>
          </a:prstGeom>
        </p:spPr>
        <p:txBody>
          <a:bodyPr lIns="0" tIns="0" rIns="0" bIns="0" rtlCol="0" anchor="t">
            <a:spAutoFit/>
          </a:bodyPr>
          <a:lstStyle/>
          <a:p>
            <a:pPr>
              <a:lnSpc>
                <a:spcPts val="3192"/>
              </a:lnSpc>
            </a:pPr>
            <a:r>
              <a:rPr lang="en-US" sz="2800" b="1" dirty="0">
                <a:solidFill>
                  <a:srgbClr val="FFFFFF"/>
                </a:solidFill>
                <a:latin typeface="Arial" panose="020B0604020202020204" pitchFamily="34" charset="0"/>
                <a:cs typeface="Arial" panose="020B0604020202020204" pitchFamily="34" charset="0"/>
              </a:rPr>
              <a:t>SÁCH GIẤY TRUYỀN THỐNG</a:t>
            </a:r>
          </a:p>
        </p:txBody>
      </p:sp>
      <p:sp>
        <p:nvSpPr>
          <p:cNvPr id="20" name="TextBox 20"/>
          <p:cNvSpPr txBox="1"/>
          <p:nvPr/>
        </p:nvSpPr>
        <p:spPr>
          <a:xfrm>
            <a:off x="7026166" y="4939161"/>
            <a:ext cx="4230625" cy="418202"/>
          </a:xfrm>
          <a:prstGeom prst="rect">
            <a:avLst/>
          </a:prstGeom>
        </p:spPr>
        <p:txBody>
          <a:bodyPr lIns="0" tIns="0" rIns="0" bIns="0" rtlCol="0" anchor="t">
            <a:spAutoFit/>
          </a:bodyPr>
          <a:lstStyle/>
          <a:p>
            <a:pPr>
              <a:lnSpc>
                <a:spcPts val="3240"/>
              </a:lnSpc>
            </a:pPr>
            <a:r>
              <a:rPr lang="en-US" sz="2800" b="1" dirty="0">
                <a:solidFill>
                  <a:srgbClr val="FFFFFF"/>
                </a:solidFill>
                <a:latin typeface="Arial" panose="020B0604020202020204" pitchFamily="34" charset="0"/>
                <a:cs typeface="Arial" panose="020B0604020202020204" pitchFamily="34" charset="0"/>
              </a:rPr>
              <a:t>BÁO</a:t>
            </a:r>
            <a:r>
              <a:rPr lang="en-US" sz="2842" dirty="0">
                <a:solidFill>
                  <a:srgbClr val="FFFFFF"/>
                </a:solidFill>
                <a:latin typeface="Montserrat Classic"/>
              </a:rPr>
              <a:t>, </a:t>
            </a:r>
            <a:r>
              <a:rPr lang="en-US" sz="2800" b="1" dirty="0">
                <a:solidFill>
                  <a:srgbClr val="FFFFFF"/>
                </a:solidFill>
                <a:latin typeface="Arial" panose="020B0604020202020204" pitchFamily="34" charset="0"/>
                <a:cs typeface="Arial" panose="020B0604020202020204" pitchFamily="34" charset="0"/>
              </a:rPr>
              <a:t>TẠP CHÍ</a:t>
            </a:r>
          </a:p>
        </p:txBody>
      </p:sp>
      <p:sp>
        <p:nvSpPr>
          <p:cNvPr id="21" name="TextBox 21"/>
          <p:cNvSpPr txBox="1"/>
          <p:nvPr/>
        </p:nvSpPr>
        <p:spPr>
          <a:xfrm>
            <a:off x="7026166" y="6745907"/>
            <a:ext cx="4230625" cy="410369"/>
          </a:xfrm>
          <a:prstGeom prst="rect">
            <a:avLst/>
          </a:prstGeom>
        </p:spPr>
        <p:txBody>
          <a:bodyPr lIns="0" tIns="0" rIns="0" bIns="0" rtlCol="0" anchor="t">
            <a:spAutoFit/>
          </a:bodyPr>
          <a:lstStyle/>
          <a:p>
            <a:pPr>
              <a:lnSpc>
                <a:spcPts val="3192"/>
              </a:lnSpc>
            </a:pPr>
            <a:r>
              <a:rPr lang="en-US" sz="2800" b="1" dirty="0">
                <a:solidFill>
                  <a:srgbClr val="FFFFFF"/>
                </a:solidFill>
                <a:latin typeface="Arial" panose="020B0604020202020204" pitchFamily="34" charset="0"/>
                <a:cs typeface="Arial" panose="020B0604020202020204" pitchFamily="34" charset="0"/>
              </a:rPr>
              <a:t>TÀI NGUYÊN SỐ</a:t>
            </a:r>
          </a:p>
        </p:txBody>
      </p:sp>
      <p:sp>
        <p:nvSpPr>
          <p:cNvPr id="22" name="TextBox 22"/>
          <p:cNvSpPr txBox="1"/>
          <p:nvPr/>
        </p:nvSpPr>
        <p:spPr>
          <a:xfrm>
            <a:off x="2076540" y="4474307"/>
            <a:ext cx="3607336" cy="1424847"/>
          </a:xfrm>
          <a:prstGeom prst="rect">
            <a:avLst/>
          </a:prstGeom>
        </p:spPr>
        <p:txBody>
          <a:bodyPr lIns="0" tIns="0" rIns="0" bIns="0" rtlCol="0" anchor="t">
            <a:spAutoFit/>
          </a:bodyPr>
          <a:lstStyle/>
          <a:p>
            <a:pPr algn="ctr">
              <a:lnSpc>
                <a:spcPts val="5557"/>
              </a:lnSpc>
            </a:pPr>
            <a:r>
              <a:rPr lang="en-US" sz="4918" dirty="0" err="1">
                <a:solidFill>
                  <a:srgbClr val="000000"/>
                </a:solidFill>
                <a:latin typeface="Montserrat Classic Bold"/>
              </a:rPr>
              <a:t>Tài</a:t>
            </a:r>
            <a:r>
              <a:rPr lang="en-US" sz="4918" dirty="0">
                <a:solidFill>
                  <a:srgbClr val="000000"/>
                </a:solidFill>
                <a:latin typeface="Montserrat Classic Bold"/>
              </a:rPr>
              <a:t> </a:t>
            </a:r>
            <a:r>
              <a:rPr lang="en-US" sz="4918" dirty="0" err="1">
                <a:solidFill>
                  <a:srgbClr val="000000"/>
                </a:solidFill>
                <a:latin typeface="Montserrat Classic Bold"/>
              </a:rPr>
              <a:t>nguyên</a:t>
            </a:r>
            <a:r>
              <a:rPr lang="en-US" sz="4918" dirty="0">
                <a:solidFill>
                  <a:srgbClr val="000000"/>
                </a:solidFill>
                <a:latin typeface="Montserrat Classic Bold"/>
              </a:rPr>
              <a:t> </a:t>
            </a:r>
            <a:r>
              <a:rPr lang="en-US" sz="4918" dirty="0" err="1">
                <a:solidFill>
                  <a:srgbClr val="000000"/>
                </a:solidFill>
                <a:latin typeface="Montserrat Classic Bold"/>
              </a:rPr>
              <a:t>thông</a:t>
            </a:r>
            <a:r>
              <a:rPr lang="en-US" sz="4918" dirty="0">
                <a:solidFill>
                  <a:srgbClr val="000000"/>
                </a:solidFill>
                <a:latin typeface="Montserrat Classic Bold"/>
              </a:rPr>
              <a:t> tin </a:t>
            </a:r>
          </a:p>
        </p:txBody>
      </p:sp>
      <p:sp>
        <p:nvSpPr>
          <p:cNvPr id="23" name="TextBox 23"/>
          <p:cNvSpPr txBox="1"/>
          <p:nvPr/>
        </p:nvSpPr>
        <p:spPr>
          <a:xfrm>
            <a:off x="838072" y="333668"/>
            <a:ext cx="11895978" cy="719997"/>
          </a:xfrm>
          <a:prstGeom prst="rect">
            <a:avLst/>
          </a:prstGeom>
        </p:spPr>
        <p:txBody>
          <a:bodyPr lIns="0" tIns="0" rIns="0" bIns="0" rtlCol="0" anchor="t">
            <a:spAutoFit/>
          </a:bodyPr>
          <a:lstStyle/>
          <a:p>
            <a:pPr algn="ctr">
              <a:lnSpc>
                <a:spcPts val="5557"/>
              </a:lnSpc>
            </a:pPr>
            <a:r>
              <a:rPr lang="en-US" sz="4918" b="1" dirty="0" err="1">
                <a:solidFill>
                  <a:srgbClr val="000000"/>
                </a:solidFill>
                <a:latin typeface="Tahoma" panose="020B0604030504040204" pitchFamily="34" charset="0"/>
                <a:ea typeface="Tahoma" panose="020B0604030504040204" pitchFamily="34" charset="0"/>
                <a:cs typeface="Tahoma" panose="020B0604030504040204" pitchFamily="34" charset="0"/>
              </a:rPr>
              <a:t>Tiêu</a:t>
            </a:r>
            <a:r>
              <a:rPr lang="en-US" sz="4918" b="1"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4918" b="1" dirty="0" err="1">
                <a:solidFill>
                  <a:srgbClr val="000000"/>
                </a:solidFill>
                <a:latin typeface="Tahoma" panose="020B0604030504040204" pitchFamily="34" charset="0"/>
                <a:ea typeface="Tahoma" panose="020B0604030504040204" pitchFamily="34" charset="0"/>
                <a:cs typeface="Tahoma" panose="020B0604030504040204" pitchFamily="34" charset="0"/>
              </a:rPr>
              <a:t>chuẩn</a:t>
            </a:r>
            <a:r>
              <a:rPr lang="en-US" sz="4918" b="1"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4918" b="1" dirty="0" err="1">
                <a:solidFill>
                  <a:srgbClr val="000000"/>
                </a:solidFill>
                <a:latin typeface="Tahoma" panose="020B0604030504040204" pitchFamily="34" charset="0"/>
                <a:ea typeface="Tahoma" panose="020B0604030504040204" pitchFamily="34" charset="0"/>
                <a:cs typeface="Tahoma" panose="020B0604030504040204" pitchFamily="34" charset="0"/>
              </a:rPr>
              <a:t>tài</a:t>
            </a:r>
            <a:r>
              <a:rPr lang="en-US" sz="4918" b="1"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4918" b="1" dirty="0" err="1">
                <a:solidFill>
                  <a:srgbClr val="000000"/>
                </a:solidFill>
                <a:latin typeface="Tahoma" panose="020B0604030504040204" pitchFamily="34" charset="0"/>
                <a:ea typeface="Tahoma" panose="020B0604030504040204" pitchFamily="34" charset="0"/>
                <a:cs typeface="Tahoma" panose="020B0604030504040204" pitchFamily="34" charset="0"/>
              </a:rPr>
              <a:t>nguyên</a:t>
            </a:r>
            <a:r>
              <a:rPr lang="en-US" sz="4918" b="1"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4918" b="1" dirty="0" err="1">
                <a:solidFill>
                  <a:srgbClr val="000000"/>
                </a:solidFill>
                <a:latin typeface="Tahoma" panose="020B0604030504040204" pitchFamily="34" charset="0"/>
                <a:ea typeface="Tahoma" panose="020B0604030504040204" pitchFamily="34" charset="0"/>
                <a:cs typeface="Tahoma" panose="020B0604030504040204" pitchFamily="34" charset="0"/>
              </a:rPr>
              <a:t>thông</a:t>
            </a:r>
            <a:r>
              <a:rPr lang="en-US" sz="4918" b="1" dirty="0">
                <a:solidFill>
                  <a:srgbClr val="000000"/>
                </a:solidFill>
                <a:latin typeface="Tahoma" panose="020B0604030504040204" pitchFamily="34" charset="0"/>
                <a:ea typeface="Tahoma" panose="020B0604030504040204" pitchFamily="34" charset="0"/>
                <a:cs typeface="Tahoma" panose="020B0604030504040204" pitchFamily="34" charset="0"/>
              </a:rPr>
              <a:t> tin</a:t>
            </a:r>
          </a:p>
        </p:txBody>
      </p:sp>
      <p:sp>
        <p:nvSpPr>
          <p:cNvPr id="24" name="TextBox 24"/>
          <p:cNvSpPr txBox="1"/>
          <p:nvPr/>
        </p:nvSpPr>
        <p:spPr>
          <a:xfrm>
            <a:off x="11837606" y="6197367"/>
            <a:ext cx="5978333" cy="1758315"/>
          </a:xfrm>
          <a:prstGeom prst="rect">
            <a:avLst/>
          </a:prstGeom>
        </p:spPr>
        <p:txBody>
          <a:bodyPr lIns="0" tIns="0" rIns="0" bIns="0" rtlCol="0" anchor="t">
            <a:spAutoFit/>
          </a:bodyPr>
          <a:lstStyle/>
          <a:p>
            <a:pPr algn="ctr">
              <a:lnSpc>
                <a:spcPts val="4620"/>
              </a:lnSpc>
            </a:pPr>
            <a:r>
              <a:rPr lang="en-US" sz="4200" dirty="0" err="1">
                <a:solidFill>
                  <a:srgbClr val="496592"/>
                </a:solidFill>
                <a:latin typeface="Tahoma" panose="020B0604030504040204" pitchFamily="34" charset="0"/>
                <a:ea typeface="Tahoma" panose="020B0604030504040204" pitchFamily="34" charset="0"/>
                <a:cs typeface="Tahoma" panose="020B0604030504040204" pitchFamily="34" charset="0"/>
              </a:rPr>
              <a:t>Gồm</a:t>
            </a:r>
            <a:r>
              <a:rPr lang="en-US" sz="4200" dirty="0">
                <a:solidFill>
                  <a:srgbClr val="496592"/>
                </a:solidFill>
                <a:latin typeface="Tahoma" panose="020B0604030504040204" pitchFamily="34" charset="0"/>
                <a:ea typeface="Tahoma" panose="020B0604030504040204" pitchFamily="34" charset="0"/>
                <a:cs typeface="Tahoma" panose="020B0604030504040204" pitchFamily="34" charset="0"/>
              </a:rPr>
              <a:t> 2 </a:t>
            </a:r>
            <a:r>
              <a:rPr lang="en-US" sz="4200" dirty="0" err="1">
                <a:solidFill>
                  <a:srgbClr val="496592"/>
                </a:solidFill>
                <a:latin typeface="Tahoma" panose="020B0604030504040204" pitchFamily="34" charset="0"/>
                <a:ea typeface="Tahoma" panose="020B0604030504040204" pitchFamily="34" charset="0"/>
                <a:cs typeface="Tahoma" panose="020B0604030504040204" pitchFamily="34" charset="0"/>
              </a:rPr>
              <a:t>thành</a:t>
            </a:r>
            <a:r>
              <a:rPr lang="en-US" sz="4200" dirty="0">
                <a:solidFill>
                  <a:srgbClr val="496592"/>
                </a:solidFill>
                <a:latin typeface="Tahoma" panose="020B0604030504040204" pitchFamily="34" charset="0"/>
                <a:ea typeface="Tahoma" panose="020B0604030504040204" pitchFamily="34" charset="0"/>
                <a:cs typeface="Tahoma" panose="020B0604030504040204" pitchFamily="34" charset="0"/>
              </a:rPr>
              <a:t> </a:t>
            </a:r>
            <a:r>
              <a:rPr lang="en-US" sz="4200" dirty="0" err="1">
                <a:solidFill>
                  <a:srgbClr val="496592"/>
                </a:solidFill>
                <a:latin typeface="Tahoma" panose="020B0604030504040204" pitchFamily="34" charset="0"/>
                <a:ea typeface="Tahoma" panose="020B0604030504040204" pitchFamily="34" charset="0"/>
                <a:cs typeface="Tahoma" panose="020B0604030504040204" pitchFamily="34" charset="0"/>
              </a:rPr>
              <a:t>phần</a:t>
            </a:r>
            <a:r>
              <a:rPr lang="en-US" sz="4200" dirty="0">
                <a:solidFill>
                  <a:srgbClr val="496592"/>
                </a:solidFill>
                <a:latin typeface="Tahoma" panose="020B0604030504040204" pitchFamily="34" charset="0"/>
                <a:ea typeface="Tahoma" panose="020B0604030504040204" pitchFamily="34" charset="0"/>
                <a:cs typeface="Tahoma" panose="020B0604030504040204" pitchFamily="34" charset="0"/>
              </a:rPr>
              <a:t>:</a:t>
            </a:r>
          </a:p>
          <a:p>
            <a:pPr algn="ctr">
              <a:lnSpc>
                <a:spcPts val="4620"/>
              </a:lnSpc>
            </a:pPr>
            <a:r>
              <a:rPr lang="en-US" sz="4200" dirty="0">
                <a:solidFill>
                  <a:srgbClr val="496592"/>
                </a:solidFill>
                <a:latin typeface="Tahoma" panose="020B0604030504040204" pitchFamily="34" charset="0"/>
                <a:ea typeface="Tahoma" panose="020B0604030504040204" pitchFamily="34" charset="0"/>
                <a:cs typeface="Tahoma" panose="020B0604030504040204" pitchFamily="34" charset="0"/>
              </a:rPr>
              <a:t>+ </a:t>
            </a:r>
            <a:r>
              <a:rPr lang="en-US" sz="4200" dirty="0" err="1">
                <a:solidFill>
                  <a:srgbClr val="496592"/>
                </a:solidFill>
                <a:latin typeface="Tahoma" panose="020B0604030504040204" pitchFamily="34" charset="0"/>
                <a:ea typeface="Tahoma" panose="020B0604030504040204" pitchFamily="34" charset="0"/>
                <a:cs typeface="Tahoma" panose="020B0604030504040204" pitchFamily="34" charset="0"/>
              </a:rPr>
              <a:t>Tài</a:t>
            </a:r>
            <a:r>
              <a:rPr lang="en-US" sz="4200" dirty="0">
                <a:solidFill>
                  <a:srgbClr val="496592"/>
                </a:solidFill>
                <a:latin typeface="Tahoma" panose="020B0604030504040204" pitchFamily="34" charset="0"/>
                <a:ea typeface="Tahoma" panose="020B0604030504040204" pitchFamily="34" charset="0"/>
                <a:cs typeface="Tahoma" panose="020B0604030504040204" pitchFamily="34" charset="0"/>
              </a:rPr>
              <a:t> </a:t>
            </a:r>
            <a:r>
              <a:rPr lang="en-US" sz="4200" dirty="0" err="1">
                <a:solidFill>
                  <a:srgbClr val="496592"/>
                </a:solidFill>
                <a:latin typeface="Tahoma" panose="020B0604030504040204" pitchFamily="34" charset="0"/>
                <a:ea typeface="Tahoma" panose="020B0604030504040204" pitchFamily="34" charset="0"/>
                <a:cs typeface="Tahoma" panose="020B0604030504040204" pitchFamily="34" charset="0"/>
              </a:rPr>
              <a:t>nguyên</a:t>
            </a:r>
            <a:r>
              <a:rPr lang="en-US" sz="4200" dirty="0">
                <a:solidFill>
                  <a:srgbClr val="496592"/>
                </a:solidFill>
                <a:latin typeface="Tahoma" panose="020B0604030504040204" pitchFamily="34" charset="0"/>
                <a:ea typeface="Tahoma" panose="020B0604030504040204" pitchFamily="34" charset="0"/>
                <a:cs typeface="Tahoma" panose="020B0604030504040204" pitchFamily="34" charset="0"/>
              </a:rPr>
              <a:t> </a:t>
            </a:r>
            <a:r>
              <a:rPr lang="en-US" sz="4200" dirty="0" err="1">
                <a:solidFill>
                  <a:srgbClr val="496592"/>
                </a:solidFill>
                <a:latin typeface="Tahoma" panose="020B0604030504040204" pitchFamily="34" charset="0"/>
                <a:ea typeface="Tahoma" panose="020B0604030504040204" pitchFamily="34" charset="0"/>
                <a:cs typeface="Tahoma" panose="020B0604030504040204" pitchFamily="34" charset="0"/>
              </a:rPr>
              <a:t>nội</a:t>
            </a:r>
            <a:r>
              <a:rPr lang="en-US" sz="4200" dirty="0">
                <a:solidFill>
                  <a:srgbClr val="496592"/>
                </a:solidFill>
                <a:latin typeface="Tahoma" panose="020B0604030504040204" pitchFamily="34" charset="0"/>
                <a:ea typeface="Tahoma" panose="020B0604030504040204" pitchFamily="34" charset="0"/>
                <a:cs typeface="Tahoma" panose="020B0604030504040204" pitchFamily="34" charset="0"/>
              </a:rPr>
              <a:t> </a:t>
            </a:r>
            <a:r>
              <a:rPr lang="en-US" sz="4200" dirty="0" err="1">
                <a:solidFill>
                  <a:srgbClr val="496592"/>
                </a:solidFill>
                <a:latin typeface="Tahoma" panose="020B0604030504040204" pitchFamily="34" charset="0"/>
                <a:ea typeface="Tahoma" panose="020B0604030504040204" pitchFamily="34" charset="0"/>
                <a:cs typeface="Tahoma" panose="020B0604030504040204" pitchFamily="34" charset="0"/>
              </a:rPr>
              <a:t>sinh</a:t>
            </a:r>
            <a:endParaRPr lang="en-US" sz="4200" dirty="0">
              <a:solidFill>
                <a:srgbClr val="496592"/>
              </a:solidFill>
              <a:latin typeface="Tahoma" panose="020B0604030504040204" pitchFamily="34" charset="0"/>
              <a:ea typeface="Tahoma" panose="020B0604030504040204" pitchFamily="34" charset="0"/>
              <a:cs typeface="Tahoma" panose="020B0604030504040204" pitchFamily="34" charset="0"/>
            </a:endParaRPr>
          </a:p>
          <a:p>
            <a:pPr algn="ctr">
              <a:lnSpc>
                <a:spcPts val="4620"/>
              </a:lnSpc>
            </a:pPr>
            <a:r>
              <a:rPr lang="en-US" sz="4200" dirty="0">
                <a:solidFill>
                  <a:srgbClr val="496592"/>
                </a:solidFill>
                <a:latin typeface="Tahoma" panose="020B0604030504040204" pitchFamily="34" charset="0"/>
                <a:ea typeface="Tahoma" panose="020B0604030504040204" pitchFamily="34" charset="0"/>
                <a:cs typeface="Tahoma" panose="020B0604030504040204" pitchFamily="34" charset="0"/>
              </a:rPr>
              <a:t>+ </a:t>
            </a:r>
            <a:r>
              <a:rPr lang="en-US" sz="4200" dirty="0" err="1">
                <a:solidFill>
                  <a:srgbClr val="496592"/>
                </a:solidFill>
                <a:latin typeface="Tahoma" panose="020B0604030504040204" pitchFamily="34" charset="0"/>
                <a:ea typeface="Tahoma" panose="020B0604030504040204" pitchFamily="34" charset="0"/>
                <a:cs typeface="Tahoma" panose="020B0604030504040204" pitchFamily="34" charset="0"/>
              </a:rPr>
              <a:t>Học</a:t>
            </a:r>
            <a:r>
              <a:rPr lang="en-US" sz="4200" dirty="0">
                <a:solidFill>
                  <a:srgbClr val="496592"/>
                </a:solidFill>
                <a:latin typeface="Tahoma" panose="020B0604030504040204" pitchFamily="34" charset="0"/>
                <a:ea typeface="Tahoma" panose="020B0604030504040204" pitchFamily="34" charset="0"/>
                <a:cs typeface="Tahoma" panose="020B0604030504040204" pitchFamily="34" charset="0"/>
              </a:rPr>
              <a:t> </a:t>
            </a:r>
            <a:r>
              <a:rPr lang="en-US" sz="4200" dirty="0" err="1">
                <a:solidFill>
                  <a:srgbClr val="496592"/>
                </a:solidFill>
                <a:latin typeface="Tahoma" panose="020B0604030504040204" pitchFamily="34" charset="0"/>
                <a:ea typeface="Tahoma" panose="020B0604030504040204" pitchFamily="34" charset="0"/>
                <a:cs typeface="Tahoma" panose="020B0604030504040204" pitchFamily="34" charset="0"/>
              </a:rPr>
              <a:t>liệu</a:t>
            </a:r>
            <a:r>
              <a:rPr lang="en-US" sz="4200" dirty="0">
                <a:solidFill>
                  <a:srgbClr val="496592"/>
                </a:solidFill>
                <a:latin typeface="Tahoma" panose="020B0604030504040204" pitchFamily="34" charset="0"/>
                <a:ea typeface="Tahoma" panose="020B0604030504040204" pitchFamily="34" charset="0"/>
                <a:cs typeface="Tahoma" panose="020B0604030504040204" pitchFamily="34" charset="0"/>
              </a:rPr>
              <a:t> </a:t>
            </a:r>
            <a:r>
              <a:rPr lang="en-US" sz="4200" dirty="0" err="1">
                <a:solidFill>
                  <a:srgbClr val="496592"/>
                </a:solidFill>
                <a:latin typeface="Tahoma" panose="020B0604030504040204" pitchFamily="34" charset="0"/>
                <a:ea typeface="Tahoma" panose="020B0604030504040204" pitchFamily="34" charset="0"/>
                <a:cs typeface="Tahoma" panose="020B0604030504040204" pitchFamily="34" charset="0"/>
              </a:rPr>
              <a:t>dùng</a:t>
            </a:r>
            <a:r>
              <a:rPr lang="en-US" sz="4200" dirty="0">
                <a:solidFill>
                  <a:srgbClr val="496592"/>
                </a:solidFill>
                <a:latin typeface="Tahoma" panose="020B0604030504040204" pitchFamily="34" charset="0"/>
                <a:ea typeface="Tahoma" panose="020B0604030504040204" pitchFamily="34" charset="0"/>
                <a:cs typeface="Tahoma" panose="020B0604030504040204" pitchFamily="34" charset="0"/>
              </a:rPr>
              <a:t> </a:t>
            </a:r>
            <a:r>
              <a:rPr lang="en-US" sz="4200" dirty="0" err="1">
                <a:solidFill>
                  <a:srgbClr val="496592"/>
                </a:solidFill>
                <a:latin typeface="Tahoma" panose="020B0604030504040204" pitchFamily="34" charset="0"/>
                <a:ea typeface="Tahoma" panose="020B0604030504040204" pitchFamily="34" charset="0"/>
                <a:cs typeface="Tahoma" panose="020B0604030504040204" pitchFamily="34" charset="0"/>
              </a:rPr>
              <a:t>chung</a:t>
            </a:r>
            <a:endParaRPr lang="en-US" sz="4200" dirty="0">
              <a:solidFill>
                <a:srgbClr val="496592"/>
              </a:solidFill>
              <a:latin typeface="Tahoma" panose="020B0604030504040204" pitchFamily="34" charset="0"/>
              <a:ea typeface="Tahoma" panose="020B0604030504040204" pitchFamily="34" charset="0"/>
              <a:cs typeface="Tahoma" panose="020B0604030504040204" pitchFamily="34" charset="0"/>
            </a:endParaRPr>
          </a:p>
        </p:txBody>
      </p:sp>
      <p:sp>
        <p:nvSpPr>
          <p:cNvPr id="25" name="TextBox 25"/>
          <p:cNvSpPr txBox="1"/>
          <p:nvPr/>
        </p:nvSpPr>
        <p:spPr>
          <a:xfrm>
            <a:off x="12291778" y="4654453"/>
            <a:ext cx="5342492" cy="1177290"/>
          </a:xfrm>
          <a:prstGeom prst="rect">
            <a:avLst/>
          </a:prstGeom>
        </p:spPr>
        <p:txBody>
          <a:bodyPr lIns="0" tIns="0" rIns="0" bIns="0" rtlCol="0" anchor="t">
            <a:spAutoFit/>
          </a:bodyPr>
          <a:lstStyle/>
          <a:p>
            <a:pPr algn="ctr">
              <a:lnSpc>
                <a:spcPts val="4620"/>
              </a:lnSpc>
            </a:pPr>
            <a:r>
              <a:rPr lang="en-US" sz="4200" dirty="0">
                <a:solidFill>
                  <a:srgbClr val="C23323"/>
                </a:solidFill>
                <a:latin typeface="Tahoma" panose="020B0604030504040204" pitchFamily="34" charset="0"/>
                <a:ea typeface="Tahoma" panose="020B0604030504040204" pitchFamily="34" charset="0"/>
                <a:cs typeface="Tahoma" panose="020B0604030504040204" pitchFamily="34" charset="0"/>
              </a:rPr>
              <a:t>6 </a:t>
            </a:r>
            <a:r>
              <a:rPr lang="en-US" sz="4200" dirty="0" err="1">
                <a:solidFill>
                  <a:srgbClr val="C23323"/>
                </a:solidFill>
                <a:latin typeface="Tahoma" panose="020B0604030504040204" pitchFamily="34" charset="0"/>
                <a:ea typeface="Tahoma" panose="020B0604030504040204" pitchFamily="34" charset="0"/>
                <a:cs typeface="Tahoma" panose="020B0604030504040204" pitchFamily="34" charset="0"/>
              </a:rPr>
              <a:t>tên</a:t>
            </a:r>
            <a:r>
              <a:rPr lang="en-US" sz="4200" dirty="0">
                <a:solidFill>
                  <a:srgbClr val="C23323"/>
                </a:solidFill>
                <a:latin typeface="Tahoma" panose="020B0604030504040204" pitchFamily="34" charset="0"/>
                <a:ea typeface="Tahoma" panose="020B0604030504040204" pitchFamily="34" charset="0"/>
                <a:cs typeface="Tahoma" panose="020B0604030504040204" pitchFamily="34" charset="0"/>
              </a:rPr>
              <a:t> </a:t>
            </a:r>
            <a:r>
              <a:rPr lang="en-US" sz="4200" dirty="0" err="1">
                <a:solidFill>
                  <a:srgbClr val="C23323"/>
                </a:solidFill>
                <a:latin typeface="Tahoma" panose="020B0604030504040204" pitchFamily="34" charset="0"/>
                <a:ea typeface="Tahoma" panose="020B0604030504040204" pitchFamily="34" charset="0"/>
                <a:cs typeface="Tahoma" panose="020B0604030504040204" pitchFamily="34" charset="0"/>
              </a:rPr>
              <a:t>báo</a:t>
            </a:r>
            <a:r>
              <a:rPr lang="en-US" sz="4200" dirty="0">
                <a:solidFill>
                  <a:srgbClr val="C23323"/>
                </a:solidFill>
                <a:latin typeface="Tahoma" panose="020B0604030504040204" pitchFamily="34" charset="0"/>
                <a:ea typeface="Tahoma" panose="020B0604030504040204" pitchFamily="34" charset="0"/>
                <a:cs typeface="Tahoma" panose="020B0604030504040204" pitchFamily="34" charset="0"/>
              </a:rPr>
              <a:t>, </a:t>
            </a:r>
            <a:r>
              <a:rPr lang="en-US" sz="4200" dirty="0" err="1">
                <a:solidFill>
                  <a:srgbClr val="C23323"/>
                </a:solidFill>
                <a:latin typeface="Tahoma" panose="020B0604030504040204" pitchFamily="34" charset="0"/>
                <a:ea typeface="Tahoma" panose="020B0604030504040204" pitchFamily="34" charset="0"/>
                <a:cs typeface="Tahoma" panose="020B0604030504040204" pitchFamily="34" charset="0"/>
              </a:rPr>
              <a:t>tạp</a:t>
            </a:r>
            <a:r>
              <a:rPr lang="en-US" sz="4200" dirty="0">
                <a:solidFill>
                  <a:srgbClr val="C23323"/>
                </a:solidFill>
                <a:latin typeface="Tahoma" panose="020B0604030504040204" pitchFamily="34" charset="0"/>
                <a:ea typeface="Tahoma" panose="020B0604030504040204" pitchFamily="34" charset="0"/>
                <a:cs typeface="Tahoma" panose="020B0604030504040204" pitchFamily="34" charset="0"/>
              </a:rPr>
              <a:t> </a:t>
            </a:r>
            <a:r>
              <a:rPr lang="en-US" sz="4200" dirty="0" err="1">
                <a:solidFill>
                  <a:srgbClr val="C23323"/>
                </a:solidFill>
                <a:latin typeface="Tahoma" panose="020B0604030504040204" pitchFamily="34" charset="0"/>
                <a:ea typeface="Tahoma" panose="020B0604030504040204" pitchFamily="34" charset="0"/>
                <a:cs typeface="Tahoma" panose="020B0604030504040204" pitchFamily="34" charset="0"/>
              </a:rPr>
              <a:t>chí</a:t>
            </a:r>
            <a:r>
              <a:rPr lang="en-US" sz="4200" dirty="0">
                <a:solidFill>
                  <a:srgbClr val="C23323"/>
                </a:solidFill>
                <a:latin typeface="Tahoma" panose="020B0604030504040204" pitchFamily="34" charset="0"/>
                <a:ea typeface="Tahoma" panose="020B0604030504040204" pitchFamily="34" charset="0"/>
                <a:cs typeface="Tahoma" panose="020B0604030504040204" pitchFamily="34" charset="0"/>
              </a:rPr>
              <a:t> (3bản/</a:t>
            </a:r>
            <a:r>
              <a:rPr lang="en-US" sz="4200" dirty="0" err="1">
                <a:solidFill>
                  <a:srgbClr val="C23323"/>
                </a:solidFill>
                <a:latin typeface="Tahoma" panose="020B0604030504040204" pitchFamily="34" charset="0"/>
                <a:ea typeface="Tahoma" panose="020B0604030504040204" pitchFamily="34" charset="0"/>
                <a:cs typeface="Tahoma" panose="020B0604030504040204" pitchFamily="34" charset="0"/>
              </a:rPr>
              <a:t>tên</a:t>
            </a:r>
            <a:r>
              <a:rPr lang="en-US" sz="4200" dirty="0">
                <a:solidFill>
                  <a:srgbClr val="C23323"/>
                </a:solidFill>
                <a:latin typeface="Tahoma" panose="020B0604030504040204" pitchFamily="34" charset="0"/>
                <a:ea typeface="Tahoma" panose="020B0604030504040204" pitchFamily="34" charset="0"/>
                <a:cs typeface="Tahoma" panose="020B0604030504040204" pitchFamily="34" charset="0"/>
              </a:rPr>
              <a: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044831" y="-8092637"/>
            <a:ext cx="12177482" cy="12177482"/>
            <a:chOff x="0" y="0"/>
            <a:chExt cx="812800" cy="812800"/>
          </a:xfrm>
        </p:grpSpPr>
        <p:sp>
          <p:nvSpPr>
            <p:cNvPr id="3" name="Freeform 3"/>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EFF3F4"/>
            </a:solidFill>
          </p:spPr>
        </p:sp>
        <p:sp>
          <p:nvSpPr>
            <p:cNvPr id="4" name="TextBox 4"/>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a:p>
          </p:txBody>
        </p:sp>
      </p:grpSp>
      <p:pic>
        <p:nvPicPr>
          <p:cNvPr id="5" name="Picture 5"/>
          <p:cNvPicPr>
            <a:picLocks noChangeAspect="1"/>
          </p:cNvPicPr>
          <p:nvPr/>
        </p:nvPicPr>
        <p:blipFill>
          <a:blip r:embed="rId2">
            <a:alphaModFix amt="6999"/>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280122">
            <a:off x="6162264" y="-67433"/>
            <a:ext cx="11605211" cy="11039457"/>
          </a:xfrm>
          <a:prstGeom prst="rect">
            <a:avLst/>
          </a:prstGeom>
        </p:spPr>
      </p:pic>
      <p:grpSp>
        <p:nvGrpSpPr>
          <p:cNvPr id="6" name="Group 6"/>
          <p:cNvGrpSpPr>
            <a:grpSpLocks noChangeAspect="1"/>
          </p:cNvGrpSpPr>
          <p:nvPr/>
        </p:nvGrpSpPr>
        <p:grpSpPr>
          <a:xfrm rot="9117501">
            <a:off x="11209741" y="-5150540"/>
            <a:ext cx="9643088" cy="9643088"/>
            <a:chOff x="0" y="0"/>
            <a:chExt cx="3331210" cy="3331210"/>
          </a:xfrm>
        </p:grpSpPr>
        <p:sp>
          <p:nvSpPr>
            <p:cNvPr id="7" name="Freeform 7"/>
            <p:cNvSpPr/>
            <p:nvPr/>
          </p:nvSpPr>
          <p:spPr>
            <a:xfrm flipH="1">
              <a:off x="0" y="0"/>
              <a:ext cx="3331210" cy="3331210"/>
            </a:xfrm>
            <a:custGeom>
              <a:avLst/>
              <a:gdLst/>
              <a:ahLst/>
              <a:cxnLst/>
              <a:rect l="l" t="t" r="r" b="b"/>
              <a:pathLst>
                <a:path w="3331210" h="3331210">
                  <a:moveTo>
                    <a:pt x="3331210" y="3331210"/>
                  </a:moveTo>
                  <a:lnTo>
                    <a:pt x="3331210" y="0"/>
                  </a:lnTo>
                  <a:cubicBezTo>
                    <a:pt x="1490980" y="0"/>
                    <a:pt x="0" y="1490980"/>
                    <a:pt x="0" y="3331210"/>
                  </a:cubicBezTo>
                  <a:lnTo>
                    <a:pt x="3331210" y="3331210"/>
                  </a:lnTo>
                  <a:close/>
                </a:path>
              </a:pathLst>
            </a:custGeom>
            <a:solidFill>
              <a:srgbClr val="CDCABB"/>
            </a:solidFill>
            <a:ln w="12700">
              <a:noFill/>
            </a:ln>
          </p:spPr>
        </p:sp>
      </p:grpSp>
      <p:grpSp>
        <p:nvGrpSpPr>
          <p:cNvPr id="14" name="Group 14"/>
          <p:cNvGrpSpPr>
            <a:grpSpLocks noChangeAspect="1"/>
          </p:cNvGrpSpPr>
          <p:nvPr/>
        </p:nvGrpSpPr>
        <p:grpSpPr>
          <a:xfrm rot="10730607">
            <a:off x="12482540" y="-4595926"/>
            <a:ext cx="9643088" cy="9643088"/>
            <a:chOff x="0" y="0"/>
            <a:chExt cx="3331210" cy="3331210"/>
          </a:xfrm>
        </p:grpSpPr>
        <p:sp>
          <p:nvSpPr>
            <p:cNvPr id="15" name="Freeform 15"/>
            <p:cNvSpPr/>
            <p:nvPr/>
          </p:nvSpPr>
          <p:spPr>
            <a:xfrm flipH="1">
              <a:off x="0" y="0"/>
              <a:ext cx="3331210" cy="3331210"/>
            </a:xfrm>
            <a:custGeom>
              <a:avLst/>
              <a:gdLst/>
              <a:ahLst/>
              <a:cxnLst/>
              <a:rect l="l" t="t" r="r" b="b"/>
              <a:pathLst>
                <a:path w="3331210" h="3331210">
                  <a:moveTo>
                    <a:pt x="3331210" y="3331210"/>
                  </a:moveTo>
                  <a:lnTo>
                    <a:pt x="3331210" y="0"/>
                  </a:lnTo>
                  <a:cubicBezTo>
                    <a:pt x="1490980" y="0"/>
                    <a:pt x="0" y="1490980"/>
                    <a:pt x="0" y="3331210"/>
                  </a:cubicBezTo>
                  <a:lnTo>
                    <a:pt x="3331210" y="3331210"/>
                  </a:lnTo>
                  <a:close/>
                </a:path>
              </a:pathLst>
            </a:custGeom>
            <a:solidFill>
              <a:srgbClr val="03989E"/>
            </a:solidFill>
            <a:ln w="12700">
              <a:noFill/>
            </a:ln>
          </p:spPr>
        </p:sp>
      </p:grpSp>
      <p:grpSp>
        <p:nvGrpSpPr>
          <p:cNvPr id="16" name="Group 16"/>
          <p:cNvGrpSpPr/>
          <p:nvPr/>
        </p:nvGrpSpPr>
        <p:grpSpPr>
          <a:xfrm>
            <a:off x="-1143158" y="8926033"/>
            <a:ext cx="2573650" cy="2573650"/>
            <a:chOff x="0" y="0"/>
            <a:chExt cx="812800" cy="812800"/>
          </a:xfrm>
        </p:grpSpPr>
        <p:sp>
          <p:nvSpPr>
            <p:cNvPr id="17" name="Freeform 17"/>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3989E"/>
            </a:solidFill>
          </p:spPr>
        </p:sp>
        <p:sp>
          <p:nvSpPr>
            <p:cNvPr id="18" name="TextBox 18"/>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a:p>
          </p:txBody>
        </p:sp>
      </p:grpSp>
      <p:pic>
        <p:nvPicPr>
          <p:cNvPr id="19" name="Picture 19"/>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3489760" y="50107"/>
            <a:ext cx="3656547" cy="2619001"/>
          </a:xfrm>
          <a:prstGeom prst="rect">
            <a:avLst/>
          </a:prstGeom>
        </p:spPr>
      </p:pic>
      <p:sp>
        <p:nvSpPr>
          <p:cNvPr id="20" name="TextBox 20"/>
          <p:cNvSpPr txBox="1"/>
          <p:nvPr/>
        </p:nvSpPr>
        <p:spPr>
          <a:xfrm>
            <a:off x="33867" y="225618"/>
            <a:ext cx="9844354" cy="1295226"/>
          </a:xfrm>
          <a:prstGeom prst="rect">
            <a:avLst/>
          </a:prstGeom>
        </p:spPr>
        <p:txBody>
          <a:bodyPr wrap="square" lIns="0" tIns="0" rIns="0" bIns="0" rtlCol="0" anchor="t">
            <a:spAutoFit/>
          </a:bodyPr>
          <a:lstStyle/>
          <a:p>
            <a:pPr algn="ctr">
              <a:lnSpc>
                <a:spcPts val="10080"/>
              </a:lnSpc>
            </a:pPr>
            <a:r>
              <a:rPr lang="en-US" sz="7200" b="1" dirty="0" err="1">
                <a:solidFill>
                  <a:srgbClr val="FF0000"/>
                </a:solidFill>
                <a:latin typeface="Tahoma" panose="020B0604030504040204" pitchFamily="34" charset="0"/>
                <a:ea typeface="Tahoma" panose="020B0604030504040204" pitchFamily="34" charset="0"/>
                <a:cs typeface="Tahoma" panose="020B0604030504040204" pitchFamily="34" charset="0"/>
              </a:rPr>
              <a:t>Vốn</a:t>
            </a:r>
            <a:r>
              <a:rPr lang="en-US" sz="72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7200" b="1" dirty="0" err="1">
                <a:solidFill>
                  <a:srgbClr val="FF0000"/>
                </a:solidFill>
                <a:latin typeface="Tahoma" panose="020B0604030504040204" pitchFamily="34" charset="0"/>
                <a:ea typeface="Tahoma" panose="020B0604030504040204" pitchFamily="34" charset="0"/>
                <a:cs typeface="Tahoma" panose="020B0604030504040204" pitchFamily="34" charset="0"/>
              </a:rPr>
              <a:t>tài</a:t>
            </a:r>
            <a:r>
              <a:rPr lang="en-US" sz="72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7200" b="1" dirty="0" err="1">
                <a:solidFill>
                  <a:srgbClr val="FF0000"/>
                </a:solidFill>
                <a:latin typeface="Tahoma" panose="020B0604030504040204" pitchFamily="34" charset="0"/>
                <a:ea typeface="Tahoma" panose="020B0604030504040204" pitchFamily="34" charset="0"/>
                <a:cs typeface="Tahoma" panose="020B0604030504040204" pitchFamily="34" charset="0"/>
              </a:rPr>
              <a:t>liệu</a:t>
            </a:r>
            <a:r>
              <a:rPr lang="en-US" sz="72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7200" b="1" dirty="0" err="1">
                <a:solidFill>
                  <a:srgbClr val="FF0000"/>
                </a:solidFill>
                <a:latin typeface="Tahoma" panose="020B0604030504040204" pitchFamily="34" charset="0"/>
                <a:ea typeface="Tahoma" panose="020B0604030504040204" pitchFamily="34" charset="0"/>
                <a:cs typeface="Tahoma" panose="020B0604030504040204" pitchFamily="34" charset="0"/>
              </a:rPr>
              <a:t>là</a:t>
            </a:r>
            <a:r>
              <a:rPr lang="en-US" sz="7200" b="1" dirty="0">
                <a:solidFill>
                  <a:srgbClr val="FF0000"/>
                </a:solidFill>
                <a:latin typeface="Tahoma" panose="020B0604030504040204" pitchFamily="34" charset="0"/>
                <a:ea typeface="Tahoma" panose="020B0604030504040204" pitchFamily="34" charset="0"/>
                <a:cs typeface="Tahoma" panose="020B0604030504040204" pitchFamily="34" charset="0"/>
              </a:rPr>
              <a:t> SÁCH</a:t>
            </a:r>
          </a:p>
        </p:txBody>
      </p:sp>
      <p:graphicFrame>
        <p:nvGraphicFramePr>
          <p:cNvPr id="34" name="Table 34">
            <a:extLst>
              <a:ext uri="{FF2B5EF4-FFF2-40B4-BE49-F238E27FC236}">
                <a16:creationId xmlns:a16="http://schemas.microsoft.com/office/drawing/2014/main" id="{B5978C26-DE5E-49EE-9C25-3C05B7283B83}"/>
              </a:ext>
            </a:extLst>
          </p:cNvPr>
          <p:cNvGraphicFramePr>
            <a:graphicFrameLocks noGrp="1"/>
          </p:cNvGraphicFramePr>
          <p:nvPr>
            <p:extLst>
              <p:ext uri="{D42A27DB-BD31-4B8C-83A1-F6EECF244321}">
                <p14:modId xmlns:p14="http://schemas.microsoft.com/office/powerpoint/2010/main" val="848523604"/>
              </p:ext>
            </p:extLst>
          </p:nvPr>
        </p:nvGraphicFramePr>
        <p:xfrm>
          <a:off x="1066374" y="1409700"/>
          <a:ext cx="16078200" cy="9113520"/>
        </p:xfrm>
        <a:graphic>
          <a:graphicData uri="http://schemas.openxmlformats.org/drawingml/2006/table">
            <a:tbl>
              <a:tblPr firstRow="1" bandRow="1">
                <a:tableStyleId>{5C22544A-7EE6-4342-B048-85BDC9FD1C3A}</a:tableStyleId>
              </a:tblPr>
              <a:tblGrid>
                <a:gridCol w="1794006">
                  <a:extLst>
                    <a:ext uri="{9D8B030D-6E8A-4147-A177-3AD203B41FA5}">
                      <a16:colId xmlns:a16="http://schemas.microsoft.com/office/drawing/2014/main" val="1401139474"/>
                    </a:ext>
                  </a:extLst>
                </a:gridCol>
                <a:gridCol w="6511794">
                  <a:extLst>
                    <a:ext uri="{9D8B030D-6E8A-4147-A177-3AD203B41FA5}">
                      <a16:colId xmlns:a16="http://schemas.microsoft.com/office/drawing/2014/main" val="2437494205"/>
                    </a:ext>
                  </a:extLst>
                </a:gridCol>
                <a:gridCol w="7772400">
                  <a:extLst>
                    <a:ext uri="{9D8B030D-6E8A-4147-A177-3AD203B41FA5}">
                      <a16:colId xmlns:a16="http://schemas.microsoft.com/office/drawing/2014/main" val="282746755"/>
                    </a:ext>
                  </a:extLst>
                </a:gridCol>
              </a:tblGrid>
              <a:tr h="990600">
                <a:tc>
                  <a:txBody>
                    <a:bodyPr/>
                    <a:lstStyle/>
                    <a:p>
                      <a:pPr algn="ctr"/>
                      <a:r>
                        <a:rPr lang="en-US" sz="3200" dirty="0" err="1"/>
                        <a:t>Thành</a:t>
                      </a:r>
                      <a:r>
                        <a:rPr lang="en-US" sz="3200" dirty="0"/>
                        <a:t> </a:t>
                      </a:r>
                      <a:r>
                        <a:rPr lang="en-US" sz="3200" dirty="0" err="1"/>
                        <a:t>phần</a:t>
                      </a:r>
                      <a:endParaRPr lang="en-US" sz="3200" dirty="0"/>
                    </a:p>
                  </a:txBody>
                  <a:tcPr anchor="ctr"/>
                </a:tc>
                <a:tc>
                  <a:txBody>
                    <a:bodyPr/>
                    <a:lstStyle/>
                    <a:p>
                      <a:pPr algn="ctr"/>
                      <a:r>
                        <a:rPr lang="en-US" sz="3600" dirty="0" err="1"/>
                        <a:t>Mức</a:t>
                      </a:r>
                      <a:r>
                        <a:rPr lang="en-US" sz="3600" dirty="0"/>
                        <a:t> </a:t>
                      </a:r>
                      <a:r>
                        <a:rPr lang="en-US" sz="3600" dirty="0" err="1"/>
                        <a:t>độ</a:t>
                      </a:r>
                      <a:r>
                        <a:rPr lang="en-US" sz="3600" dirty="0"/>
                        <a:t> 1</a:t>
                      </a:r>
                    </a:p>
                  </a:txBody>
                  <a:tcPr anchor="ctr"/>
                </a:tc>
                <a:tc>
                  <a:txBody>
                    <a:bodyPr/>
                    <a:lstStyle/>
                    <a:p>
                      <a:pPr algn="ctr"/>
                      <a:r>
                        <a:rPr lang="en-US" sz="3600" dirty="0" err="1"/>
                        <a:t>Mức</a:t>
                      </a:r>
                      <a:r>
                        <a:rPr lang="en-US" sz="3600" dirty="0"/>
                        <a:t> </a:t>
                      </a:r>
                      <a:r>
                        <a:rPr lang="en-US" sz="3600" dirty="0" err="1"/>
                        <a:t>độ</a:t>
                      </a:r>
                      <a:r>
                        <a:rPr lang="en-US" sz="3600" dirty="0"/>
                        <a:t> 2</a:t>
                      </a:r>
                    </a:p>
                  </a:txBody>
                  <a:tcPr anchor="ctr"/>
                </a:tc>
                <a:extLst>
                  <a:ext uri="{0D108BD9-81ED-4DB2-BD59-A6C34878D82A}">
                    <a16:rowId xmlns:a16="http://schemas.microsoft.com/office/drawing/2014/main" val="3307531908"/>
                  </a:ext>
                </a:extLst>
              </a:tr>
              <a:tr h="1599081">
                <a:tc>
                  <a:txBody>
                    <a:bodyPr/>
                    <a:lstStyle/>
                    <a:p>
                      <a:pPr algn="ctr"/>
                      <a:r>
                        <a:rPr lang="en-US" sz="3200" dirty="0"/>
                        <a:t>SGK</a:t>
                      </a:r>
                    </a:p>
                  </a:txBody>
                  <a:tcPr anchor="ctr"/>
                </a:tc>
                <a:tc>
                  <a:txBody>
                    <a:bodyPr/>
                    <a:lstStyle/>
                    <a:p>
                      <a:pPr marL="0" indent="0" algn="l">
                        <a:buFontTx/>
                        <a:buNone/>
                      </a:pPr>
                      <a:r>
                        <a:rPr lang="en-US" sz="3400" baseline="0" dirty="0"/>
                        <a:t>- THPT: </a:t>
                      </a:r>
                      <a:r>
                        <a:rPr lang="en-US" sz="3400" kern="1200" baseline="0" dirty="0">
                          <a:solidFill>
                            <a:schemeClr val="dk1"/>
                          </a:solidFill>
                          <a:latin typeface="+mn-lt"/>
                          <a:ea typeface="+mn-ea"/>
                          <a:cs typeface="+mn-cs"/>
                        </a:rPr>
                        <a:t>03 </a:t>
                      </a:r>
                      <a:r>
                        <a:rPr lang="en-US" sz="3400" kern="1200" baseline="0" dirty="0" err="1">
                          <a:solidFill>
                            <a:schemeClr val="dk1"/>
                          </a:solidFill>
                          <a:latin typeface="+mn-lt"/>
                          <a:ea typeface="+mn-ea"/>
                          <a:cs typeface="+mn-cs"/>
                        </a:rPr>
                        <a:t>bản</a:t>
                      </a:r>
                      <a:r>
                        <a:rPr lang="en-US" sz="3400" kern="1200" baseline="0" dirty="0">
                          <a:solidFill>
                            <a:schemeClr val="dk1"/>
                          </a:solidFill>
                          <a:latin typeface="+mn-lt"/>
                          <a:ea typeface="+mn-ea"/>
                          <a:cs typeface="+mn-cs"/>
                        </a:rPr>
                        <a:t>/</a:t>
                      </a:r>
                      <a:r>
                        <a:rPr lang="en-US" sz="3400" kern="1200" baseline="0" dirty="0" err="1">
                          <a:solidFill>
                            <a:schemeClr val="dk1"/>
                          </a:solidFill>
                          <a:latin typeface="+mn-lt"/>
                          <a:ea typeface="+mn-ea"/>
                          <a:cs typeface="+mn-cs"/>
                        </a:rPr>
                        <a:t>môn</a:t>
                      </a:r>
                      <a:r>
                        <a:rPr lang="en-US" sz="3400" kern="1200" baseline="0" dirty="0">
                          <a:solidFill>
                            <a:schemeClr val="dk1"/>
                          </a:solidFill>
                          <a:latin typeface="+mn-lt"/>
                          <a:ea typeface="+mn-ea"/>
                          <a:cs typeface="+mn-cs"/>
                        </a:rPr>
                        <a:t>/</a:t>
                      </a:r>
                      <a:r>
                        <a:rPr lang="en-US" sz="3400" kern="1200" baseline="0" dirty="0" err="1">
                          <a:solidFill>
                            <a:schemeClr val="dk1"/>
                          </a:solidFill>
                          <a:latin typeface="+mn-lt"/>
                          <a:ea typeface="+mn-ea"/>
                          <a:cs typeface="+mn-cs"/>
                        </a:rPr>
                        <a:t>khối</a:t>
                      </a:r>
                      <a:r>
                        <a:rPr lang="en-US" sz="3400" kern="1200" baseline="0" dirty="0">
                          <a:solidFill>
                            <a:schemeClr val="dk1"/>
                          </a:solidFill>
                          <a:latin typeface="+mn-lt"/>
                          <a:ea typeface="+mn-ea"/>
                          <a:cs typeface="+mn-cs"/>
                        </a:rPr>
                        <a:t> </a:t>
                      </a:r>
                      <a:r>
                        <a:rPr lang="en-US" sz="3400" kern="1200" baseline="0" dirty="0" err="1">
                          <a:solidFill>
                            <a:schemeClr val="dk1"/>
                          </a:solidFill>
                          <a:latin typeface="+mn-lt"/>
                          <a:ea typeface="+mn-ea"/>
                          <a:cs typeface="+mn-cs"/>
                        </a:rPr>
                        <a:t>lớp</a:t>
                      </a:r>
                      <a:r>
                        <a:rPr lang="en-US" sz="3400" kern="1200" baseline="0" dirty="0">
                          <a:solidFill>
                            <a:schemeClr val="dk1"/>
                          </a:solidFill>
                          <a:latin typeface="+mn-lt"/>
                          <a:ea typeface="+mn-ea"/>
                          <a:cs typeface="+mn-cs"/>
                        </a:rPr>
                        <a:t>;                     </a:t>
                      </a:r>
                    </a:p>
                    <a:p>
                      <a:pPr marL="0" indent="0" algn="l">
                        <a:buFontTx/>
                        <a:buNone/>
                      </a:pPr>
                      <a:r>
                        <a:rPr lang="en-US" sz="3400" kern="1200" baseline="0" dirty="0">
                          <a:solidFill>
                            <a:schemeClr val="dk1"/>
                          </a:solidFill>
                          <a:latin typeface="+mn-lt"/>
                          <a:ea typeface="+mn-ea"/>
                          <a:cs typeface="+mn-cs"/>
                        </a:rPr>
                        <a:t>              01 </a:t>
                      </a:r>
                      <a:r>
                        <a:rPr lang="en-US" sz="3400" kern="1200" baseline="0" dirty="0" err="1">
                          <a:solidFill>
                            <a:schemeClr val="dk1"/>
                          </a:solidFill>
                          <a:latin typeface="+mn-lt"/>
                          <a:ea typeface="+mn-ea"/>
                          <a:cs typeface="+mn-cs"/>
                        </a:rPr>
                        <a:t>bộ</a:t>
                      </a:r>
                      <a:r>
                        <a:rPr lang="en-US" sz="3400" kern="1200" baseline="0" dirty="0">
                          <a:solidFill>
                            <a:schemeClr val="dk1"/>
                          </a:solidFill>
                          <a:latin typeface="+mn-lt"/>
                          <a:ea typeface="+mn-ea"/>
                          <a:cs typeface="+mn-cs"/>
                        </a:rPr>
                        <a:t>/GV/</a:t>
                      </a:r>
                      <a:r>
                        <a:rPr lang="en-US" sz="3400" kern="1200" baseline="0" dirty="0" err="1">
                          <a:solidFill>
                            <a:schemeClr val="dk1"/>
                          </a:solidFill>
                          <a:latin typeface="+mn-lt"/>
                          <a:ea typeface="+mn-ea"/>
                          <a:cs typeface="+mn-cs"/>
                        </a:rPr>
                        <a:t>môn</a:t>
                      </a:r>
                      <a:endParaRPr lang="en-US" sz="3400" kern="1200" baseline="0" dirty="0">
                        <a:solidFill>
                          <a:schemeClr val="dk1"/>
                        </a:solidFill>
                        <a:latin typeface="+mn-lt"/>
                        <a:ea typeface="+mn-ea"/>
                        <a:cs typeface="+mn-cs"/>
                      </a:endParaRPr>
                    </a:p>
                    <a:p>
                      <a:pPr marL="0" indent="0" algn="l">
                        <a:buFontTx/>
                        <a:buNone/>
                      </a:pPr>
                      <a:r>
                        <a:rPr lang="en-US" sz="3400" kern="1200" baseline="0" dirty="0">
                          <a:solidFill>
                            <a:schemeClr val="dk1"/>
                          </a:solidFill>
                          <a:latin typeface="+mn-lt"/>
                          <a:ea typeface="+mn-ea"/>
                          <a:cs typeface="+mn-cs"/>
                        </a:rPr>
                        <a:t>- THCS: 04 </a:t>
                      </a:r>
                      <a:r>
                        <a:rPr lang="en-US" sz="3400" kern="1200" baseline="0" dirty="0" err="1">
                          <a:solidFill>
                            <a:schemeClr val="dk1"/>
                          </a:solidFill>
                          <a:latin typeface="+mn-lt"/>
                          <a:ea typeface="+mn-ea"/>
                          <a:cs typeface="+mn-cs"/>
                        </a:rPr>
                        <a:t>bản</a:t>
                      </a:r>
                      <a:r>
                        <a:rPr lang="en-US" sz="3400" kern="1200" baseline="0" dirty="0">
                          <a:solidFill>
                            <a:schemeClr val="dk1"/>
                          </a:solidFill>
                          <a:latin typeface="+mn-lt"/>
                          <a:ea typeface="+mn-ea"/>
                          <a:cs typeface="+mn-cs"/>
                        </a:rPr>
                        <a:t>/</a:t>
                      </a:r>
                      <a:r>
                        <a:rPr lang="en-US" sz="3400" kern="1200" baseline="0" dirty="0" err="1">
                          <a:solidFill>
                            <a:schemeClr val="dk1"/>
                          </a:solidFill>
                          <a:latin typeface="+mn-lt"/>
                          <a:ea typeface="+mn-ea"/>
                          <a:cs typeface="+mn-cs"/>
                        </a:rPr>
                        <a:t>môn</a:t>
                      </a:r>
                      <a:r>
                        <a:rPr lang="en-US" sz="3400" kern="1200" baseline="0" dirty="0">
                          <a:solidFill>
                            <a:schemeClr val="dk1"/>
                          </a:solidFill>
                          <a:latin typeface="+mn-lt"/>
                          <a:ea typeface="+mn-ea"/>
                          <a:cs typeface="+mn-cs"/>
                        </a:rPr>
                        <a:t>/</a:t>
                      </a:r>
                      <a:r>
                        <a:rPr lang="en-US" sz="3400" kern="1200" baseline="0" dirty="0" err="1">
                          <a:solidFill>
                            <a:schemeClr val="dk1"/>
                          </a:solidFill>
                          <a:latin typeface="+mn-lt"/>
                          <a:ea typeface="+mn-ea"/>
                          <a:cs typeface="+mn-cs"/>
                        </a:rPr>
                        <a:t>khối</a:t>
                      </a:r>
                      <a:r>
                        <a:rPr lang="en-US" sz="3400" kern="1200" baseline="0" dirty="0">
                          <a:solidFill>
                            <a:schemeClr val="dk1"/>
                          </a:solidFill>
                          <a:latin typeface="+mn-lt"/>
                          <a:ea typeface="+mn-ea"/>
                          <a:cs typeface="+mn-cs"/>
                        </a:rPr>
                        <a:t> </a:t>
                      </a:r>
                      <a:r>
                        <a:rPr lang="en-US" sz="3400" kern="1200" baseline="0" dirty="0" err="1">
                          <a:solidFill>
                            <a:schemeClr val="dk1"/>
                          </a:solidFill>
                          <a:latin typeface="+mn-lt"/>
                          <a:ea typeface="+mn-ea"/>
                          <a:cs typeface="+mn-cs"/>
                        </a:rPr>
                        <a:t>lớp</a:t>
                      </a:r>
                      <a:r>
                        <a:rPr lang="en-US" sz="3400" kern="1200" baseline="0" dirty="0">
                          <a:solidFill>
                            <a:schemeClr val="dk1"/>
                          </a:solidFill>
                          <a:latin typeface="+mn-lt"/>
                          <a:ea typeface="+mn-ea"/>
                          <a:cs typeface="+mn-cs"/>
                        </a:rPr>
                        <a:t>; </a:t>
                      </a:r>
                    </a:p>
                    <a:p>
                      <a:pPr marL="0" indent="0" algn="l">
                        <a:buFontTx/>
                        <a:buNone/>
                      </a:pPr>
                      <a:r>
                        <a:rPr lang="en-US" sz="3400" kern="1200" baseline="0" dirty="0">
                          <a:solidFill>
                            <a:schemeClr val="dk1"/>
                          </a:solidFill>
                          <a:latin typeface="+mn-lt"/>
                          <a:ea typeface="+mn-ea"/>
                          <a:cs typeface="+mn-cs"/>
                        </a:rPr>
                        <a:t>              01 </a:t>
                      </a:r>
                      <a:r>
                        <a:rPr lang="en-US" sz="3400" kern="1200" baseline="0" dirty="0" err="1">
                          <a:solidFill>
                            <a:schemeClr val="dk1"/>
                          </a:solidFill>
                          <a:latin typeface="+mn-lt"/>
                          <a:ea typeface="+mn-ea"/>
                          <a:cs typeface="+mn-cs"/>
                        </a:rPr>
                        <a:t>bộ</a:t>
                      </a:r>
                      <a:r>
                        <a:rPr lang="en-US" sz="3400" kern="1200" baseline="0" dirty="0">
                          <a:solidFill>
                            <a:schemeClr val="dk1"/>
                          </a:solidFill>
                          <a:latin typeface="+mn-lt"/>
                          <a:ea typeface="+mn-ea"/>
                          <a:cs typeface="+mn-cs"/>
                        </a:rPr>
                        <a:t>/GV/</a:t>
                      </a:r>
                      <a:r>
                        <a:rPr lang="en-US" sz="3400" kern="1200" baseline="0" dirty="0" err="1">
                          <a:solidFill>
                            <a:schemeClr val="dk1"/>
                          </a:solidFill>
                          <a:latin typeface="+mn-lt"/>
                          <a:ea typeface="+mn-ea"/>
                          <a:cs typeface="+mn-cs"/>
                        </a:rPr>
                        <a:t>môn</a:t>
                      </a:r>
                      <a:endParaRPr lang="en-US" sz="3400" kern="1200" baseline="0" dirty="0">
                        <a:solidFill>
                          <a:schemeClr val="dk1"/>
                        </a:solidFill>
                        <a:latin typeface="+mn-lt"/>
                        <a:ea typeface="+mn-ea"/>
                        <a:cs typeface="+mn-cs"/>
                      </a:endParaRPr>
                    </a:p>
                    <a:p>
                      <a:pPr marL="457200" marR="0" indent="-457200" algn="l" defTabSz="914400" rtl="0" eaLnBrk="1" fontAlgn="auto" latinLnBrk="0" hangingPunct="1">
                        <a:lnSpc>
                          <a:spcPct val="100000"/>
                        </a:lnSpc>
                        <a:spcBef>
                          <a:spcPts val="0"/>
                        </a:spcBef>
                        <a:spcAft>
                          <a:spcPts val="0"/>
                        </a:spcAft>
                        <a:buClrTx/>
                        <a:buSzTx/>
                        <a:buFontTx/>
                        <a:buChar char="-"/>
                        <a:tabLst/>
                        <a:defRPr/>
                      </a:pPr>
                      <a:r>
                        <a:rPr lang="en-US" sz="3400" kern="1200" baseline="0" dirty="0">
                          <a:solidFill>
                            <a:schemeClr val="dk1"/>
                          </a:solidFill>
                          <a:latin typeface="+mn-lt"/>
                          <a:ea typeface="+mn-ea"/>
                          <a:cs typeface="+mn-cs"/>
                        </a:rPr>
                        <a:t>TH:   03 </a:t>
                      </a:r>
                      <a:r>
                        <a:rPr lang="en-US" sz="3400" kern="1200" baseline="0" dirty="0" err="1">
                          <a:solidFill>
                            <a:schemeClr val="dk1"/>
                          </a:solidFill>
                          <a:latin typeface="+mn-lt"/>
                          <a:ea typeface="+mn-ea"/>
                          <a:cs typeface="+mn-cs"/>
                        </a:rPr>
                        <a:t>bản</a:t>
                      </a:r>
                      <a:r>
                        <a:rPr lang="en-US" sz="3400" kern="1200" baseline="0" dirty="0">
                          <a:solidFill>
                            <a:schemeClr val="dk1"/>
                          </a:solidFill>
                          <a:latin typeface="+mn-lt"/>
                          <a:ea typeface="+mn-ea"/>
                          <a:cs typeface="+mn-cs"/>
                        </a:rPr>
                        <a:t>/</a:t>
                      </a:r>
                      <a:r>
                        <a:rPr lang="en-US" sz="3400" kern="1200" baseline="0" dirty="0" err="1">
                          <a:solidFill>
                            <a:schemeClr val="dk1"/>
                          </a:solidFill>
                          <a:latin typeface="+mn-lt"/>
                          <a:ea typeface="+mn-ea"/>
                          <a:cs typeface="+mn-cs"/>
                        </a:rPr>
                        <a:t>khối</a:t>
                      </a:r>
                      <a:r>
                        <a:rPr lang="en-US" sz="3400" kern="1200" baseline="0" dirty="0">
                          <a:solidFill>
                            <a:schemeClr val="dk1"/>
                          </a:solidFill>
                          <a:latin typeface="+mn-lt"/>
                          <a:ea typeface="+mn-ea"/>
                          <a:cs typeface="+mn-cs"/>
                        </a:rPr>
                        <a:t> </a:t>
                      </a:r>
                      <a:r>
                        <a:rPr lang="en-US" sz="3400" kern="1200" baseline="0" dirty="0" err="1">
                          <a:solidFill>
                            <a:schemeClr val="dk1"/>
                          </a:solidFill>
                          <a:latin typeface="+mn-lt"/>
                          <a:ea typeface="+mn-ea"/>
                          <a:cs typeface="+mn-cs"/>
                        </a:rPr>
                        <a:t>lớp</a:t>
                      </a:r>
                      <a:r>
                        <a:rPr lang="en-US" sz="3400" kern="1200" baseline="0" dirty="0">
                          <a:solidFill>
                            <a:schemeClr val="dk1"/>
                          </a:solidFill>
                          <a:latin typeface="+mn-lt"/>
                          <a:ea typeface="+mn-ea"/>
                          <a:cs typeface="+mn-cs"/>
                        </a:rPr>
                        <a:t>;</a:t>
                      </a:r>
                    </a:p>
                    <a:p>
                      <a:pPr marL="0" marR="0" indent="0" algn="l" defTabSz="914400" rtl="0" eaLnBrk="1" fontAlgn="auto" latinLnBrk="0" hangingPunct="1">
                        <a:lnSpc>
                          <a:spcPct val="100000"/>
                        </a:lnSpc>
                        <a:spcBef>
                          <a:spcPts val="0"/>
                        </a:spcBef>
                        <a:spcAft>
                          <a:spcPts val="0"/>
                        </a:spcAft>
                        <a:buClrTx/>
                        <a:buSzTx/>
                        <a:buFontTx/>
                        <a:buNone/>
                        <a:tabLst/>
                        <a:defRPr/>
                      </a:pPr>
                      <a:r>
                        <a:rPr lang="en-US" sz="3400" kern="1200" baseline="0" dirty="0">
                          <a:solidFill>
                            <a:schemeClr val="dk1"/>
                          </a:solidFill>
                          <a:latin typeface="+mn-lt"/>
                          <a:ea typeface="+mn-ea"/>
                          <a:cs typeface="+mn-cs"/>
                        </a:rPr>
                        <a:t>              01 </a:t>
                      </a:r>
                      <a:r>
                        <a:rPr lang="en-US" sz="3400" kern="1200" baseline="0" dirty="0" err="1">
                          <a:solidFill>
                            <a:schemeClr val="dk1"/>
                          </a:solidFill>
                          <a:latin typeface="+mn-lt"/>
                          <a:ea typeface="+mn-ea"/>
                          <a:cs typeface="+mn-cs"/>
                        </a:rPr>
                        <a:t>bộ</a:t>
                      </a:r>
                      <a:r>
                        <a:rPr lang="en-US" sz="3400" kern="1200" baseline="0" dirty="0">
                          <a:solidFill>
                            <a:schemeClr val="dk1"/>
                          </a:solidFill>
                          <a:latin typeface="+mn-lt"/>
                          <a:ea typeface="+mn-ea"/>
                          <a:cs typeface="+mn-cs"/>
                        </a:rPr>
                        <a:t>/GV/</a:t>
                      </a:r>
                      <a:r>
                        <a:rPr lang="en-US" sz="3400" kern="1200" baseline="0" dirty="0" err="1">
                          <a:solidFill>
                            <a:schemeClr val="dk1"/>
                          </a:solidFill>
                          <a:latin typeface="+mn-lt"/>
                          <a:ea typeface="+mn-ea"/>
                          <a:cs typeface="+mn-cs"/>
                        </a:rPr>
                        <a:t>môn</a:t>
                      </a:r>
                      <a:endParaRPr lang="en-US" sz="3400" kern="1200" baseline="0" dirty="0">
                        <a:solidFill>
                          <a:schemeClr val="dk1"/>
                        </a:solidFill>
                        <a:latin typeface="+mn-lt"/>
                        <a:ea typeface="+mn-ea"/>
                        <a:cs typeface="+mn-cs"/>
                      </a:endParaRPr>
                    </a:p>
                  </a:txBody>
                  <a:tcPr anchor="ctr"/>
                </a:tc>
                <a:tc>
                  <a:txBody>
                    <a:bodyPr/>
                    <a:lstStyle/>
                    <a:p>
                      <a:pPr marL="0" indent="0" algn="l">
                        <a:buFontTx/>
                        <a:buNone/>
                      </a:pPr>
                      <a:r>
                        <a:rPr lang="en-US" sz="3400" baseline="0" dirty="0"/>
                        <a:t>- THPT: </a:t>
                      </a:r>
                      <a:r>
                        <a:rPr lang="en-US" sz="3400" kern="1200" baseline="0" dirty="0">
                          <a:solidFill>
                            <a:schemeClr val="dk1"/>
                          </a:solidFill>
                          <a:latin typeface="+mn-lt"/>
                          <a:ea typeface="+mn-ea"/>
                          <a:cs typeface="+mn-cs"/>
                        </a:rPr>
                        <a:t>04 </a:t>
                      </a:r>
                      <a:r>
                        <a:rPr lang="en-US" sz="3400" kern="1200" baseline="0" dirty="0" err="1">
                          <a:solidFill>
                            <a:schemeClr val="dk1"/>
                          </a:solidFill>
                          <a:latin typeface="+mn-lt"/>
                          <a:ea typeface="+mn-ea"/>
                          <a:cs typeface="+mn-cs"/>
                        </a:rPr>
                        <a:t>bản</a:t>
                      </a:r>
                      <a:r>
                        <a:rPr lang="en-US" sz="3400" kern="1200" baseline="0" dirty="0">
                          <a:solidFill>
                            <a:schemeClr val="dk1"/>
                          </a:solidFill>
                          <a:latin typeface="+mn-lt"/>
                          <a:ea typeface="+mn-ea"/>
                          <a:cs typeface="+mn-cs"/>
                        </a:rPr>
                        <a:t>/</a:t>
                      </a:r>
                      <a:r>
                        <a:rPr lang="en-US" sz="3400" kern="1200" baseline="0" dirty="0" err="1">
                          <a:solidFill>
                            <a:schemeClr val="dk1"/>
                          </a:solidFill>
                          <a:latin typeface="+mn-lt"/>
                          <a:ea typeface="+mn-ea"/>
                          <a:cs typeface="+mn-cs"/>
                        </a:rPr>
                        <a:t>môn</a:t>
                      </a:r>
                      <a:r>
                        <a:rPr lang="en-US" sz="3400" kern="1200" baseline="0" dirty="0">
                          <a:solidFill>
                            <a:schemeClr val="dk1"/>
                          </a:solidFill>
                          <a:latin typeface="+mn-lt"/>
                          <a:ea typeface="+mn-ea"/>
                          <a:cs typeface="+mn-cs"/>
                        </a:rPr>
                        <a:t>/</a:t>
                      </a:r>
                      <a:r>
                        <a:rPr lang="en-US" sz="3400" kern="1200" baseline="0" dirty="0" err="1">
                          <a:solidFill>
                            <a:schemeClr val="dk1"/>
                          </a:solidFill>
                          <a:latin typeface="+mn-lt"/>
                          <a:ea typeface="+mn-ea"/>
                          <a:cs typeface="+mn-cs"/>
                        </a:rPr>
                        <a:t>khối</a:t>
                      </a:r>
                      <a:r>
                        <a:rPr lang="en-US" sz="3400" kern="1200" baseline="0" dirty="0">
                          <a:solidFill>
                            <a:schemeClr val="dk1"/>
                          </a:solidFill>
                          <a:latin typeface="+mn-lt"/>
                          <a:ea typeface="+mn-ea"/>
                          <a:cs typeface="+mn-cs"/>
                        </a:rPr>
                        <a:t> </a:t>
                      </a:r>
                      <a:r>
                        <a:rPr lang="en-US" sz="3400" kern="1200" baseline="0" dirty="0" err="1">
                          <a:solidFill>
                            <a:schemeClr val="dk1"/>
                          </a:solidFill>
                          <a:latin typeface="+mn-lt"/>
                          <a:ea typeface="+mn-ea"/>
                          <a:cs typeface="+mn-cs"/>
                        </a:rPr>
                        <a:t>lớp</a:t>
                      </a:r>
                      <a:r>
                        <a:rPr lang="en-US" sz="3400" kern="1200" baseline="0" dirty="0">
                          <a:solidFill>
                            <a:schemeClr val="dk1"/>
                          </a:solidFill>
                          <a:latin typeface="+mn-lt"/>
                          <a:ea typeface="+mn-ea"/>
                          <a:cs typeface="+mn-cs"/>
                        </a:rPr>
                        <a:t>; </a:t>
                      </a:r>
                    </a:p>
                    <a:p>
                      <a:pPr marL="0" indent="0" algn="l">
                        <a:buFontTx/>
                        <a:buNone/>
                      </a:pPr>
                      <a:r>
                        <a:rPr lang="en-US" sz="3400" kern="1200" baseline="0" dirty="0">
                          <a:solidFill>
                            <a:schemeClr val="dk1"/>
                          </a:solidFill>
                          <a:latin typeface="+mn-lt"/>
                          <a:ea typeface="+mn-ea"/>
                          <a:cs typeface="+mn-cs"/>
                        </a:rPr>
                        <a:t>              01 </a:t>
                      </a:r>
                      <a:r>
                        <a:rPr lang="en-US" sz="3400" kern="1200" baseline="0" dirty="0" err="1">
                          <a:solidFill>
                            <a:schemeClr val="dk1"/>
                          </a:solidFill>
                          <a:latin typeface="+mn-lt"/>
                          <a:ea typeface="+mn-ea"/>
                          <a:cs typeface="+mn-cs"/>
                        </a:rPr>
                        <a:t>bộ</a:t>
                      </a:r>
                      <a:r>
                        <a:rPr lang="en-US" sz="3400" kern="1200" baseline="0" dirty="0">
                          <a:solidFill>
                            <a:schemeClr val="dk1"/>
                          </a:solidFill>
                          <a:latin typeface="+mn-lt"/>
                          <a:ea typeface="+mn-ea"/>
                          <a:cs typeface="+mn-cs"/>
                        </a:rPr>
                        <a:t>/GV/</a:t>
                      </a:r>
                      <a:r>
                        <a:rPr lang="en-US" sz="3400" kern="1200" baseline="0" dirty="0" err="1">
                          <a:solidFill>
                            <a:schemeClr val="dk1"/>
                          </a:solidFill>
                          <a:latin typeface="+mn-lt"/>
                          <a:ea typeface="+mn-ea"/>
                          <a:cs typeface="+mn-cs"/>
                        </a:rPr>
                        <a:t>môn</a:t>
                      </a:r>
                      <a:r>
                        <a:rPr lang="en-US" sz="3400" kern="1200" baseline="0" dirty="0">
                          <a:solidFill>
                            <a:schemeClr val="dk1"/>
                          </a:solidFill>
                          <a:latin typeface="+mn-lt"/>
                          <a:ea typeface="+mn-ea"/>
                          <a:cs typeface="+mn-cs"/>
                        </a:rPr>
                        <a:t> </a:t>
                      </a:r>
                      <a:r>
                        <a:rPr lang="en-US" sz="3400" kern="1200" baseline="0" dirty="0" err="1">
                          <a:solidFill>
                            <a:schemeClr val="dk1"/>
                          </a:solidFill>
                          <a:latin typeface="+mn-lt"/>
                          <a:ea typeface="+mn-ea"/>
                          <a:cs typeface="+mn-cs"/>
                        </a:rPr>
                        <a:t>trở</a:t>
                      </a:r>
                      <a:r>
                        <a:rPr lang="en-US" sz="3400" kern="1200" baseline="0" dirty="0">
                          <a:solidFill>
                            <a:schemeClr val="dk1"/>
                          </a:solidFill>
                          <a:latin typeface="+mn-lt"/>
                          <a:ea typeface="+mn-ea"/>
                          <a:cs typeface="+mn-cs"/>
                        </a:rPr>
                        <a:t> </a:t>
                      </a:r>
                      <a:r>
                        <a:rPr lang="en-US" sz="3400" kern="1200" baseline="0" dirty="0" err="1">
                          <a:solidFill>
                            <a:schemeClr val="dk1"/>
                          </a:solidFill>
                          <a:latin typeface="+mn-lt"/>
                          <a:ea typeface="+mn-ea"/>
                          <a:cs typeface="+mn-cs"/>
                        </a:rPr>
                        <a:t>lên</a:t>
                      </a:r>
                      <a:endParaRPr lang="en-US" sz="3400" kern="1200" baseline="0" dirty="0">
                        <a:solidFill>
                          <a:schemeClr val="dk1"/>
                        </a:solidFill>
                        <a:latin typeface="+mn-lt"/>
                        <a:ea typeface="+mn-ea"/>
                        <a:cs typeface="+mn-cs"/>
                      </a:endParaRPr>
                    </a:p>
                    <a:p>
                      <a:pPr marL="0" indent="0" algn="l">
                        <a:buFontTx/>
                        <a:buNone/>
                      </a:pPr>
                      <a:r>
                        <a:rPr lang="en-US" sz="3400" kern="1200" baseline="0" dirty="0">
                          <a:solidFill>
                            <a:schemeClr val="dk1"/>
                          </a:solidFill>
                          <a:latin typeface="+mn-lt"/>
                          <a:ea typeface="+mn-ea"/>
                          <a:cs typeface="+mn-cs"/>
                        </a:rPr>
                        <a:t>- THCS: 05 </a:t>
                      </a:r>
                      <a:r>
                        <a:rPr lang="en-US" sz="3400" kern="1200" baseline="0" dirty="0" err="1">
                          <a:solidFill>
                            <a:schemeClr val="dk1"/>
                          </a:solidFill>
                          <a:latin typeface="+mn-lt"/>
                          <a:ea typeface="+mn-ea"/>
                          <a:cs typeface="+mn-cs"/>
                        </a:rPr>
                        <a:t>bản</a:t>
                      </a:r>
                      <a:r>
                        <a:rPr lang="en-US" sz="3400" kern="1200" baseline="0" dirty="0">
                          <a:solidFill>
                            <a:schemeClr val="dk1"/>
                          </a:solidFill>
                          <a:latin typeface="+mn-lt"/>
                          <a:ea typeface="+mn-ea"/>
                          <a:cs typeface="+mn-cs"/>
                        </a:rPr>
                        <a:t>/</a:t>
                      </a:r>
                      <a:r>
                        <a:rPr lang="en-US" sz="3400" kern="1200" baseline="0" dirty="0" err="1">
                          <a:solidFill>
                            <a:schemeClr val="dk1"/>
                          </a:solidFill>
                          <a:latin typeface="+mn-lt"/>
                          <a:ea typeface="+mn-ea"/>
                          <a:cs typeface="+mn-cs"/>
                        </a:rPr>
                        <a:t>môn</a:t>
                      </a:r>
                      <a:r>
                        <a:rPr lang="en-US" sz="3400" kern="1200" baseline="0" dirty="0">
                          <a:solidFill>
                            <a:schemeClr val="dk1"/>
                          </a:solidFill>
                          <a:latin typeface="+mn-lt"/>
                          <a:ea typeface="+mn-ea"/>
                          <a:cs typeface="+mn-cs"/>
                        </a:rPr>
                        <a:t>/</a:t>
                      </a:r>
                      <a:r>
                        <a:rPr lang="en-US" sz="3400" kern="1200" baseline="0" dirty="0" err="1">
                          <a:solidFill>
                            <a:schemeClr val="dk1"/>
                          </a:solidFill>
                          <a:latin typeface="+mn-lt"/>
                          <a:ea typeface="+mn-ea"/>
                          <a:cs typeface="+mn-cs"/>
                        </a:rPr>
                        <a:t>khối</a:t>
                      </a:r>
                      <a:r>
                        <a:rPr lang="en-US" sz="3400" kern="1200" baseline="0" dirty="0">
                          <a:solidFill>
                            <a:schemeClr val="dk1"/>
                          </a:solidFill>
                          <a:latin typeface="+mn-lt"/>
                          <a:ea typeface="+mn-ea"/>
                          <a:cs typeface="+mn-cs"/>
                        </a:rPr>
                        <a:t> </a:t>
                      </a:r>
                      <a:r>
                        <a:rPr lang="en-US" sz="3400" kern="1200" baseline="0" dirty="0" err="1">
                          <a:solidFill>
                            <a:schemeClr val="dk1"/>
                          </a:solidFill>
                          <a:latin typeface="+mn-lt"/>
                          <a:ea typeface="+mn-ea"/>
                          <a:cs typeface="+mn-cs"/>
                        </a:rPr>
                        <a:t>lớp</a:t>
                      </a:r>
                      <a:r>
                        <a:rPr lang="en-US" sz="3400" kern="1200" baseline="0" dirty="0">
                          <a:solidFill>
                            <a:schemeClr val="dk1"/>
                          </a:solidFill>
                          <a:latin typeface="+mn-lt"/>
                          <a:ea typeface="+mn-ea"/>
                          <a:cs typeface="+mn-cs"/>
                        </a:rPr>
                        <a:t>; </a:t>
                      </a:r>
                    </a:p>
                    <a:p>
                      <a:pPr marL="0" indent="0" algn="l">
                        <a:buFontTx/>
                        <a:buNone/>
                      </a:pPr>
                      <a:r>
                        <a:rPr lang="en-US" sz="3400" kern="1200" baseline="0" dirty="0">
                          <a:solidFill>
                            <a:schemeClr val="dk1"/>
                          </a:solidFill>
                          <a:latin typeface="+mn-lt"/>
                          <a:ea typeface="+mn-ea"/>
                          <a:cs typeface="+mn-cs"/>
                        </a:rPr>
                        <a:t>              01 </a:t>
                      </a:r>
                      <a:r>
                        <a:rPr lang="en-US" sz="3400" kern="1200" baseline="0" dirty="0" err="1">
                          <a:solidFill>
                            <a:schemeClr val="dk1"/>
                          </a:solidFill>
                          <a:latin typeface="+mn-lt"/>
                          <a:ea typeface="+mn-ea"/>
                          <a:cs typeface="+mn-cs"/>
                        </a:rPr>
                        <a:t>bộ</a:t>
                      </a:r>
                      <a:r>
                        <a:rPr lang="en-US" sz="3400" kern="1200" baseline="0" dirty="0">
                          <a:solidFill>
                            <a:schemeClr val="dk1"/>
                          </a:solidFill>
                          <a:latin typeface="+mn-lt"/>
                          <a:ea typeface="+mn-ea"/>
                          <a:cs typeface="+mn-cs"/>
                        </a:rPr>
                        <a:t>/GV/</a:t>
                      </a:r>
                      <a:r>
                        <a:rPr lang="en-US" sz="3400" kern="1200" baseline="0" dirty="0" err="1">
                          <a:solidFill>
                            <a:schemeClr val="dk1"/>
                          </a:solidFill>
                          <a:latin typeface="+mn-lt"/>
                          <a:ea typeface="+mn-ea"/>
                          <a:cs typeface="+mn-cs"/>
                        </a:rPr>
                        <a:t>môn</a:t>
                      </a:r>
                      <a:r>
                        <a:rPr lang="en-US" sz="3400" kern="1200" baseline="0" dirty="0">
                          <a:solidFill>
                            <a:schemeClr val="dk1"/>
                          </a:solidFill>
                          <a:latin typeface="+mn-lt"/>
                          <a:ea typeface="+mn-ea"/>
                          <a:cs typeface="+mn-cs"/>
                        </a:rPr>
                        <a:t> </a:t>
                      </a:r>
                      <a:r>
                        <a:rPr lang="en-US" sz="3400" kern="1200" baseline="0" dirty="0" err="1">
                          <a:solidFill>
                            <a:schemeClr val="dk1"/>
                          </a:solidFill>
                          <a:latin typeface="+mn-lt"/>
                          <a:ea typeface="+mn-ea"/>
                          <a:cs typeface="+mn-cs"/>
                        </a:rPr>
                        <a:t>trở</a:t>
                      </a:r>
                      <a:r>
                        <a:rPr lang="en-US" sz="3400" kern="1200" baseline="0" dirty="0">
                          <a:solidFill>
                            <a:schemeClr val="dk1"/>
                          </a:solidFill>
                          <a:latin typeface="+mn-lt"/>
                          <a:ea typeface="+mn-ea"/>
                          <a:cs typeface="+mn-cs"/>
                        </a:rPr>
                        <a:t> </a:t>
                      </a:r>
                      <a:r>
                        <a:rPr lang="en-US" sz="3400" kern="1200" baseline="0" dirty="0" err="1">
                          <a:solidFill>
                            <a:schemeClr val="dk1"/>
                          </a:solidFill>
                          <a:latin typeface="+mn-lt"/>
                          <a:ea typeface="+mn-ea"/>
                          <a:cs typeface="+mn-cs"/>
                        </a:rPr>
                        <a:t>lên</a:t>
                      </a:r>
                      <a:endParaRPr lang="en-US" sz="3400" kern="1200" baseline="0" dirty="0">
                        <a:solidFill>
                          <a:schemeClr val="dk1"/>
                        </a:solidFill>
                        <a:latin typeface="+mn-lt"/>
                        <a:ea typeface="+mn-ea"/>
                        <a:cs typeface="+mn-cs"/>
                      </a:endParaRPr>
                    </a:p>
                    <a:p>
                      <a:pPr marL="457200" marR="0" indent="-457200" algn="l" defTabSz="914400" rtl="0" eaLnBrk="1" fontAlgn="auto" latinLnBrk="0" hangingPunct="1">
                        <a:lnSpc>
                          <a:spcPct val="100000"/>
                        </a:lnSpc>
                        <a:spcBef>
                          <a:spcPts val="0"/>
                        </a:spcBef>
                        <a:spcAft>
                          <a:spcPts val="0"/>
                        </a:spcAft>
                        <a:buClrTx/>
                        <a:buSzTx/>
                        <a:buFontTx/>
                        <a:buChar char="-"/>
                        <a:tabLst/>
                        <a:defRPr/>
                      </a:pPr>
                      <a:r>
                        <a:rPr lang="en-US" sz="3400" kern="1200" baseline="0" dirty="0">
                          <a:solidFill>
                            <a:schemeClr val="dk1"/>
                          </a:solidFill>
                          <a:latin typeface="+mn-lt"/>
                          <a:ea typeface="+mn-ea"/>
                          <a:cs typeface="+mn-cs"/>
                        </a:rPr>
                        <a:t>TH:   04 </a:t>
                      </a:r>
                      <a:r>
                        <a:rPr lang="en-US" sz="3400" kern="1200" baseline="0" dirty="0" err="1">
                          <a:solidFill>
                            <a:schemeClr val="dk1"/>
                          </a:solidFill>
                          <a:latin typeface="+mn-lt"/>
                          <a:ea typeface="+mn-ea"/>
                          <a:cs typeface="+mn-cs"/>
                        </a:rPr>
                        <a:t>bản</a:t>
                      </a:r>
                      <a:r>
                        <a:rPr lang="en-US" sz="3400" kern="1200" baseline="0" dirty="0">
                          <a:solidFill>
                            <a:schemeClr val="dk1"/>
                          </a:solidFill>
                          <a:latin typeface="+mn-lt"/>
                          <a:ea typeface="+mn-ea"/>
                          <a:cs typeface="+mn-cs"/>
                        </a:rPr>
                        <a:t>/</a:t>
                      </a:r>
                      <a:r>
                        <a:rPr lang="en-US" sz="3400" kern="1200" baseline="0" dirty="0" err="1">
                          <a:solidFill>
                            <a:schemeClr val="dk1"/>
                          </a:solidFill>
                          <a:latin typeface="+mn-lt"/>
                          <a:ea typeface="+mn-ea"/>
                          <a:cs typeface="+mn-cs"/>
                        </a:rPr>
                        <a:t>khối</a:t>
                      </a:r>
                      <a:r>
                        <a:rPr lang="en-US" sz="3400" kern="1200" baseline="0" dirty="0">
                          <a:solidFill>
                            <a:schemeClr val="dk1"/>
                          </a:solidFill>
                          <a:latin typeface="+mn-lt"/>
                          <a:ea typeface="+mn-ea"/>
                          <a:cs typeface="+mn-cs"/>
                        </a:rPr>
                        <a:t> </a:t>
                      </a:r>
                      <a:r>
                        <a:rPr lang="en-US" sz="3400" kern="1200" baseline="0" dirty="0" err="1">
                          <a:solidFill>
                            <a:schemeClr val="dk1"/>
                          </a:solidFill>
                          <a:latin typeface="+mn-lt"/>
                          <a:ea typeface="+mn-ea"/>
                          <a:cs typeface="+mn-cs"/>
                        </a:rPr>
                        <a:t>lớp</a:t>
                      </a:r>
                      <a:r>
                        <a:rPr lang="en-US" sz="3400" kern="1200" baseline="0" dirty="0">
                          <a:solidFill>
                            <a:schemeClr val="dk1"/>
                          </a:solidFill>
                          <a:latin typeface="+mn-lt"/>
                          <a:ea typeface="+mn-ea"/>
                          <a:cs typeface="+mn-cs"/>
                        </a:rPr>
                        <a:t>;</a:t>
                      </a:r>
                    </a:p>
                    <a:p>
                      <a:pPr marL="0" marR="0" indent="0" algn="l" defTabSz="914400" rtl="0" eaLnBrk="1" fontAlgn="auto" latinLnBrk="0" hangingPunct="1">
                        <a:lnSpc>
                          <a:spcPct val="100000"/>
                        </a:lnSpc>
                        <a:spcBef>
                          <a:spcPts val="0"/>
                        </a:spcBef>
                        <a:spcAft>
                          <a:spcPts val="0"/>
                        </a:spcAft>
                        <a:buClrTx/>
                        <a:buSzTx/>
                        <a:buFontTx/>
                        <a:buNone/>
                        <a:tabLst/>
                        <a:defRPr/>
                      </a:pPr>
                      <a:r>
                        <a:rPr lang="en-US" sz="3400" kern="1200" baseline="0" dirty="0">
                          <a:solidFill>
                            <a:schemeClr val="dk1"/>
                          </a:solidFill>
                          <a:latin typeface="+mn-lt"/>
                          <a:ea typeface="+mn-ea"/>
                          <a:cs typeface="+mn-cs"/>
                        </a:rPr>
                        <a:t>              01 </a:t>
                      </a:r>
                      <a:r>
                        <a:rPr lang="en-US" sz="3400" kern="1200" baseline="0" dirty="0" err="1">
                          <a:solidFill>
                            <a:schemeClr val="dk1"/>
                          </a:solidFill>
                          <a:latin typeface="+mn-lt"/>
                          <a:ea typeface="+mn-ea"/>
                          <a:cs typeface="+mn-cs"/>
                        </a:rPr>
                        <a:t>bộ</a:t>
                      </a:r>
                      <a:r>
                        <a:rPr lang="en-US" sz="3400" kern="1200" baseline="0" dirty="0">
                          <a:solidFill>
                            <a:schemeClr val="dk1"/>
                          </a:solidFill>
                          <a:latin typeface="+mn-lt"/>
                          <a:ea typeface="+mn-ea"/>
                          <a:cs typeface="+mn-cs"/>
                        </a:rPr>
                        <a:t>/GV/</a:t>
                      </a:r>
                      <a:r>
                        <a:rPr lang="en-US" sz="3400" kern="1200" baseline="0" dirty="0" err="1">
                          <a:solidFill>
                            <a:schemeClr val="dk1"/>
                          </a:solidFill>
                          <a:latin typeface="+mn-lt"/>
                          <a:ea typeface="+mn-ea"/>
                          <a:cs typeface="+mn-cs"/>
                        </a:rPr>
                        <a:t>môn</a:t>
                      </a:r>
                      <a:r>
                        <a:rPr lang="en-US" sz="3400" kern="1200" baseline="0" dirty="0">
                          <a:solidFill>
                            <a:schemeClr val="dk1"/>
                          </a:solidFill>
                          <a:latin typeface="+mn-lt"/>
                          <a:ea typeface="+mn-ea"/>
                          <a:cs typeface="+mn-cs"/>
                        </a:rPr>
                        <a:t> </a:t>
                      </a:r>
                      <a:r>
                        <a:rPr lang="en-US" sz="3400" kern="1200" baseline="0" dirty="0" err="1">
                          <a:solidFill>
                            <a:schemeClr val="dk1"/>
                          </a:solidFill>
                          <a:latin typeface="+mn-lt"/>
                          <a:ea typeface="+mn-ea"/>
                          <a:cs typeface="+mn-cs"/>
                        </a:rPr>
                        <a:t>trở</a:t>
                      </a:r>
                      <a:r>
                        <a:rPr lang="en-US" sz="3400" kern="1200" baseline="0" dirty="0">
                          <a:solidFill>
                            <a:schemeClr val="dk1"/>
                          </a:solidFill>
                          <a:latin typeface="+mn-lt"/>
                          <a:ea typeface="+mn-ea"/>
                          <a:cs typeface="+mn-cs"/>
                        </a:rPr>
                        <a:t> </a:t>
                      </a:r>
                      <a:r>
                        <a:rPr lang="en-US" sz="3400" kern="1200" baseline="0" dirty="0" err="1">
                          <a:solidFill>
                            <a:schemeClr val="dk1"/>
                          </a:solidFill>
                          <a:latin typeface="+mn-lt"/>
                          <a:ea typeface="+mn-ea"/>
                          <a:cs typeface="+mn-cs"/>
                        </a:rPr>
                        <a:t>lên</a:t>
                      </a:r>
                      <a:endParaRPr lang="en-US" sz="3400" dirty="0"/>
                    </a:p>
                  </a:txBody>
                  <a:tcPr anchor="ctr"/>
                </a:tc>
                <a:extLst>
                  <a:ext uri="{0D108BD9-81ED-4DB2-BD59-A6C34878D82A}">
                    <a16:rowId xmlns:a16="http://schemas.microsoft.com/office/drawing/2014/main" val="1056773031"/>
                  </a:ext>
                </a:extLst>
              </a:tr>
              <a:tr h="1599081">
                <a:tc>
                  <a:txBody>
                    <a:bodyPr/>
                    <a:lstStyle/>
                    <a:p>
                      <a:pPr algn="ctr"/>
                      <a:r>
                        <a:rPr lang="en-US" sz="3200" dirty="0"/>
                        <a:t>SNV</a:t>
                      </a:r>
                    </a:p>
                  </a:txBody>
                  <a:tcPr anchor="ctr"/>
                </a:tc>
                <a:tc>
                  <a:txBody>
                    <a:bodyPr/>
                    <a:lstStyle/>
                    <a:p>
                      <a:pPr marL="0" indent="0" algn="l">
                        <a:buFontTx/>
                        <a:buNone/>
                      </a:pPr>
                      <a:endParaRPr lang="en-US" sz="3400" kern="1200" baseline="0" dirty="0">
                        <a:solidFill>
                          <a:schemeClr val="dk1"/>
                        </a:solidFill>
                        <a:latin typeface="+mn-lt"/>
                        <a:ea typeface="+mn-ea"/>
                        <a:cs typeface="+mn-cs"/>
                      </a:endParaRPr>
                    </a:p>
                    <a:p>
                      <a:pPr marL="0" indent="0" algn="l">
                        <a:buFontTx/>
                        <a:buNone/>
                      </a:pPr>
                      <a:r>
                        <a:rPr lang="en-US" sz="3400" kern="1200" baseline="0" dirty="0">
                          <a:solidFill>
                            <a:schemeClr val="dk1"/>
                          </a:solidFill>
                          <a:latin typeface="+mn-lt"/>
                          <a:ea typeface="+mn-ea"/>
                          <a:cs typeface="+mn-cs"/>
                        </a:rPr>
                        <a:t>07 </a:t>
                      </a:r>
                      <a:r>
                        <a:rPr lang="en-US" sz="3400" kern="1200" baseline="0" dirty="0" err="1">
                          <a:solidFill>
                            <a:schemeClr val="dk1"/>
                          </a:solidFill>
                          <a:latin typeface="+mn-lt"/>
                          <a:ea typeface="+mn-ea"/>
                          <a:cs typeface="+mn-cs"/>
                        </a:rPr>
                        <a:t>bản</a:t>
                      </a:r>
                      <a:r>
                        <a:rPr lang="en-US" sz="3400" kern="1200" baseline="0" dirty="0">
                          <a:solidFill>
                            <a:schemeClr val="dk1"/>
                          </a:solidFill>
                          <a:latin typeface="+mn-lt"/>
                          <a:ea typeface="+mn-ea"/>
                          <a:cs typeface="+mn-cs"/>
                        </a:rPr>
                        <a:t>/GV</a:t>
                      </a:r>
                    </a:p>
                    <a:p>
                      <a:pPr marL="0" indent="0" algn="l">
                        <a:buFontTx/>
                        <a:buNone/>
                      </a:pPr>
                      <a:r>
                        <a:rPr lang="en-US" sz="3400" i="1" kern="1200" baseline="0" dirty="0" err="1">
                          <a:solidFill>
                            <a:schemeClr val="dk1"/>
                          </a:solidFill>
                          <a:latin typeface="+mn-lt"/>
                          <a:ea typeface="+mn-ea"/>
                          <a:cs typeface="+mn-cs"/>
                        </a:rPr>
                        <a:t>Tối</a:t>
                      </a:r>
                      <a:r>
                        <a:rPr lang="en-US" sz="3400" i="1" kern="1200" baseline="0" dirty="0">
                          <a:solidFill>
                            <a:schemeClr val="dk1"/>
                          </a:solidFill>
                          <a:latin typeface="+mn-lt"/>
                          <a:ea typeface="+mn-ea"/>
                          <a:cs typeface="+mn-cs"/>
                        </a:rPr>
                        <a:t> </a:t>
                      </a:r>
                      <a:r>
                        <a:rPr lang="en-US" sz="3400" i="1" kern="1200" baseline="0" dirty="0" err="1">
                          <a:solidFill>
                            <a:schemeClr val="dk1"/>
                          </a:solidFill>
                          <a:latin typeface="+mn-lt"/>
                          <a:ea typeface="+mn-ea"/>
                          <a:cs typeface="+mn-cs"/>
                        </a:rPr>
                        <a:t>thiểu</a:t>
                      </a:r>
                      <a:r>
                        <a:rPr lang="en-US" sz="3400" i="1" kern="1200" baseline="0" dirty="0">
                          <a:solidFill>
                            <a:schemeClr val="dk1"/>
                          </a:solidFill>
                          <a:latin typeface="+mn-lt"/>
                          <a:ea typeface="+mn-ea"/>
                          <a:cs typeface="+mn-cs"/>
                        </a:rPr>
                        <a:t> 3 </a:t>
                      </a:r>
                      <a:r>
                        <a:rPr lang="en-US" sz="3400" i="1" kern="1200" baseline="0" dirty="0" err="1">
                          <a:solidFill>
                            <a:schemeClr val="dk1"/>
                          </a:solidFill>
                          <a:latin typeface="+mn-lt"/>
                          <a:ea typeface="+mn-ea"/>
                          <a:cs typeface="+mn-cs"/>
                        </a:rPr>
                        <a:t>bản</a:t>
                      </a:r>
                      <a:r>
                        <a:rPr lang="en-US" sz="3400" i="1" kern="1200" baseline="0" dirty="0">
                          <a:solidFill>
                            <a:schemeClr val="dk1"/>
                          </a:solidFill>
                          <a:latin typeface="+mn-lt"/>
                          <a:ea typeface="+mn-ea"/>
                          <a:cs typeface="+mn-cs"/>
                        </a:rPr>
                        <a:t>/</a:t>
                      </a:r>
                      <a:r>
                        <a:rPr lang="en-US" sz="3400" i="1" kern="1200" baseline="0" dirty="0" err="1">
                          <a:solidFill>
                            <a:schemeClr val="dk1"/>
                          </a:solidFill>
                          <a:latin typeface="+mn-lt"/>
                          <a:ea typeface="+mn-ea"/>
                          <a:cs typeface="+mn-cs"/>
                        </a:rPr>
                        <a:t>đầu</a:t>
                      </a:r>
                      <a:r>
                        <a:rPr lang="en-US" sz="3400" i="1" kern="1200" baseline="0" dirty="0">
                          <a:solidFill>
                            <a:schemeClr val="dk1"/>
                          </a:solidFill>
                          <a:latin typeface="+mn-lt"/>
                          <a:ea typeface="+mn-ea"/>
                          <a:cs typeface="+mn-cs"/>
                        </a:rPr>
                        <a:t> </a:t>
                      </a:r>
                      <a:r>
                        <a:rPr lang="en-US" sz="3400" i="1" kern="1200" baseline="0" dirty="0" err="1">
                          <a:solidFill>
                            <a:schemeClr val="dk1"/>
                          </a:solidFill>
                          <a:latin typeface="+mn-lt"/>
                          <a:ea typeface="+mn-ea"/>
                          <a:cs typeface="+mn-cs"/>
                        </a:rPr>
                        <a:t>sách</a:t>
                      </a:r>
                      <a:r>
                        <a:rPr lang="en-US" sz="3400" i="1" kern="1200" baseline="0" dirty="0">
                          <a:solidFill>
                            <a:schemeClr val="dk1"/>
                          </a:solidFill>
                          <a:latin typeface="+mn-lt"/>
                          <a:ea typeface="+mn-ea"/>
                          <a:cs typeface="+mn-cs"/>
                        </a:rPr>
                        <a:t> </a:t>
                      </a:r>
                    </a:p>
                    <a:p>
                      <a:pPr marL="0" indent="0" algn="l">
                        <a:buFontTx/>
                        <a:buNone/>
                      </a:pPr>
                      <a:r>
                        <a:rPr lang="en-US" sz="3400" i="1" kern="1200" baseline="0" dirty="0" err="1">
                          <a:solidFill>
                            <a:schemeClr val="dk1"/>
                          </a:solidFill>
                          <a:latin typeface="+mn-lt"/>
                          <a:ea typeface="+mn-ea"/>
                          <a:cs typeface="+mn-cs"/>
                        </a:rPr>
                        <a:t>Mua</a:t>
                      </a:r>
                      <a:r>
                        <a:rPr lang="en-US" sz="3400" i="1" kern="1200" baseline="0" dirty="0">
                          <a:solidFill>
                            <a:schemeClr val="dk1"/>
                          </a:solidFill>
                          <a:latin typeface="+mn-lt"/>
                          <a:ea typeface="+mn-ea"/>
                          <a:cs typeface="+mn-cs"/>
                        </a:rPr>
                        <a:t> </a:t>
                      </a:r>
                      <a:r>
                        <a:rPr lang="en-US" sz="3400" i="1" kern="1200" baseline="0" dirty="0" err="1">
                          <a:solidFill>
                            <a:schemeClr val="dk1"/>
                          </a:solidFill>
                          <a:latin typeface="+mn-lt"/>
                          <a:ea typeface="+mn-ea"/>
                          <a:cs typeface="+mn-cs"/>
                        </a:rPr>
                        <a:t>mới</a:t>
                      </a:r>
                      <a:r>
                        <a:rPr lang="en-US" sz="3400" i="1" kern="1200" baseline="0" dirty="0">
                          <a:solidFill>
                            <a:schemeClr val="dk1"/>
                          </a:solidFill>
                          <a:latin typeface="+mn-lt"/>
                          <a:ea typeface="+mn-ea"/>
                          <a:cs typeface="+mn-cs"/>
                        </a:rPr>
                        <a:t> </a:t>
                      </a:r>
                      <a:r>
                        <a:rPr lang="en-US" sz="3400" i="1" kern="1200" baseline="0" dirty="0" err="1">
                          <a:solidFill>
                            <a:schemeClr val="dk1"/>
                          </a:solidFill>
                          <a:latin typeface="+mn-lt"/>
                          <a:ea typeface="+mn-ea"/>
                          <a:cs typeface="+mn-cs"/>
                        </a:rPr>
                        <a:t>tối</a:t>
                      </a:r>
                      <a:r>
                        <a:rPr lang="en-US" sz="3400" i="1" kern="1200" baseline="0" dirty="0">
                          <a:solidFill>
                            <a:schemeClr val="dk1"/>
                          </a:solidFill>
                          <a:latin typeface="+mn-lt"/>
                          <a:ea typeface="+mn-ea"/>
                          <a:cs typeface="+mn-cs"/>
                        </a:rPr>
                        <a:t> </a:t>
                      </a:r>
                      <a:r>
                        <a:rPr lang="en-US" sz="3400" i="1" kern="1200" baseline="0" dirty="0" err="1">
                          <a:solidFill>
                            <a:schemeClr val="dk1"/>
                          </a:solidFill>
                          <a:latin typeface="+mn-lt"/>
                          <a:ea typeface="+mn-ea"/>
                          <a:cs typeface="+mn-cs"/>
                        </a:rPr>
                        <a:t>thiểu</a:t>
                      </a:r>
                      <a:r>
                        <a:rPr lang="en-US" sz="3400" i="1" kern="1200" baseline="0" dirty="0">
                          <a:solidFill>
                            <a:schemeClr val="dk1"/>
                          </a:solidFill>
                          <a:latin typeface="+mn-lt"/>
                          <a:ea typeface="+mn-ea"/>
                          <a:cs typeface="+mn-cs"/>
                        </a:rPr>
                        <a:t> 10%</a:t>
                      </a:r>
                    </a:p>
                  </a:txBody>
                  <a:tcPr anchor="ctr"/>
                </a:tc>
                <a:tc>
                  <a:txBody>
                    <a:bodyPr/>
                    <a:lstStyle/>
                    <a:p>
                      <a:pPr algn="l"/>
                      <a:endParaRPr lang="en-US" sz="3400" kern="1200" baseline="0" dirty="0">
                        <a:solidFill>
                          <a:schemeClr val="dk1"/>
                        </a:solidFill>
                        <a:latin typeface="+mn-lt"/>
                        <a:ea typeface="+mn-ea"/>
                        <a:cs typeface="+mn-cs"/>
                      </a:endParaRPr>
                    </a:p>
                    <a:p>
                      <a:pPr algn="l"/>
                      <a:r>
                        <a:rPr lang="en-US" sz="3400" kern="1200" baseline="0" dirty="0">
                          <a:solidFill>
                            <a:schemeClr val="dk1"/>
                          </a:solidFill>
                          <a:latin typeface="+mn-lt"/>
                          <a:ea typeface="+mn-ea"/>
                          <a:cs typeface="+mn-cs"/>
                        </a:rPr>
                        <a:t>07 </a:t>
                      </a:r>
                      <a:r>
                        <a:rPr lang="en-US" sz="3400" kern="1200" baseline="0" dirty="0" err="1">
                          <a:solidFill>
                            <a:schemeClr val="dk1"/>
                          </a:solidFill>
                          <a:latin typeface="+mn-lt"/>
                          <a:ea typeface="+mn-ea"/>
                          <a:cs typeface="+mn-cs"/>
                        </a:rPr>
                        <a:t>bản</a:t>
                      </a:r>
                      <a:r>
                        <a:rPr lang="en-US" sz="3400" kern="1200" baseline="0" dirty="0">
                          <a:solidFill>
                            <a:schemeClr val="dk1"/>
                          </a:solidFill>
                          <a:latin typeface="+mn-lt"/>
                          <a:ea typeface="+mn-ea"/>
                          <a:cs typeface="+mn-cs"/>
                        </a:rPr>
                        <a:t>/GV </a:t>
                      </a:r>
                    </a:p>
                    <a:p>
                      <a:pPr algn="l"/>
                      <a:r>
                        <a:rPr lang="en-US" sz="3400" kern="1200" baseline="0" dirty="0" err="1">
                          <a:solidFill>
                            <a:schemeClr val="dk1"/>
                          </a:solidFill>
                          <a:latin typeface="+mn-lt"/>
                          <a:ea typeface="+mn-ea"/>
                          <a:cs typeface="+mn-cs"/>
                        </a:rPr>
                        <a:t>Tối</a:t>
                      </a:r>
                      <a:r>
                        <a:rPr lang="en-US" sz="3400" kern="1200" baseline="0" dirty="0">
                          <a:solidFill>
                            <a:schemeClr val="dk1"/>
                          </a:solidFill>
                          <a:latin typeface="+mn-lt"/>
                          <a:ea typeface="+mn-ea"/>
                          <a:cs typeface="+mn-cs"/>
                        </a:rPr>
                        <a:t> </a:t>
                      </a:r>
                      <a:r>
                        <a:rPr lang="en-US" sz="3400" kern="1200" baseline="0" dirty="0" err="1">
                          <a:solidFill>
                            <a:schemeClr val="dk1"/>
                          </a:solidFill>
                          <a:latin typeface="+mn-lt"/>
                          <a:ea typeface="+mn-ea"/>
                          <a:cs typeface="+mn-cs"/>
                        </a:rPr>
                        <a:t>thiểu</a:t>
                      </a:r>
                      <a:r>
                        <a:rPr lang="en-US" sz="3400" kern="1200" baseline="0" dirty="0">
                          <a:solidFill>
                            <a:schemeClr val="dk1"/>
                          </a:solidFill>
                          <a:latin typeface="+mn-lt"/>
                          <a:ea typeface="+mn-ea"/>
                          <a:cs typeface="+mn-cs"/>
                        </a:rPr>
                        <a:t> 3 </a:t>
                      </a:r>
                      <a:r>
                        <a:rPr lang="en-US" sz="3400" kern="1200" baseline="0" dirty="0" err="1">
                          <a:solidFill>
                            <a:schemeClr val="dk1"/>
                          </a:solidFill>
                          <a:latin typeface="+mn-lt"/>
                          <a:ea typeface="+mn-ea"/>
                          <a:cs typeface="+mn-cs"/>
                        </a:rPr>
                        <a:t>bản</a:t>
                      </a:r>
                      <a:r>
                        <a:rPr lang="en-US" sz="3400" kern="1200" baseline="0" dirty="0">
                          <a:solidFill>
                            <a:schemeClr val="dk1"/>
                          </a:solidFill>
                          <a:latin typeface="+mn-lt"/>
                          <a:ea typeface="+mn-ea"/>
                          <a:cs typeface="+mn-cs"/>
                        </a:rPr>
                        <a:t>/</a:t>
                      </a:r>
                      <a:r>
                        <a:rPr lang="en-US" sz="3400" kern="1200" baseline="0" dirty="0" err="1">
                          <a:solidFill>
                            <a:schemeClr val="dk1"/>
                          </a:solidFill>
                          <a:latin typeface="+mn-lt"/>
                          <a:ea typeface="+mn-ea"/>
                          <a:cs typeface="+mn-cs"/>
                        </a:rPr>
                        <a:t>đầu</a:t>
                      </a:r>
                      <a:r>
                        <a:rPr lang="en-US" sz="3400" kern="1200" baseline="0" dirty="0">
                          <a:solidFill>
                            <a:schemeClr val="dk1"/>
                          </a:solidFill>
                          <a:latin typeface="+mn-lt"/>
                          <a:ea typeface="+mn-ea"/>
                          <a:cs typeface="+mn-cs"/>
                        </a:rPr>
                        <a:t> </a:t>
                      </a:r>
                      <a:r>
                        <a:rPr lang="en-US" sz="3400" kern="1200" baseline="0" dirty="0" err="1">
                          <a:solidFill>
                            <a:schemeClr val="dk1"/>
                          </a:solidFill>
                          <a:latin typeface="+mn-lt"/>
                          <a:ea typeface="+mn-ea"/>
                          <a:cs typeface="+mn-cs"/>
                        </a:rPr>
                        <a:t>sách</a:t>
                      </a:r>
                      <a:endParaRPr lang="en-US" sz="3400" kern="1200" baseline="0" dirty="0">
                        <a:solidFill>
                          <a:schemeClr val="dk1"/>
                        </a:solidFill>
                        <a:latin typeface="+mn-lt"/>
                        <a:ea typeface="+mn-ea"/>
                        <a:cs typeface="+mn-cs"/>
                      </a:endParaRPr>
                    </a:p>
                    <a:p>
                      <a:pPr algn="l"/>
                      <a:r>
                        <a:rPr lang="en-US" sz="3400" kern="1200" baseline="0" dirty="0" err="1">
                          <a:solidFill>
                            <a:schemeClr val="dk1"/>
                          </a:solidFill>
                          <a:latin typeface="+mn-lt"/>
                          <a:ea typeface="+mn-ea"/>
                          <a:cs typeface="+mn-cs"/>
                        </a:rPr>
                        <a:t>Mua</a:t>
                      </a:r>
                      <a:r>
                        <a:rPr lang="en-US" sz="3400" kern="1200" baseline="0" dirty="0">
                          <a:solidFill>
                            <a:schemeClr val="dk1"/>
                          </a:solidFill>
                          <a:latin typeface="+mn-lt"/>
                          <a:ea typeface="+mn-ea"/>
                          <a:cs typeface="+mn-cs"/>
                        </a:rPr>
                        <a:t> </a:t>
                      </a:r>
                      <a:r>
                        <a:rPr lang="en-US" sz="3400" kern="1200" baseline="0" dirty="0" err="1">
                          <a:solidFill>
                            <a:schemeClr val="dk1"/>
                          </a:solidFill>
                          <a:latin typeface="+mn-lt"/>
                          <a:ea typeface="+mn-ea"/>
                          <a:cs typeface="+mn-cs"/>
                        </a:rPr>
                        <a:t>mới</a:t>
                      </a:r>
                      <a:r>
                        <a:rPr lang="en-US" sz="3400" kern="1200" baseline="0" dirty="0">
                          <a:solidFill>
                            <a:schemeClr val="dk1"/>
                          </a:solidFill>
                          <a:latin typeface="+mn-lt"/>
                          <a:ea typeface="+mn-ea"/>
                          <a:cs typeface="+mn-cs"/>
                        </a:rPr>
                        <a:t> </a:t>
                      </a:r>
                      <a:r>
                        <a:rPr lang="en-US" sz="3400" kern="1200" baseline="0" dirty="0" err="1">
                          <a:solidFill>
                            <a:schemeClr val="dk1"/>
                          </a:solidFill>
                          <a:latin typeface="+mn-lt"/>
                          <a:ea typeface="+mn-ea"/>
                          <a:cs typeface="+mn-cs"/>
                        </a:rPr>
                        <a:t>từ</a:t>
                      </a:r>
                      <a:r>
                        <a:rPr lang="en-US" sz="3400" kern="1200" baseline="0" dirty="0">
                          <a:solidFill>
                            <a:schemeClr val="dk1"/>
                          </a:solidFill>
                          <a:latin typeface="+mn-lt"/>
                          <a:ea typeface="+mn-ea"/>
                          <a:cs typeface="+mn-cs"/>
                        </a:rPr>
                        <a:t> 10% </a:t>
                      </a:r>
                      <a:r>
                        <a:rPr lang="en-US" sz="3400" kern="1200" baseline="0" dirty="0" err="1">
                          <a:solidFill>
                            <a:schemeClr val="dk1"/>
                          </a:solidFill>
                          <a:latin typeface="+mn-lt"/>
                          <a:ea typeface="+mn-ea"/>
                          <a:cs typeface="+mn-cs"/>
                        </a:rPr>
                        <a:t>trở</a:t>
                      </a:r>
                      <a:r>
                        <a:rPr lang="en-US" sz="3400" kern="1200" baseline="0" dirty="0">
                          <a:solidFill>
                            <a:schemeClr val="dk1"/>
                          </a:solidFill>
                          <a:latin typeface="+mn-lt"/>
                          <a:ea typeface="+mn-ea"/>
                          <a:cs typeface="+mn-cs"/>
                        </a:rPr>
                        <a:t> </a:t>
                      </a:r>
                      <a:r>
                        <a:rPr lang="en-US" sz="3400" kern="1200" baseline="0" dirty="0" err="1">
                          <a:solidFill>
                            <a:schemeClr val="dk1"/>
                          </a:solidFill>
                          <a:latin typeface="+mn-lt"/>
                          <a:ea typeface="+mn-ea"/>
                          <a:cs typeface="+mn-cs"/>
                        </a:rPr>
                        <a:t>lên</a:t>
                      </a:r>
                      <a:endParaRPr lang="en-US" sz="3400" kern="1200" baseline="0" dirty="0">
                        <a:solidFill>
                          <a:schemeClr val="dk1"/>
                        </a:solidFill>
                        <a:latin typeface="+mn-lt"/>
                        <a:ea typeface="+mn-ea"/>
                        <a:cs typeface="+mn-cs"/>
                      </a:endParaRPr>
                    </a:p>
                  </a:txBody>
                  <a:tcPr anchor="ctr"/>
                </a:tc>
                <a:extLst>
                  <a:ext uri="{0D108BD9-81ED-4DB2-BD59-A6C34878D82A}">
                    <a16:rowId xmlns:a16="http://schemas.microsoft.com/office/drawing/2014/main" val="1737664045"/>
                  </a:ext>
                </a:extLst>
              </a:tr>
              <a:tr h="1599081">
                <a:tc>
                  <a:txBody>
                    <a:bodyPr/>
                    <a:lstStyle/>
                    <a:p>
                      <a:pPr algn="ctr"/>
                      <a:r>
                        <a:rPr lang="en-US" sz="3200" dirty="0"/>
                        <a:t>STK</a:t>
                      </a:r>
                    </a:p>
                  </a:txBody>
                  <a:tcPr anchor="ctr"/>
                </a:tc>
                <a:tc>
                  <a:txBody>
                    <a:bodyPr/>
                    <a:lstStyle/>
                    <a:p>
                      <a:pPr algn="l"/>
                      <a:endParaRPr lang="en-US" sz="3400" baseline="0" dirty="0"/>
                    </a:p>
                    <a:p>
                      <a:pPr algn="l"/>
                      <a:r>
                        <a:rPr lang="en-US" sz="3400" baseline="0" dirty="0"/>
                        <a:t>- THPT: </a:t>
                      </a:r>
                      <a:r>
                        <a:rPr lang="en-US" sz="3400" kern="1200" baseline="0" dirty="0">
                          <a:solidFill>
                            <a:schemeClr val="dk1"/>
                          </a:solidFill>
                          <a:latin typeface="+mn-lt"/>
                          <a:ea typeface="+mn-ea"/>
                          <a:cs typeface="+mn-cs"/>
                        </a:rPr>
                        <a:t>05 </a:t>
                      </a:r>
                      <a:r>
                        <a:rPr lang="en-US" sz="3400" kern="1200" baseline="0" dirty="0" err="1">
                          <a:solidFill>
                            <a:schemeClr val="dk1"/>
                          </a:solidFill>
                          <a:latin typeface="+mn-lt"/>
                          <a:ea typeface="+mn-ea"/>
                          <a:cs typeface="+mn-cs"/>
                        </a:rPr>
                        <a:t>bản</a:t>
                      </a:r>
                      <a:r>
                        <a:rPr lang="en-US" sz="3400" kern="1200" baseline="0" dirty="0">
                          <a:solidFill>
                            <a:schemeClr val="dk1"/>
                          </a:solidFill>
                          <a:latin typeface="+mn-lt"/>
                          <a:ea typeface="+mn-ea"/>
                          <a:cs typeface="+mn-cs"/>
                        </a:rPr>
                        <a:t>/HS</a:t>
                      </a:r>
                    </a:p>
                    <a:p>
                      <a:pPr marL="0" indent="0" algn="l">
                        <a:buFontTx/>
                        <a:buNone/>
                      </a:pPr>
                      <a:r>
                        <a:rPr lang="en-US" sz="3400" kern="1200" baseline="0" dirty="0">
                          <a:solidFill>
                            <a:schemeClr val="dk1"/>
                          </a:solidFill>
                          <a:latin typeface="+mn-lt"/>
                          <a:ea typeface="+mn-ea"/>
                          <a:cs typeface="+mn-cs"/>
                        </a:rPr>
                        <a:t>- THCS: 04 </a:t>
                      </a:r>
                      <a:r>
                        <a:rPr lang="en-US" sz="3400" kern="1200" baseline="0" dirty="0" err="1">
                          <a:solidFill>
                            <a:schemeClr val="dk1"/>
                          </a:solidFill>
                          <a:latin typeface="+mn-lt"/>
                          <a:ea typeface="+mn-ea"/>
                          <a:cs typeface="+mn-cs"/>
                        </a:rPr>
                        <a:t>bản</a:t>
                      </a:r>
                      <a:r>
                        <a:rPr lang="en-US" sz="3400" kern="1200" baseline="0" dirty="0">
                          <a:solidFill>
                            <a:schemeClr val="dk1"/>
                          </a:solidFill>
                          <a:latin typeface="+mn-lt"/>
                          <a:ea typeface="+mn-ea"/>
                          <a:cs typeface="+mn-cs"/>
                        </a:rPr>
                        <a:t>/HS, </a:t>
                      </a:r>
                    </a:p>
                    <a:p>
                      <a:pPr marL="0" indent="0" algn="l">
                        <a:buFontTx/>
                        <a:buNone/>
                      </a:pPr>
                      <a:r>
                        <a:rPr lang="en-US" sz="3400" kern="1200" baseline="0" dirty="0">
                          <a:solidFill>
                            <a:schemeClr val="dk1"/>
                          </a:solidFill>
                          <a:latin typeface="+mn-lt"/>
                          <a:ea typeface="+mn-ea"/>
                          <a:cs typeface="+mn-cs"/>
                        </a:rPr>
                        <a:t>- TH: 03 </a:t>
                      </a:r>
                      <a:r>
                        <a:rPr lang="en-US" sz="3400" kern="1200" baseline="0" dirty="0" err="1">
                          <a:solidFill>
                            <a:schemeClr val="dk1"/>
                          </a:solidFill>
                          <a:latin typeface="+mn-lt"/>
                          <a:ea typeface="+mn-ea"/>
                          <a:cs typeface="+mn-cs"/>
                        </a:rPr>
                        <a:t>bản</a:t>
                      </a:r>
                      <a:r>
                        <a:rPr lang="en-US" sz="3400" kern="1200" baseline="0" dirty="0">
                          <a:solidFill>
                            <a:schemeClr val="dk1"/>
                          </a:solidFill>
                          <a:latin typeface="+mn-lt"/>
                          <a:ea typeface="+mn-ea"/>
                          <a:cs typeface="+mn-cs"/>
                        </a:rPr>
                        <a:t>/HS, </a:t>
                      </a:r>
                    </a:p>
                    <a:p>
                      <a:pPr marL="0" indent="0" algn="l">
                        <a:buFontTx/>
                        <a:buNone/>
                      </a:pPr>
                      <a:r>
                        <a:rPr lang="en-US" sz="3400" i="1" kern="1200" baseline="0" dirty="0" err="1">
                          <a:solidFill>
                            <a:schemeClr val="dk1"/>
                          </a:solidFill>
                          <a:latin typeface="+mn-lt"/>
                          <a:ea typeface="+mn-ea"/>
                          <a:cs typeface="+mn-cs"/>
                        </a:rPr>
                        <a:t>Mua</a:t>
                      </a:r>
                      <a:r>
                        <a:rPr lang="en-US" sz="3400" i="1" kern="1200" baseline="0" dirty="0">
                          <a:solidFill>
                            <a:schemeClr val="dk1"/>
                          </a:solidFill>
                          <a:latin typeface="+mn-lt"/>
                          <a:ea typeface="+mn-ea"/>
                          <a:cs typeface="+mn-cs"/>
                        </a:rPr>
                        <a:t> </a:t>
                      </a:r>
                      <a:r>
                        <a:rPr lang="en-US" sz="3400" i="1" kern="1200" baseline="0" dirty="0" err="1">
                          <a:solidFill>
                            <a:schemeClr val="dk1"/>
                          </a:solidFill>
                          <a:latin typeface="+mn-lt"/>
                          <a:ea typeface="+mn-ea"/>
                          <a:cs typeface="+mn-cs"/>
                        </a:rPr>
                        <a:t>mới</a:t>
                      </a:r>
                      <a:r>
                        <a:rPr lang="en-US" sz="3400" i="1" kern="1200" baseline="0" dirty="0">
                          <a:solidFill>
                            <a:schemeClr val="dk1"/>
                          </a:solidFill>
                          <a:latin typeface="+mn-lt"/>
                          <a:ea typeface="+mn-ea"/>
                          <a:cs typeface="+mn-cs"/>
                        </a:rPr>
                        <a:t> </a:t>
                      </a:r>
                      <a:r>
                        <a:rPr lang="en-US" sz="3400" i="1" kern="1200" baseline="0" dirty="0" err="1">
                          <a:solidFill>
                            <a:schemeClr val="dk1"/>
                          </a:solidFill>
                          <a:latin typeface="+mn-lt"/>
                          <a:ea typeface="+mn-ea"/>
                          <a:cs typeface="+mn-cs"/>
                        </a:rPr>
                        <a:t>tối</a:t>
                      </a:r>
                      <a:r>
                        <a:rPr lang="en-US" sz="3400" i="1" kern="1200" baseline="0" dirty="0">
                          <a:solidFill>
                            <a:schemeClr val="dk1"/>
                          </a:solidFill>
                          <a:latin typeface="+mn-lt"/>
                          <a:ea typeface="+mn-ea"/>
                          <a:cs typeface="+mn-cs"/>
                        </a:rPr>
                        <a:t> </a:t>
                      </a:r>
                      <a:r>
                        <a:rPr lang="en-US" sz="3400" i="1" kern="1200" baseline="0" dirty="0" err="1">
                          <a:solidFill>
                            <a:schemeClr val="dk1"/>
                          </a:solidFill>
                          <a:latin typeface="+mn-lt"/>
                          <a:ea typeface="+mn-ea"/>
                          <a:cs typeface="+mn-cs"/>
                        </a:rPr>
                        <a:t>thiểu</a:t>
                      </a:r>
                      <a:r>
                        <a:rPr lang="en-US" sz="3400" i="1" kern="1200" baseline="0" dirty="0">
                          <a:solidFill>
                            <a:schemeClr val="dk1"/>
                          </a:solidFill>
                          <a:latin typeface="+mn-lt"/>
                          <a:ea typeface="+mn-ea"/>
                          <a:cs typeface="+mn-cs"/>
                        </a:rPr>
                        <a:t> 10%</a:t>
                      </a:r>
                      <a:endParaRPr lang="en-US" sz="3400" dirty="0"/>
                    </a:p>
                  </a:txBody>
                  <a:tcPr anchor="ctr"/>
                </a:tc>
                <a:tc>
                  <a:txBody>
                    <a:bodyPr/>
                    <a:lstStyle/>
                    <a:p>
                      <a:pPr algn="l"/>
                      <a:endParaRPr lang="en-US" sz="3400" baseline="0" dirty="0"/>
                    </a:p>
                    <a:p>
                      <a:pPr algn="l"/>
                      <a:r>
                        <a:rPr lang="en-US" sz="3400" baseline="0" dirty="0"/>
                        <a:t>- THPT: </a:t>
                      </a:r>
                      <a:r>
                        <a:rPr lang="en-US" sz="3400" kern="1200" baseline="0" dirty="0">
                          <a:solidFill>
                            <a:schemeClr val="dk1"/>
                          </a:solidFill>
                          <a:latin typeface="+mn-lt"/>
                          <a:ea typeface="+mn-ea"/>
                          <a:cs typeface="+mn-cs"/>
                        </a:rPr>
                        <a:t>06 </a:t>
                      </a:r>
                      <a:r>
                        <a:rPr lang="en-US" sz="3400" kern="1200" baseline="0" dirty="0" err="1">
                          <a:solidFill>
                            <a:schemeClr val="dk1"/>
                          </a:solidFill>
                          <a:latin typeface="+mn-lt"/>
                          <a:ea typeface="+mn-ea"/>
                          <a:cs typeface="+mn-cs"/>
                        </a:rPr>
                        <a:t>bản</a:t>
                      </a:r>
                      <a:r>
                        <a:rPr lang="en-US" sz="3400" kern="1200" baseline="0" dirty="0">
                          <a:solidFill>
                            <a:schemeClr val="dk1"/>
                          </a:solidFill>
                          <a:latin typeface="+mn-lt"/>
                          <a:ea typeface="+mn-ea"/>
                          <a:cs typeface="+mn-cs"/>
                        </a:rPr>
                        <a:t>/HS </a:t>
                      </a:r>
                      <a:r>
                        <a:rPr lang="en-US" sz="3400" kern="1200" baseline="0" dirty="0" err="1">
                          <a:solidFill>
                            <a:schemeClr val="dk1"/>
                          </a:solidFill>
                          <a:latin typeface="+mn-lt"/>
                          <a:ea typeface="+mn-ea"/>
                          <a:cs typeface="+mn-cs"/>
                        </a:rPr>
                        <a:t>trở</a:t>
                      </a:r>
                      <a:r>
                        <a:rPr lang="en-US" sz="3400" kern="1200" baseline="0" dirty="0">
                          <a:solidFill>
                            <a:schemeClr val="dk1"/>
                          </a:solidFill>
                          <a:latin typeface="+mn-lt"/>
                          <a:ea typeface="+mn-ea"/>
                          <a:cs typeface="+mn-cs"/>
                        </a:rPr>
                        <a:t> </a:t>
                      </a:r>
                      <a:r>
                        <a:rPr lang="en-US" sz="3400" kern="1200" baseline="0" dirty="0" err="1">
                          <a:solidFill>
                            <a:schemeClr val="dk1"/>
                          </a:solidFill>
                          <a:latin typeface="+mn-lt"/>
                          <a:ea typeface="+mn-ea"/>
                          <a:cs typeface="+mn-cs"/>
                        </a:rPr>
                        <a:t>lên</a:t>
                      </a:r>
                      <a:endParaRPr lang="en-US" sz="3400" kern="1200" baseline="0" dirty="0">
                        <a:solidFill>
                          <a:schemeClr val="dk1"/>
                        </a:solidFill>
                        <a:latin typeface="+mn-lt"/>
                        <a:ea typeface="+mn-ea"/>
                        <a:cs typeface="+mn-cs"/>
                      </a:endParaRPr>
                    </a:p>
                    <a:p>
                      <a:pPr marL="0" indent="0" algn="l">
                        <a:buFontTx/>
                        <a:buNone/>
                      </a:pPr>
                      <a:r>
                        <a:rPr lang="en-US" sz="3400" kern="1200" baseline="0" dirty="0">
                          <a:solidFill>
                            <a:schemeClr val="dk1"/>
                          </a:solidFill>
                          <a:latin typeface="+mn-lt"/>
                          <a:ea typeface="+mn-ea"/>
                          <a:cs typeface="+mn-cs"/>
                        </a:rPr>
                        <a:t>- THCS: 05 </a:t>
                      </a:r>
                      <a:r>
                        <a:rPr lang="en-US" sz="3400" kern="1200" baseline="0" dirty="0" err="1">
                          <a:solidFill>
                            <a:schemeClr val="dk1"/>
                          </a:solidFill>
                          <a:latin typeface="+mn-lt"/>
                          <a:ea typeface="+mn-ea"/>
                          <a:cs typeface="+mn-cs"/>
                        </a:rPr>
                        <a:t>bản</a:t>
                      </a:r>
                      <a:r>
                        <a:rPr lang="en-US" sz="3400" kern="1200" baseline="0" dirty="0">
                          <a:solidFill>
                            <a:schemeClr val="dk1"/>
                          </a:solidFill>
                          <a:latin typeface="+mn-lt"/>
                          <a:ea typeface="+mn-ea"/>
                          <a:cs typeface="+mn-cs"/>
                        </a:rPr>
                        <a:t>/HS </a:t>
                      </a:r>
                      <a:r>
                        <a:rPr lang="en-US" sz="3400" kern="1200" baseline="0" dirty="0" err="1">
                          <a:solidFill>
                            <a:schemeClr val="dk1"/>
                          </a:solidFill>
                          <a:latin typeface="+mn-lt"/>
                          <a:ea typeface="+mn-ea"/>
                          <a:cs typeface="+mn-cs"/>
                        </a:rPr>
                        <a:t>trở</a:t>
                      </a:r>
                      <a:r>
                        <a:rPr lang="en-US" sz="3400" kern="1200" baseline="0" dirty="0">
                          <a:solidFill>
                            <a:schemeClr val="dk1"/>
                          </a:solidFill>
                          <a:latin typeface="+mn-lt"/>
                          <a:ea typeface="+mn-ea"/>
                          <a:cs typeface="+mn-cs"/>
                        </a:rPr>
                        <a:t> </a:t>
                      </a:r>
                      <a:r>
                        <a:rPr lang="en-US" sz="3400" kern="1200" baseline="0" dirty="0" err="1">
                          <a:solidFill>
                            <a:schemeClr val="dk1"/>
                          </a:solidFill>
                          <a:latin typeface="+mn-lt"/>
                          <a:ea typeface="+mn-ea"/>
                          <a:cs typeface="+mn-cs"/>
                        </a:rPr>
                        <a:t>lên</a:t>
                      </a:r>
                      <a:endParaRPr lang="en-US" sz="3400" kern="1200" baseline="0" dirty="0">
                        <a:solidFill>
                          <a:schemeClr val="dk1"/>
                        </a:solidFill>
                        <a:latin typeface="+mn-lt"/>
                        <a:ea typeface="+mn-ea"/>
                        <a:cs typeface="+mn-cs"/>
                      </a:endParaRPr>
                    </a:p>
                    <a:p>
                      <a:pPr marL="0" indent="0" algn="l">
                        <a:buFontTx/>
                        <a:buNone/>
                      </a:pPr>
                      <a:r>
                        <a:rPr lang="en-US" sz="3400" kern="1200" baseline="0" dirty="0">
                          <a:solidFill>
                            <a:schemeClr val="dk1"/>
                          </a:solidFill>
                          <a:latin typeface="+mn-lt"/>
                          <a:ea typeface="+mn-ea"/>
                          <a:cs typeface="+mn-cs"/>
                        </a:rPr>
                        <a:t>- TH: 04 </a:t>
                      </a:r>
                      <a:r>
                        <a:rPr lang="en-US" sz="3400" kern="1200" baseline="0" dirty="0" err="1">
                          <a:solidFill>
                            <a:schemeClr val="dk1"/>
                          </a:solidFill>
                          <a:latin typeface="+mn-lt"/>
                          <a:ea typeface="+mn-ea"/>
                          <a:cs typeface="+mn-cs"/>
                        </a:rPr>
                        <a:t>bản</a:t>
                      </a:r>
                      <a:r>
                        <a:rPr lang="en-US" sz="3400" kern="1200" baseline="0" dirty="0">
                          <a:solidFill>
                            <a:schemeClr val="dk1"/>
                          </a:solidFill>
                          <a:latin typeface="+mn-lt"/>
                          <a:ea typeface="+mn-ea"/>
                          <a:cs typeface="+mn-cs"/>
                        </a:rPr>
                        <a:t>/HS </a:t>
                      </a:r>
                      <a:r>
                        <a:rPr lang="en-US" sz="3400" kern="1200" baseline="0" dirty="0" err="1">
                          <a:solidFill>
                            <a:schemeClr val="dk1"/>
                          </a:solidFill>
                          <a:latin typeface="+mn-lt"/>
                          <a:ea typeface="+mn-ea"/>
                          <a:cs typeface="+mn-cs"/>
                        </a:rPr>
                        <a:t>trở</a:t>
                      </a:r>
                      <a:r>
                        <a:rPr lang="en-US" sz="3400" kern="1200" baseline="0" dirty="0">
                          <a:solidFill>
                            <a:schemeClr val="dk1"/>
                          </a:solidFill>
                          <a:latin typeface="+mn-lt"/>
                          <a:ea typeface="+mn-ea"/>
                          <a:cs typeface="+mn-cs"/>
                        </a:rPr>
                        <a:t> </a:t>
                      </a:r>
                      <a:r>
                        <a:rPr lang="en-US" sz="3400" kern="1200" baseline="0" dirty="0" err="1">
                          <a:solidFill>
                            <a:schemeClr val="dk1"/>
                          </a:solidFill>
                          <a:latin typeface="+mn-lt"/>
                          <a:ea typeface="+mn-ea"/>
                          <a:cs typeface="+mn-cs"/>
                        </a:rPr>
                        <a:t>lên</a:t>
                      </a:r>
                      <a:endParaRPr lang="en-US" sz="3400" kern="1200" baseline="0" dirty="0">
                        <a:solidFill>
                          <a:schemeClr val="dk1"/>
                        </a:solidFill>
                        <a:latin typeface="+mn-lt"/>
                        <a:ea typeface="+mn-ea"/>
                        <a:cs typeface="+mn-cs"/>
                      </a:endParaRPr>
                    </a:p>
                    <a:p>
                      <a:pPr marL="0" indent="0" algn="l">
                        <a:buFontTx/>
                        <a:buNone/>
                      </a:pPr>
                      <a:r>
                        <a:rPr lang="en-US" sz="3400" kern="1200" baseline="0" dirty="0" err="1">
                          <a:solidFill>
                            <a:schemeClr val="dk1"/>
                          </a:solidFill>
                          <a:latin typeface="+mn-lt"/>
                          <a:ea typeface="+mn-ea"/>
                          <a:cs typeface="+mn-cs"/>
                        </a:rPr>
                        <a:t>Mua</a:t>
                      </a:r>
                      <a:r>
                        <a:rPr lang="en-US" sz="3400" kern="1200" baseline="0" dirty="0">
                          <a:solidFill>
                            <a:schemeClr val="dk1"/>
                          </a:solidFill>
                          <a:latin typeface="+mn-lt"/>
                          <a:ea typeface="+mn-ea"/>
                          <a:cs typeface="+mn-cs"/>
                        </a:rPr>
                        <a:t> </a:t>
                      </a:r>
                      <a:r>
                        <a:rPr lang="en-US" sz="3400" kern="1200" baseline="0" dirty="0" err="1">
                          <a:solidFill>
                            <a:schemeClr val="dk1"/>
                          </a:solidFill>
                          <a:latin typeface="+mn-lt"/>
                          <a:ea typeface="+mn-ea"/>
                          <a:cs typeface="+mn-cs"/>
                        </a:rPr>
                        <a:t>mới</a:t>
                      </a:r>
                      <a:r>
                        <a:rPr lang="en-US" sz="3400" kern="1200" baseline="0" dirty="0">
                          <a:solidFill>
                            <a:schemeClr val="dk1"/>
                          </a:solidFill>
                          <a:latin typeface="+mn-lt"/>
                          <a:ea typeface="+mn-ea"/>
                          <a:cs typeface="+mn-cs"/>
                        </a:rPr>
                        <a:t> </a:t>
                      </a:r>
                      <a:r>
                        <a:rPr lang="en-US" sz="3400" kern="1200" baseline="0" dirty="0" err="1">
                          <a:solidFill>
                            <a:schemeClr val="dk1"/>
                          </a:solidFill>
                          <a:latin typeface="+mn-lt"/>
                          <a:ea typeface="+mn-ea"/>
                          <a:cs typeface="+mn-cs"/>
                        </a:rPr>
                        <a:t>từ</a:t>
                      </a:r>
                      <a:r>
                        <a:rPr lang="en-US" sz="3400" kern="1200" baseline="0" dirty="0">
                          <a:solidFill>
                            <a:schemeClr val="dk1"/>
                          </a:solidFill>
                          <a:latin typeface="+mn-lt"/>
                          <a:ea typeface="+mn-ea"/>
                          <a:cs typeface="+mn-cs"/>
                        </a:rPr>
                        <a:t> 10% </a:t>
                      </a:r>
                      <a:r>
                        <a:rPr lang="en-US" sz="3400" kern="1200" baseline="0" dirty="0" err="1">
                          <a:solidFill>
                            <a:schemeClr val="dk1"/>
                          </a:solidFill>
                          <a:latin typeface="+mn-lt"/>
                          <a:ea typeface="+mn-ea"/>
                          <a:cs typeface="+mn-cs"/>
                        </a:rPr>
                        <a:t>trở</a:t>
                      </a:r>
                      <a:r>
                        <a:rPr lang="en-US" sz="3400" kern="1200" baseline="0" dirty="0">
                          <a:solidFill>
                            <a:schemeClr val="dk1"/>
                          </a:solidFill>
                          <a:latin typeface="+mn-lt"/>
                          <a:ea typeface="+mn-ea"/>
                          <a:cs typeface="+mn-cs"/>
                        </a:rPr>
                        <a:t> </a:t>
                      </a:r>
                      <a:r>
                        <a:rPr lang="en-US" sz="3400" kern="1200" baseline="0" dirty="0" err="1">
                          <a:solidFill>
                            <a:schemeClr val="dk1"/>
                          </a:solidFill>
                          <a:latin typeface="+mn-lt"/>
                          <a:ea typeface="+mn-ea"/>
                          <a:cs typeface="+mn-cs"/>
                        </a:rPr>
                        <a:t>lên</a:t>
                      </a:r>
                      <a:endParaRPr lang="en-US" sz="3400" kern="1200" baseline="0" dirty="0">
                        <a:solidFill>
                          <a:schemeClr val="dk1"/>
                        </a:solidFill>
                        <a:latin typeface="+mn-lt"/>
                        <a:ea typeface="+mn-ea"/>
                        <a:cs typeface="+mn-cs"/>
                      </a:endParaRPr>
                    </a:p>
                  </a:txBody>
                  <a:tcPr anchor="ctr"/>
                </a:tc>
                <a:extLst>
                  <a:ext uri="{0D108BD9-81ED-4DB2-BD59-A6C34878D82A}">
                    <a16:rowId xmlns:a16="http://schemas.microsoft.com/office/drawing/2014/main" val="976080631"/>
                  </a:ext>
                </a:extLst>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alphaModFix amt="6999"/>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998312" y="-317388"/>
            <a:ext cx="11605211" cy="11039457"/>
          </a:xfrm>
          <a:prstGeom prst="rect">
            <a:avLst/>
          </a:prstGeom>
        </p:spPr>
      </p:pic>
      <p:grpSp>
        <p:nvGrpSpPr>
          <p:cNvPr id="3" name="Group 3"/>
          <p:cNvGrpSpPr/>
          <p:nvPr/>
        </p:nvGrpSpPr>
        <p:grpSpPr>
          <a:xfrm>
            <a:off x="9211041" y="1012353"/>
            <a:ext cx="12177482" cy="12177482"/>
            <a:chOff x="0" y="0"/>
            <a:chExt cx="812800" cy="812800"/>
          </a:xfrm>
        </p:grpSpPr>
        <p:sp>
          <p:nvSpPr>
            <p:cNvPr id="4" name="Freeform 4"/>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6F929F">
                <a:alpha val="5882"/>
              </a:srgbClr>
            </a:solidFill>
          </p:spPr>
        </p:sp>
        <p:sp>
          <p:nvSpPr>
            <p:cNvPr id="5" name="TextBox 5"/>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a:p>
          </p:txBody>
        </p:sp>
      </p:grpSp>
      <p:sp>
        <p:nvSpPr>
          <p:cNvPr id="6" name="TextBox 6"/>
          <p:cNvSpPr txBox="1"/>
          <p:nvPr/>
        </p:nvSpPr>
        <p:spPr>
          <a:xfrm>
            <a:off x="4302278" y="263361"/>
            <a:ext cx="10442414" cy="2128275"/>
          </a:xfrm>
          <a:prstGeom prst="rect">
            <a:avLst/>
          </a:prstGeom>
        </p:spPr>
        <p:txBody>
          <a:bodyPr lIns="0" tIns="0" rIns="0" bIns="0" rtlCol="0" anchor="t">
            <a:spAutoFit/>
          </a:bodyPr>
          <a:lstStyle/>
          <a:p>
            <a:pPr algn="ctr">
              <a:lnSpc>
                <a:spcPct val="130000"/>
              </a:lnSpc>
            </a:pPr>
            <a:r>
              <a:rPr lang="en-US" sz="6600" b="1" spc="227" dirty="0" err="1">
                <a:solidFill>
                  <a:srgbClr val="9900CC"/>
                </a:solidFill>
                <a:latin typeface="Tahoma" panose="020B0604030504040204" pitchFamily="34" charset="0"/>
                <a:ea typeface="Tahoma" panose="020B0604030504040204" pitchFamily="34" charset="0"/>
                <a:cs typeface="Tahoma" panose="020B0604030504040204" pitchFamily="34" charset="0"/>
              </a:rPr>
              <a:t>Vốn</a:t>
            </a:r>
            <a:r>
              <a:rPr lang="en-US" sz="6600" b="1" spc="227" dirty="0">
                <a:solidFill>
                  <a:srgbClr val="9900CC"/>
                </a:solidFill>
                <a:latin typeface="Tahoma" panose="020B0604030504040204" pitchFamily="34" charset="0"/>
                <a:ea typeface="Tahoma" panose="020B0604030504040204" pitchFamily="34" charset="0"/>
                <a:cs typeface="Tahoma" panose="020B0604030504040204" pitchFamily="34" charset="0"/>
              </a:rPr>
              <a:t> </a:t>
            </a:r>
            <a:r>
              <a:rPr lang="en-US" sz="6600" b="1" spc="227" dirty="0" err="1">
                <a:solidFill>
                  <a:srgbClr val="9900CC"/>
                </a:solidFill>
                <a:latin typeface="Tahoma" panose="020B0604030504040204" pitchFamily="34" charset="0"/>
                <a:ea typeface="Tahoma" panose="020B0604030504040204" pitchFamily="34" charset="0"/>
                <a:cs typeface="Tahoma" panose="020B0604030504040204" pitchFamily="34" charset="0"/>
              </a:rPr>
              <a:t>tài</a:t>
            </a:r>
            <a:r>
              <a:rPr lang="en-US" sz="6600" b="1" spc="227" dirty="0">
                <a:solidFill>
                  <a:srgbClr val="9900CC"/>
                </a:solidFill>
                <a:latin typeface="Tahoma" panose="020B0604030504040204" pitchFamily="34" charset="0"/>
                <a:ea typeface="Tahoma" panose="020B0604030504040204" pitchFamily="34" charset="0"/>
                <a:cs typeface="Tahoma" panose="020B0604030504040204" pitchFamily="34" charset="0"/>
              </a:rPr>
              <a:t> </a:t>
            </a:r>
            <a:r>
              <a:rPr lang="en-US" sz="6600" b="1" spc="227" dirty="0" err="1">
                <a:solidFill>
                  <a:srgbClr val="9900CC"/>
                </a:solidFill>
                <a:latin typeface="Tahoma" panose="020B0604030504040204" pitchFamily="34" charset="0"/>
                <a:ea typeface="Tahoma" panose="020B0604030504040204" pitchFamily="34" charset="0"/>
                <a:cs typeface="Tahoma" panose="020B0604030504040204" pitchFamily="34" charset="0"/>
              </a:rPr>
              <a:t>liệu</a:t>
            </a:r>
            <a:r>
              <a:rPr lang="en-US" sz="6600" b="1" spc="227" dirty="0">
                <a:solidFill>
                  <a:srgbClr val="9900CC"/>
                </a:solidFill>
                <a:latin typeface="Tahoma" panose="020B0604030504040204" pitchFamily="34" charset="0"/>
                <a:ea typeface="Tahoma" panose="020B0604030504040204" pitchFamily="34" charset="0"/>
                <a:cs typeface="Tahoma" panose="020B0604030504040204" pitchFamily="34" charset="0"/>
              </a:rPr>
              <a:t> </a:t>
            </a:r>
            <a:r>
              <a:rPr lang="en-US" sz="6600" b="1" spc="227" dirty="0" err="1">
                <a:solidFill>
                  <a:srgbClr val="9900CC"/>
                </a:solidFill>
                <a:latin typeface="Tahoma" panose="020B0604030504040204" pitchFamily="34" charset="0"/>
                <a:ea typeface="Tahoma" panose="020B0604030504040204" pitchFamily="34" charset="0"/>
                <a:cs typeface="Tahoma" panose="020B0604030504040204" pitchFamily="34" charset="0"/>
              </a:rPr>
              <a:t>là</a:t>
            </a:r>
            <a:r>
              <a:rPr lang="en-US" sz="6600" b="1" spc="227" dirty="0">
                <a:solidFill>
                  <a:srgbClr val="9900CC"/>
                </a:solidFill>
                <a:latin typeface="Tahoma" panose="020B0604030504040204" pitchFamily="34" charset="0"/>
                <a:ea typeface="Tahoma" panose="020B0604030504040204" pitchFamily="34" charset="0"/>
                <a:cs typeface="Tahoma" panose="020B0604030504040204" pitchFamily="34" charset="0"/>
              </a:rPr>
              <a:t> </a:t>
            </a:r>
          </a:p>
          <a:p>
            <a:pPr algn="ctr">
              <a:lnSpc>
                <a:spcPts val="6344"/>
              </a:lnSpc>
            </a:pPr>
            <a:r>
              <a:rPr lang="en-US" sz="5400" b="1" spc="195" dirty="0">
                <a:solidFill>
                  <a:srgbClr val="9900CC"/>
                </a:solidFill>
                <a:latin typeface="Tahoma" panose="020B0604030504040204" pitchFamily="34" charset="0"/>
                <a:ea typeface="Tahoma" panose="020B0604030504040204" pitchFamily="34" charset="0"/>
                <a:cs typeface="Tahoma" panose="020B0604030504040204" pitchFamily="34" charset="0"/>
              </a:rPr>
              <a:t>TÀI NGUYÊN SỐ</a:t>
            </a:r>
          </a:p>
        </p:txBody>
      </p:sp>
      <p:grpSp>
        <p:nvGrpSpPr>
          <p:cNvPr id="7" name="Group 7"/>
          <p:cNvGrpSpPr>
            <a:grpSpLocks noChangeAspect="1"/>
          </p:cNvGrpSpPr>
          <p:nvPr/>
        </p:nvGrpSpPr>
        <p:grpSpPr>
          <a:xfrm rot="4914075">
            <a:off x="-6131755" y="-1086732"/>
            <a:ext cx="9643088" cy="9643088"/>
            <a:chOff x="0" y="0"/>
            <a:chExt cx="3331210" cy="3331210"/>
          </a:xfrm>
        </p:grpSpPr>
        <p:sp>
          <p:nvSpPr>
            <p:cNvPr id="8" name="Freeform 8"/>
            <p:cNvSpPr/>
            <p:nvPr/>
          </p:nvSpPr>
          <p:spPr>
            <a:xfrm flipH="1">
              <a:off x="0" y="0"/>
              <a:ext cx="3331210" cy="3331210"/>
            </a:xfrm>
            <a:custGeom>
              <a:avLst/>
              <a:gdLst/>
              <a:ahLst/>
              <a:cxnLst/>
              <a:rect l="l" t="t" r="r" b="b"/>
              <a:pathLst>
                <a:path w="3331210" h="3331210">
                  <a:moveTo>
                    <a:pt x="3331210" y="3331210"/>
                  </a:moveTo>
                  <a:lnTo>
                    <a:pt x="3331210" y="0"/>
                  </a:lnTo>
                  <a:cubicBezTo>
                    <a:pt x="1490980" y="0"/>
                    <a:pt x="0" y="1490980"/>
                    <a:pt x="0" y="3331210"/>
                  </a:cubicBezTo>
                  <a:lnTo>
                    <a:pt x="3331210" y="3331210"/>
                  </a:lnTo>
                  <a:close/>
                </a:path>
              </a:pathLst>
            </a:custGeom>
            <a:solidFill>
              <a:srgbClr val="CDCABB"/>
            </a:solidFill>
            <a:ln w="12700">
              <a:noFill/>
            </a:ln>
          </p:spPr>
        </p:sp>
      </p:grpSp>
      <p:grpSp>
        <p:nvGrpSpPr>
          <p:cNvPr id="9" name="Group 9"/>
          <p:cNvGrpSpPr/>
          <p:nvPr/>
        </p:nvGrpSpPr>
        <p:grpSpPr>
          <a:xfrm>
            <a:off x="2642349" y="6053259"/>
            <a:ext cx="734554" cy="734554"/>
            <a:chOff x="0" y="0"/>
            <a:chExt cx="812800" cy="812800"/>
          </a:xfrm>
        </p:grpSpPr>
        <p:sp>
          <p:nvSpPr>
            <p:cNvPr id="10" name="Freeform 10"/>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3989E"/>
            </a:solidFill>
          </p:spPr>
        </p:sp>
        <p:sp>
          <p:nvSpPr>
            <p:cNvPr id="11" name="TextBox 11"/>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a:p>
          </p:txBody>
        </p:sp>
      </p:grpSp>
      <p:grpSp>
        <p:nvGrpSpPr>
          <p:cNvPr id="12" name="Group 12"/>
          <p:cNvGrpSpPr/>
          <p:nvPr/>
        </p:nvGrpSpPr>
        <p:grpSpPr>
          <a:xfrm>
            <a:off x="16276772" y="3481529"/>
            <a:ext cx="734554" cy="734554"/>
            <a:chOff x="0" y="0"/>
            <a:chExt cx="812800" cy="812800"/>
          </a:xfrm>
        </p:grpSpPr>
        <p:sp>
          <p:nvSpPr>
            <p:cNvPr id="13" name="Freeform 13"/>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3989E"/>
            </a:solidFill>
          </p:spPr>
        </p:sp>
        <p:sp>
          <p:nvSpPr>
            <p:cNvPr id="14" name="TextBox 14"/>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a:p>
          </p:txBody>
        </p:sp>
      </p:grpSp>
      <p:grpSp>
        <p:nvGrpSpPr>
          <p:cNvPr id="15" name="Group 15"/>
          <p:cNvGrpSpPr>
            <a:grpSpLocks noChangeAspect="1"/>
          </p:cNvGrpSpPr>
          <p:nvPr/>
        </p:nvGrpSpPr>
        <p:grpSpPr>
          <a:xfrm>
            <a:off x="14333984" y="3607181"/>
            <a:ext cx="3163569" cy="3151212"/>
            <a:chOff x="0" y="0"/>
            <a:chExt cx="6502400" cy="6477000"/>
          </a:xfrm>
        </p:grpSpPr>
        <p:sp>
          <p:nvSpPr>
            <p:cNvPr id="16" name="Freeform 16"/>
            <p:cNvSpPr/>
            <p:nvPr/>
          </p:nvSpPr>
          <p:spPr>
            <a:xfrm>
              <a:off x="-23042" y="119185"/>
              <a:ext cx="6542159" cy="6244242"/>
            </a:xfrm>
            <a:custGeom>
              <a:avLst/>
              <a:gdLst/>
              <a:ahLst/>
              <a:cxnLst/>
              <a:rect l="l" t="t" r="r" b="b"/>
              <a:pathLst>
                <a:path w="6542159" h="6244242">
                  <a:moveTo>
                    <a:pt x="3271080" y="4996"/>
                  </a:moveTo>
                  <a:cubicBezTo>
                    <a:pt x="2154117" y="0"/>
                    <a:pt x="1119857" y="593026"/>
                    <a:pt x="559929" y="1559521"/>
                  </a:cubicBezTo>
                  <a:cubicBezTo>
                    <a:pt x="0" y="2526015"/>
                    <a:pt x="0" y="3718228"/>
                    <a:pt x="559929" y="4684723"/>
                  </a:cubicBezTo>
                  <a:cubicBezTo>
                    <a:pt x="1119857" y="5651217"/>
                    <a:pt x="2154117" y="6244243"/>
                    <a:pt x="3271080" y="6239248"/>
                  </a:cubicBezTo>
                  <a:cubicBezTo>
                    <a:pt x="4388043" y="6244243"/>
                    <a:pt x="5422303" y="5651217"/>
                    <a:pt x="5982231" y="4684723"/>
                  </a:cubicBezTo>
                  <a:cubicBezTo>
                    <a:pt x="6542160" y="3718229"/>
                    <a:pt x="6542160" y="2526015"/>
                    <a:pt x="5982231" y="1559521"/>
                  </a:cubicBezTo>
                  <a:cubicBezTo>
                    <a:pt x="5422303" y="593027"/>
                    <a:pt x="4388043" y="1"/>
                    <a:pt x="3271080" y="4996"/>
                  </a:cubicBezTo>
                  <a:close/>
                </a:path>
              </a:pathLst>
            </a:custGeom>
            <a:blipFill>
              <a:blip r:embed="rId5"/>
              <a:stretch>
                <a:fillRect l="-24852" r="-24852"/>
              </a:stretch>
            </a:blipFill>
          </p:spPr>
        </p:sp>
        <p:sp>
          <p:nvSpPr>
            <p:cNvPr id="17" name="Freeform 17"/>
            <p:cNvSpPr/>
            <p:nvPr/>
          </p:nvSpPr>
          <p:spPr>
            <a:xfrm>
              <a:off x="73038" y="66269"/>
              <a:ext cx="6350000" cy="6349987"/>
            </a:xfrm>
            <a:custGeom>
              <a:avLst/>
              <a:gdLst/>
              <a:ahLst/>
              <a:cxnLst/>
              <a:rect l="l" t="t" r="r" b="b"/>
              <a:pathLst>
                <a:path w="6350000" h="6349987">
                  <a:moveTo>
                    <a:pt x="3175000" y="6349987"/>
                  </a:moveTo>
                  <a:cubicBezTo>
                    <a:pt x="1424279" y="6349987"/>
                    <a:pt x="0" y="4925733"/>
                    <a:pt x="0" y="3175038"/>
                  </a:cubicBezTo>
                  <a:cubicBezTo>
                    <a:pt x="0" y="1424317"/>
                    <a:pt x="1424292" y="0"/>
                    <a:pt x="3175000" y="0"/>
                  </a:cubicBezTo>
                  <a:cubicBezTo>
                    <a:pt x="4925733" y="0"/>
                    <a:pt x="6350000" y="1424330"/>
                    <a:pt x="6350000" y="3175038"/>
                  </a:cubicBezTo>
                  <a:cubicBezTo>
                    <a:pt x="6350000" y="4925720"/>
                    <a:pt x="4925733" y="6349987"/>
                    <a:pt x="3175000" y="6349987"/>
                  </a:cubicBezTo>
                  <a:close/>
                  <a:moveTo>
                    <a:pt x="3175000" y="115760"/>
                  </a:moveTo>
                  <a:cubicBezTo>
                    <a:pt x="1488135" y="115760"/>
                    <a:pt x="115760" y="1488148"/>
                    <a:pt x="115760" y="3175038"/>
                  </a:cubicBezTo>
                  <a:cubicBezTo>
                    <a:pt x="115760" y="4861915"/>
                    <a:pt x="1488135" y="6234265"/>
                    <a:pt x="3175000" y="6234265"/>
                  </a:cubicBezTo>
                  <a:cubicBezTo>
                    <a:pt x="4861852" y="6234265"/>
                    <a:pt x="6234265" y="4861890"/>
                    <a:pt x="6234265" y="3175038"/>
                  </a:cubicBezTo>
                  <a:cubicBezTo>
                    <a:pt x="6234265" y="1488148"/>
                    <a:pt x="4861852" y="115760"/>
                    <a:pt x="3175000" y="115760"/>
                  </a:cubicBezTo>
                  <a:close/>
                </a:path>
              </a:pathLst>
            </a:custGeom>
            <a:solidFill>
              <a:srgbClr val="03989E"/>
            </a:solidFill>
          </p:spPr>
        </p:sp>
      </p:grpSp>
      <p:grpSp>
        <p:nvGrpSpPr>
          <p:cNvPr id="18" name="Group 18"/>
          <p:cNvGrpSpPr/>
          <p:nvPr/>
        </p:nvGrpSpPr>
        <p:grpSpPr>
          <a:xfrm>
            <a:off x="10316636" y="3937133"/>
            <a:ext cx="1184042" cy="1184042"/>
            <a:chOff x="0" y="0"/>
            <a:chExt cx="812800" cy="812800"/>
          </a:xfrm>
        </p:grpSpPr>
        <p:sp>
          <p:nvSpPr>
            <p:cNvPr id="19" name="Freeform 19"/>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3989E"/>
            </a:solidFill>
          </p:spPr>
        </p:sp>
        <p:sp>
          <p:nvSpPr>
            <p:cNvPr id="20" name="TextBox 20"/>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a:p>
          </p:txBody>
        </p:sp>
      </p:grpSp>
      <p:grpSp>
        <p:nvGrpSpPr>
          <p:cNvPr id="21" name="Group 21"/>
          <p:cNvGrpSpPr>
            <a:grpSpLocks noChangeAspect="1"/>
          </p:cNvGrpSpPr>
          <p:nvPr/>
        </p:nvGrpSpPr>
        <p:grpSpPr>
          <a:xfrm>
            <a:off x="7488281" y="2581436"/>
            <a:ext cx="4064457" cy="4048580"/>
            <a:chOff x="0" y="0"/>
            <a:chExt cx="6502400" cy="6477000"/>
          </a:xfrm>
        </p:grpSpPr>
        <p:sp>
          <p:nvSpPr>
            <p:cNvPr id="22" name="Freeform 22"/>
            <p:cNvSpPr/>
            <p:nvPr/>
          </p:nvSpPr>
          <p:spPr>
            <a:xfrm>
              <a:off x="-23042" y="119185"/>
              <a:ext cx="6542159" cy="6244242"/>
            </a:xfrm>
            <a:custGeom>
              <a:avLst/>
              <a:gdLst/>
              <a:ahLst/>
              <a:cxnLst/>
              <a:rect l="l" t="t" r="r" b="b"/>
              <a:pathLst>
                <a:path w="6542159" h="6244242">
                  <a:moveTo>
                    <a:pt x="3271080" y="4996"/>
                  </a:moveTo>
                  <a:cubicBezTo>
                    <a:pt x="2154117" y="0"/>
                    <a:pt x="1119857" y="593026"/>
                    <a:pt x="559929" y="1559521"/>
                  </a:cubicBezTo>
                  <a:cubicBezTo>
                    <a:pt x="0" y="2526015"/>
                    <a:pt x="0" y="3718228"/>
                    <a:pt x="559929" y="4684723"/>
                  </a:cubicBezTo>
                  <a:cubicBezTo>
                    <a:pt x="1119857" y="5651217"/>
                    <a:pt x="2154117" y="6244243"/>
                    <a:pt x="3271080" y="6239248"/>
                  </a:cubicBezTo>
                  <a:cubicBezTo>
                    <a:pt x="4388043" y="6244243"/>
                    <a:pt x="5422303" y="5651217"/>
                    <a:pt x="5982231" y="4684723"/>
                  </a:cubicBezTo>
                  <a:cubicBezTo>
                    <a:pt x="6542160" y="3718229"/>
                    <a:pt x="6542160" y="2526015"/>
                    <a:pt x="5982231" y="1559521"/>
                  </a:cubicBezTo>
                  <a:cubicBezTo>
                    <a:pt x="5422303" y="593027"/>
                    <a:pt x="4388043" y="1"/>
                    <a:pt x="3271080" y="4996"/>
                  </a:cubicBezTo>
                  <a:close/>
                </a:path>
              </a:pathLst>
            </a:custGeom>
            <a:blipFill>
              <a:blip r:embed="rId6"/>
              <a:stretch>
                <a:fillRect l="-38492" r="-38492"/>
              </a:stretch>
            </a:blipFill>
          </p:spPr>
        </p:sp>
        <p:sp>
          <p:nvSpPr>
            <p:cNvPr id="23" name="Freeform 23"/>
            <p:cNvSpPr/>
            <p:nvPr/>
          </p:nvSpPr>
          <p:spPr>
            <a:xfrm>
              <a:off x="73038" y="66269"/>
              <a:ext cx="6350000" cy="6349987"/>
            </a:xfrm>
            <a:custGeom>
              <a:avLst/>
              <a:gdLst/>
              <a:ahLst/>
              <a:cxnLst/>
              <a:rect l="l" t="t" r="r" b="b"/>
              <a:pathLst>
                <a:path w="6350000" h="6349987">
                  <a:moveTo>
                    <a:pt x="3175000" y="6349987"/>
                  </a:moveTo>
                  <a:cubicBezTo>
                    <a:pt x="1424279" y="6349987"/>
                    <a:pt x="0" y="4925733"/>
                    <a:pt x="0" y="3175038"/>
                  </a:cubicBezTo>
                  <a:cubicBezTo>
                    <a:pt x="0" y="1424317"/>
                    <a:pt x="1424292" y="0"/>
                    <a:pt x="3175000" y="0"/>
                  </a:cubicBezTo>
                  <a:cubicBezTo>
                    <a:pt x="4925733" y="0"/>
                    <a:pt x="6350000" y="1424330"/>
                    <a:pt x="6350000" y="3175038"/>
                  </a:cubicBezTo>
                  <a:cubicBezTo>
                    <a:pt x="6350000" y="4925720"/>
                    <a:pt x="4925733" y="6349987"/>
                    <a:pt x="3175000" y="6349987"/>
                  </a:cubicBezTo>
                  <a:close/>
                  <a:moveTo>
                    <a:pt x="3175000" y="115760"/>
                  </a:moveTo>
                  <a:cubicBezTo>
                    <a:pt x="1488135" y="115760"/>
                    <a:pt x="115760" y="1488148"/>
                    <a:pt x="115760" y="3175038"/>
                  </a:cubicBezTo>
                  <a:cubicBezTo>
                    <a:pt x="115760" y="4861915"/>
                    <a:pt x="1488135" y="6234265"/>
                    <a:pt x="3175000" y="6234265"/>
                  </a:cubicBezTo>
                  <a:cubicBezTo>
                    <a:pt x="4861852" y="6234265"/>
                    <a:pt x="6234265" y="4861890"/>
                    <a:pt x="6234265" y="3175038"/>
                  </a:cubicBezTo>
                  <a:cubicBezTo>
                    <a:pt x="6234265" y="1488148"/>
                    <a:pt x="4861852" y="115760"/>
                    <a:pt x="3175000" y="115760"/>
                  </a:cubicBezTo>
                  <a:close/>
                </a:path>
              </a:pathLst>
            </a:custGeom>
            <a:solidFill>
              <a:srgbClr val="03989E"/>
            </a:solidFill>
          </p:spPr>
        </p:sp>
      </p:grpSp>
      <p:grpSp>
        <p:nvGrpSpPr>
          <p:cNvPr id="24" name="Group 24"/>
          <p:cNvGrpSpPr>
            <a:grpSpLocks noChangeAspect="1"/>
          </p:cNvGrpSpPr>
          <p:nvPr/>
        </p:nvGrpSpPr>
        <p:grpSpPr>
          <a:xfrm rot="5400000">
            <a:off x="-5055872" y="-3013072"/>
            <a:ext cx="9643088" cy="9643088"/>
            <a:chOff x="0" y="0"/>
            <a:chExt cx="3331210" cy="3331210"/>
          </a:xfrm>
        </p:grpSpPr>
        <p:sp>
          <p:nvSpPr>
            <p:cNvPr id="25" name="Freeform 25"/>
            <p:cNvSpPr/>
            <p:nvPr/>
          </p:nvSpPr>
          <p:spPr>
            <a:xfrm flipH="1">
              <a:off x="0" y="0"/>
              <a:ext cx="3331210" cy="3331210"/>
            </a:xfrm>
            <a:custGeom>
              <a:avLst/>
              <a:gdLst/>
              <a:ahLst/>
              <a:cxnLst/>
              <a:rect l="l" t="t" r="r" b="b"/>
              <a:pathLst>
                <a:path w="3331210" h="3331210">
                  <a:moveTo>
                    <a:pt x="3331210" y="3331210"/>
                  </a:moveTo>
                  <a:lnTo>
                    <a:pt x="3331210" y="0"/>
                  </a:lnTo>
                  <a:cubicBezTo>
                    <a:pt x="1490980" y="0"/>
                    <a:pt x="0" y="1490980"/>
                    <a:pt x="0" y="3331210"/>
                  </a:cubicBezTo>
                  <a:lnTo>
                    <a:pt x="3331210" y="3331210"/>
                  </a:lnTo>
                  <a:close/>
                </a:path>
              </a:pathLst>
            </a:custGeom>
            <a:solidFill>
              <a:srgbClr val="03989E"/>
            </a:solidFill>
            <a:ln w="12700">
              <a:noFill/>
            </a:ln>
          </p:spPr>
        </p:sp>
      </p:grpSp>
      <p:grpSp>
        <p:nvGrpSpPr>
          <p:cNvPr id="26" name="Group 26"/>
          <p:cNvGrpSpPr/>
          <p:nvPr/>
        </p:nvGrpSpPr>
        <p:grpSpPr>
          <a:xfrm>
            <a:off x="15226066" y="-3136897"/>
            <a:ext cx="6123867" cy="6123867"/>
            <a:chOff x="0" y="0"/>
            <a:chExt cx="812800" cy="812800"/>
          </a:xfrm>
        </p:grpSpPr>
        <p:sp>
          <p:nvSpPr>
            <p:cNvPr id="27" name="Freeform 27"/>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3989E"/>
            </a:solidFill>
          </p:spPr>
        </p:sp>
        <p:sp>
          <p:nvSpPr>
            <p:cNvPr id="28" name="TextBox 28"/>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a:p>
          </p:txBody>
        </p:sp>
      </p:grpSp>
      <p:grpSp>
        <p:nvGrpSpPr>
          <p:cNvPr id="29" name="Group 29"/>
          <p:cNvGrpSpPr/>
          <p:nvPr/>
        </p:nvGrpSpPr>
        <p:grpSpPr>
          <a:xfrm>
            <a:off x="16324255" y="9258300"/>
            <a:ext cx="1742109" cy="1742109"/>
            <a:chOff x="0" y="0"/>
            <a:chExt cx="812800" cy="812800"/>
          </a:xfrm>
        </p:grpSpPr>
        <p:sp>
          <p:nvSpPr>
            <p:cNvPr id="30" name="Freeform 30"/>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CDCABB"/>
            </a:solidFill>
          </p:spPr>
        </p:sp>
        <p:sp>
          <p:nvSpPr>
            <p:cNvPr id="31" name="TextBox 31"/>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a:p>
          </p:txBody>
        </p:sp>
      </p:grpSp>
      <p:pic>
        <p:nvPicPr>
          <p:cNvPr id="32" name="Picture 32"/>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1665996">
            <a:off x="11597002" y="3270107"/>
            <a:ext cx="2817663" cy="1272758"/>
          </a:xfrm>
          <a:prstGeom prst="rect">
            <a:avLst/>
          </a:prstGeom>
        </p:spPr>
      </p:pic>
      <p:pic>
        <p:nvPicPr>
          <p:cNvPr id="33" name="Picture 33"/>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2230753" flipH="1">
            <a:off x="5213534" y="3014032"/>
            <a:ext cx="2688810" cy="1214554"/>
          </a:xfrm>
          <a:prstGeom prst="rect">
            <a:avLst/>
          </a:prstGeom>
        </p:spPr>
      </p:pic>
      <p:grpSp>
        <p:nvGrpSpPr>
          <p:cNvPr id="34" name="Group 34"/>
          <p:cNvGrpSpPr>
            <a:grpSpLocks noChangeAspect="1"/>
          </p:cNvGrpSpPr>
          <p:nvPr/>
        </p:nvGrpSpPr>
        <p:grpSpPr>
          <a:xfrm>
            <a:off x="2388756" y="3577627"/>
            <a:ext cx="3163569" cy="3151212"/>
            <a:chOff x="0" y="0"/>
            <a:chExt cx="6502400" cy="6477000"/>
          </a:xfrm>
        </p:grpSpPr>
        <p:sp>
          <p:nvSpPr>
            <p:cNvPr id="35" name="Freeform 35"/>
            <p:cNvSpPr/>
            <p:nvPr/>
          </p:nvSpPr>
          <p:spPr>
            <a:xfrm>
              <a:off x="-23042" y="119185"/>
              <a:ext cx="6542159" cy="6244242"/>
            </a:xfrm>
            <a:custGeom>
              <a:avLst/>
              <a:gdLst/>
              <a:ahLst/>
              <a:cxnLst/>
              <a:rect l="l" t="t" r="r" b="b"/>
              <a:pathLst>
                <a:path w="6542159" h="6244242">
                  <a:moveTo>
                    <a:pt x="3271080" y="4996"/>
                  </a:moveTo>
                  <a:cubicBezTo>
                    <a:pt x="2154117" y="0"/>
                    <a:pt x="1119857" y="593026"/>
                    <a:pt x="559929" y="1559521"/>
                  </a:cubicBezTo>
                  <a:cubicBezTo>
                    <a:pt x="0" y="2526015"/>
                    <a:pt x="0" y="3718228"/>
                    <a:pt x="559929" y="4684723"/>
                  </a:cubicBezTo>
                  <a:cubicBezTo>
                    <a:pt x="1119857" y="5651217"/>
                    <a:pt x="2154117" y="6244243"/>
                    <a:pt x="3271080" y="6239248"/>
                  </a:cubicBezTo>
                  <a:cubicBezTo>
                    <a:pt x="4388043" y="6244243"/>
                    <a:pt x="5422303" y="5651217"/>
                    <a:pt x="5982231" y="4684723"/>
                  </a:cubicBezTo>
                  <a:cubicBezTo>
                    <a:pt x="6542160" y="3718229"/>
                    <a:pt x="6542160" y="2526015"/>
                    <a:pt x="5982231" y="1559521"/>
                  </a:cubicBezTo>
                  <a:cubicBezTo>
                    <a:pt x="5422303" y="593027"/>
                    <a:pt x="4388043" y="1"/>
                    <a:pt x="3271080" y="4996"/>
                  </a:cubicBezTo>
                  <a:close/>
                </a:path>
              </a:pathLst>
            </a:custGeom>
            <a:blipFill>
              <a:blip r:embed="rId10"/>
              <a:stretch>
                <a:fillRect l="-18187" r="-18187"/>
              </a:stretch>
            </a:blipFill>
          </p:spPr>
        </p:sp>
        <p:sp>
          <p:nvSpPr>
            <p:cNvPr id="36" name="Freeform 36"/>
            <p:cNvSpPr/>
            <p:nvPr/>
          </p:nvSpPr>
          <p:spPr>
            <a:xfrm>
              <a:off x="73038" y="66269"/>
              <a:ext cx="6350000" cy="6349987"/>
            </a:xfrm>
            <a:custGeom>
              <a:avLst/>
              <a:gdLst/>
              <a:ahLst/>
              <a:cxnLst/>
              <a:rect l="l" t="t" r="r" b="b"/>
              <a:pathLst>
                <a:path w="6350000" h="6349987">
                  <a:moveTo>
                    <a:pt x="3175000" y="6349987"/>
                  </a:moveTo>
                  <a:cubicBezTo>
                    <a:pt x="1424279" y="6349987"/>
                    <a:pt x="0" y="4925733"/>
                    <a:pt x="0" y="3175038"/>
                  </a:cubicBezTo>
                  <a:cubicBezTo>
                    <a:pt x="0" y="1424317"/>
                    <a:pt x="1424292" y="0"/>
                    <a:pt x="3175000" y="0"/>
                  </a:cubicBezTo>
                  <a:cubicBezTo>
                    <a:pt x="4925733" y="0"/>
                    <a:pt x="6350000" y="1424330"/>
                    <a:pt x="6350000" y="3175038"/>
                  </a:cubicBezTo>
                  <a:cubicBezTo>
                    <a:pt x="6350000" y="4925720"/>
                    <a:pt x="4925733" y="6349987"/>
                    <a:pt x="3175000" y="6349987"/>
                  </a:cubicBezTo>
                  <a:close/>
                  <a:moveTo>
                    <a:pt x="3175000" y="115760"/>
                  </a:moveTo>
                  <a:cubicBezTo>
                    <a:pt x="1488135" y="115760"/>
                    <a:pt x="115760" y="1488148"/>
                    <a:pt x="115760" y="3175038"/>
                  </a:cubicBezTo>
                  <a:cubicBezTo>
                    <a:pt x="115760" y="4861915"/>
                    <a:pt x="1488135" y="6234265"/>
                    <a:pt x="3175000" y="6234265"/>
                  </a:cubicBezTo>
                  <a:cubicBezTo>
                    <a:pt x="4861852" y="6234265"/>
                    <a:pt x="6234265" y="4861890"/>
                    <a:pt x="6234265" y="3175038"/>
                  </a:cubicBezTo>
                  <a:cubicBezTo>
                    <a:pt x="6234265" y="1488148"/>
                    <a:pt x="4861852" y="115760"/>
                    <a:pt x="3175000" y="115760"/>
                  </a:cubicBezTo>
                  <a:close/>
                </a:path>
              </a:pathLst>
            </a:custGeom>
            <a:solidFill>
              <a:srgbClr val="03989E"/>
            </a:solidFill>
          </p:spPr>
        </p:sp>
      </p:grpSp>
      <p:sp>
        <p:nvSpPr>
          <p:cNvPr id="38" name="TextBox 38"/>
          <p:cNvSpPr txBox="1"/>
          <p:nvPr/>
        </p:nvSpPr>
        <p:spPr>
          <a:xfrm>
            <a:off x="7018995" y="7145455"/>
            <a:ext cx="5391477" cy="2490826"/>
          </a:xfrm>
          <a:prstGeom prst="rect">
            <a:avLst/>
          </a:prstGeom>
        </p:spPr>
        <p:txBody>
          <a:bodyPr lIns="0" tIns="0" rIns="0" bIns="0" rtlCol="0" anchor="t">
            <a:spAutoFit/>
          </a:bodyPr>
          <a:lstStyle/>
          <a:p>
            <a:pPr algn="ctr">
              <a:lnSpc>
                <a:spcPts val="3935"/>
              </a:lnSpc>
            </a:pPr>
            <a:r>
              <a:rPr lang="en-US" sz="2810" dirty="0">
                <a:solidFill>
                  <a:srgbClr val="000000"/>
                </a:solidFill>
                <a:latin typeface="Poppins Italics"/>
              </a:rPr>
              <a:t>e-book, </a:t>
            </a:r>
            <a:r>
              <a:rPr lang="en-US" sz="2810" dirty="0" err="1">
                <a:solidFill>
                  <a:srgbClr val="000000"/>
                </a:solidFill>
                <a:latin typeface="Poppins Italics"/>
              </a:rPr>
              <a:t>sách</a:t>
            </a:r>
            <a:r>
              <a:rPr lang="en-US" sz="2810" dirty="0">
                <a:solidFill>
                  <a:srgbClr val="000000"/>
                </a:solidFill>
                <a:latin typeface="Poppins Italics"/>
              </a:rPr>
              <a:t> </a:t>
            </a:r>
            <a:r>
              <a:rPr lang="en-US" sz="2810" dirty="0" err="1">
                <a:solidFill>
                  <a:srgbClr val="000000"/>
                </a:solidFill>
                <a:latin typeface="Poppins Italics"/>
              </a:rPr>
              <a:t>nói</a:t>
            </a:r>
            <a:r>
              <a:rPr lang="en-US" sz="2810" dirty="0">
                <a:solidFill>
                  <a:srgbClr val="000000"/>
                </a:solidFill>
                <a:latin typeface="Poppins Italics"/>
              </a:rPr>
              <a:t>, video, </a:t>
            </a:r>
            <a:r>
              <a:rPr lang="en-US" sz="2810" dirty="0" err="1">
                <a:solidFill>
                  <a:srgbClr val="000000"/>
                </a:solidFill>
                <a:latin typeface="Poppins Italics"/>
              </a:rPr>
              <a:t>âm</a:t>
            </a:r>
            <a:r>
              <a:rPr lang="en-US" sz="2810" dirty="0">
                <a:solidFill>
                  <a:srgbClr val="000000"/>
                </a:solidFill>
                <a:latin typeface="Poppins Italics"/>
              </a:rPr>
              <a:t> </a:t>
            </a:r>
            <a:r>
              <a:rPr lang="en-US" sz="2810" dirty="0" err="1">
                <a:solidFill>
                  <a:srgbClr val="000000"/>
                </a:solidFill>
                <a:latin typeface="Poppins Italics"/>
              </a:rPr>
              <a:t>thanh</a:t>
            </a:r>
            <a:r>
              <a:rPr lang="en-US" sz="2810" dirty="0">
                <a:solidFill>
                  <a:srgbClr val="000000"/>
                </a:solidFill>
                <a:latin typeface="Poppins Italics"/>
              </a:rPr>
              <a:t>, </a:t>
            </a:r>
            <a:r>
              <a:rPr lang="en-US" sz="2810" dirty="0" err="1">
                <a:solidFill>
                  <a:srgbClr val="000000"/>
                </a:solidFill>
                <a:latin typeface="Poppins Italics"/>
              </a:rPr>
              <a:t>giáo</a:t>
            </a:r>
            <a:r>
              <a:rPr lang="en-US" sz="2810" dirty="0">
                <a:solidFill>
                  <a:srgbClr val="000000"/>
                </a:solidFill>
                <a:latin typeface="Poppins Italics"/>
              </a:rPr>
              <a:t> </a:t>
            </a:r>
            <a:r>
              <a:rPr lang="en-US" sz="2810" dirty="0" err="1">
                <a:solidFill>
                  <a:srgbClr val="000000"/>
                </a:solidFill>
                <a:latin typeface="Poppins Italics"/>
              </a:rPr>
              <a:t>án</a:t>
            </a:r>
            <a:r>
              <a:rPr lang="en-US" sz="2810" dirty="0">
                <a:solidFill>
                  <a:srgbClr val="000000"/>
                </a:solidFill>
                <a:latin typeface="Poppins Italics"/>
              </a:rPr>
              <a:t> </a:t>
            </a:r>
            <a:r>
              <a:rPr lang="en-US" sz="2810" dirty="0" err="1">
                <a:solidFill>
                  <a:srgbClr val="000000"/>
                </a:solidFill>
                <a:latin typeface="Poppins Italics"/>
              </a:rPr>
              <a:t>điện</a:t>
            </a:r>
            <a:r>
              <a:rPr lang="en-US" sz="2810" dirty="0">
                <a:solidFill>
                  <a:srgbClr val="000000"/>
                </a:solidFill>
                <a:latin typeface="Poppins Italics"/>
              </a:rPr>
              <a:t> </a:t>
            </a:r>
            <a:r>
              <a:rPr lang="en-US" sz="2810" dirty="0" err="1">
                <a:solidFill>
                  <a:srgbClr val="000000"/>
                </a:solidFill>
                <a:latin typeface="Poppins Italics"/>
              </a:rPr>
              <a:t>tử</a:t>
            </a:r>
            <a:r>
              <a:rPr lang="en-US" sz="2810" dirty="0">
                <a:solidFill>
                  <a:srgbClr val="000000"/>
                </a:solidFill>
                <a:latin typeface="Poppins Italics"/>
              </a:rPr>
              <a:t>, ppt, pdf, </a:t>
            </a:r>
            <a:r>
              <a:rPr lang="en-US" sz="2810" dirty="0" err="1">
                <a:solidFill>
                  <a:srgbClr val="000000"/>
                </a:solidFill>
                <a:latin typeface="Poppins Italics"/>
              </a:rPr>
              <a:t>bài</a:t>
            </a:r>
            <a:r>
              <a:rPr lang="en-US" sz="2810" dirty="0">
                <a:solidFill>
                  <a:srgbClr val="000000"/>
                </a:solidFill>
                <a:latin typeface="Poppins Italics"/>
              </a:rPr>
              <a:t> </a:t>
            </a:r>
            <a:r>
              <a:rPr lang="en-US" sz="2810" dirty="0" err="1">
                <a:solidFill>
                  <a:srgbClr val="000000"/>
                </a:solidFill>
                <a:latin typeface="Poppins Italics"/>
              </a:rPr>
              <a:t>giảng</a:t>
            </a:r>
            <a:r>
              <a:rPr lang="en-US" sz="2810" dirty="0">
                <a:solidFill>
                  <a:srgbClr val="000000"/>
                </a:solidFill>
                <a:latin typeface="Poppins Italics"/>
              </a:rPr>
              <a:t> e-learning, file </a:t>
            </a:r>
            <a:r>
              <a:rPr lang="en-US" sz="2810" dirty="0" err="1">
                <a:solidFill>
                  <a:srgbClr val="000000"/>
                </a:solidFill>
                <a:latin typeface="Poppins Italics"/>
              </a:rPr>
              <a:t>mềm</a:t>
            </a:r>
            <a:r>
              <a:rPr lang="en-US" sz="2810" dirty="0">
                <a:solidFill>
                  <a:srgbClr val="000000"/>
                </a:solidFill>
                <a:latin typeface="Poppins Italics"/>
              </a:rPr>
              <a:t> </a:t>
            </a:r>
            <a:r>
              <a:rPr lang="en-US" sz="2810" dirty="0" err="1">
                <a:solidFill>
                  <a:srgbClr val="000000"/>
                </a:solidFill>
                <a:latin typeface="Poppins Italics"/>
              </a:rPr>
              <a:t>của</a:t>
            </a:r>
            <a:r>
              <a:rPr lang="en-US" sz="2810" dirty="0">
                <a:solidFill>
                  <a:srgbClr val="000000"/>
                </a:solidFill>
                <a:latin typeface="Poppins Italics"/>
              </a:rPr>
              <a:t> SKKN </a:t>
            </a:r>
            <a:r>
              <a:rPr lang="en-US" sz="2810" dirty="0" err="1">
                <a:solidFill>
                  <a:srgbClr val="000000"/>
                </a:solidFill>
                <a:latin typeface="Poppins Italics"/>
              </a:rPr>
              <a:t>và</a:t>
            </a:r>
            <a:r>
              <a:rPr lang="en-US" sz="2810" dirty="0">
                <a:solidFill>
                  <a:srgbClr val="000000"/>
                </a:solidFill>
                <a:latin typeface="Poppins Italics"/>
              </a:rPr>
              <a:t> </a:t>
            </a:r>
            <a:r>
              <a:rPr lang="en-US" sz="2810" dirty="0" err="1">
                <a:solidFill>
                  <a:srgbClr val="000000"/>
                </a:solidFill>
                <a:latin typeface="Poppins Italics"/>
              </a:rPr>
              <a:t>tài</a:t>
            </a:r>
            <a:r>
              <a:rPr lang="en-US" sz="2810" dirty="0">
                <a:solidFill>
                  <a:srgbClr val="000000"/>
                </a:solidFill>
                <a:latin typeface="Poppins Italics"/>
              </a:rPr>
              <a:t> </a:t>
            </a:r>
            <a:r>
              <a:rPr lang="en-US" sz="2810" dirty="0" err="1">
                <a:solidFill>
                  <a:srgbClr val="000000"/>
                </a:solidFill>
                <a:latin typeface="Poppins Italics"/>
              </a:rPr>
              <a:t>liệu</a:t>
            </a:r>
            <a:r>
              <a:rPr lang="en-US" sz="2810" dirty="0">
                <a:solidFill>
                  <a:srgbClr val="000000"/>
                </a:solidFill>
                <a:latin typeface="Poppins Italics"/>
              </a:rPr>
              <a:t> </a:t>
            </a:r>
            <a:r>
              <a:rPr lang="en-US" sz="2810" dirty="0" err="1">
                <a:solidFill>
                  <a:srgbClr val="000000"/>
                </a:solidFill>
                <a:latin typeface="Poppins Italics"/>
              </a:rPr>
              <a:t>giảng</a:t>
            </a:r>
            <a:r>
              <a:rPr lang="en-US" sz="2810" dirty="0">
                <a:solidFill>
                  <a:srgbClr val="000000"/>
                </a:solidFill>
                <a:latin typeface="Poppins Italics"/>
              </a:rPr>
              <a:t> </a:t>
            </a:r>
            <a:r>
              <a:rPr lang="en-US" sz="2810" dirty="0" err="1">
                <a:solidFill>
                  <a:srgbClr val="000000"/>
                </a:solidFill>
                <a:latin typeface="Poppins Italics"/>
              </a:rPr>
              <a:t>dạy</a:t>
            </a:r>
            <a:r>
              <a:rPr lang="en-US" sz="2810" dirty="0">
                <a:solidFill>
                  <a:srgbClr val="000000"/>
                </a:solidFill>
                <a:latin typeface="Poppins Italics"/>
              </a:rPr>
              <a:t> - </a:t>
            </a:r>
            <a:r>
              <a:rPr lang="en-US" sz="2810" dirty="0" err="1">
                <a:solidFill>
                  <a:srgbClr val="000000"/>
                </a:solidFill>
                <a:latin typeface="Poppins Italics"/>
              </a:rPr>
              <a:t>học</a:t>
            </a:r>
            <a:r>
              <a:rPr lang="en-US" sz="2810" dirty="0">
                <a:solidFill>
                  <a:srgbClr val="000000"/>
                </a:solidFill>
                <a:latin typeface="Poppins Italics"/>
              </a:rPr>
              <a:t> </a:t>
            </a:r>
            <a:r>
              <a:rPr lang="en-US" sz="2810" dirty="0" err="1">
                <a:solidFill>
                  <a:srgbClr val="000000"/>
                </a:solidFill>
                <a:latin typeface="Poppins Italics"/>
              </a:rPr>
              <a:t>tập</a:t>
            </a:r>
            <a:r>
              <a:rPr lang="en-US" sz="2810" dirty="0">
                <a:solidFill>
                  <a:srgbClr val="000000"/>
                </a:solidFill>
                <a:latin typeface="Poppins Italics"/>
              </a:rPr>
              <a:t>...</a:t>
            </a:r>
          </a:p>
        </p:txBody>
      </p:sp>
      <p:sp>
        <p:nvSpPr>
          <p:cNvPr id="39" name="TextBox 39"/>
          <p:cNvSpPr txBox="1"/>
          <p:nvPr/>
        </p:nvSpPr>
        <p:spPr>
          <a:xfrm>
            <a:off x="6919272" y="6656690"/>
            <a:ext cx="5855144" cy="482953"/>
          </a:xfrm>
          <a:prstGeom prst="rect">
            <a:avLst/>
          </a:prstGeom>
        </p:spPr>
        <p:txBody>
          <a:bodyPr lIns="0" tIns="0" rIns="0" bIns="0" rtlCol="0" anchor="t">
            <a:spAutoFit/>
          </a:bodyPr>
          <a:lstStyle/>
          <a:p>
            <a:pPr algn="ctr">
              <a:lnSpc>
                <a:spcPts val="4200"/>
              </a:lnSpc>
            </a:pPr>
            <a:r>
              <a:rPr lang="en-US" sz="3000" b="1" i="1" dirty="0" err="1">
                <a:solidFill>
                  <a:srgbClr val="FF914D"/>
                </a:solidFill>
                <a:latin typeface="Tahoma" panose="020B0604030504040204" pitchFamily="34" charset="0"/>
                <a:ea typeface="Tahoma" panose="020B0604030504040204" pitchFamily="34" charset="0"/>
                <a:cs typeface="Tahoma" panose="020B0604030504040204" pitchFamily="34" charset="0"/>
              </a:rPr>
              <a:t>Thế</a:t>
            </a:r>
            <a:r>
              <a:rPr lang="en-US" sz="3000" b="1" i="1" dirty="0">
                <a:solidFill>
                  <a:srgbClr val="FF914D"/>
                </a:solidFill>
                <a:latin typeface="Tahoma" panose="020B0604030504040204" pitchFamily="34" charset="0"/>
                <a:ea typeface="Tahoma" panose="020B0604030504040204" pitchFamily="34" charset="0"/>
                <a:cs typeface="Tahoma" panose="020B0604030504040204" pitchFamily="34" charset="0"/>
              </a:rPr>
              <a:t> </a:t>
            </a:r>
            <a:r>
              <a:rPr lang="en-US" sz="3000" b="1" i="1" dirty="0" err="1">
                <a:solidFill>
                  <a:srgbClr val="FF914D"/>
                </a:solidFill>
                <a:latin typeface="Tahoma" panose="020B0604030504040204" pitchFamily="34" charset="0"/>
                <a:ea typeface="Tahoma" panose="020B0604030504040204" pitchFamily="34" charset="0"/>
                <a:cs typeface="Tahoma" panose="020B0604030504040204" pitchFamily="34" charset="0"/>
              </a:rPr>
              <a:t>nào</a:t>
            </a:r>
            <a:r>
              <a:rPr lang="en-US" sz="3000" b="1" i="1" dirty="0">
                <a:solidFill>
                  <a:srgbClr val="FF914D"/>
                </a:solidFill>
                <a:latin typeface="Tahoma" panose="020B0604030504040204" pitchFamily="34" charset="0"/>
                <a:ea typeface="Tahoma" panose="020B0604030504040204" pitchFamily="34" charset="0"/>
                <a:cs typeface="Tahoma" panose="020B0604030504040204" pitchFamily="34" charset="0"/>
              </a:rPr>
              <a:t> </a:t>
            </a:r>
            <a:r>
              <a:rPr lang="en-US" sz="3000" b="1" i="1" dirty="0" err="1">
                <a:solidFill>
                  <a:srgbClr val="FF914D"/>
                </a:solidFill>
                <a:latin typeface="Tahoma" panose="020B0604030504040204" pitchFamily="34" charset="0"/>
                <a:ea typeface="Tahoma" panose="020B0604030504040204" pitchFamily="34" charset="0"/>
                <a:cs typeface="Tahoma" panose="020B0604030504040204" pitchFamily="34" charset="0"/>
              </a:rPr>
              <a:t>là</a:t>
            </a:r>
            <a:r>
              <a:rPr lang="en-US" sz="3000" b="1" i="1" dirty="0">
                <a:solidFill>
                  <a:srgbClr val="FF914D"/>
                </a:solidFill>
                <a:latin typeface="Tahoma" panose="020B0604030504040204" pitchFamily="34" charset="0"/>
                <a:ea typeface="Tahoma" panose="020B0604030504040204" pitchFamily="34" charset="0"/>
                <a:cs typeface="Tahoma" panose="020B0604030504040204" pitchFamily="34" charset="0"/>
              </a:rPr>
              <a:t> </a:t>
            </a:r>
            <a:r>
              <a:rPr lang="en-US" sz="3000" b="1" i="1" dirty="0" err="1">
                <a:solidFill>
                  <a:srgbClr val="FF914D"/>
                </a:solidFill>
                <a:latin typeface="Tahoma" panose="020B0604030504040204" pitchFamily="34" charset="0"/>
                <a:ea typeface="Tahoma" panose="020B0604030504040204" pitchFamily="34" charset="0"/>
                <a:cs typeface="Tahoma" panose="020B0604030504040204" pitchFamily="34" charset="0"/>
              </a:rPr>
              <a:t>tài</a:t>
            </a:r>
            <a:r>
              <a:rPr lang="en-US" sz="3000" b="1" i="1" dirty="0">
                <a:solidFill>
                  <a:srgbClr val="FF914D"/>
                </a:solidFill>
                <a:latin typeface="Tahoma" panose="020B0604030504040204" pitchFamily="34" charset="0"/>
                <a:ea typeface="Tahoma" panose="020B0604030504040204" pitchFamily="34" charset="0"/>
                <a:cs typeface="Tahoma" panose="020B0604030504040204" pitchFamily="34" charset="0"/>
              </a:rPr>
              <a:t> </a:t>
            </a:r>
            <a:r>
              <a:rPr lang="en-US" sz="3000" b="1" i="1" dirty="0" err="1">
                <a:solidFill>
                  <a:srgbClr val="FF914D"/>
                </a:solidFill>
                <a:latin typeface="Tahoma" panose="020B0604030504040204" pitchFamily="34" charset="0"/>
                <a:ea typeface="Tahoma" panose="020B0604030504040204" pitchFamily="34" charset="0"/>
                <a:cs typeface="Tahoma" panose="020B0604030504040204" pitchFamily="34" charset="0"/>
              </a:rPr>
              <a:t>nguyên</a:t>
            </a:r>
            <a:r>
              <a:rPr lang="en-US" sz="3000" b="1" i="1" dirty="0">
                <a:solidFill>
                  <a:srgbClr val="FF914D"/>
                </a:solidFill>
                <a:latin typeface="Tahoma" panose="020B0604030504040204" pitchFamily="34" charset="0"/>
                <a:ea typeface="Tahoma" panose="020B0604030504040204" pitchFamily="34" charset="0"/>
                <a:cs typeface="Tahoma" panose="020B0604030504040204" pitchFamily="34" charset="0"/>
              </a:rPr>
              <a:t> </a:t>
            </a:r>
            <a:r>
              <a:rPr lang="en-US" sz="3000" b="1" i="1" dirty="0" err="1">
                <a:solidFill>
                  <a:srgbClr val="FF914D"/>
                </a:solidFill>
                <a:latin typeface="Tahoma" panose="020B0604030504040204" pitchFamily="34" charset="0"/>
                <a:ea typeface="Tahoma" panose="020B0604030504040204" pitchFamily="34" charset="0"/>
                <a:cs typeface="Tahoma" panose="020B0604030504040204" pitchFamily="34" charset="0"/>
              </a:rPr>
              <a:t>số</a:t>
            </a:r>
            <a:r>
              <a:rPr lang="en-US" sz="3000" b="1" i="1" dirty="0">
                <a:solidFill>
                  <a:srgbClr val="FF914D"/>
                </a:solidFill>
                <a:latin typeface="Tahoma" panose="020B0604030504040204" pitchFamily="34" charset="0"/>
                <a:ea typeface="Tahoma" panose="020B0604030504040204" pitchFamily="34" charset="0"/>
                <a:cs typeface="Tahoma" panose="020B0604030504040204" pitchFamily="34" charset="0"/>
              </a:rPr>
              <a:t>?!!!</a:t>
            </a:r>
          </a:p>
        </p:txBody>
      </p:sp>
      <p:sp>
        <p:nvSpPr>
          <p:cNvPr id="40" name="TextBox 40"/>
          <p:cNvSpPr txBox="1"/>
          <p:nvPr/>
        </p:nvSpPr>
        <p:spPr>
          <a:xfrm>
            <a:off x="1174454" y="7101094"/>
            <a:ext cx="5042039" cy="1021562"/>
          </a:xfrm>
          <a:prstGeom prst="rect">
            <a:avLst/>
          </a:prstGeom>
        </p:spPr>
        <p:txBody>
          <a:bodyPr lIns="0" tIns="0" rIns="0" bIns="0" rtlCol="0" anchor="t">
            <a:spAutoFit/>
          </a:bodyPr>
          <a:lstStyle/>
          <a:p>
            <a:pPr algn="ctr">
              <a:lnSpc>
                <a:spcPts val="4200"/>
              </a:lnSpc>
            </a:pPr>
            <a:r>
              <a:rPr lang="en-US" sz="3000" b="1" dirty="0">
                <a:solidFill>
                  <a:srgbClr val="03989E"/>
                </a:solidFill>
                <a:latin typeface="Tahoma" panose="020B0604030504040204" pitchFamily="34" charset="0"/>
                <a:ea typeface="Tahoma" panose="020B0604030504040204" pitchFamily="34" charset="0"/>
                <a:cs typeface="Tahoma" panose="020B0604030504040204" pitchFamily="34" charset="0"/>
              </a:rPr>
              <a:t>Kho </a:t>
            </a:r>
            <a:r>
              <a:rPr lang="en-US" sz="3000" b="1" dirty="0" err="1">
                <a:solidFill>
                  <a:srgbClr val="03989E"/>
                </a:solidFill>
                <a:latin typeface="Tahoma" panose="020B0604030504040204" pitchFamily="34" charset="0"/>
                <a:ea typeface="Tahoma" panose="020B0604030504040204" pitchFamily="34" charset="0"/>
                <a:cs typeface="Tahoma" panose="020B0604030504040204" pitchFamily="34" charset="0"/>
              </a:rPr>
              <a:t>tài</a:t>
            </a:r>
            <a:r>
              <a:rPr lang="en-US" sz="3000" b="1" dirty="0">
                <a:solidFill>
                  <a:srgbClr val="03989E"/>
                </a:solidFill>
                <a:latin typeface="Tahoma" panose="020B0604030504040204" pitchFamily="34" charset="0"/>
                <a:ea typeface="Tahoma" panose="020B0604030504040204" pitchFamily="34" charset="0"/>
                <a:cs typeface="Tahoma" panose="020B0604030504040204" pitchFamily="34" charset="0"/>
              </a:rPr>
              <a:t> </a:t>
            </a:r>
            <a:r>
              <a:rPr lang="en-US" sz="3000" b="1" dirty="0" err="1">
                <a:solidFill>
                  <a:srgbClr val="03989E"/>
                </a:solidFill>
                <a:latin typeface="Tahoma" panose="020B0604030504040204" pitchFamily="34" charset="0"/>
                <a:ea typeface="Tahoma" panose="020B0604030504040204" pitchFamily="34" charset="0"/>
                <a:cs typeface="Tahoma" panose="020B0604030504040204" pitchFamily="34" charset="0"/>
              </a:rPr>
              <a:t>nguyên</a:t>
            </a:r>
            <a:r>
              <a:rPr lang="en-US" sz="3000" b="1" dirty="0">
                <a:solidFill>
                  <a:srgbClr val="03989E"/>
                </a:solidFill>
                <a:latin typeface="Tahoma" panose="020B0604030504040204" pitchFamily="34" charset="0"/>
                <a:ea typeface="Tahoma" panose="020B0604030504040204" pitchFamily="34" charset="0"/>
                <a:cs typeface="Tahoma" panose="020B0604030504040204" pitchFamily="34" charset="0"/>
              </a:rPr>
              <a:t>  </a:t>
            </a:r>
            <a:r>
              <a:rPr lang="en-US" sz="3000" b="1" dirty="0" err="1">
                <a:solidFill>
                  <a:srgbClr val="03989E"/>
                </a:solidFill>
                <a:latin typeface="Tahoma" panose="020B0604030504040204" pitchFamily="34" charset="0"/>
                <a:ea typeface="Tahoma" panose="020B0604030504040204" pitchFamily="34" charset="0"/>
                <a:cs typeface="Tahoma" panose="020B0604030504040204" pitchFamily="34" charset="0"/>
              </a:rPr>
              <a:t>thông</a:t>
            </a:r>
            <a:r>
              <a:rPr lang="en-US" sz="3000" b="1" dirty="0">
                <a:solidFill>
                  <a:srgbClr val="03989E"/>
                </a:solidFill>
                <a:latin typeface="Tahoma" panose="020B0604030504040204" pitchFamily="34" charset="0"/>
                <a:ea typeface="Tahoma" panose="020B0604030504040204" pitchFamily="34" charset="0"/>
                <a:cs typeface="Tahoma" panose="020B0604030504040204" pitchFamily="34" charset="0"/>
              </a:rPr>
              <a:t> tin </a:t>
            </a:r>
            <a:r>
              <a:rPr lang="en-US" sz="3000" b="1" dirty="0" err="1">
                <a:solidFill>
                  <a:srgbClr val="03989E"/>
                </a:solidFill>
                <a:latin typeface="Tahoma" panose="020B0604030504040204" pitchFamily="34" charset="0"/>
                <a:ea typeface="Tahoma" panose="020B0604030504040204" pitchFamily="34" charset="0"/>
                <a:cs typeface="Tahoma" panose="020B0604030504040204" pitchFamily="34" charset="0"/>
              </a:rPr>
              <a:t>tự</a:t>
            </a:r>
            <a:r>
              <a:rPr lang="en-US" sz="3000" b="1" dirty="0">
                <a:solidFill>
                  <a:srgbClr val="03989E"/>
                </a:solidFill>
                <a:latin typeface="Tahoma" panose="020B0604030504040204" pitchFamily="34" charset="0"/>
                <a:ea typeface="Tahoma" panose="020B0604030504040204" pitchFamily="34" charset="0"/>
                <a:cs typeface="Tahoma" panose="020B0604030504040204" pitchFamily="34" charset="0"/>
              </a:rPr>
              <a:t> </a:t>
            </a:r>
            <a:r>
              <a:rPr lang="en-US" sz="3000" b="1" dirty="0" err="1">
                <a:solidFill>
                  <a:srgbClr val="03989E"/>
                </a:solidFill>
                <a:latin typeface="Tahoma" panose="020B0604030504040204" pitchFamily="34" charset="0"/>
                <a:ea typeface="Tahoma" panose="020B0604030504040204" pitchFamily="34" charset="0"/>
                <a:cs typeface="Tahoma" panose="020B0604030504040204" pitchFamily="34" charset="0"/>
              </a:rPr>
              <a:t>xây</a:t>
            </a:r>
            <a:r>
              <a:rPr lang="en-US" sz="3000" b="1" dirty="0">
                <a:solidFill>
                  <a:srgbClr val="03989E"/>
                </a:solidFill>
                <a:latin typeface="Tahoma" panose="020B0604030504040204" pitchFamily="34" charset="0"/>
                <a:ea typeface="Tahoma" panose="020B0604030504040204" pitchFamily="34" charset="0"/>
                <a:cs typeface="Tahoma" panose="020B0604030504040204" pitchFamily="34" charset="0"/>
              </a:rPr>
              <a:t> </a:t>
            </a:r>
            <a:r>
              <a:rPr lang="en-US" sz="3000" b="1" dirty="0" err="1">
                <a:solidFill>
                  <a:srgbClr val="03989E"/>
                </a:solidFill>
                <a:latin typeface="Tahoma" panose="020B0604030504040204" pitchFamily="34" charset="0"/>
                <a:ea typeface="Tahoma" panose="020B0604030504040204" pitchFamily="34" charset="0"/>
                <a:cs typeface="Tahoma" panose="020B0604030504040204" pitchFamily="34" charset="0"/>
              </a:rPr>
              <a:t>dựng</a:t>
            </a:r>
            <a:r>
              <a:rPr lang="en-US" sz="3000" b="1" dirty="0">
                <a:solidFill>
                  <a:srgbClr val="03989E"/>
                </a:solidFill>
                <a:latin typeface="Tahoma" panose="020B0604030504040204" pitchFamily="34" charset="0"/>
                <a:ea typeface="Tahoma" panose="020B0604030504040204" pitchFamily="34" charset="0"/>
                <a:cs typeface="Tahoma" panose="020B0604030504040204" pitchFamily="34" charset="0"/>
              </a:rPr>
              <a:t> </a:t>
            </a:r>
            <a:r>
              <a:rPr lang="en-US" sz="3000" b="1" dirty="0" err="1">
                <a:solidFill>
                  <a:srgbClr val="03989E"/>
                </a:solidFill>
                <a:latin typeface="Tahoma" panose="020B0604030504040204" pitchFamily="34" charset="0"/>
                <a:ea typeface="Tahoma" panose="020B0604030504040204" pitchFamily="34" charset="0"/>
                <a:cs typeface="Tahoma" panose="020B0604030504040204" pitchFamily="34" charset="0"/>
              </a:rPr>
              <a:t>của</a:t>
            </a:r>
            <a:r>
              <a:rPr lang="en-US" sz="3000" b="1" dirty="0">
                <a:solidFill>
                  <a:srgbClr val="03989E"/>
                </a:solidFill>
                <a:latin typeface="Tahoma" panose="020B0604030504040204" pitchFamily="34" charset="0"/>
                <a:ea typeface="Tahoma" panose="020B0604030504040204" pitchFamily="34" charset="0"/>
                <a:cs typeface="Tahoma" panose="020B0604030504040204" pitchFamily="34" charset="0"/>
              </a:rPr>
              <a:t> </a:t>
            </a:r>
            <a:r>
              <a:rPr lang="en-US" sz="3000" b="1" dirty="0" err="1">
                <a:solidFill>
                  <a:srgbClr val="03989E"/>
                </a:solidFill>
                <a:latin typeface="Tahoma" panose="020B0604030504040204" pitchFamily="34" charset="0"/>
                <a:ea typeface="Tahoma" panose="020B0604030504040204" pitchFamily="34" charset="0"/>
                <a:cs typeface="Tahoma" panose="020B0604030504040204" pitchFamily="34" charset="0"/>
              </a:rPr>
              <a:t>đơn</a:t>
            </a:r>
            <a:r>
              <a:rPr lang="en-US" sz="3000" b="1" dirty="0">
                <a:solidFill>
                  <a:srgbClr val="03989E"/>
                </a:solidFill>
                <a:latin typeface="Tahoma" panose="020B0604030504040204" pitchFamily="34" charset="0"/>
                <a:ea typeface="Tahoma" panose="020B0604030504040204" pitchFamily="34" charset="0"/>
                <a:cs typeface="Tahoma" panose="020B0604030504040204" pitchFamily="34" charset="0"/>
              </a:rPr>
              <a:t> </a:t>
            </a:r>
            <a:r>
              <a:rPr lang="en-US" sz="3000" b="1" dirty="0" err="1">
                <a:solidFill>
                  <a:srgbClr val="03989E"/>
                </a:solidFill>
                <a:latin typeface="Tahoma" panose="020B0604030504040204" pitchFamily="34" charset="0"/>
                <a:ea typeface="Tahoma" panose="020B0604030504040204" pitchFamily="34" charset="0"/>
                <a:cs typeface="Tahoma" panose="020B0604030504040204" pitchFamily="34" charset="0"/>
              </a:rPr>
              <a:t>vị</a:t>
            </a:r>
            <a:endParaRPr lang="en-US" sz="3000" b="1" dirty="0">
              <a:solidFill>
                <a:srgbClr val="03989E"/>
              </a:solidFill>
              <a:latin typeface="Tahoma" panose="020B0604030504040204" pitchFamily="34" charset="0"/>
              <a:ea typeface="Tahoma" panose="020B0604030504040204" pitchFamily="34" charset="0"/>
              <a:cs typeface="Tahoma" panose="020B0604030504040204" pitchFamily="34" charset="0"/>
            </a:endParaRPr>
          </a:p>
        </p:txBody>
      </p:sp>
      <p:sp>
        <p:nvSpPr>
          <p:cNvPr id="41" name="TextBox 41"/>
          <p:cNvSpPr txBox="1"/>
          <p:nvPr/>
        </p:nvSpPr>
        <p:spPr>
          <a:xfrm>
            <a:off x="1010169" y="8369320"/>
            <a:ext cx="5370608" cy="487762"/>
          </a:xfrm>
          <a:prstGeom prst="rect">
            <a:avLst/>
          </a:prstGeom>
        </p:spPr>
        <p:txBody>
          <a:bodyPr lIns="0" tIns="0" rIns="0" bIns="0" rtlCol="0" anchor="t">
            <a:spAutoFit/>
          </a:bodyPr>
          <a:lstStyle/>
          <a:p>
            <a:pPr algn="ctr">
              <a:lnSpc>
                <a:spcPts val="4075"/>
              </a:lnSpc>
            </a:pPr>
            <a:r>
              <a:rPr lang="en-US" sz="3200" b="1" dirty="0">
                <a:solidFill>
                  <a:srgbClr val="FF0000"/>
                </a:solidFill>
                <a:latin typeface="Arial" panose="020B0604020202020204" pitchFamily="34" charset="0"/>
                <a:cs typeface="Arial" panose="020B0604020202020204" pitchFamily="34" charset="0"/>
              </a:rPr>
              <a:t>5 </a:t>
            </a:r>
            <a:r>
              <a:rPr lang="en-US" sz="3200" b="1" dirty="0" err="1">
                <a:solidFill>
                  <a:srgbClr val="FF0000"/>
                </a:solidFill>
                <a:latin typeface="Arial" panose="020B0604020202020204" pitchFamily="34" charset="0"/>
                <a:cs typeface="Arial" panose="020B0604020202020204" pitchFamily="34" charset="0"/>
              </a:rPr>
              <a:t>sản</a:t>
            </a:r>
            <a:r>
              <a:rPr lang="en-US" sz="3200" b="1" dirty="0">
                <a:solidFill>
                  <a:srgbClr val="FF0000"/>
                </a:solidFill>
                <a:latin typeface="Arial" panose="020B0604020202020204" pitchFamily="34" charset="0"/>
                <a:cs typeface="Arial" panose="020B0604020202020204" pitchFamily="34" charset="0"/>
              </a:rPr>
              <a:t> </a:t>
            </a:r>
            <a:r>
              <a:rPr lang="en-US" sz="3200" b="1" dirty="0" err="1">
                <a:solidFill>
                  <a:srgbClr val="FF0000"/>
                </a:solidFill>
                <a:latin typeface="Arial" panose="020B0604020202020204" pitchFamily="34" charset="0"/>
                <a:cs typeface="Arial" panose="020B0604020202020204" pitchFamily="34" charset="0"/>
              </a:rPr>
              <a:t>phẩm</a:t>
            </a:r>
            <a:r>
              <a:rPr lang="en-US" sz="3200" b="1" dirty="0">
                <a:solidFill>
                  <a:srgbClr val="FF0000"/>
                </a:solidFill>
                <a:latin typeface="Arial" panose="020B0604020202020204" pitchFamily="34" charset="0"/>
                <a:cs typeface="Arial" panose="020B0604020202020204" pitchFamily="34" charset="0"/>
              </a:rPr>
              <a:t>/</a:t>
            </a:r>
            <a:r>
              <a:rPr lang="en-US" sz="3200" b="1" dirty="0" err="1">
                <a:solidFill>
                  <a:srgbClr val="FF0000"/>
                </a:solidFill>
                <a:latin typeface="Arial" panose="020B0604020202020204" pitchFamily="34" charset="0"/>
                <a:cs typeface="Arial" panose="020B0604020202020204" pitchFamily="34" charset="0"/>
              </a:rPr>
              <a:t>môn</a:t>
            </a:r>
            <a:r>
              <a:rPr lang="en-US" sz="3200" b="1" dirty="0">
                <a:solidFill>
                  <a:srgbClr val="FF0000"/>
                </a:solidFill>
                <a:latin typeface="Arial" panose="020B0604020202020204" pitchFamily="34" charset="0"/>
                <a:cs typeface="Arial" panose="020B0604020202020204" pitchFamily="34" charset="0"/>
              </a:rPr>
              <a:t>/ </a:t>
            </a:r>
            <a:r>
              <a:rPr lang="en-US" sz="3200" b="1" dirty="0" err="1">
                <a:solidFill>
                  <a:srgbClr val="FF0000"/>
                </a:solidFill>
                <a:latin typeface="Arial" panose="020B0604020202020204" pitchFamily="34" charset="0"/>
                <a:cs typeface="Arial" panose="020B0604020202020204" pitchFamily="34" charset="0"/>
              </a:rPr>
              <a:t>năm</a:t>
            </a:r>
            <a:r>
              <a:rPr lang="en-US" sz="3200" b="1" dirty="0">
                <a:solidFill>
                  <a:srgbClr val="FF0000"/>
                </a:solidFill>
                <a:latin typeface="Arial" panose="020B0604020202020204" pitchFamily="34" charset="0"/>
                <a:cs typeface="Arial" panose="020B0604020202020204" pitchFamily="34" charset="0"/>
              </a:rPr>
              <a:t> </a:t>
            </a:r>
            <a:r>
              <a:rPr lang="en-US" sz="3200" b="1" dirty="0" err="1">
                <a:solidFill>
                  <a:srgbClr val="FF0000"/>
                </a:solidFill>
                <a:latin typeface="Arial" panose="020B0604020202020204" pitchFamily="34" charset="0"/>
                <a:cs typeface="Arial" panose="020B0604020202020204" pitchFamily="34" charset="0"/>
              </a:rPr>
              <a:t>học</a:t>
            </a:r>
            <a:endParaRPr lang="en-US" sz="3200" b="1" dirty="0">
              <a:solidFill>
                <a:srgbClr val="FF0000"/>
              </a:solidFill>
              <a:latin typeface="Arial" panose="020B0604020202020204" pitchFamily="34" charset="0"/>
              <a:cs typeface="Arial" panose="020B0604020202020204" pitchFamily="34" charset="0"/>
            </a:endParaRPr>
          </a:p>
        </p:txBody>
      </p:sp>
      <p:sp>
        <p:nvSpPr>
          <p:cNvPr id="42" name="TextBox 42"/>
          <p:cNvSpPr txBox="1"/>
          <p:nvPr/>
        </p:nvSpPr>
        <p:spPr>
          <a:xfrm>
            <a:off x="13815323" y="6939577"/>
            <a:ext cx="3969712" cy="1021562"/>
          </a:xfrm>
          <a:prstGeom prst="rect">
            <a:avLst/>
          </a:prstGeom>
        </p:spPr>
        <p:txBody>
          <a:bodyPr wrap="square" lIns="0" tIns="0" rIns="0" bIns="0" rtlCol="0" anchor="t">
            <a:spAutoFit/>
          </a:bodyPr>
          <a:lstStyle/>
          <a:p>
            <a:pPr algn="ctr">
              <a:lnSpc>
                <a:spcPts val="4200"/>
              </a:lnSpc>
            </a:pPr>
            <a:r>
              <a:rPr lang="en-US" sz="3000" b="1" dirty="0">
                <a:solidFill>
                  <a:srgbClr val="03989E"/>
                </a:solidFill>
                <a:latin typeface="Tahoma" panose="020B0604030504040204" pitchFamily="34" charset="0"/>
                <a:ea typeface="Tahoma" panose="020B0604030504040204" pitchFamily="34" charset="0"/>
                <a:cs typeface="Tahoma" panose="020B0604030504040204" pitchFamily="34" charset="0"/>
              </a:rPr>
              <a:t>Kho </a:t>
            </a:r>
            <a:r>
              <a:rPr lang="en-US" sz="3000" b="1" dirty="0" err="1">
                <a:solidFill>
                  <a:srgbClr val="03989E"/>
                </a:solidFill>
                <a:latin typeface="Tahoma" panose="020B0604030504040204" pitchFamily="34" charset="0"/>
                <a:ea typeface="Tahoma" panose="020B0604030504040204" pitchFamily="34" charset="0"/>
                <a:cs typeface="Tahoma" panose="020B0604030504040204" pitchFamily="34" charset="0"/>
              </a:rPr>
              <a:t>tài</a:t>
            </a:r>
            <a:r>
              <a:rPr lang="en-US" sz="3000" b="1" dirty="0">
                <a:solidFill>
                  <a:srgbClr val="03989E"/>
                </a:solidFill>
                <a:latin typeface="Tahoma" panose="020B0604030504040204" pitchFamily="34" charset="0"/>
                <a:ea typeface="Tahoma" panose="020B0604030504040204" pitchFamily="34" charset="0"/>
                <a:cs typeface="Tahoma" panose="020B0604030504040204" pitchFamily="34" charset="0"/>
              </a:rPr>
              <a:t> </a:t>
            </a:r>
            <a:r>
              <a:rPr lang="en-US" sz="3000" b="1" dirty="0" err="1">
                <a:solidFill>
                  <a:srgbClr val="03989E"/>
                </a:solidFill>
                <a:latin typeface="Tahoma" panose="020B0604030504040204" pitchFamily="34" charset="0"/>
                <a:ea typeface="Tahoma" panose="020B0604030504040204" pitchFamily="34" charset="0"/>
                <a:cs typeface="Tahoma" panose="020B0604030504040204" pitchFamily="34" charset="0"/>
              </a:rPr>
              <a:t>nguyên</a:t>
            </a:r>
            <a:r>
              <a:rPr lang="en-US" sz="3000" b="1" dirty="0">
                <a:solidFill>
                  <a:srgbClr val="03989E"/>
                </a:solidFill>
                <a:latin typeface="Tahoma" panose="020B0604030504040204" pitchFamily="34" charset="0"/>
                <a:ea typeface="Tahoma" panose="020B0604030504040204" pitchFamily="34" charset="0"/>
                <a:cs typeface="Tahoma" panose="020B0604030504040204" pitchFamily="34" charset="0"/>
              </a:rPr>
              <a:t> </a:t>
            </a:r>
          </a:p>
          <a:p>
            <a:pPr algn="ctr">
              <a:lnSpc>
                <a:spcPts val="4200"/>
              </a:lnSpc>
            </a:pPr>
            <a:r>
              <a:rPr lang="en-US" sz="3000" b="1" dirty="0" err="1">
                <a:solidFill>
                  <a:srgbClr val="03989E"/>
                </a:solidFill>
                <a:latin typeface="Tahoma" panose="020B0604030504040204" pitchFamily="34" charset="0"/>
                <a:ea typeface="Tahoma" panose="020B0604030504040204" pitchFamily="34" charset="0"/>
                <a:cs typeface="Tahoma" panose="020B0604030504040204" pitchFamily="34" charset="0"/>
              </a:rPr>
              <a:t>dùng</a:t>
            </a:r>
            <a:r>
              <a:rPr lang="en-US" sz="3000" b="1" dirty="0">
                <a:solidFill>
                  <a:srgbClr val="03989E"/>
                </a:solidFill>
                <a:latin typeface="Tahoma" panose="020B0604030504040204" pitchFamily="34" charset="0"/>
                <a:ea typeface="Tahoma" panose="020B0604030504040204" pitchFamily="34" charset="0"/>
                <a:cs typeface="Tahoma" panose="020B0604030504040204" pitchFamily="34" charset="0"/>
              </a:rPr>
              <a:t> </a:t>
            </a:r>
            <a:r>
              <a:rPr lang="en-US" sz="3000" b="1" dirty="0" err="1">
                <a:solidFill>
                  <a:srgbClr val="03989E"/>
                </a:solidFill>
                <a:latin typeface="Tahoma" panose="020B0604030504040204" pitchFamily="34" charset="0"/>
                <a:ea typeface="Tahoma" panose="020B0604030504040204" pitchFamily="34" charset="0"/>
                <a:cs typeface="Tahoma" panose="020B0604030504040204" pitchFamily="34" charset="0"/>
              </a:rPr>
              <a:t>chung</a:t>
            </a:r>
            <a:endParaRPr lang="en-US" sz="3000" b="1" dirty="0">
              <a:solidFill>
                <a:srgbClr val="03989E"/>
              </a:solidFill>
              <a:latin typeface="Tahoma" panose="020B0604030504040204" pitchFamily="34" charset="0"/>
              <a:ea typeface="Tahoma" panose="020B0604030504040204" pitchFamily="34" charset="0"/>
              <a:cs typeface="Tahoma" panose="020B0604030504040204" pitchFamily="34" charset="0"/>
            </a:endParaRPr>
          </a:p>
        </p:txBody>
      </p:sp>
      <p:sp>
        <p:nvSpPr>
          <p:cNvPr id="43" name="TextBox 43"/>
          <p:cNvSpPr txBox="1"/>
          <p:nvPr/>
        </p:nvSpPr>
        <p:spPr>
          <a:xfrm>
            <a:off x="13183225" y="8147329"/>
            <a:ext cx="4872555" cy="1892824"/>
          </a:xfrm>
          <a:prstGeom prst="rect">
            <a:avLst/>
          </a:prstGeom>
        </p:spPr>
        <p:txBody>
          <a:bodyPr lIns="0" tIns="0" rIns="0" bIns="0" rtlCol="0" anchor="t">
            <a:spAutoFit/>
          </a:bodyPr>
          <a:lstStyle/>
          <a:p>
            <a:pPr algn="ctr">
              <a:lnSpc>
                <a:spcPts val="3743"/>
              </a:lnSpc>
            </a:pPr>
            <a:r>
              <a:rPr lang="en-US" sz="2673" dirty="0">
                <a:solidFill>
                  <a:srgbClr val="000000"/>
                </a:solidFill>
                <a:latin typeface="Poppins"/>
              </a:rPr>
              <a:t>Internet</a:t>
            </a:r>
          </a:p>
          <a:p>
            <a:pPr algn="ctr">
              <a:lnSpc>
                <a:spcPts val="3743"/>
              </a:lnSpc>
            </a:pPr>
            <a:r>
              <a:rPr lang="en-US" sz="2673" dirty="0">
                <a:solidFill>
                  <a:srgbClr val="000000"/>
                </a:solidFill>
                <a:latin typeface="Poppins"/>
              </a:rPr>
              <a:t>https://igiaoduc.vn/</a:t>
            </a:r>
          </a:p>
          <a:p>
            <a:pPr algn="ctr">
              <a:lnSpc>
                <a:spcPts val="3743"/>
              </a:lnSpc>
            </a:pPr>
            <a:r>
              <a:rPr lang="en-US" sz="2673" dirty="0">
                <a:solidFill>
                  <a:srgbClr val="000000"/>
                </a:solidFill>
                <a:latin typeface="Poppins"/>
              </a:rPr>
              <a:t>https://study.hanoi.edu.vn/</a:t>
            </a:r>
          </a:p>
          <a:p>
            <a:pPr algn="ctr">
              <a:lnSpc>
                <a:spcPts val="3743"/>
              </a:lnSpc>
            </a:pPr>
            <a:r>
              <a:rPr lang="en-US" sz="2673" dirty="0">
                <a:solidFill>
                  <a:srgbClr val="000000"/>
                </a:solidFill>
                <a:latin typeface="Poppins"/>
              </a:rPr>
              <a: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28061" y="-2700651"/>
            <a:ext cx="12177482" cy="12177482"/>
            <a:chOff x="0" y="0"/>
            <a:chExt cx="812800" cy="812800"/>
          </a:xfrm>
        </p:grpSpPr>
        <p:sp>
          <p:nvSpPr>
            <p:cNvPr id="3" name="Freeform 3"/>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EFF3F4"/>
            </a:solidFill>
          </p:spPr>
        </p:sp>
        <p:sp>
          <p:nvSpPr>
            <p:cNvPr id="4" name="TextBox 4"/>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a:p>
          </p:txBody>
        </p:sp>
      </p:grpSp>
      <p:pic>
        <p:nvPicPr>
          <p:cNvPr id="5" name="Picture 5"/>
          <p:cNvPicPr>
            <a:picLocks noChangeAspect="1"/>
          </p:cNvPicPr>
          <p:nvPr/>
        </p:nvPicPr>
        <p:blipFill>
          <a:blip r:embed="rId2">
            <a:alphaModFix amt="6999"/>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280122">
            <a:off x="9281751" y="92152"/>
            <a:ext cx="11605211" cy="11039457"/>
          </a:xfrm>
          <a:prstGeom prst="rect">
            <a:avLst/>
          </a:prstGeom>
        </p:spPr>
      </p:pic>
      <p:grpSp>
        <p:nvGrpSpPr>
          <p:cNvPr id="6" name="Group 6"/>
          <p:cNvGrpSpPr/>
          <p:nvPr/>
        </p:nvGrpSpPr>
        <p:grpSpPr>
          <a:xfrm>
            <a:off x="10397288" y="3611490"/>
            <a:ext cx="12177482" cy="12177482"/>
            <a:chOff x="0" y="0"/>
            <a:chExt cx="812800" cy="812800"/>
          </a:xfrm>
        </p:grpSpPr>
        <p:sp>
          <p:nvSpPr>
            <p:cNvPr id="7" name="Freeform 7"/>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3989E"/>
            </a:solidFill>
          </p:spPr>
        </p:sp>
        <p:sp>
          <p:nvSpPr>
            <p:cNvPr id="8" name="TextBox 8"/>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a:p>
          </p:txBody>
        </p:sp>
      </p:grpSp>
      <p:sp>
        <p:nvSpPr>
          <p:cNvPr id="11" name="TextBox 11"/>
          <p:cNvSpPr txBox="1"/>
          <p:nvPr/>
        </p:nvSpPr>
        <p:spPr>
          <a:xfrm>
            <a:off x="12133359" y="5847403"/>
            <a:ext cx="5776963" cy="2687274"/>
          </a:xfrm>
          <a:prstGeom prst="rect">
            <a:avLst/>
          </a:prstGeom>
        </p:spPr>
        <p:txBody>
          <a:bodyPr lIns="0" tIns="0" rIns="0" bIns="0" rtlCol="0" anchor="t">
            <a:spAutoFit/>
          </a:bodyPr>
          <a:lstStyle/>
          <a:p>
            <a:pPr algn="ctr">
              <a:lnSpc>
                <a:spcPts val="11200"/>
              </a:lnSpc>
            </a:pPr>
            <a:r>
              <a:rPr lang="en-US" sz="6000" b="1" dirty="0" err="1">
                <a:solidFill>
                  <a:srgbClr val="000000"/>
                </a:solidFill>
                <a:latin typeface="Tahoma" panose="020B0604030504040204" pitchFamily="34" charset="0"/>
                <a:ea typeface="Tahoma" panose="020B0604030504040204" pitchFamily="34" charset="0"/>
                <a:cs typeface="Tahoma" panose="020B0604030504040204" pitchFamily="34" charset="0"/>
              </a:rPr>
              <a:t>Yêu</a:t>
            </a:r>
            <a:r>
              <a:rPr lang="en-US" sz="6000" b="1"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6000" b="1" dirty="0" err="1">
                <a:solidFill>
                  <a:srgbClr val="000000"/>
                </a:solidFill>
                <a:latin typeface="Tahoma" panose="020B0604030504040204" pitchFamily="34" charset="0"/>
                <a:ea typeface="Tahoma" panose="020B0604030504040204" pitchFamily="34" charset="0"/>
                <a:cs typeface="Tahoma" panose="020B0604030504040204" pitchFamily="34" charset="0"/>
              </a:rPr>
              <a:t>cầu</a:t>
            </a:r>
            <a:r>
              <a:rPr lang="en-US" sz="6000" b="1"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6000" b="1" dirty="0" err="1">
                <a:solidFill>
                  <a:srgbClr val="000000"/>
                </a:solidFill>
                <a:latin typeface="Tahoma" panose="020B0604030504040204" pitchFamily="34" charset="0"/>
                <a:ea typeface="Tahoma" panose="020B0604030504040204" pitchFamily="34" charset="0"/>
                <a:cs typeface="Tahoma" panose="020B0604030504040204" pitchFamily="34" charset="0"/>
              </a:rPr>
              <a:t>về</a:t>
            </a:r>
            <a:r>
              <a:rPr lang="en-US" sz="6000" b="1" dirty="0">
                <a:solidFill>
                  <a:srgbClr val="000000"/>
                </a:solidFill>
                <a:latin typeface="Tahoma" panose="020B0604030504040204" pitchFamily="34" charset="0"/>
                <a:ea typeface="Tahoma" panose="020B0604030504040204" pitchFamily="34" charset="0"/>
                <a:cs typeface="Tahoma" panose="020B0604030504040204" pitchFamily="34" charset="0"/>
              </a:rPr>
              <a:t> </a:t>
            </a:r>
          </a:p>
          <a:p>
            <a:pPr algn="ctr">
              <a:lnSpc>
                <a:spcPts val="11200"/>
              </a:lnSpc>
            </a:pPr>
            <a:r>
              <a:rPr lang="en-US" sz="6000" b="1" dirty="0" err="1">
                <a:solidFill>
                  <a:srgbClr val="000000"/>
                </a:solidFill>
                <a:latin typeface="Tahoma" panose="020B0604030504040204" pitchFamily="34" charset="0"/>
                <a:ea typeface="Tahoma" panose="020B0604030504040204" pitchFamily="34" charset="0"/>
                <a:cs typeface="Tahoma" panose="020B0604030504040204" pitchFamily="34" charset="0"/>
              </a:rPr>
              <a:t>tài</a:t>
            </a:r>
            <a:r>
              <a:rPr lang="en-US" sz="6000" b="1"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6000" b="1" dirty="0" err="1">
                <a:solidFill>
                  <a:srgbClr val="000000"/>
                </a:solidFill>
                <a:latin typeface="Tahoma" panose="020B0604030504040204" pitchFamily="34" charset="0"/>
                <a:ea typeface="Tahoma" panose="020B0604030504040204" pitchFamily="34" charset="0"/>
                <a:cs typeface="Tahoma" panose="020B0604030504040204" pitchFamily="34" charset="0"/>
              </a:rPr>
              <a:t>nguyên</a:t>
            </a:r>
            <a:r>
              <a:rPr lang="en-US" sz="6000" b="1"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6000" b="1" dirty="0" err="1">
                <a:solidFill>
                  <a:srgbClr val="000000"/>
                </a:solidFill>
                <a:latin typeface="Tahoma" panose="020B0604030504040204" pitchFamily="34" charset="0"/>
                <a:ea typeface="Tahoma" panose="020B0604030504040204" pitchFamily="34" charset="0"/>
                <a:cs typeface="Tahoma" panose="020B0604030504040204" pitchFamily="34" charset="0"/>
              </a:rPr>
              <a:t>số</a:t>
            </a:r>
            <a:endParaRPr lang="en-US" sz="6000" b="1" dirty="0">
              <a:solidFill>
                <a:srgbClr val="000000"/>
              </a:solidFill>
              <a:latin typeface="Tahoma" panose="020B0604030504040204" pitchFamily="34" charset="0"/>
              <a:ea typeface="Tahoma" panose="020B0604030504040204" pitchFamily="34" charset="0"/>
              <a:cs typeface="Tahoma" panose="020B0604030504040204" pitchFamily="34" charset="0"/>
            </a:endParaRPr>
          </a:p>
        </p:txBody>
      </p:sp>
      <p:sp>
        <p:nvSpPr>
          <p:cNvPr id="12" name="TextBox 12"/>
          <p:cNvSpPr txBox="1"/>
          <p:nvPr/>
        </p:nvSpPr>
        <p:spPr>
          <a:xfrm>
            <a:off x="2073505" y="3264928"/>
            <a:ext cx="9658013" cy="1731243"/>
          </a:xfrm>
          <a:prstGeom prst="rect">
            <a:avLst/>
          </a:prstGeom>
        </p:spPr>
        <p:txBody>
          <a:bodyPr wrap="square" lIns="0" tIns="0" rIns="0" bIns="0" rtlCol="0" anchor="t">
            <a:spAutoFit/>
          </a:bodyPr>
          <a:lstStyle/>
          <a:p>
            <a:pPr>
              <a:lnSpc>
                <a:spcPts val="4480"/>
              </a:lnSpc>
            </a:pPr>
            <a:r>
              <a:rPr lang="en-US" sz="4400" b="1" dirty="0" err="1">
                <a:solidFill>
                  <a:srgbClr val="FF0000"/>
                </a:solidFill>
                <a:latin typeface="Saira Black" panose="020B0604020202020204" charset="0"/>
              </a:rPr>
              <a:t>Mức</a:t>
            </a:r>
            <a:r>
              <a:rPr lang="en-US" sz="4400" b="1" dirty="0">
                <a:solidFill>
                  <a:srgbClr val="FF0000"/>
                </a:solidFill>
                <a:latin typeface="Saira Black" panose="020B0604020202020204" charset="0"/>
              </a:rPr>
              <a:t> </a:t>
            </a:r>
            <a:r>
              <a:rPr lang="en-US" sz="4400" b="1" dirty="0" err="1">
                <a:solidFill>
                  <a:srgbClr val="FF0000"/>
                </a:solidFill>
                <a:latin typeface="Saira Black" panose="020B0604020202020204" charset="0"/>
              </a:rPr>
              <a:t>độ</a:t>
            </a:r>
            <a:r>
              <a:rPr lang="en-US" sz="4400" b="1" dirty="0">
                <a:solidFill>
                  <a:srgbClr val="FF0000"/>
                </a:solidFill>
                <a:latin typeface="Saira Black" panose="020B0604020202020204" charset="0"/>
              </a:rPr>
              <a:t> 1: 15% (</a:t>
            </a:r>
            <a:r>
              <a:rPr lang="en-US" sz="4400" b="1" dirty="0" err="1">
                <a:solidFill>
                  <a:srgbClr val="FF0000"/>
                </a:solidFill>
                <a:latin typeface="Saira Black" panose="020B0604020202020204" charset="0"/>
              </a:rPr>
              <a:t>TrH</a:t>
            </a:r>
            <a:r>
              <a:rPr lang="en-US" sz="4400" b="1" dirty="0">
                <a:solidFill>
                  <a:srgbClr val="FF0000"/>
                </a:solidFill>
                <a:latin typeface="Saira Black" panose="020B0604020202020204" charset="0"/>
              </a:rPr>
              <a:t>); 10% (TH)</a:t>
            </a:r>
          </a:p>
          <a:p>
            <a:pPr>
              <a:lnSpc>
                <a:spcPts val="4480"/>
              </a:lnSpc>
            </a:pPr>
            <a:endParaRPr lang="en-US" sz="4400" b="1" dirty="0">
              <a:solidFill>
                <a:srgbClr val="FF0000"/>
              </a:solidFill>
              <a:latin typeface="Saira Black" panose="020B0604020202020204" charset="0"/>
            </a:endParaRPr>
          </a:p>
          <a:p>
            <a:pPr>
              <a:lnSpc>
                <a:spcPts val="4480"/>
              </a:lnSpc>
            </a:pPr>
            <a:r>
              <a:rPr lang="en-US" sz="4400" b="1" dirty="0" err="1">
                <a:solidFill>
                  <a:srgbClr val="FF0000"/>
                </a:solidFill>
                <a:latin typeface="Saira Black" panose="020B0604020202020204" charset="0"/>
              </a:rPr>
              <a:t>Mức</a:t>
            </a:r>
            <a:r>
              <a:rPr lang="en-US" sz="4400" b="1" dirty="0">
                <a:solidFill>
                  <a:srgbClr val="FF0000"/>
                </a:solidFill>
                <a:latin typeface="Saira Black" panose="020B0604020202020204" charset="0"/>
              </a:rPr>
              <a:t> </a:t>
            </a:r>
            <a:r>
              <a:rPr lang="en-US" sz="4400" b="1" dirty="0" err="1">
                <a:solidFill>
                  <a:srgbClr val="FF0000"/>
                </a:solidFill>
                <a:latin typeface="Saira Black" panose="020B0604020202020204" charset="0"/>
              </a:rPr>
              <a:t>độ</a:t>
            </a:r>
            <a:r>
              <a:rPr lang="en-US" sz="4400" b="1" dirty="0">
                <a:solidFill>
                  <a:srgbClr val="FF0000"/>
                </a:solidFill>
                <a:latin typeface="Saira Black" panose="020B0604020202020204" charset="0"/>
              </a:rPr>
              <a:t> 2: 35% (</a:t>
            </a:r>
            <a:r>
              <a:rPr lang="en-US" sz="4400" b="1" dirty="0" err="1">
                <a:solidFill>
                  <a:srgbClr val="FF0000"/>
                </a:solidFill>
                <a:latin typeface="Saira Black" panose="020B0604020202020204" charset="0"/>
              </a:rPr>
              <a:t>TrH</a:t>
            </a:r>
            <a:r>
              <a:rPr lang="en-US" sz="4400" b="1" dirty="0">
                <a:solidFill>
                  <a:srgbClr val="FF0000"/>
                </a:solidFill>
                <a:latin typeface="Saira Black" panose="020B0604020202020204" charset="0"/>
              </a:rPr>
              <a:t>); 25% (TH)</a:t>
            </a:r>
          </a:p>
        </p:txBody>
      </p:sp>
      <p:grpSp>
        <p:nvGrpSpPr>
          <p:cNvPr id="19" name="Group 19"/>
          <p:cNvGrpSpPr/>
          <p:nvPr/>
        </p:nvGrpSpPr>
        <p:grpSpPr>
          <a:xfrm>
            <a:off x="14733054" y="-2477251"/>
            <a:ext cx="3505951" cy="3505951"/>
            <a:chOff x="0" y="0"/>
            <a:chExt cx="812800" cy="812800"/>
          </a:xfrm>
        </p:grpSpPr>
        <p:sp>
          <p:nvSpPr>
            <p:cNvPr id="20" name="Freeform 20"/>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CDCABB"/>
            </a:solidFill>
          </p:spPr>
        </p:sp>
        <p:sp>
          <p:nvSpPr>
            <p:cNvPr id="21" name="TextBox 21"/>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a:p>
          </p:txBody>
        </p:sp>
      </p:grpSp>
      <p:grpSp>
        <p:nvGrpSpPr>
          <p:cNvPr id="22" name="Group 22"/>
          <p:cNvGrpSpPr/>
          <p:nvPr/>
        </p:nvGrpSpPr>
        <p:grpSpPr>
          <a:xfrm>
            <a:off x="7208382" y="500644"/>
            <a:ext cx="1551487" cy="1551487"/>
            <a:chOff x="0" y="0"/>
            <a:chExt cx="812800" cy="812800"/>
          </a:xfrm>
        </p:grpSpPr>
        <p:sp>
          <p:nvSpPr>
            <p:cNvPr id="23" name="Freeform 23"/>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3989E"/>
            </a:solidFill>
          </p:spPr>
        </p:sp>
        <p:sp>
          <p:nvSpPr>
            <p:cNvPr id="24" name="TextBox 24"/>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a:p>
          </p:txBody>
        </p:sp>
      </p:grpSp>
      <p:grpSp>
        <p:nvGrpSpPr>
          <p:cNvPr id="25" name="Group 25"/>
          <p:cNvGrpSpPr/>
          <p:nvPr/>
        </p:nvGrpSpPr>
        <p:grpSpPr>
          <a:xfrm>
            <a:off x="-3909957" y="8534677"/>
            <a:ext cx="6437648" cy="6437648"/>
            <a:chOff x="0" y="0"/>
            <a:chExt cx="812800" cy="812800"/>
          </a:xfrm>
        </p:grpSpPr>
        <p:sp>
          <p:nvSpPr>
            <p:cNvPr id="26" name="Freeform 26"/>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CDCABB"/>
            </a:solidFill>
          </p:spPr>
        </p:sp>
        <p:sp>
          <p:nvSpPr>
            <p:cNvPr id="27" name="TextBox 27"/>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3989E"/>
        </a:solidFill>
        <a:effectLst/>
      </p:bgPr>
    </p:bg>
    <p:spTree>
      <p:nvGrpSpPr>
        <p:cNvPr id="1" name=""/>
        <p:cNvGrpSpPr/>
        <p:nvPr/>
      </p:nvGrpSpPr>
      <p:grpSpPr>
        <a:xfrm>
          <a:off x="0" y="0"/>
          <a:ext cx="0" cy="0"/>
          <a:chOff x="0" y="0"/>
          <a:chExt cx="0" cy="0"/>
        </a:xfrm>
      </p:grpSpPr>
      <p:grpSp>
        <p:nvGrpSpPr>
          <p:cNvPr id="2" name="Group 2"/>
          <p:cNvGrpSpPr/>
          <p:nvPr/>
        </p:nvGrpSpPr>
        <p:grpSpPr>
          <a:xfrm>
            <a:off x="11301677" y="841157"/>
            <a:ext cx="9807414" cy="9807414"/>
            <a:chOff x="0" y="0"/>
            <a:chExt cx="812800" cy="812800"/>
          </a:xfrm>
        </p:grpSpPr>
        <p:sp>
          <p:nvSpPr>
            <p:cNvPr id="3" name="Freeform 3"/>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00000">
                <a:alpha val="5882"/>
              </a:srgbClr>
            </a:solidFill>
          </p:spPr>
        </p:sp>
        <p:sp>
          <p:nvSpPr>
            <p:cNvPr id="4" name="TextBox 4"/>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a:p>
          </p:txBody>
        </p:sp>
      </p:grpSp>
      <p:sp>
        <p:nvSpPr>
          <p:cNvPr id="5" name="TextBox 5"/>
          <p:cNvSpPr txBox="1"/>
          <p:nvPr/>
        </p:nvSpPr>
        <p:spPr>
          <a:xfrm>
            <a:off x="733488" y="241372"/>
            <a:ext cx="14635396" cy="2084071"/>
          </a:xfrm>
          <a:prstGeom prst="rect">
            <a:avLst/>
          </a:prstGeom>
        </p:spPr>
        <p:txBody>
          <a:bodyPr lIns="0" tIns="0" rIns="0" bIns="0" rtlCol="0" anchor="t">
            <a:spAutoFit/>
          </a:bodyPr>
          <a:lstStyle/>
          <a:p>
            <a:pPr>
              <a:lnSpc>
                <a:spcPts val="8190"/>
              </a:lnSpc>
            </a:pPr>
            <a:r>
              <a:rPr lang="en-US" sz="7000" b="1" dirty="0" err="1">
                <a:solidFill>
                  <a:srgbClr val="F9F9F9"/>
                </a:solidFill>
                <a:latin typeface="Tahoma" panose="020B0604030504040204" pitchFamily="34" charset="0"/>
                <a:ea typeface="Tahoma" panose="020B0604030504040204" pitchFamily="34" charset="0"/>
                <a:cs typeface="Tahoma" panose="020B0604030504040204" pitchFamily="34" charset="0"/>
              </a:rPr>
              <a:t>Phần</a:t>
            </a:r>
            <a:r>
              <a:rPr lang="en-US" sz="7000" b="1" dirty="0">
                <a:solidFill>
                  <a:srgbClr val="F9F9F9"/>
                </a:solidFill>
                <a:latin typeface="Tahoma" panose="020B0604030504040204" pitchFamily="34" charset="0"/>
                <a:ea typeface="Tahoma" panose="020B0604030504040204" pitchFamily="34" charset="0"/>
                <a:cs typeface="Tahoma" panose="020B0604030504040204" pitchFamily="34" charset="0"/>
              </a:rPr>
              <a:t> </a:t>
            </a:r>
            <a:r>
              <a:rPr lang="en-US" sz="7000" b="1" dirty="0" err="1">
                <a:solidFill>
                  <a:srgbClr val="F9F9F9"/>
                </a:solidFill>
                <a:latin typeface="Tahoma" panose="020B0604030504040204" pitchFamily="34" charset="0"/>
                <a:ea typeface="Tahoma" panose="020B0604030504040204" pitchFamily="34" charset="0"/>
                <a:cs typeface="Tahoma" panose="020B0604030504040204" pitchFamily="34" charset="0"/>
              </a:rPr>
              <a:t>mềm</a:t>
            </a:r>
            <a:r>
              <a:rPr lang="en-US" sz="7000" b="1" dirty="0">
                <a:solidFill>
                  <a:srgbClr val="F9F9F9"/>
                </a:solidFill>
                <a:latin typeface="Tahoma" panose="020B0604030504040204" pitchFamily="34" charset="0"/>
                <a:ea typeface="Tahoma" panose="020B0604030504040204" pitchFamily="34" charset="0"/>
                <a:cs typeface="Tahoma" panose="020B0604030504040204" pitchFamily="34" charset="0"/>
              </a:rPr>
              <a:t> </a:t>
            </a:r>
          </a:p>
          <a:p>
            <a:pPr>
              <a:lnSpc>
                <a:spcPts val="8190"/>
              </a:lnSpc>
            </a:pPr>
            <a:r>
              <a:rPr lang="en-US" sz="7000" b="1" dirty="0">
                <a:solidFill>
                  <a:srgbClr val="F9F9F9"/>
                </a:solidFill>
                <a:latin typeface="Tahoma" panose="020B0604030504040204" pitchFamily="34" charset="0"/>
                <a:ea typeface="Tahoma" panose="020B0604030504040204" pitchFamily="34" charset="0"/>
                <a:cs typeface="Tahoma" panose="020B0604030504040204" pitchFamily="34" charset="0"/>
              </a:rPr>
              <a:t>              </a:t>
            </a:r>
            <a:r>
              <a:rPr lang="en-US" sz="7000" b="1" dirty="0" err="1">
                <a:solidFill>
                  <a:srgbClr val="F9F9F9"/>
                </a:solidFill>
                <a:latin typeface="Tahoma" panose="020B0604030504040204" pitchFamily="34" charset="0"/>
                <a:ea typeface="Tahoma" panose="020B0604030504040204" pitchFamily="34" charset="0"/>
                <a:cs typeface="Tahoma" panose="020B0604030504040204" pitchFamily="34" charset="0"/>
              </a:rPr>
              <a:t>quản</a:t>
            </a:r>
            <a:r>
              <a:rPr lang="en-US" sz="7000" b="1" dirty="0">
                <a:solidFill>
                  <a:srgbClr val="F9F9F9"/>
                </a:solidFill>
                <a:latin typeface="Tahoma" panose="020B0604030504040204" pitchFamily="34" charset="0"/>
                <a:ea typeface="Tahoma" panose="020B0604030504040204" pitchFamily="34" charset="0"/>
                <a:cs typeface="Tahoma" panose="020B0604030504040204" pitchFamily="34" charset="0"/>
              </a:rPr>
              <a:t> </a:t>
            </a:r>
            <a:r>
              <a:rPr lang="en-US" sz="7000" b="1" dirty="0" err="1">
                <a:solidFill>
                  <a:srgbClr val="F9F9F9"/>
                </a:solidFill>
                <a:latin typeface="Tahoma" panose="020B0604030504040204" pitchFamily="34" charset="0"/>
                <a:ea typeface="Tahoma" panose="020B0604030504040204" pitchFamily="34" charset="0"/>
                <a:cs typeface="Tahoma" panose="020B0604030504040204" pitchFamily="34" charset="0"/>
              </a:rPr>
              <a:t>lý</a:t>
            </a:r>
            <a:r>
              <a:rPr lang="en-US" sz="7000" b="1" dirty="0">
                <a:solidFill>
                  <a:srgbClr val="F9F9F9"/>
                </a:solidFill>
                <a:latin typeface="Tahoma" panose="020B0604030504040204" pitchFamily="34" charset="0"/>
                <a:ea typeface="Tahoma" panose="020B0604030504040204" pitchFamily="34" charset="0"/>
                <a:cs typeface="Tahoma" panose="020B0604030504040204" pitchFamily="34" charset="0"/>
              </a:rPr>
              <a:t> </a:t>
            </a:r>
            <a:r>
              <a:rPr lang="en-US" sz="7000" b="1" dirty="0" err="1">
                <a:solidFill>
                  <a:srgbClr val="F9F9F9"/>
                </a:solidFill>
                <a:latin typeface="Tahoma" panose="020B0604030504040204" pitchFamily="34" charset="0"/>
                <a:ea typeface="Tahoma" panose="020B0604030504040204" pitchFamily="34" charset="0"/>
                <a:cs typeface="Tahoma" panose="020B0604030504040204" pitchFamily="34" charset="0"/>
              </a:rPr>
              <a:t>thư</a:t>
            </a:r>
            <a:r>
              <a:rPr lang="en-US" sz="7000" b="1" dirty="0">
                <a:solidFill>
                  <a:srgbClr val="F9F9F9"/>
                </a:solidFill>
                <a:latin typeface="Tahoma" panose="020B0604030504040204" pitchFamily="34" charset="0"/>
                <a:ea typeface="Tahoma" panose="020B0604030504040204" pitchFamily="34" charset="0"/>
                <a:cs typeface="Tahoma" panose="020B0604030504040204" pitchFamily="34" charset="0"/>
              </a:rPr>
              <a:t> </a:t>
            </a:r>
            <a:r>
              <a:rPr lang="en-US" sz="7000" b="1" dirty="0" err="1">
                <a:solidFill>
                  <a:srgbClr val="F9F9F9"/>
                </a:solidFill>
                <a:latin typeface="Tahoma" panose="020B0604030504040204" pitchFamily="34" charset="0"/>
                <a:ea typeface="Tahoma" panose="020B0604030504040204" pitchFamily="34" charset="0"/>
                <a:cs typeface="Tahoma" panose="020B0604030504040204" pitchFamily="34" charset="0"/>
              </a:rPr>
              <a:t>viện</a:t>
            </a:r>
            <a:endParaRPr lang="en-US" sz="7000" b="1" dirty="0">
              <a:solidFill>
                <a:srgbClr val="F9F9F9"/>
              </a:solidFill>
              <a:latin typeface="Tahoma" panose="020B0604030504040204" pitchFamily="34" charset="0"/>
              <a:ea typeface="Tahoma" panose="020B0604030504040204" pitchFamily="34" charset="0"/>
              <a:cs typeface="Tahoma" panose="020B0604030504040204" pitchFamily="34" charset="0"/>
            </a:endParaRPr>
          </a:p>
        </p:txBody>
      </p:sp>
      <p:grpSp>
        <p:nvGrpSpPr>
          <p:cNvPr id="6" name="Group 6"/>
          <p:cNvGrpSpPr/>
          <p:nvPr/>
        </p:nvGrpSpPr>
        <p:grpSpPr>
          <a:xfrm>
            <a:off x="13983437" y="841157"/>
            <a:ext cx="1147846" cy="1147846"/>
            <a:chOff x="0" y="0"/>
            <a:chExt cx="812800" cy="812800"/>
          </a:xfrm>
        </p:grpSpPr>
        <p:sp>
          <p:nvSpPr>
            <p:cNvPr id="7" name="Freeform 7"/>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9F9F9"/>
            </a:solidFill>
          </p:spPr>
        </p:sp>
        <p:sp>
          <p:nvSpPr>
            <p:cNvPr id="8" name="TextBox 8"/>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a:p>
          </p:txBody>
        </p:sp>
      </p:grpSp>
      <p:pic>
        <p:nvPicPr>
          <p:cNvPr id="9" name="Picture 9"/>
          <p:cNvPicPr>
            <a:picLocks noChangeAspect="1"/>
          </p:cNvPicPr>
          <p:nvPr/>
        </p:nvPicPr>
        <p:blipFill>
          <a:blip r:embed="rId2"/>
          <a:srcRect/>
          <a:stretch>
            <a:fillRect/>
          </a:stretch>
        </p:blipFill>
        <p:spPr>
          <a:xfrm>
            <a:off x="1028700" y="2747948"/>
            <a:ext cx="10909961" cy="6861566"/>
          </a:xfrm>
          <a:prstGeom prst="rect">
            <a:avLst/>
          </a:prstGeom>
        </p:spPr>
      </p:pic>
      <p:pic>
        <p:nvPicPr>
          <p:cNvPr id="10" name="Picture 10"/>
          <p:cNvPicPr>
            <a:picLocks noChangeAspect="1"/>
          </p:cNvPicPr>
          <p:nvPr/>
        </p:nvPicPr>
        <p:blipFill>
          <a:blip r:embed="rId3"/>
          <a:srcRect/>
          <a:stretch>
            <a:fillRect/>
          </a:stretch>
        </p:blipFill>
        <p:spPr>
          <a:xfrm>
            <a:off x="13155860" y="2747948"/>
            <a:ext cx="4019907" cy="6861566"/>
          </a:xfrm>
          <a:prstGeom prst="rect">
            <a:avLst/>
          </a:prstGeom>
        </p:spPr>
      </p:pic>
      <p:grpSp>
        <p:nvGrpSpPr>
          <p:cNvPr id="11" name="Group 11"/>
          <p:cNvGrpSpPr/>
          <p:nvPr/>
        </p:nvGrpSpPr>
        <p:grpSpPr>
          <a:xfrm>
            <a:off x="15664096" y="-1498702"/>
            <a:ext cx="3978450" cy="3978450"/>
            <a:chOff x="0" y="0"/>
            <a:chExt cx="812800" cy="812800"/>
          </a:xfrm>
        </p:grpSpPr>
        <p:sp>
          <p:nvSpPr>
            <p:cNvPr id="12" name="Freeform 12"/>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9F9F9"/>
            </a:solidFill>
          </p:spPr>
        </p:sp>
        <p:sp>
          <p:nvSpPr>
            <p:cNvPr id="13" name="TextBox 13"/>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a:p>
          </p:txBody>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137</TotalTime>
  <Words>1001</Words>
  <Application>Microsoft Office PowerPoint</Application>
  <PresentationFormat>Tùy chỉnh</PresentationFormat>
  <Paragraphs>145</Paragraphs>
  <Slides>15</Slides>
  <Notes>1</Notes>
  <HiddenSlides>0</HiddenSlides>
  <MMClips>0</MMClips>
  <ScaleCrop>false</ScaleCrop>
  <HeadingPairs>
    <vt:vector size="4" baseType="variant">
      <vt:variant>
        <vt:lpstr>Chủ đề</vt:lpstr>
      </vt:variant>
      <vt:variant>
        <vt:i4>1</vt:i4>
      </vt:variant>
      <vt:variant>
        <vt:lpstr>Tiêu đề Bản chiếu</vt:lpstr>
      </vt:variant>
      <vt:variant>
        <vt:i4>15</vt:i4>
      </vt:variant>
    </vt:vector>
  </HeadingPairs>
  <TitlesOfParts>
    <vt:vector size="16" baseType="lpstr">
      <vt:lpstr>Office Theme</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Thong tu 16</dc:title>
  <cp:lastModifiedBy>84866851868</cp:lastModifiedBy>
  <cp:revision>15</cp:revision>
  <dcterms:created xsi:type="dcterms:W3CDTF">2006-08-16T00:00:00Z</dcterms:created>
  <dcterms:modified xsi:type="dcterms:W3CDTF">2023-04-27T09:43:42Z</dcterms:modified>
  <dc:identifier>DAFhJs0fGfg</dc:identifier>
</cp:coreProperties>
</file>