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720" r:id="rId2"/>
  </p:sldMasterIdLst>
  <p:notesMasterIdLst>
    <p:notesMasterId r:id="rId31"/>
  </p:notesMasterIdLst>
  <p:sldIdLst>
    <p:sldId id="256" r:id="rId3"/>
    <p:sldId id="257" r:id="rId4"/>
    <p:sldId id="258" r:id="rId5"/>
    <p:sldId id="259" r:id="rId6"/>
    <p:sldId id="434" r:id="rId7"/>
    <p:sldId id="445" r:id="rId8"/>
    <p:sldId id="439" r:id="rId9"/>
    <p:sldId id="432" r:id="rId10"/>
    <p:sldId id="446" r:id="rId11"/>
    <p:sldId id="447" r:id="rId12"/>
    <p:sldId id="433" r:id="rId13"/>
    <p:sldId id="435" r:id="rId14"/>
    <p:sldId id="436" r:id="rId15"/>
    <p:sldId id="448" r:id="rId16"/>
    <p:sldId id="449" r:id="rId17"/>
    <p:sldId id="261" r:id="rId18"/>
    <p:sldId id="452" r:id="rId19"/>
    <p:sldId id="453" r:id="rId20"/>
    <p:sldId id="454" r:id="rId21"/>
    <p:sldId id="455" r:id="rId22"/>
    <p:sldId id="456" r:id="rId23"/>
    <p:sldId id="457" r:id="rId24"/>
    <p:sldId id="458" r:id="rId25"/>
    <p:sldId id="459" r:id="rId26"/>
    <p:sldId id="263" r:id="rId27"/>
    <p:sldId id="264" r:id="rId28"/>
    <p:sldId id="265" r:id="rId29"/>
    <p:sldId id="410" r:id="rId30"/>
  </p:sldIdLst>
  <p:sldSz cx="12192000" cy="6858000"/>
  <p:notesSz cx="6858000" cy="9144000"/>
  <p:custDataLst>
    <p:tags r:id="rId32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12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2" roundtripDataSignature="AMtx7mgWdNpDqWeJw7b6OjSEYMiih9n2+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>
    <p:extLst>
      <p:ext uri="{19B8F6BF-5375-455C-9EA6-DF929625EA0E}">
        <p15:presenceInfo xmlns:p15="http://schemas.microsoft.com/office/powerpoint/2012/main" userId="Administrat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ECCF5"/>
    <a:srgbClr val="F8F9E0"/>
    <a:srgbClr val="F479B0"/>
    <a:srgbClr val="8DC73F"/>
    <a:srgbClr val="F3702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1862" autoAdjust="0"/>
  </p:normalViewPr>
  <p:slideViewPr>
    <p:cSldViewPr snapToGrid="0">
      <p:cViewPr varScale="1">
        <p:scale>
          <a:sx n="86" d="100"/>
          <a:sy n="86" d="100"/>
        </p:scale>
        <p:origin x="432" y="82"/>
      </p:cViewPr>
      <p:guideLst>
        <p:guide orient="horz" pos="2112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63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6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62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gs" Target="tags/tag1.xml"/><Relationship Id="rId66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65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6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680163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80849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090532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769186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680560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271366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9126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268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140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9106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3283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6256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6956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5583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7241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97456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17526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50809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46808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493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163EA-5E16-0164-3BF7-EC6193188E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76C1A5-D051-8CD0-E385-04A1BB9C46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5E8B92-5EBB-861C-F641-232B7858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E1FA5-F0E9-920C-9617-20FF0411F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35CBFB-D74C-A513-032C-49C669C55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029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F5FB1-B7B6-E690-03F9-233493113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55743-94AF-F71F-6977-BA5AC7FF25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935840-7275-07FB-4ECD-6A47C5E26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6FB95-8616-2719-0EF2-AD6DA12AD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D52DA1-4EAA-5B92-2E1E-54F03167D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641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35860-AEC1-F21E-9439-AC5E985F8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516979-79D4-4C8A-C601-95DC67AF0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0C1366-F510-43D2-F98E-965A52513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A0301-AFD1-A01E-9432-7C0E9BEA6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AA5184-EEF7-EE92-A5D4-839DE873B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757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B18EF-B2D9-B1BE-C161-D13DE6897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EA824-C61F-1EF0-F51E-18319AA1BC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94C721-113D-8B59-E65F-84AE609CA1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02189D-BD29-274B-72ED-B84764A07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CB693-E414-2C0A-CAA5-15C4CB3F7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7725BF-2EEF-84C6-2BB1-729C28E20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195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96D48-1528-BF8A-2F89-D761D88DB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3901AC-E4A8-58D0-A52E-5CADBFB11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DA3EE9-7C77-EEFC-CE78-00E89BAE88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B90C92-E471-B5F7-6BEC-2CE3E14082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400897-423C-07E1-A10A-7C59F23AA4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D8E054-52BB-9483-E1EB-D05C5880E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EC79F0-876F-DCD2-6992-E25F90C2D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89AE4E-2FE4-95BC-1725-EACD29A4E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1031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3D625-FC08-D663-FF18-8710C7E8A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14C6F2-7565-5AD1-9625-7F784BA6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8EB37D-3164-F74D-30C0-A3CF9C906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D8DA1A-C6DA-15F4-F28F-12A6846DE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777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0373B0-FE23-81C5-1342-81A7DE13F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A0B33B-6F6D-08CE-F79B-EDC97DD9C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02294D-94A1-C185-CA85-2DE03FE4C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9222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85DBE-06F2-A90E-2773-94F846419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90A59-53B7-5DAD-4D2D-46531514A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C06CDE-6ADF-3AE3-6DFD-D9A0EC8BB5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6B2EB0-C857-5536-3D6F-AEB2489AF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D6DA25-59E1-8576-4DDB-60DD5B5CB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9E5CBE-DCE2-C05B-F325-632066928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620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5A1A3-C002-BE74-93F5-FDB4A1AC8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077B58-B74F-002B-32B6-14E76C63AD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1DC5D-FF3E-4100-4F80-E4D1073F84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EA2486-3500-0000-44B3-599E88FAB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5029E0-8C18-D056-9955-D030C24E8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A773AE-FB84-2633-7C9E-CF58AF68E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1307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393D7-77AB-6883-3786-97551295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748A89-586A-D3F5-2955-B2C04E339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D291DF-C5C3-9C6D-FABE-2704A8FE9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8887F-0F21-1832-AFB6-2C135249C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075050-4C27-476B-843C-DD44B93AD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53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EFA051-CA26-FA49-A07B-5EA4E5FC91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B17C35-63EA-6A66-24CE-146DFB5856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6019F-AA6A-078D-9D2E-AB27C7AAC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EAE1-69FA-42CF-B65D-944C8BD08CC2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38E183-218B-EC4C-402E-8CFDF480A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3DF49-864D-94D6-0F01-4C5F95F28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501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id="{0BE82084-AF30-430B-B24C-4723E3162A42}"/>
              </a:ext>
            </a:extLst>
          </p:cNvPr>
          <p:cNvSpPr txBox="1"/>
          <p:nvPr userDrawn="1"/>
        </p:nvSpPr>
        <p:spPr>
          <a:xfrm>
            <a:off x="0" y="-27349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F6A8E2D6-E9E0-4E2D-AA5E-D150DC10615F}"/>
              </a:ext>
            </a:extLst>
          </p:cNvPr>
          <p:cNvSpPr txBox="1"/>
          <p:nvPr userDrawn="1"/>
        </p:nvSpPr>
        <p:spPr>
          <a:xfrm>
            <a:off x="0" y="-27349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2C8457-2C65-AECF-4226-BAA6D30A4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05DB20-E44C-5BFC-4FA7-C96AFFC982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4B673-F1CA-CC81-D3CF-2EA41B43D8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DEAE1-69FA-42CF-B65D-944C8BD08CC2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25DDE0-5353-BD71-71EC-BEA2574C66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E4915A-B8CD-FCF9-59A0-649E8CB848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CAD0A-DAF0-46D1-BC9F-C74D80005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34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3.png"/><Relationship Id="rId5" Type="http://schemas.openxmlformats.org/officeDocument/2006/relationships/hyperlink" Target="https://hoc10.vn/doc-sach/khoa-hoc-tu-nhien-6/1/25/126/" TargetMode="Externa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hyperlink" Target="https://hoc10.vn/doc-sach/khoa-hoc-tu-nhien-6/1/25/126/" TargetMode="Externa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18.png"/><Relationship Id="rId9" Type="http://schemas.openxmlformats.org/officeDocument/2006/relationships/image" Target="../media/image33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6" Type="http://schemas.openxmlformats.org/officeDocument/2006/relationships/image" Target="../media/image37.jpg"/><Relationship Id="rId5" Type="http://schemas.openxmlformats.org/officeDocument/2006/relationships/image" Target="../media/image36.jpe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openxmlformats.org/officeDocument/2006/relationships/image" Target="../media/image3.png"/><Relationship Id="rId5" Type="http://schemas.openxmlformats.org/officeDocument/2006/relationships/hyperlink" Target="https://hoc10.vn/doc-sach/khoa-hoc-tu-nhien-6/1/25/126/" TargetMode="External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4" Type="http://schemas.openxmlformats.org/officeDocument/2006/relationships/image" Target="../media/image46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notesSlide" Target="../notesSlides/notesSlide28.xml"/><Relationship Id="rId7" Type="http://schemas.microsoft.com/office/2007/relationships/hdphoto" Target="../media/hdphoto1.wdp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9.xml"/><Relationship Id="rId6" Type="http://schemas.openxmlformats.org/officeDocument/2006/relationships/image" Target="../media/image48.png"/><Relationship Id="rId5" Type="http://schemas.openxmlformats.org/officeDocument/2006/relationships/hyperlink" Target="https://www.facebook.com/hoc10fb/" TargetMode="External"/><Relationship Id="rId4" Type="http://schemas.openxmlformats.org/officeDocument/2006/relationships/image" Target="../media/image4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hyperlink" Target="https://hoc10.vn/doc-sach/khoa-hoc-tu-nhien-6/1/25/126/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B828C-C713-0183-74AA-177BD81B5F31}"/>
              </a:ext>
            </a:extLst>
          </p:cNvPr>
          <p:cNvSpPr txBox="1">
            <a:spLocks/>
          </p:cNvSpPr>
          <p:nvPr/>
        </p:nvSpPr>
        <p:spPr>
          <a:xfrm>
            <a:off x="9063429" y="214969"/>
            <a:ext cx="2782110" cy="7168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20000"/>
              </a:lnSpc>
            </a:pPr>
            <a:r>
              <a:rPr lang="vi-VN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KH</a:t>
            </a:r>
            <a:r>
              <a:rPr lang="en-US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TN </a:t>
            </a:r>
            <a:r>
              <a:rPr lang="vi-VN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6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6C6D37E-5E0C-3035-BFEB-E6A2DFF8D176}"/>
              </a:ext>
            </a:extLst>
          </p:cNvPr>
          <p:cNvSpPr txBox="1">
            <a:spLocks/>
          </p:cNvSpPr>
          <p:nvPr/>
        </p:nvSpPr>
        <p:spPr>
          <a:xfrm>
            <a:off x="346461" y="808787"/>
            <a:ext cx="11845539" cy="2045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vi-VN" sz="5400" b="1" dirty="0">
                <a:solidFill>
                  <a:srgbClr val="002060"/>
                </a:solidFill>
                <a:latin typeface="UTM Avo" panose="02040603050506020204" pitchFamily="18" charset="0"/>
              </a:rPr>
              <a:t>Chủ đề </a:t>
            </a:r>
            <a:r>
              <a:rPr lang="en-US" sz="5400" b="1" dirty="0">
                <a:solidFill>
                  <a:srgbClr val="002060"/>
                </a:solidFill>
                <a:latin typeface="UTM Avo" panose="02040603050506020204" pitchFamily="18" charset="0"/>
              </a:rPr>
              <a:t>8</a:t>
            </a:r>
            <a:r>
              <a:rPr lang="vi-VN" sz="5400" b="1" dirty="0">
                <a:solidFill>
                  <a:srgbClr val="002060"/>
                </a:solidFill>
                <a:latin typeface="UTM Avo" panose="02040603050506020204" pitchFamily="18" charset="0"/>
              </a:rPr>
              <a:t>: Đa dạng thế giới sống</a:t>
            </a:r>
            <a:endParaRPr lang="en-US" sz="54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A8BFBAA-9F8D-65E3-F25A-F9623BAEA208}"/>
              </a:ext>
            </a:extLst>
          </p:cNvPr>
          <p:cNvSpPr txBox="1">
            <a:spLocks/>
          </p:cNvSpPr>
          <p:nvPr/>
        </p:nvSpPr>
        <p:spPr>
          <a:xfrm>
            <a:off x="644769" y="2854570"/>
            <a:ext cx="10902462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vi-VN" sz="6000" b="1" dirty="0">
                <a:solidFill>
                  <a:srgbClr val="FF0000"/>
                </a:solidFill>
                <a:latin typeface="UTM Avo" panose="02040603050506020204" pitchFamily="18" charset="0"/>
              </a:rPr>
              <a:t>Bài 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</a:rPr>
              <a:t>23: 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Đa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dạng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động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vật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có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xương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sống</a:t>
            </a:r>
            <a:endParaRPr lang="en-US" sz="6000" b="1" dirty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</a:rPr>
              <a:t>(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Phần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</a:rPr>
              <a:t> II)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28;p33">
            <a:extLst>
              <a:ext uri="{FF2B5EF4-FFF2-40B4-BE49-F238E27FC236}">
                <a16:creationId xmlns:a16="http://schemas.microsoft.com/office/drawing/2014/main" id="{CF63E27A-3D78-4A4A-B66E-A3CFC5466ABA}"/>
              </a:ext>
            </a:extLst>
          </p:cNvPr>
          <p:cNvSpPr txBox="1">
            <a:spLocks/>
          </p:cNvSpPr>
          <p:nvPr/>
        </p:nvSpPr>
        <p:spPr>
          <a:xfrm>
            <a:off x="706684" y="1621030"/>
            <a:ext cx="5389316" cy="5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trick Hand"/>
              <a:buNone/>
              <a:defRPr sz="10000" b="1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tabLst>
                <a:tab pos="2338388" algn="l"/>
              </a:tabLst>
            </a:pPr>
            <a:r>
              <a:rPr lang="vi-VN" sz="2800">
                <a:solidFill>
                  <a:sysClr val="windowText" lastClr="000000"/>
                </a:solidFill>
                <a:latin typeface="UTM Avo" panose="02040603050506020204" pitchFamily="18" charset="0"/>
              </a:rPr>
              <a:t>5. Lớp Động vật có vú (Thú)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3D08AB-2F37-41A1-BD32-33D806B1D616}"/>
              </a:ext>
            </a:extLst>
          </p:cNvPr>
          <p:cNvSpPr txBox="1"/>
          <p:nvPr/>
        </p:nvSpPr>
        <p:spPr>
          <a:xfrm>
            <a:off x="642196" y="2208630"/>
            <a:ext cx="10831407" cy="3878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UTM Avo" panose="02040603050506020204" pitchFamily="18" charset="0"/>
              </a:rPr>
              <a:t>- </a:t>
            </a:r>
            <a:r>
              <a:rPr lang="en-US" sz="2800" dirty="0" err="1">
                <a:latin typeface="UTM Avo" panose="02040603050506020204" pitchFamily="18" charset="0"/>
              </a:rPr>
              <a:t>Lông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mao</a:t>
            </a:r>
            <a:r>
              <a:rPr lang="en-US" sz="2800" dirty="0">
                <a:latin typeface="UTM Avo" panose="02040603050506020204" pitchFamily="18" charset="0"/>
              </a:rPr>
              <a:t> bao </a:t>
            </a:r>
            <a:r>
              <a:rPr lang="en-US" sz="2800" dirty="0" err="1">
                <a:latin typeface="UTM Avo" panose="02040603050506020204" pitchFamily="18" charset="0"/>
              </a:rPr>
              <a:t>phủ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khắp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cơ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thể</a:t>
            </a:r>
            <a:r>
              <a:rPr lang="en-US" sz="2800" dirty="0">
                <a:latin typeface="UTM Avo" panose="02040603050506020204" pitchFamily="18" charset="0"/>
              </a:rPr>
              <a:t>, </a:t>
            </a:r>
            <a:r>
              <a:rPr lang="en-US" sz="2800" dirty="0" err="1">
                <a:latin typeface="UTM Avo" panose="02040603050506020204" pitchFamily="18" charset="0"/>
              </a:rPr>
              <a:t>có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răng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UTM Avo" panose="02040603050506020204" pitchFamily="18" charset="0"/>
              </a:rPr>
              <a:t>- </a:t>
            </a:r>
            <a:r>
              <a:rPr lang="en-US" sz="2800" dirty="0" err="1">
                <a:latin typeface="UTM Avo" panose="02040603050506020204" pitchFamily="18" charset="0"/>
              </a:rPr>
              <a:t>Sinh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sản</a:t>
            </a:r>
            <a:r>
              <a:rPr lang="en-US" sz="2800" dirty="0">
                <a:latin typeface="UTM Avo" panose="02040603050506020204" pitchFamily="18" charset="0"/>
              </a:rPr>
              <a:t>: </a:t>
            </a:r>
            <a:r>
              <a:rPr lang="en-US" sz="2800" dirty="0" err="1">
                <a:latin typeface="UTM Avo" panose="02040603050506020204" pitchFamily="18" charset="0"/>
              </a:rPr>
              <a:t>đẻ</a:t>
            </a:r>
            <a:r>
              <a:rPr lang="en-US" sz="2800" dirty="0">
                <a:latin typeface="UTM Avo" panose="02040603050506020204" pitchFamily="18" charset="0"/>
              </a:rPr>
              <a:t> con </a:t>
            </a:r>
            <a:r>
              <a:rPr lang="en-US" sz="2800" dirty="0" err="1">
                <a:latin typeface="UTM Avo" panose="02040603050506020204" pitchFamily="18" charset="0"/>
              </a:rPr>
              <a:t>và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nuôi</a:t>
            </a:r>
            <a:r>
              <a:rPr lang="en-US" sz="2800" dirty="0">
                <a:latin typeface="UTM Avo" panose="02040603050506020204" pitchFamily="18" charset="0"/>
              </a:rPr>
              <a:t> con </a:t>
            </a:r>
            <a:r>
              <a:rPr lang="en-US" sz="2800" dirty="0" err="1">
                <a:latin typeface="UTM Avo" panose="02040603050506020204" pitchFamily="18" charset="0"/>
              </a:rPr>
              <a:t>bằng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sữa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mẹ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UTM Avo" panose="02040603050506020204" pitchFamily="18" charset="0"/>
              </a:rPr>
              <a:t>+ </a:t>
            </a:r>
            <a:r>
              <a:rPr lang="en-US" sz="2800" dirty="0" err="1">
                <a:latin typeface="UTM Avo" panose="02040603050506020204" pitchFamily="18" charset="0"/>
              </a:rPr>
              <a:t>Có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loài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đẻ</a:t>
            </a:r>
            <a:r>
              <a:rPr lang="en-US" sz="2800" dirty="0">
                <a:latin typeface="UTM Avo" panose="02040603050506020204" pitchFamily="18" charset="0"/>
              </a:rPr>
              <a:t> con </a:t>
            </a:r>
            <a:r>
              <a:rPr lang="en-US" sz="2800" dirty="0" err="1">
                <a:latin typeface="UTM Avo" panose="02040603050506020204" pitchFamily="18" charset="0"/>
              </a:rPr>
              <a:t>sau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đó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nuôi</a:t>
            </a:r>
            <a:r>
              <a:rPr lang="en-US" sz="2800" dirty="0">
                <a:latin typeface="UTM Avo" panose="02040603050506020204" pitchFamily="18" charset="0"/>
              </a:rPr>
              <a:t> con </a:t>
            </a:r>
            <a:r>
              <a:rPr lang="en-US" sz="2800" dirty="0" err="1">
                <a:latin typeface="UTM Avo" panose="02040603050506020204" pitchFamily="18" charset="0"/>
              </a:rPr>
              <a:t>trong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túi</a:t>
            </a:r>
            <a:r>
              <a:rPr lang="en-US" sz="2800" dirty="0">
                <a:latin typeface="UTM Avo" panose="02040603050506020204" pitchFamily="18" charset="0"/>
              </a:rPr>
              <a:t> da ở </a:t>
            </a:r>
            <a:r>
              <a:rPr lang="en-US" sz="2800" dirty="0" err="1">
                <a:latin typeface="UTM Avo" panose="02040603050506020204" pitchFamily="18" charset="0"/>
              </a:rPr>
              <a:t>bụng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mẹ</a:t>
            </a:r>
            <a:r>
              <a:rPr lang="en-US" sz="2800" dirty="0">
                <a:latin typeface="UTM Avo" panose="02040603050506020204" pitchFamily="18" charset="0"/>
              </a:rPr>
              <a:t>: kangaroo.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UTM Avo" panose="02040603050506020204" pitchFamily="18" charset="0"/>
              </a:rPr>
              <a:t>+ </a:t>
            </a:r>
            <a:r>
              <a:rPr lang="en-US" sz="2800" dirty="0" err="1">
                <a:latin typeface="UTM Avo" panose="02040603050506020204" pitchFamily="18" charset="0"/>
              </a:rPr>
              <a:t>Số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ít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loài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đẻ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trứng</a:t>
            </a:r>
            <a:r>
              <a:rPr lang="en-US" sz="2800" dirty="0">
                <a:latin typeface="UTM Avo" panose="02040603050506020204" pitchFamily="18" charset="0"/>
              </a:rPr>
              <a:t>: </a:t>
            </a:r>
            <a:r>
              <a:rPr lang="en-US" sz="2800" dirty="0" err="1">
                <a:latin typeface="UTM Avo" panose="02040603050506020204" pitchFamily="18" charset="0"/>
              </a:rPr>
              <a:t>thú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mỏ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vịt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UTM Avo" panose="02040603050506020204" pitchFamily="18" charset="0"/>
              </a:rPr>
              <a:t>- </a:t>
            </a:r>
            <a:r>
              <a:rPr lang="en-US" sz="2800" dirty="0" err="1">
                <a:latin typeface="UTM Avo" panose="02040603050506020204" pitchFamily="18" charset="0"/>
              </a:rPr>
              <a:t>Lớp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Thú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rất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đa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dạng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về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số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lượng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loài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và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môi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trường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sống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5570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3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4F3B236-FE8D-4018-9655-68E6ADE7FF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704" y="2121935"/>
            <a:ext cx="5434296" cy="33953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2ECE76-1990-45AB-8B80-BEC0F7B5B5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1688" y="2121935"/>
            <a:ext cx="4990964" cy="339531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60F591F-EADE-42E8-80C2-0F5C8037A9A3}"/>
              </a:ext>
            </a:extLst>
          </p:cNvPr>
          <p:cNvSpPr txBox="1"/>
          <p:nvPr/>
        </p:nvSpPr>
        <p:spPr>
          <a:xfrm>
            <a:off x="896599" y="5679104"/>
            <a:ext cx="4964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 algn="ctr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UTM Avo" panose="02040603050506020204" pitchFamily="18" charset="0"/>
              </a:rPr>
              <a:t>Trứng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của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thú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err="1">
                <a:latin typeface="UTM Avo" panose="02040603050506020204" pitchFamily="18" charset="0"/>
              </a:rPr>
              <a:t>mỏ</a:t>
            </a:r>
            <a:r>
              <a:rPr lang="en-US" sz="2400">
                <a:latin typeface="UTM Avo" panose="02040603050506020204" pitchFamily="18" charset="0"/>
              </a:rPr>
              <a:t> vịt</a:t>
            </a:r>
            <a:r>
              <a:rPr lang="vi-VN" sz="2400">
                <a:latin typeface="UTM Avo" panose="02040603050506020204" pitchFamily="18" charset="0"/>
              </a:rPr>
              <a:t>.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501A16-DA64-47BF-AF11-28C1E67196EC}"/>
              </a:ext>
            </a:extLst>
          </p:cNvPr>
          <p:cNvSpPr txBox="1"/>
          <p:nvPr/>
        </p:nvSpPr>
        <p:spPr>
          <a:xfrm>
            <a:off x="6575836" y="5679104"/>
            <a:ext cx="44026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 algn="ctr">
              <a:buFont typeface="Wingdings" panose="05000000000000000000" pitchFamily="2" charset="2"/>
              <a:buChar char="Ø"/>
            </a:pPr>
            <a:r>
              <a:rPr lang="en-US" sz="2400" dirty="0">
                <a:latin typeface="UTM Avo" panose="02040603050506020204" pitchFamily="18" charset="0"/>
              </a:rPr>
              <a:t>Kangaroo </a:t>
            </a:r>
            <a:r>
              <a:rPr lang="en-US" sz="2400" dirty="0" err="1">
                <a:latin typeface="UTM Avo" panose="02040603050506020204" pitchFamily="18" charset="0"/>
              </a:rPr>
              <a:t>mẹ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nuôi</a:t>
            </a:r>
            <a:r>
              <a:rPr lang="en-US" sz="2400" dirty="0">
                <a:latin typeface="UTM Avo" panose="02040603050506020204" pitchFamily="18" charset="0"/>
              </a:rPr>
              <a:t> con non </a:t>
            </a:r>
            <a:r>
              <a:rPr lang="en-US" sz="2400" err="1">
                <a:latin typeface="UTM Avo" panose="02040603050506020204" pitchFamily="18" charset="0"/>
              </a:rPr>
              <a:t>trong</a:t>
            </a:r>
            <a:r>
              <a:rPr lang="en-US" sz="2400">
                <a:latin typeface="UTM Avo" panose="02040603050506020204" pitchFamily="18" charset="0"/>
              </a:rPr>
              <a:t> túi</a:t>
            </a:r>
            <a:r>
              <a:rPr lang="vi-VN" sz="2400">
                <a:latin typeface="UTM Avo" panose="02040603050506020204" pitchFamily="18" charset="0"/>
              </a:rPr>
              <a:t>.</a:t>
            </a:r>
            <a:endParaRPr lang="en-US" sz="2400" dirty="0"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21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7E1A674-24B3-4F71-A18F-1E62699B9A2C}"/>
              </a:ext>
            </a:extLst>
          </p:cNvPr>
          <p:cNvSpPr txBox="1"/>
          <p:nvPr/>
        </p:nvSpPr>
        <p:spPr>
          <a:xfrm>
            <a:off x="1762888" y="1604241"/>
            <a:ext cx="866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 algn="ctr">
              <a:buFont typeface="Wingdings" panose="05000000000000000000" pitchFamily="2" charset="2"/>
              <a:buChar char="Ø"/>
            </a:pPr>
            <a:r>
              <a:rPr lang="en-US" sz="2400" dirty="0">
                <a:latin typeface="UTM Avo" panose="02040603050506020204" pitchFamily="18" charset="0"/>
              </a:rPr>
              <a:t>Quan </a:t>
            </a:r>
            <a:r>
              <a:rPr lang="en-US" sz="2400" dirty="0" err="1">
                <a:latin typeface="UTM Avo" panose="02040603050506020204" pitchFamily="18" charset="0"/>
              </a:rPr>
              <a:t>sát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mô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tả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đặc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điểm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biết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môi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trường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sống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của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động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vật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trong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hình</a:t>
            </a:r>
            <a:r>
              <a:rPr lang="en-US" sz="2400" dirty="0">
                <a:latin typeface="UTM Avo" panose="02040603050506020204" pitchFamily="18" charset="0"/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BEF60C-43B1-4F04-928A-F38833A34E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4933" y="2435238"/>
            <a:ext cx="6062133" cy="41453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916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756FF26B-C937-41C6-BD1C-2A25ADB839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597965"/>
              </p:ext>
            </p:extLst>
          </p:nvPr>
        </p:nvGraphicFramePr>
        <p:xfrm>
          <a:off x="673569" y="2322081"/>
          <a:ext cx="10844861" cy="4072151"/>
        </p:xfrm>
        <a:graphic>
          <a:graphicData uri="http://schemas.openxmlformats.org/drawingml/2006/table">
            <a:tbl>
              <a:tblPr firstRow="1" bandRow="1"/>
              <a:tblGrid>
                <a:gridCol w="2246489">
                  <a:extLst>
                    <a:ext uri="{9D8B030D-6E8A-4147-A177-3AD203B41FA5}">
                      <a16:colId xmlns:a16="http://schemas.microsoft.com/office/drawing/2014/main" val="949263055"/>
                    </a:ext>
                  </a:extLst>
                </a:gridCol>
                <a:gridCol w="5840119">
                  <a:extLst>
                    <a:ext uri="{9D8B030D-6E8A-4147-A177-3AD203B41FA5}">
                      <a16:colId xmlns:a16="http://schemas.microsoft.com/office/drawing/2014/main" val="1650494497"/>
                    </a:ext>
                  </a:extLst>
                </a:gridCol>
                <a:gridCol w="2758253">
                  <a:extLst>
                    <a:ext uri="{9D8B030D-6E8A-4147-A177-3AD203B41FA5}">
                      <a16:colId xmlns:a16="http://schemas.microsoft.com/office/drawing/2014/main" val="945754317"/>
                    </a:ext>
                  </a:extLst>
                </a:gridCol>
              </a:tblGrid>
              <a:tr h="44965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Tên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động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vật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Đặc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điểm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Môi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trường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sống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1782580"/>
                  </a:ext>
                </a:extLst>
              </a:tr>
              <a:tr h="105246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Cá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heo</a:t>
                      </a:r>
                      <a:endParaRPr lang="en-US" sz="20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buFontTx/>
                        <a:buNone/>
                      </a:pPr>
                      <a:endParaRPr lang="en-US" sz="20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  <a:p>
                      <a:pPr marL="0" indent="0" algn="just">
                        <a:lnSpc>
                          <a:spcPct val="150000"/>
                        </a:lnSpc>
                        <a:buFontTx/>
                        <a:buNone/>
                      </a:pPr>
                      <a:endParaRPr lang="en-US" sz="20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3185696"/>
                  </a:ext>
                </a:extLst>
              </a:tr>
              <a:tr h="257003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Trâu</a:t>
                      </a:r>
                      <a:endParaRPr lang="en-US" sz="20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US" sz="20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n-US" sz="20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n-US" sz="20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n-US" sz="20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n-US" sz="20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364432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7376283-D725-4D98-A812-CEF9861456C7}"/>
              </a:ext>
            </a:extLst>
          </p:cNvPr>
          <p:cNvSpPr txBox="1"/>
          <p:nvPr/>
        </p:nvSpPr>
        <p:spPr>
          <a:xfrm>
            <a:off x="330839" y="1696616"/>
            <a:ext cx="11042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 algn="ctr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UTM Avo" panose="02040603050506020204" pitchFamily="18" charset="0"/>
              </a:rPr>
              <a:t>Đặc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điểm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môi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trường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sống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của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số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diện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err="1">
                <a:latin typeface="UTM Avo" panose="02040603050506020204" pitchFamily="18" charset="0"/>
              </a:rPr>
              <a:t>lớp</a:t>
            </a:r>
            <a:r>
              <a:rPr lang="en-US" sz="2400">
                <a:latin typeface="UTM Avo" panose="02040603050506020204" pitchFamily="18" charset="0"/>
              </a:rPr>
              <a:t> Thú</a:t>
            </a:r>
            <a:r>
              <a:rPr lang="vi-VN" sz="2400">
                <a:latin typeface="UTM Avo" panose="02040603050506020204" pitchFamily="18" charset="0"/>
              </a:rPr>
              <a:t>: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1DBD03-0BD8-4446-A54E-9A5E8BE18C36}"/>
              </a:ext>
            </a:extLst>
          </p:cNvPr>
          <p:cNvSpPr txBox="1"/>
          <p:nvPr/>
        </p:nvSpPr>
        <p:spPr>
          <a:xfrm>
            <a:off x="3063926" y="2793260"/>
            <a:ext cx="62615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- Da </a:t>
            </a:r>
            <a:r>
              <a:rPr lang="en-US" sz="2000" dirty="0" err="1">
                <a:latin typeface="UTM Avo" panose="02040603050506020204" pitchFamily="18" charset="0"/>
              </a:rPr>
              <a:t>trơn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miệng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dài</a:t>
            </a:r>
            <a:r>
              <a:rPr lang="en-US" sz="2000" dirty="0">
                <a:latin typeface="UTM Avo" panose="02040603050506020204" pitchFamily="18" charset="0"/>
              </a:rPr>
              <a:t>, </a:t>
            </a:r>
            <a:r>
              <a:rPr lang="en-US" sz="2000" dirty="0" err="1">
                <a:latin typeface="UTM Avo" panose="02040603050506020204" pitchFamily="18" charset="0"/>
              </a:rPr>
              <a:t>khối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lượng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lớn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latin typeface="UTM Avo" panose="02040603050506020204" pitchFamily="18" charset="0"/>
              </a:rPr>
              <a:t>- Di </a:t>
            </a:r>
            <a:r>
              <a:rPr lang="en-US" sz="2000" dirty="0" err="1">
                <a:latin typeface="UTM Avo" panose="02040603050506020204" pitchFamily="18" charset="0"/>
              </a:rPr>
              <a:t>chuyển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bằng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đuôi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và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vây</a:t>
            </a:r>
            <a:r>
              <a:rPr lang="en-US" sz="2000" dirty="0">
                <a:latin typeface="UTM Avo" panose="02040603050506020204" pitchFamily="18" charset="0"/>
              </a:rPr>
              <a:t>.</a:t>
            </a:r>
          </a:p>
          <a:p>
            <a:endParaRPr lang="en-US" sz="2000" dirty="0"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EF59F5-C028-4EA5-8D3C-D640D3E9C943}"/>
              </a:ext>
            </a:extLst>
          </p:cNvPr>
          <p:cNvSpPr txBox="1"/>
          <p:nvPr/>
        </p:nvSpPr>
        <p:spPr>
          <a:xfrm>
            <a:off x="3063926" y="3891682"/>
            <a:ext cx="5327382" cy="2796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>
                <a:latin typeface="UTM Avo" panose="02040603050506020204" pitchFamily="18" charset="0"/>
              </a:rPr>
              <a:t>- Khối lượng lớn, có sừng và 4 chân, đuôi dài. </a:t>
            </a:r>
          </a:p>
          <a:p>
            <a:pPr algn="just">
              <a:lnSpc>
                <a:spcPct val="150000"/>
              </a:lnSpc>
            </a:pPr>
            <a:r>
              <a:rPr lang="vi-VN" sz="2000" dirty="0">
                <a:latin typeface="UTM Avo" panose="02040603050506020204" pitchFamily="18" charset="0"/>
              </a:rPr>
              <a:t>- Có lớp lông mỏng bao phủ cơ thể.</a:t>
            </a:r>
          </a:p>
          <a:p>
            <a:pPr algn="just">
              <a:lnSpc>
                <a:spcPct val="150000"/>
              </a:lnSpc>
            </a:pPr>
            <a:r>
              <a:rPr lang="vi-VN" sz="2000" dirty="0">
                <a:latin typeface="UTM Avo" panose="02040603050506020204" pitchFamily="18" charset="0"/>
              </a:rPr>
              <a:t>- Ăn các loại thực vật, thuộc loại động vật nhai lại.</a:t>
            </a:r>
          </a:p>
          <a:p>
            <a:pPr algn="just">
              <a:lnSpc>
                <a:spcPct val="150000"/>
              </a:lnSpc>
            </a:pPr>
            <a:endParaRPr lang="vi-VN" sz="2000" dirty="0"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78F506-AE30-49B0-B09D-503BD1921EB9}"/>
              </a:ext>
            </a:extLst>
          </p:cNvPr>
          <p:cNvSpPr txBox="1"/>
          <p:nvPr/>
        </p:nvSpPr>
        <p:spPr>
          <a:xfrm>
            <a:off x="8889563" y="3137234"/>
            <a:ext cx="2483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UTM Avo" panose="02040603050506020204" pitchFamily="18" charset="0"/>
              </a:rPr>
              <a:t>Dưới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nước</a:t>
            </a:r>
            <a:endParaRPr lang="en-US" sz="2000" dirty="0">
              <a:latin typeface="UTM Avo" panose="02040603050506020204" pitchFamily="18" charset="0"/>
            </a:endParaRPr>
          </a:p>
          <a:p>
            <a:endParaRPr lang="en-US" sz="2000" dirty="0">
              <a:latin typeface="UTM Avo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9A4B26-9BEC-4C06-9676-EE577CB06A71}"/>
              </a:ext>
            </a:extLst>
          </p:cNvPr>
          <p:cNvSpPr txBox="1"/>
          <p:nvPr/>
        </p:nvSpPr>
        <p:spPr>
          <a:xfrm>
            <a:off x="9153945" y="4875807"/>
            <a:ext cx="1954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UTM Avo" panose="02040603050506020204" pitchFamily="18" charset="0"/>
              </a:rPr>
              <a:t>Trên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cạn</a:t>
            </a:r>
            <a:endParaRPr lang="en-US" sz="2000" dirty="0">
              <a:latin typeface="UTM Avo" panose="02040603050506020204" pitchFamily="18" charset="0"/>
            </a:endParaRPr>
          </a:p>
          <a:p>
            <a:endParaRPr lang="en-US" sz="2000" dirty="0"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105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756FF26B-C937-41C6-BD1C-2A25ADB839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792158"/>
              </p:ext>
            </p:extLst>
          </p:nvPr>
        </p:nvGraphicFramePr>
        <p:xfrm>
          <a:off x="673569" y="2322081"/>
          <a:ext cx="10844861" cy="4072151"/>
        </p:xfrm>
        <a:graphic>
          <a:graphicData uri="http://schemas.openxmlformats.org/drawingml/2006/table">
            <a:tbl>
              <a:tblPr firstRow="1" bandRow="1"/>
              <a:tblGrid>
                <a:gridCol w="2246489">
                  <a:extLst>
                    <a:ext uri="{9D8B030D-6E8A-4147-A177-3AD203B41FA5}">
                      <a16:colId xmlns:a16="http://schemas.microsoft.com/office/drawing/2014/main" val="949263055"/>
                    </a:ext>
                  </a:extLst>
                </a:gridCol>
                <a:gridCol w="5840119">
                  <a:extLst>
                    <a:ext uri="{9D8B030D-6E8A-4147-A177-3AD203B41FA5}">
                      <a16:colId xmlns:a16="http://schemas.microsoft.com/office/drawing/2014/main" val="1650494497"/>
                    </a:ext>
                  </a:extLst>
                </a:gridCol>
                <a:gridCol w="2758253">
                  <a:extLst>
                    <a:ext uri="{9D8B030D-6E8A-4147-A177-3AD203B41FA5}">
                      <a16:colId xmlns:a16="http://schemas.microsoft.com/office/drawing/2014/main" val="945754317"/>
                    </a:ext>
                  </a:extLst>
                </a:gridCol>
              </a:tblGrid>
              <a:tr h="44965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Tên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động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vật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Đặc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điểm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Môi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trường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UTM Avo" panose="02040603050506020204" pitchFamily="18" charset="0"/>
                        </a:rPr>
                        <a:t>sống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1782580"/>
                  </a:ext>
                </a:extLst>
              </a:tr>
              <a:tr h="1052464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Khỉ</a:t>
                      </a:r>
                      <a:endParaRPr lang="en-US" sz="2000" dirty="0">
                        <a:solidFill>
                          <a:srgbClr val="000000"/>
                        </a:solidFill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buFontTx/>
                        <a:buNone/>
                      </a:pPr>
                      <a:endParaRPr lang="en-US" sz="2000" dirty="0">
                        <a:solidFill>
                          <a:srgbClr val="003849"/>
                        </a:solidFill>
                        <a:latin typeface="UTM Avo" panose="02040603050506020204" pitchFamily="18" charset="0"/>
                      </a:endParaRPr>
                    </a:p>
                    <a:p>
                      <a:pPr marL="0" indent="0" algn="just">
                        <a:lnSpc>
                          <a:spcPct val="150000"/>
                        </a:lnSpc>
                        <a:buFontTx/>
                        <a:buNone/>
                      </a:pPr>
                      <a:endParaRPr lang="en-US" sz="2000" dirty="0">
                        <a:solidFill>
                          <a:srgbClr val="003849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003849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3185696"/>
                  </a:ext>
                </a:extLst>
              </a:tr>
              <a:tr h="2570036">
                <a:tc>
                  <a:txBody>
                    <a:bodyPr/>
                    <a:lstStyle/>
                    <a:p>
                      <a:pPr algn="ctr"/>
                      <a:r>
                        <a:rPr lang="vi-VN" sz="2000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Dơi</a:t>
                      </a:r>
                      <a:endParaRPr lang="en-US" sz="2000" dirty="0">
                        <a:solidFill>
                          <a:srgbClr val="000000"/>
                        </a:solidFill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US" sz="2000" dirty="0">
                        <a:solidFill>
                          <a:srgbClr val="003849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n-US" sz="2000" dirty="0">
                        <a:solidFill>
                          <a:srgbClr val="003849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n-US" sz="2000" dirty="0">
                        <a:solidFill>
                          <a:srgbClr val="003849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n-US" sz="2000" dirty="0">
                        <a:solidFill>
                          <a:srgbClr val="003849"/>
                        </a:solidFill>
                        <a:latin typeface="UTM Avo" panose="02040603050506020204" pitchFamily="18" charset="0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endParaRPr lang="en-US" sz="2000" dirty="0">
                        <a:solidFill>
                          <a:srgbClr val="003849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solidFill>
                          <a:srgbClr val="003849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364432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7376283-D725-4D98-A812-CEF9861456C7}"/>
              </a:ext>
            </a:extLst>
          </p:cNvPr>
          <p:cNvSpPr txBox="1"/>
          <p:nvPr/>
        </p:nvSpPr>
        <p:spPr>
          <a:xfrm>
            <a:off x="330839" y="1696616"/>
            <a:ext cx="11042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 algn="ctr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UTM Avo" panose="02040603050506020204" pitchFamily="18" charset="0"/>
              </a:rPr>
              <a:t>Đặc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điểm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môi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trường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sống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của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số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diện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err="1">
                <a:latin typeface="UTM Avo" panose="02040603050506020204" pitchFamily="18" charset="0"/>
              </a:rPr>
              <a:t>lớp</a:t>
            </a:r>
            <a:r>
              <a:rPr lang="en-US" sz="2400">
                <a:latin typeface="UTM Avo" panose="02040603050506020204" pitchFamily="18" charset="0"/>
              </a:rPr>
              <a:t> Thú</a:t>
            </a:r>
            <a:r>
              <a:rPr lang="vi-VN" sz="2400">
                <a:latin typeface="UTM Avo" panose="02040603050506020204" pitchFamily="18" charset="0"/>
              </a:rPr>
              <a:t>: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1DBD03-0BD8-4446-A54E-9A5E8BE18C36}"/>
              </a:ext>
            </a:extLst>
          </p:cNvPr>
          <p:cNvSpPr txBox="1"/>
          <p:nvPr/>
        </p:nvSpPr>
        <p:spPr>
          <a:xfrm>
            <a:off x="3063927" y="2793260"/>
            <a:ext cx="5151160" cy="141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>
                <a:latin typeface="UTM Avo" panose="02040603050506020204" pitchFamily="18" charset="0"/>
              </a:rPr>
              <a:t>- Cấu tạo cơ thể gần giống với con người và có đuôi.</a:t>
            </a:r>
          </a:p>
          <a:p>
            <a:pPr algn="just">
              <a:lnSpc>
                <a:spcPct val="150000"/>
              </a:lnSpc>
            </a:pPr>
            <a:endParaRPr lang="vi-VN" sz="2000" dirty="0"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EF59F5-C028-4EA5-8D3C-D640D3E9C943}"/>
              </a:ext>
            </a:extLst>
          </p:cNvPr>
          <p:cNvSpPr txBox="1"/>
          <p:nvPr/>
        </p:nvSpPr>
        <p:spPr>
          <a:xfrm>
            <a:off x="3063927" y="4078641"/>
            <a:ext cx="5327382" cy="1873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>
                <a:latin typeface="UTM Avo" panose="02040603050506020204" pitchFamily="18" charset="0"/>
              </a:rPr>
              <a:t>- Kích thước nhỏ, chi trước biến đổi thành cánh, có một ngón rất dài.</a:t>
            </a:r>
          </a:p>
          <a:p>
            <a:pPr algn="just">
              <a:lnSpc>
                <a:spcPct val="150000"/>
              </a:lnSpc>
            </a:pPr>
            <a:r>
              <a:rPr lang="vi-VN" sz="2000" dirty="0">
                <a:latin typeface="UTM Avo" panose="02040603050506020204" pitchFamily="18" charset="0"/>
              </a:rPr>
              <a:t>- Màng da mỏng, không lông, nối chi trước với chi sau và với đuôi, cơ ngực lớn.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78F506-AE30-49B0-B09D-503BD1921EB9}"/>
              </a:ext>
            </a:extLst>
          </p:cNvPr>
          <p:cNvSpPr txBox="1"/>
          <p:nvPr/>
        </p:nvSpPr>
        <p:spPr>
          <a:xfrm>
            <a:off x="8889563" y="3137234"/>
            <a:ext cx="2483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latin typeface="UTM Avo" panose="02040603050506020204" pitchFamily="18" charset="0"/>
              </a:rPr>
              <a:t>Trên cạn</a:t>
            </a:r>
          </a:p>
          <a:p>
            <a:pPr algn="ctr"/>
            <a:endParaRPr lang="en-US" sz="2000" dirty="0" err="1">
              <a:latin typeface="UTM Avo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9A4B26-9BEC-4C06-9676-EE577CB06A71}"/>
              </a:ext>
            </a:extLst>
          </p:cNvPr>
          <p:cNvSpPr txBox="1"/>
          <p:nvPr/>
        </p:nvSpPr>
        <p:spPr>
          <a:xfrm>
            <a:off x="9153945" y="4875807"/>
            <a:ext cx="19547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latin typeface="UTM Avo" panose="02040603050506020204" pitchFamily="18" charset="0"/>
              </a:rPr>
              <a:t>Trên</a:t>
            </a:r>
            <a:r>
              <a:rPr lang="en-US" sz="2000" dirty="0">
                <a:latin typeface="UTM Avo" panose="02040603050506020204" pitchFamily="18" charset="0"/>
              </a:rPr>
              <a:t> </a:t>
            </a:r>
            <a:r>
              <a:rPr lang="en-US" sz="2000" dirty="0" err="1">
                <a:latin typeface="UTM Avo" panose="02040603050506020204" pitchFamily="18" charset="0"/>
              </a:rPr>
              <a:t>cạn</a:t>
            </a:r>
            <a:endParaRPr lang="en-US" sz="2000" dirty="0">
              <a:latin typeface="UTM Avo" panose="02040603050506020204" pitchFamily="18" charset="0"/>
            </a:endParaRPr>
          </a:p>
          <a:p>
            <a:endParaRPr lang="en-US" sz="2000" dirty="0"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49946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1A35DAF-484D-4D74-A4F7-3FCC19D48615}"/>
              </a:ext>
            </a:extLst>
          </p:cNvPr>
          <p:cNvSpPr txBox="1"/>
          <p:nvPr/>
        </p:nvSpPr>
        <p:spPr>
          <a:xfrm>
            <a:off x="620141" y="2105148"/>
            <a:ext cx="10823476" cy="1121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- </a:t>
            </a:r>
            <a:r>
              <a:rPr lang="en-US" sz="2400" dirty="0" err="1">
                <a:latin typeface="UTM Avo" panose="02040603050506020204" pitchFamily="18" charset="0"/>
              </a:rPr>
              <a:t>Cung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cấp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thực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phẩm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sức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kéo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cho</a:t>
            </a:r>
            <a:r>
              <a:rPr lang="en-US" sz="2400" dirty="0">
                <a:latin typeface="UTM Avo" panose="02040603050506020204" pitchFamily="18" charset="0"/>
              </a:rPr>
              <a:t> con </a:t>
            </a:r>
            <a:r>
              <a:rPr lang="en-US" sz="2400" dirty="0" err="1">
                <a:latin typeface="UTM Avo" panose="02040603050506020204" pitchFamily="18" charset="0"/>
              </a:rPr>
              <a:t>người</a:t>
            </a:r>
            <a:r>
              <a:rPr lang="en-US" sz="2400" dirty="0">
                <a:latin typeface="UTM Avo" panose="02040603050506020204" pitchFamily="18" charset="0"/>
              </a:rPr>
              <a:t>: </a:t>
            </a:r>
            <a:r>
              <a:rPr lang="en-US" sz="2400" dirty="0" err="1">
                <a:latin typeface="UTM Avo" panose="02040603050506020204" pitchFamily="18" charset="0"/>
              </a:rPr>
              <a:t>trâu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bò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lợn</a:t>
            </a:r>
            <a:r>
              <a:rPr lang="en-US" sz="2400" dirty="0">
                <a:latin typeface="UTM Avo" panose="02040603050506020204" pitchFamily="18" charset="0"/>
              </a:rPr>
              <a:t>,…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- </a:t>
            </a:r>
            <a:r>
              <a:rPr lang="en-US" sz="2400" dirty="0" err="1">
                <a:latin typeface="UTM Avo" panose="02040603050506020204" pitchFamily="18" charset="0"/>
              </a:rPr>
              <a:t>Làm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vật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nuôi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vật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thí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nghiệm</a:t>
            </a:r>
            <a:r>
              <a:rPr lang="en-US" sz="2400" dirty="0">
                <a:latin typeface="UTM Avo" panose="02040603050506020204" pitchFamily="18" charset="0"/>
              </a:rPr>
              <a:t>: </a:t>
            </a:r>
            <a:r>
              <a:rPr lang="en-US" sz="2400" dirty="0" err="1">
                <a:latin typeface="UTM Avo" panose="02040603050506020204" pitchFamily="18" charset="0"/>
              </a:rPr>
              <a:t>chó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mèo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chuột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bạch</a:t>
            </a:r>
            <a:r>
              <a:rPr lang="en-US" sz="2400" dirty="0">
                <a:latin typeface="UTM Avo" panose="02040603050506020204" pitchFamily="18" charset="0"/>
              </a:rPr>
              <a:t>,…</a:t>
            </a: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CCF9A291-DDDD-463C-A30D-3AA2CFF3F4F3}"/>
              </a:ext>
            </a:extLst>
          </p:cNvPr>
          <p:cNvSpPr/>
          <p:nvPr/>
        </p:nvSpPr>
        <p:spPr>
          <a:xfrm>
            <a:off x="3732" y="1688349"/>
            <a:ext cx="2401217" cy="479251"/>
          </a:xfrm>
          <a:prstGeom prst="homePlate">
            <a:avLst/>
          </a:prstGeom>
          <a:solidFill>
            <a:srgbClr val="003849"/>
          </a:solidFill>
          <a:ln w="28575"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Vai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trò</a:t>
            </a:r>
            <a:endParaRPr lang="en-US" sz="2400" b="1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AB47A6-4376-4018-AE8F-481B896ECD90}"/>
              </a:ext>
            </a:extLst>
          </p:cNvPr>
          <p:cNvSpPr txBox="1"/>
          <p:nvPr/>
        </p:nvSpPr>
        <p:spPr>
          <a:xfrm>
            <a:off x="620141" y="3226994"/>
            <a:ext cx="10156535" cy="1675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- </a:t>
            </a:r>
            <a:r>
              <a:rPr lang="en-US" sz="2400" dirty="0" err="1">
                <a:latin typeface="UTM Avo" panose="02040603050506020204" pitchFamily="18" charset="0"/>
              </a:rPr>
              <a:t>Tiêu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diệt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loài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gặm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nhấm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nông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lâm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nghiệp</a:t>
            </a:r>
            <a:r>
              <a:rPr lang="en-US" sz="2400" dirty="0">
                <a:latin typeface="UTM Avo" panose="02040603050506020204" pitchFamily="18" charset="0"/>
              </a:rPr>
              <a:t>: </a:t>
            </a:r>
            <a:r>
              <a:rPr lang="en-US" sz="2400" dirty="0" err="1">
                <a:latin typeface="UTM Avo" panose="02040603050506020204" pitchFamily="18" charset="0"/>
              </a:rPr>
              <a:t>chồn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mèo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rừng</a:t>
            </a:r>
            <a:r>
              <a:rPr lang="en-US" sz="2400" dirty="0">
                <a:latin typeface="UTM Avo" panose="02040603050506020204" pitchFamily="18" charset="0"/>
              </a:rPr>
              <a:t>,…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- </a:t>
            </a:r>
            <a:r>
              <a:rPr lang="en-US" sz="2400" dirty="0" err="1">
                <a:latin typeface="UTM Avo" panose="02040603050506020204" pitchFamily="18" charset="0"/>
              </a:rPr>
              <a:t>Cung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cấp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nguyên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liệu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ngành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công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nghiệp</a:t>
            </a:r>
            <a:r>
              <a:rPr lang="en-US" sz="2400" dirty="0">
                <a:latin typeface="UTM Avo" panose="02040603050506020204" pitchFamily="18" charset="0"/>
              </a:rPr>
              <a:t>: </a:t>
            </a:r>
            <a:r>
              <a:rPr lang="en-US" sz="2400" dirty="0" err="1">
                <a:latin typeface="UTM Avo" panose="02040603050506020204" pitchFamily="18" charset="0"/>
              </a:rPr>
              <a:t>cừu</a:t>
            </a:r>
            <a:r>
              <a:rPr lang="en-US" sz="2400" dirty="0">
                <a:latin typeface="UTM Avo" panose="02040603050506020204" pitchFamily="18" charset="0"/>
              </a:rPr>
              <a:t>,…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AF21A6-0252-4C1A-A895-BBFEDD038775}"/>
              </a:ext>
            </a:extLst>
          </p:cNvPr>
          <p:cNvSpPr txBox="1"/>
          <p:nvPr/>
        </p:nvSpPr>
        <p:spPr>
          <a:xfrm>
            <a:off x="620141" y="5683278"/>
            <a:ext cx="10252480" cy="567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- </a:t>
            </a: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số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truyền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bệnh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cho</a:t>
            </a:r>
            <a:r>
              <a:rPr lang="en-US" sz="2400" dirty="0">
                <a:latin typeface="UTM Avo" panose="02040603050506020204" pitchFamily="18" charset="0"/>
              </a:rPr>
              <a:t> con </a:t>
            </a:r>
            <a:r>
              <a:rPr lang="en-US" sz="2400" dirty="0" err="1">
                <a:latin typeface="UTM Avo" panose="02040603050506020204" pitchFamily="18" charset="0"/>
              </a:rPr>
              <a:t>người</a:t>
            </a:r>
            <a:r>
              <a:rPr lang="en-US" sz="2400" dirty="0">
                <a:latin typeface="UTM Avo" panose="02040603050506020204" pitchFamily="18" charset="0"/>
              </a:rPr>
              <a:t>: </a:t>
            </a:r>
            <a:r>
              <a:rPr lang="en-US" sz="2400" dirty="0" err="1">
                <a:latin typeface="UTM Avo" panose="02040603050506020204" pitchFamily="18" charset="0"/>
              </a:rPr>
              <a:t>chuột</a:t>
            </a:r>
            <a:r>
              <a:rPr lang="en-US" sz="2400">
                <a:latin typeface="UTM Avo" panose="02040603050506020204" pitchFamily="18" charset="0"/>
              </a:rPr>
              <a:t>, </a:t>
            </a:r>
            <a:r>
              <a:rPr lang="vi-VN" sz="2400" dirty="0">
                <a:latin typeface="UTM Avo" panose="02040603050506020204" pitchFamily="18" charset="0"/>
              </a:rPr>
              <a:t>d</a:t>
            </a:r>
            <a:r>
              <a:rPr lang="en-US" sz="2400">
                <a:latin typeface="UTM Avo" panose="02040603050506020204" pitchFamily="18" charset="0"/>
              </a:rPr>
              <a:t>ơi</a:t>
            </a:r>
            <a:r>
              <a:rPr lang="en-US" sz="2400" dirty="0">
                <a:latin typeface="UTM Avo" panose="02040603050506020204" pitchFamily="18" charset="0"/>
              </a:rPr>
              <a:t>,…</a:t>
            </a: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40C2ED30-AE1E-42D2-B548-1D6747605F49}"/>
              </a:ext>
            </a:extLst>
          </p:cNvPr>
          <p:cNvSpPr/>
          <p:nvPr/>
        </p:nvSpPr>
        <p:spPr>
          <a:xfrm>
            <a:off x="-14514" y="5116943"/>
            <a:ext cx="2401217" cy="479251"/>
          </a:xfrm>
          <a:prstGeom prst="homePlate">
            <a:avLst/>
          </a:prstGeom>
          <a:solidFill>
            <a:srgbClr val="003849"/>
          </a:solidFill>
          <a:ln w="28575"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Tác</a:t>
            </a:r>
            <a:r>
              <a:rPr lang="en-US" sz="24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hại</a:t>
            </a:r>
            <a:endParaRPr lang="en-US" sz="2400" b="1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1880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5"/>
            <a:extLst>
              <a:ext uri="{FF2B5EF4-FFF2-40B4-BE49-F238E27FC236}">
                <a16:creationId xmlns:a16="http://schemas.microsoft.com/office/drawing/2014/main" id="{1D96ED5E-E3B5-4720-850F-490512DFF8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1083" y="3015453"/>
            <a:ext cx="3189835" cy="176477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94E090F-EDDF-448C-A50B-D8772DBBE106}"/>
              </a:ext>
            </a:extLst>
          </p:cNvPr>
          <p:cNvSpPr txBox="1"/>
          <p:nvPr/>
        </p:nvSpPr>
        <p:spPr>
          <a:xfrm>
            <a:off x="1524000" y="1714571"/>
            <a:ext cx="9144000" cy="1121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latin typeface="UTM Avo" panose="02040603050506020204" pitchFamily="18" charset="0"/>
              </a:rPr>
              <a:t>Câu</a:t>
            </a:r>
            <a:r>
              <a:rPr lang="en-US" sz="2400" b="1" dirty="0">
                <a:latin typeface="UTM Avo" panose="02040603050506020204" pitchFamily="18" charset="0"/>
              </a:rPr>
              <a:t> 1.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sao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heo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voi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đều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sống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dưới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nước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đều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gọi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nhưng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chúng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thuộc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lớp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động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vật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vú</a:t>
            </a:r>
            <a:r>
              <a:rPr lang="en-US" sz="2400" dirty="0">
                <a:latin typeface="UTM Avo" panose="02040603050506020204" pitchFamily="18" charset="0"/>
              </a:rPr>
              <a:t>? 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6F59B8CB-A601-4522-AB3A-CE48C1E229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00323" y="3297916"/>
            <a:ext cx="2261601" cy="3584670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88C916AD-B4F7-4F63-A5D3-D96DC5985D2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043232" y="4021583"/>
            <a:ext cx="3322635" cy="2442136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074A7D86-A63C-4CE7-9EA3-9AF6BD6011E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6267450" y="4252330"/>
            <a:ext cx="5405947" cy="16758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220705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3486EE6-06D3-4790-A272-BF7866998776}"/>
              </a:ext>
            </a:extLst>
          </p:cNvPr>
          <p:cNvSpPr txBox="1"/>
          <p:nvPr/>
        </p:nvSpPr>
        <p:spPr>
          <a:xfrm>
            <a:off x="740229" y="1732029"/>
            <a:ext cx="9413421" cy="3393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33" dirty="0">
                <a:latin typeface="UTM Avo" panose="02040603050506020204" pitchFamily="18" charset="0"/>
              </a:rPr>
              <a:t>- </a:t>
            </a:r>
            <a:r>
              <a:rPr lang="en-US" sz="2933" dirty="0" err="1">
                <a:latin typeface="UTM Avo" panose="02040603050506020204" pitchFamily="18" charset="0"/>
              </a:rPr>
              <a:t>Vì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cá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heo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và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cá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voi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mang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các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đặc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điểm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của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lớp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động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vật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có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vú</a:t>
            </a:r>
            <a:r>
              <a:rPr lang="en-US" sz="2933" dirty="0">
                <a:latin typeface="UTM Avo" panose="02040603050506020204" pitchFamily="18" charset="0"/>
              </a:rPr>
              <a:t>: </a:t>
            </a:r>
          </a:p>
          <a:p>
            <a:pPr algn="just">
              <a:lnSpc>
                <a:spcPct val="150000"/>
              </a:lnSpc>
            </a:pPr>
            <a:r>
              <a:rPr lang="en-US" sz="2933" dirty="0">
                <a:latin typeface="UTM Avo" panose="02040603050506020204" pitchFamily="18" charset="0"/>
              </a:rPr>
              <a:t>+ </a:t>
            </a:r>
            <a:r>
              <a:rPr lang="en-US" sz="2933" dirty="0" err="1">
                <a:latin typeface="UTM Avo" panose="02040603050506020204" pitchFamily="18" charset="0"/>
              </a:rPr>
              <a:t>Hô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hấp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bằng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phổi</a:t>
            </a:r>
            <a:r>
              <a:rPr lang="en-US" sz="2933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933" dirty="0">
                <a:latin typeface="UTM Avo" panose="02040603050506020204" pitchFamily="18" charset="0"/>
              </a:rPr>
              <a:t>+ </a:t>
            </a:r>
            <a:r>
              <a:rPr lang="en-US" sz="2933" dirty="0" err="1">
                <a:latin typeface="UTM Avo" panose="02040603050506020204" pitchFamily="18" charset="0"/>
              </a:rPr>
              <a:t>Đẻ</a:t>
            </a:r>
            <a:r>
              <a:rPr lang="en-US" sz="2933" dirty="0">
                <a:latin typeface="UTM Avo" panose="02040603050506020204" pitchFamily="18" charset="0"/>
              </a:rPr>
              <a:t> con </a:t>
            </a:r>
            <a:r>
              <a:rPr lang="en-US" sz="2933" dirty="0" err="1">
                <a:latin typeface="UTM Avo" panose="02040603050506020204" pitchFamily="18" charset="0"/>
              </a:rPr>
              <a:t>và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nuôi</a:t>
            </a:r>
            <a:r>
              <a:rPr lang="en-US" sz="2933" dirty="0">
                <a:latin typeface="UTM Avo" panose="02040603050506020204" pitchFamily="18" charset="0"/>
              </a:rPr>
              <a:t> con </a:t>
            </a:r>
            <a:r>
              <a:rPr lang="en-US" sz="2933" dirty="0" err="1">
                <a:latin typeface="UTM Avo" panose="02040603050506020204" pitchFamily="18" charset="0"/>
              </a:rPr>
              <a:t>bằng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sữa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mẹ</a:t>
            </a:r>
            <a:r>
              <a:rPr lang="en-US" sz="2933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933" dirty="0">
                <a:latin typeface="UTM Avo" panose="02040603050506020204" pitchFamily="18" charset="0"/>
              </a:rPr>
              <a:t>+ </a:t>
            </a:r>
            <a:r>
              <a:rPr lang="en-US" sz="2933" dirty="0" err="1">
                <a:latin typeface="UTM Avo" panose="02040603050506020204" pitchFamily="18" charset="0"/>
              </a:rPr>
              <a:t>Có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lông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mao</a:t>
            </a:r>
            <a:r>
              <a:rPr lang="en-US" sz="2933" dirty="0">
                <a:latin typeface="UTM Avo" panose="02040603050506020204" pitchFamily="18" charset="0"/>
              </a:rPr>
              <a:t> (</a:t>
            </a:r>
            <a:r>
              <a:rPr lang="en-US" sz="2933" dirty="0" err="1">
                <a:latin typeface="UTM Avo" panose="02040603050506020204" pitchFamily="18" charset="0"/>
              </a:rPr>
              <a:t>rất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ít</a:t>
            </a:r>
            <a:r>
              <a:rPr lang="en-US" sz="2933" dirty="0">
                <a:latin typeface="UTM Avo" panose="02040603050506020204" pitchFamily="18" charset="0"/>
              </a:rPr>
              <a:t>).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5EE00E73-8D08-43A5-ACEB-960B8C3999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244115" y="3486865"/>
            <a:ext cx="3491190" cy="304509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31682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94E090F-EDDF-448C-A50B-D8772DBBE106}"/>
              </a:ext>
            </a:extLst>
          </p:cNvPr>
          <p:cNvSpPr txBox="1"/>
          <p:nvPr/>
        </p:nvSpPr>
        <p:spPr>
          <a:xfrm>
            <a:off x="498356" y="2234028"/>
            <a:ext cx="4457700" cy="3878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latin typeface="UTM Avo" panose="02040603050506020204" pitchFamily="18" charset="0"/>
              </a:rPr>
              <a:t>Câu</a:t>
            </a:r>
            <a:r>
              <a:rPr lang="en-US" sz="2800" b="1" dirty="0">
                <a:latin typeface="UTM Avo" panose="02040603050506020204" pitchFamily="18" charset="0"/>
              </a:rPr>
              <a:t> 2: </a:t>
            </a:r>
            <a:r>
              <a:rPr lang="en-US" sz="2800" dirty="0" err="1">
                <a:latin typeface="UTM Avo" panose="02040603050506020204" pitchFamily="18" charset="0"/>
              </a:rPr>
              <a:t>Nêu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đặc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điểm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của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các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loài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động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vật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có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vú</a:t>
            </a:r>
            <a:r>
              <a:rPr lang="en-US" sz="2800" dirty="0">
                <a:latin typeface="UTM Avo" panose="02040603050506020204" pitchFamily="18" charset="0"/>
              </a:rPr>
              <a:t> ở </a:t>
            </a:r>
            <a:r>
              <a:rPr lang="en-US" sz="2800" dirty="0" err="1">
                <a:latin typeface="UTM Avo" panose="02040603050506020204" pitchFamily="18" charset="0"/>
              </a:rPr>
              <a:t>Bắc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Cực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để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thích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nghi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với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điều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kiện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khí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hậu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lạnh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giá</a:t>
            </a:r>
            <a:r>
              <a:rPr lang="en-US" sz="2800" dirty="0">
                <a:latin typeface="UTM Avo" panose="02040603050506020204" pitchFamily="18" charset="0"/>
              </a:rPr>
              <a:t>, </a:t>
            </a:r>
            <a:r>
              <a:rPr lang="en-US" sz="2800" dirty="0" err="1">
                <a:latin typeface="UTM Avo" panose="02040603050506020204" pitchFamily="18" charset="0"/>
              </a:rPr>
              <a:t>có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khi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xuống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đến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âm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độ</a:t>
            </a:r>
            <a:r>
              <a:rPr lang="en-US" sz="2800" dirty="0">
                <a:latin typeface="UTM Avo" panose="02040603050506020204" pitchFamily="18" charset="0"/>
              </a:rPr>
              <a:t>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559EC2-2D0A-46B2-B2E3-EA864ACA01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6060" y="1638301"/>
            <a:ext cx="3526276" cy="26447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A917D7-FB82-432B-9D65-D3ECA6257C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2336" y="1638300"/>
            <a:ext cx="3526279" cy="26447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CCD5CAC-C0FA-4CC6-A1AB-9BC6BB0A5E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6060" y="4283009"/>
            <a:ext cx="3526277" cy="24067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C8AA368-08FD-4967-8104-7D0CFE4220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82335" y="4283009"/>
            <a:ext cx="3526276" cy="240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98661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5"/>
            <a:extLst>
              <a:ext uri="{FF2B5EF4-FFF2-40B4-BE49-F238E27FC236}">
                <a16:creationId xmlns:a16="http://schemas.microsoft.com/office/drawing/2014/main" id="{31330C7F-945B-45ED-A6BC-A6412057A0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1083" y="3015453"/>
            <a:ext cx="3189835" cy="176477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>
            <a:extLst>
              <a:ext uri="{FF2B5EF4-FFF2-40B4-BE49-F238E27FC236}">
                <a16:creationId xmlns:a16="http://schemas.microsoft.com/office/drawing/2014/main" id="{13A40147-E784-4652-960B-3EAEDF417E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200000">
            <a:off x="4184424" y="-584074"/>
            <a:ext cx="4404550" cy="879028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1E1F0D8-C9E1-40BB-9C72-ED5538598E2C}"/>
              </a:ext>
            </a:extLst>
          </p:cNvPr>
          <p:cNvSpPr txBox="1"/>
          <p:nvPr/>
        </p:nvSpPr>
        <p:spPr>
          <a:xfrm>
            <a:off x="2570859" y="2808138"/>
            <a:ext cx="7050281" cy="2704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33" dirty="0">
                <a:latin typeface="UTM Avo" panose="02040603050506020204" pitchFamily="18" charset="0"/>
              </a:rPr>
              <a:t>- </a:t>
            </a:r>
            <a:r>
              <a:rPr lang="en-US" sz="2933" dirty="0" err="1">
                <a:latin typeface="UTM Avo" panose="02040603050506020204" pitchFamily="18" charset="0"/>
              </a:rPr>
              <a:t>Có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bộ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lông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và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lớp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mỡ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dưới</a:t>
            </a:r>
            <a:r>
              <a:rPr lang="en-US" sz="2933" dirty="0">
                <a:latin typeface="UTM Avo" panose="02040603050506020204" pitchFamily="18" charset="0"/>
              </a:rPr>
              <a:t> da </a:t>
            </a:r>
            <a:r>
              <a:rPr lang="en-US" sz="2933" dirty="0" err="1">
                <a:latin typeface="UTM Avo" panose="02040603050506020204" pitchFamily="18" charset="0"/>
              </a:rPr>
              <a:t>dày</a:t>
            </a:r>
            <a:r>
              <a:rPr lang="en-US" sz="2933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933" dirty="0">
                <a:latin typeface="UTM Avo" panose="02040603050506020204" pitchFamily="18" charset="0"/>
              </a:rPr>
              <a:t>=&gt; </a:t>
            </a:r>
            <a:r>
              <a:rPr lang="en-US" sz="2933" dirty="0" err="1">
                <a:latin typeface="UTM Avo" panose="02040603050506020204" pitchFamily="18" charset="0"/>
              </a:rPr>
              <a:t>Giữ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nhiệt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cho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cơ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thể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và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dự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trữ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năng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lượng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chống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rét</a:t>
            </a:r>
            <a:r>
              <a:rPr lang="en-US" sz="2933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933" dirty="0">
                <a:latin typeface="UTM Avo" panose="02040603050506020204" pitchFamily="18" charset="0"/>
              </a:rPr>
              <a:t>- </a:t>
            </a:r>
            <a:r>
              <a:rPr lang="en-US" sz="2933" dirty="0" err="1">
                <a:latin typeface="UTM Avo" panose="02040603050506020204" pitchFamily="18" charset="0"/>
              </a:rPr>
              <a:t>Tập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tính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ngủ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đông</a:t>
            </a:r>
            <a:r>
              <a:rPr lang="en-US" sz="2933" dirty="0">
                <a:latin typeface="UTM Avo" panose="02040603050506020204" pitchFamily="18" charset="0"/>
              </a:rPr>
              <a:t>, di </a:t>
            </a:r>
            <a:r>
              <a:rPr lang="en-US" sz="2933" dirty="0" err="1">
                <a:latin typeface="UTM Avo" panose="02040603050506020204" pitchFamily="18" charset="0"/>
              </a:rPr>
              <a:t>cư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tránh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rét</a:t>
            </a:r>
            <a:r>
              <a:rPr lang="en-US" sz="2933" dirty="0"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7B5D1ACF-AEB4-4818-AE8A-6695682B188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9621140" y="3452603"/>
            <a:ext cx="2127076" cy="2893981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CD8AB948-CCE5-4E7C-9668-4FBAAF3911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414128" y="5128451"/>
            <a:ext cx="2248867" cy="13329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96739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3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56;p29">
            <a:extLst>
              <a:ext uri="{FF2B5EF4-FFF2-40B4-BE49-F238E27FC236}">
                <a16:creationId xmlns:a16="http://schemas.microsoft.com/office/drawing/2014/main" id="{80BAFDF1-4E5F-4E08-AF28-013A46FE05A6}"/>
              </a:ext>
            </a:extLst>
          </p:cNvPr>
          <p:cNvSpPr/>
          <p:nvPr/>
        </p:nvSpPr>
        <p:spPr>
          <a:xfrm>
            <a:off x="2124396" y="1832808"/>
            <a:ext cx="7943207" cy="3901963"/>
          </a:xfrm>
          <a:prstGeom prst="roundRect">
            <a:avLst>
              <a:gd name="adj" fmla="val 244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89">
              <a:latin typeface="UTM Avo" panose="02040603050506020204" pitchFamily="18" charset="0"/>
            </a:endParaRPr>
          </a:p>
        </p:txBody>
      </p:sp>
      <p:grpSp>
        <p:nvGrpSpPr>
          <p:cNvPr id="7" name="Google Shape;362;p29">
            <a:extLst>
              <a:ext uri="{FF2B5EF4-FFF2-40B4-BE49-F238E27FC236}">
                <a16:creationId xmlns:a16="http://schemas.microsoft.com/office/drawing/2014/main" id="{942AF073-E581-4EF4-9CA3-C0BA3351A857}"/>
              </a:ext>
            </a:extLst>
          </p:cNvPr>
          <p:cNvGrpSpPr/>
          <p:nvPr/>
        </p:nvGrpSpPr>
        <p:grpSpPr>
          <a:xfrm>
            <a:off x="1434869" y="1839579"/>
            <a:ext cx="1460602" cy="1068078"/>
            <a:chOff x="3348925" y="3556225"/>
            <a:chExt cx="776300" cy="567650"/>
          </a:xfrm>
        </p:grpSpPr>
        <p:sp>
          <p:nvSpPr>
            <p:cNvPr id="8" name="Google Shape;363;p29">
              <a:extLst>
                <a:ext uri="{FF2B5EF4-FFF2-40B4-BE49-F238E27FC236}">
                  <a16:creationId xmlns:a16="http://schemas.microsoft.com/office/drawing/2014/main" id="{C845B6D9-0668-4719-9F70-1842D24F36F5}"/>
                </a:ext>
              </a:extLst>
            </p:cNvPr>
            <p:cNvSpPr/>
            <p:nvPr/>
          </p:nvSpPr>
          <p:spPr>
            <a:xfrm>
              <a:off x="3628125" y="3573200"/>
              <a:ext cx="481025" cy="443825"/>
            </a:xfrm>
            <a:custGeom>
              <a:avLst/>
              <a:gdLst/>
              <a:ahLst/>
              <a:cxnLst/>
              <a:rect l="l" t="t" r="r" b="b"/>
              <a:pathLst>
                <a:path w="19241" h="17753" extrusionOk="0">
                  <a:moveTo>
                    <a:pt x="19241" y="5274"/>
                  </a:moveTo>
                  <a:cubicBezTo>
                    <a:pt x="19157" y="6656"/>
                    <a:pt x="19050" y="8096"/>
                    <a:pt x="18955" y="9537"/>
                  </a:cubicBezTo>
                  <a:cubicBezTo>
                    <a:pt x="18919" y="10287"/>
                    <a:pt x="18931" y="11049"/>
                    <a:pt x="18884" y="11787"/>
                  </a:cubicBezTo>
                  <a:cubicBezTo>
                    <a:pt x="18800" y="13275"/>
                    <a:pt x="17610" y="14335"/>
                    <a:pt x="16098" y="14276"/>
                  </a:cubicBezTo>
                  <a:cubicBezTo>
                    <a:pt x="15990" y="14276"/>
                    <a:pt x="15907" y="14228"/>
                    <a:pt x="15800" y="14228"/>
                  </a:cubicBezTo>
                  <a:cubicBezTo>
                    <a:pt x="15371" y="14216"/>
                    <a:pt x="15264" y="14287"/>
                    <a:pt x="15240" y="14740"/>
                  </a:cubicBezTo>
                  <a:cubicBezTo>
                    <a:pt x="15193" y="15252"/>
                    <a:pt x="15181" y="15776"/>
                    <a:pt x="15145" y="16312"/>
                  </a:cubicBezTo>
                  <a:cubicBezTo>
                    <a:pt x="15145" y="16466"/>
                    <a:pt x="15145" y="16609"/>
                    <a:pt x="15121" y="16764"/>
                  </a:cubicBezTo>
                  <a:cubicBezTo>
                    <a:pt x="15074" y="17074"/>
                    <a:pt x="15121" y="17478"/>
                    <a:pt x="14764" y="17609"/>
                  </a:cubicBezTo>
                  <a:cubicBezTo>
                    <a:pt x="14371" y="17752"/>
                    <a:pt x="14014" y="17562"/>
                    <a:pt x="13764" y="17264"/>
                  </a:cubicBezTo>
                  <a:cubicBezTo>
                    <a:pt x="13097" y="16526"/>
                    <a:pt x="12419" y="15776"/>
                    <a:pt x="11811" y="14990"/>
                  </a:cubicBezTo>
                  <a:cubicBezTo>
                    <a:pt x="11526" y="14633"/>
                    <a:pt x="11228" y="14478"/>
                    <a:pt x="10799" y="14478"/>
                  </a:cubicBezTo>
                  <a:cubicBezTo>
                    <a:pt x="9668" y="14478"/>
                    <a:pt x="8549" y="14514"/>
                    <a:pt x="7442" y="14442"/>
                  </a:cubicBezTo>
                  <a:cubicBezTo>
                    <a:pt x="6394" y="14359"/>
                    <a:pt x="5358" y="14180"/>
                    <a:pt x="4334" y="14002"/>
                  </a:cubicBezTo>
                  <a:cubicBezTo>
                    <a:pt x="3810" y="13918"/>
                    <a:pt x="3763" y="13811"/>
                    <a:pt x="3763" y="13216"/>
                  </a:cubicBezTo>
                  <a:cubicBezTo>
                    <a:pt x="3763" y="12121"/>
                    <a:pt x="3679" y="11025"/>
                    <a:pt x="3394" y="9954"/>
                  </a:cubicBezTo>
                  <a:cubicBezTo>
                    <a:pt x="3179" y="9168"/>
                    <a:pt x="2727" y="8703"/>
                    <a:pt x="1905" y="8608"/>
                  </a:cubicBezTo>
                  <a:cubicBezTo>
                    <a:pt x="1489" y="8549"/>
                    <a:pt x="1072" y="8453"/>
                    <a:pt x="643" y="8430"/>
                  </a:cubicBezTo>
                  <a:cubicBezTo>
                    <a:pt x="286" y="8394"/>
                    <a:pt x="72" y="8227"/>
                    <a:pt x="60" y="7870"/>
                  </a:cubicBezTo>
                  <a:cubicBezTo>
                    <a:pt x="24" y="7251"/>
                    <a:pt x="0" y="6620"/>
                    <a:pt x="12" y="6001"/>
                  </a:cubicBezTo>
                  <a:cubicBezTo>
                    <a:pt x="48" y="5251"/>
                    <a:pt x="84" y="4501"/>
                    <a:pt x="191" y="3750"/>
                  </a:cubicBezTo>
                  <a:cubicBezTo>
                    <a:pt x="286" y="3143"/>
                    <a:pt x="441" y="2536"/>
                    <a:pt x="608" y="1941"/>
                  </a:cubicBezTo>
                  <a:cubicBezTo>
                    <a:pt x="881" y="881"/>
                    <a:pt x="1727" y="488"/>
                    <a:pt x="2643" y="286"/>
                  </a:cubicBezTo>
                  <a:cubicBezTo>
                    <a:pt x="3751" y="36"/>
                    <a:pt x="4870" y="0"/>
                    <a:pt x="6001" y="95"/>
                  </a:cubicBezTo>
                  <a:cubicBezTo>
                    <a:pt x="7870" y="226"/>
                    <a:pt x="9752" y="286"/>
                    <a:pt x="11609" y="417"/>
                  </a:cubicBezTo>
                  <a:cubicBezTo>
                    <a:pt x="13538" y="548"/>
                    <a:pt x="15490" y="750"/>
                    <a:pt x="17431" y="929"/>
                  </a:cubicBezTo>
                  <a:cubicBezTo>
                    <a:pt x="17622" y="941"/>
                    <a:pt x="17812" y="1012"/>
                    <a:pt x="18003" y="1060"/>
                  </a:cubicBezTo>
                  <a:cubicBezTo>
                    <a:pt x="18598" y="1203"/>
                    <a:pt x="18979" y="1584"/>
                    <a:pt x="19015" y="2203"/>
                  </a:cubicBezTo>
                  <a:cubicBezTo>
                    <a:pt x="19110" y="3203"/>
                    <a:pt x="19169" y="4203"/>
                    <a:pt x="19241" y="5274"/>
                  </a:cubicBezTo>
                  <a:close/>
                  <a:moveTo>
                    <a:pt x="9549" y="11585"/>
                  </a:moveTo>
                  <a:cubicBezTo>
                    <a:pt x="9609" y="11585"/>
                    <a:pt x="9763" y="11597"/>
                    <a:pt x="9894" y="11537"/>
                  </a:cubicBezTo>
                  <a:cubicBezTo>
                    <a:pt x="11025" y="11061"/>
                    <a:pt x="11907" y="10347"/>
                    <a:pt x="12228" y="9096"/>
                  </a:cubicBezTo>
                  <a:cubicBezTo>
                    <a:pt x="12395" y="8430"/>
                    <a:pt x="12264" y="8192"/>
                    <a:pt x="11609" y="8144"/>
                  </a:cubicBezTo>
                  <a:cubicBezTo>
                    <a:pt x="10442" y="8084"/>
                    <a:pt x="9263" y="8072"/>
                    <a:pt x="8097" y="8049"/>
                  </a:cubicBezTo>
                  <a:cubicBezTo>
                    <a:pt x="7573" y="8049"/>
                    <a:pt x="7239" y="8489"/>
                    <a:pt x="7287" y="9001"/>
                  </a:cubicBezTo>
                  <a:cubicBezTo>
                    <a:pt x="7311" y="9263"/>
                    <a:pt x="7382" y="9501"/>
                    <a:pt x="7406" y="9751"/>
                  </a:cubicBezTo>
                  <a:cubicBezTo>
                    <a:pt x="7549" y="11001"/>
                    <a:pt x="8573" y="11525"/>
                    <a:pt x="9549" y="11585"/>
                  </a:cubicBezTo>
                  <a:close/>
                  <a:moveTo>
                    <a:pt x="6799" y="6108"/>
                  </a:moveTo>
                  <a:lnTo>
                    <a:pt x="6799" y="6108"/>
                  </a:lnTo>
                  <a:lnTo>
                    <a:pt x="6799" y="5953"/>
                  </a:lnTo>
                  <a:cubicBezTo>
                    <a:pt x="6799" y="5620"/>
                    <a:pt x="6739" y="5346"/>
                    <a:pt x="6358" y="5298"/>
                  </a:cubicBezTo>
                  <a:cubicBezTo>
                    <a:pt x="6084" y="5274"/>
                    <a:pt x="5870" y="5513"/>
                    <a:pt x="5822" y="5894"/>
                  </a:cubicBezTo>
                  <a:cubicBezTo>
                    <a:pt x="5799" y="5965"/>
                    <a:pt x="5799" y="6048"/>
                    <a:pt x="5799" y="6120"/>
                  </a:cubicBezTo>
                  <a:cubicBezTo>
                    <a:pt x="5799" y="6608"/>
                    <a:pt x="6013" y="7013"/>
                    <a:pt x="6275" y="7025"/>
                  </a:cubicBezTo>
                  <a:cubicBezTo>
                    <a:pt x="6561" y="7060"/>
                    <a:pt x="6763" y="6703"/>
                    <a:pt x="6799" y="6167"/>
                  </a:cubicBezTo>
                  <a:close/>
                  <a:moveTo>
                    <a:pt x="14240" y="5536"/>
                  </a:moveTo>
                  <a:cubicBezTo>
                    <a:pt x="13383" y="5608"/>
                    <a:pt x="13121" y="6120"/>
                    <a:pt x="13526" y="6822"/>
                  </a:cubicBezTo>
                  <a:cubicBezTo>
                    <a:pt x="13597" y="6941"/>
                    <a:pt x="13752" y="7072"/>
                    <a:pt x="13859" y="7072"/>
                  </a:cubicBezTo>
                  <a:cubicBezTo>
                    <a:pt x="13954" y="7072"/>
                    <a:pt x="14121" y="6941"/>
                    <a:pt x="14181" y="6822"/>
                  </a:cubicBezTo>
                  <a:cubicBezTo>
                    <a:pt x="14359" y="6417"/>
                    <a:pt x="14371" y="6013"/>
                    <a:pt x="14240" y="553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latin typeface="UTM Avo" panose="02040603050506020204" pitchFamily="18" charset="0"/>
              </a:endParaRPr>
            </a:p>
          </p:txBody>
        </p:sp>
        <p:sp>
          <p:nvSpPr>
            <p:cNvPr id="9" name="Google Shape;364;p29">
              <a:extLst>
                <a:ext uri="{FF2B5EF4-FFF2-40B4-BE49-F238E27FC236}">
                  <a16:creationId xmlns:a16="http://schemas.microsoft.com/office/drawing/2014/main" id="{7AE89B91-A664-41CC-9081-B0BF286CE3FA}"/>
                </a:ext>
              </a:extLst>
            </p:cNvPr>
            <p:cNvSpPr/>
            <p:nvPr/>
          </p:nvSpPr>
          <p:spPr>
            <a:xfrm>
              <a:off x="3367375" y="3796725"/>
              <a:ext cx="342025" cy="307200"/>
            </a:xfrm>
            <a:custGeom>
              <a:avLst/>
              <a:gdLst/>
              <a:ahLst/>
              <a:cxnLst/>
              <a:rect l="l" t="t" r="r" b="b"/>
              <a:pathLst>
                <a:path w="13681" h="12288" extrusionOk="0">
                  <a:moveTo>
                    <a:pt x="2108" y="12288"/>
                  </a:moveTo>
                  <a:cubicBezTo>
                    <a:pt x="1798" y="11704"/>
                    <a:pt x="2048" y="11276"/>
                    <a:pt x="2096" y="10835"/>
                  </a:cubicBezTo>
                  <a:cubicBezTo>
                    <a:pt x="2108" y="10597"/>
                    <a:pt x="2239" y="10359"/>
                    <a:pt x="2286" y="10121"/>
                  </a:cubicBezTo>
                  <a:cubicBezTo>
                    <a:pt x="2405" y="9621"/>
                    <a:pt x="2298" y="9490"/>
                    <a:pt x="1798" y="9466"/>
                  </a:cubicBezTo>
                  <a:cubicBezTo>
                    <a:pt x="1524" y="9454"/>
                    <a:pt x="1251" y="9490"/>
                    <a:pt x="977" y="9466"/>
                  </a:cubicBezTo>
                  <a:cubicBezTo>
                    <a:pt x="453" y="9430"/>
                    <a:pt x="203" y="9216"/>
                    <a:pt x="96" y="8716"/>
                  </a:cubicBezTo>
                  <a:cubicBezTo>
                    <a:pt x="24" y="8371"/>
                    <a:pt x="0" y="8013"/>
                    <a:pt x="0" y="7668"/>
                  </a:cubicBezTo>
                  <a:cubicBezTo>
                    <a:pt x="12" y="6168"/>
                    <a:pt x="24" y="4680"/>
                    <a:pt x="72" y="3180"/>
                  </a:cubicBezTo>
                  <a:cubicBezTo>
                    <a:pt x="84" y="2799"/>
                    <a:pt x="155" y="2429"/>
                    <a:pt x="191" y="2060"/>
                  </a:cubicBezTo>
                  <a:cubicBezTo>
                    <a:pt x="322" y="810"/>
                    <a:pt x="1286" y="239"/>
                    <a:pt x="2167" y="108"/>
                  </a:cubicBezTo>
                  <a:cubicBezTo>
                    <a:pt x="2703" y="13"/>
                    <a:pt x="3263" y="1"/>
                    <a:pt x="3799" y="1"/>
                  </a:cubicBezTo>
                  <a:cubicBezTo>
                    <a:pt x="5680" y="13"/>
                    <a:pt x="7561" y="48"/>
                    <a:pt x="9430" y="96"/>
                  </a:cubicBezTo>
                  <a:cubicBezTo>
                    <a:pt x="10323" y="120"/>
                    <a:pt x="11228" y="179"/>
                    <a:pt x="12121" y="274"/>
                  </a:cubicBezTo>
                  <a:cubicBezTo>
                    <a:pt x="12788" y="334"/>
                    <a:pt x="13181" y="751"/>
                    <a:pt x="13347" y="1406"/>
                  </a:cubicBezTo>
                  <a:cubicBezTo>
                    <a:pt x="13681" y="2834"/>
                    <a:pt x="13681" y="4275"/>
                    <a:pt x="13597" y="5739"/>
                  </a:cubicBezTo>
                  <a:cubicBezTo>
                    <a:pt x="13538" y="6609"/>
                    <a:pt x="13466" y="7478"/>
                    <a:pt x="13395" y="8359"/>
                  </a:cubicBezTo>
                  <a:cubicBezTo>
                    <a:pt x="13312" y="9156"/>
                    <a:pt x="13062" y="9466"/>
                    <a:pt x="12264" y="9609"/>
                  </a:cubicBezTo>
                  <a:cubicBezTo>
                    <a:pt x="11502" y="9740"/>
                    <a:pt x="10728" y="9811"/>
                    <a:pt x="9954" y="9823"/>
                  </a:cubicBezTo>
                  <a:cubicBezTo>
                    <a:pt x="8585" y="9859"/>
                    <a:pt x="7216" y="9811"/>
                    <a:pt x="5834" y="9788"/>
                  </a:cubicBezTo>
                  <a:cubicBezTo>
                    <a:pt x="5477" y="9764"/>
                    <a:pt x="5287" y="9978"/>
                    <a:pt x="5072" y="10180"/>
                  </a:cubicBezTo>
                  <a:cubicBezTo>
                    <a:pt x="4227" y="11038"/>
                    <a:pt x="3179" y="11633"/>
                    <a:pt x="2108" y="12288"/>
                  </a:cubicBezTo>
                  <a:close/>
                  <a:moveTo>
                    <a:pt x="8752" y="5894"/>
                  </a:moveTo>
                  <a:cubicBezTo>
                    <a:pt x="8490" y="5858"/>
                    <a:pt x="8240" y="5811"/>
                    <a:pt x="8001" y="5799"/>
                  </a:cubicBezTo>
                  <a:cubicBezTo>
                    <a:pt x="7216" y="5751"/>
                    <a:pt x="6406" y="5739"/>
                    <a:pt x="5620" y="5680"/>
                  </a:cubicBezTo>
                  <a:cubicBezTo>
                    <a:pt x="5275" y="5656"/>
                    <a:pt x="5132" y="5870"/>
                    <a:pt x="5025" y="6132"/>
                  </a:cubicBezTo>
                  <a:cubicBezTo>
                    <a:pt x="4846" y="6597"/>
                    <a:pt x="5358" y="7978"/>
                    <a:pt x="6049" y="8204"/>
                  </a:cubicBezTo>
                  <a:cubicBezTo>
                    <a:pt x="7168" y="8573"/>
                    <a:pt x="8823" y="7442"/>
                    <a:pt x="8835" y="6275"/>
                  </a:cubicBezTo>
                  <a:cubicBezTo>
                    <a:pt x="8835" y="6168"/>
                    <a:pt x="8787" y="6049"/>
                    <a:pt x="8752" y="5894"/>
                  </a:cubicBezTo>
                  <a:close/>
                  <a:moveTo>
                    <a:pt x="3703" y="3132"/>
                  </a:moveTo>
                  <a:cubicBezTo>
                    <a:pt x="3358" y="3596"/>
                    <a:pt x="3287" y="4013"/>
                    <a:pt x="3406" y="4454"/>
                  </a:cubicBezTo>
                  <a:cubicBezTo>
                    <a:pt x="3429" y="4573"/>
                    <a:pt x="3596" y="4715"/>
                    <a:pt x="3703" y="4715"/>
                  </a:cubicBezTo>
                  <a:cubicBezTo>
                    <a:pt x="3810" y="4715"/>
                    <a:pt x="4001" y="4608"/>
                    <a:pt x="4025" y="4501"/>
                  </a:cubicBezTo>
                  <a:cubicBezTo>
                    <a:pt x="4144" y="4037"/>
                    <a:pt x="4144" y="3572"/>
                    <a:pt x="3703" y="3132"/>
                  </a:cubicBezTo>
                  <a:close/>
                  <a:moveTo>
                    <a:pt x="9835" y="3156"/>
                  </a:moveTo>
                  <a:cubicBezTo>
                    <a:pt x="9490" y="3537"/>
                    <a:pt x="9561" y="3906"/>
                    <a:pt x="9644" y="4263"/>
                  </a:cubicBezTo>
                  <a:cubicBezTo>
                    <a:pt x="9668" y="4382"/>
                    <a:pt x="9847" y="4561"/>
                    <a:pt x="9906" y="4549"/>
                  </a:cubicBezTo>
                  <a:cubicBezTo>
                    <a:pt x="10037" y="4501"/>
                    <a:pt x="10240" y="4382"/>
                    <a:pt x="10264" y="4263"/>
                  </a:cubicBezTo>
                  <a:cubicBezTo>
                    <a:pt x="10359" y="3858"/>
                    <a:pt x="10276" y="3477"/>
                    <a:pt x="9835" y="31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latin typeface="UTM Avo" panose="02040603050506020204" pitchFamily="18" charset="0"/>
              </a:endParaRPr>
            </a:p>
          </p:txBody>
        </p:sp>
        <p:sp>
          <p:nvSpPr>
            <p:cNvPr id="11" name="Google Shape;365;p29">
              <a:extLst>
                <a:ext uri="{FF2B5EF4-FFF2-40B4-BE49-F238E27FC236}">
                  <a16:creationId xmlns:a16="http://schemas.microsoft.com/office/drawing/2014/main" id="{705D9E9D-36B5-46C9-9CA7-0DA5D5166BA1}"/>
                </a:ext>
              </a:extLst>
            </p:cNvPr>
            <p:cNvSpPr/>
            <p:nvPr/>
          </p:nvSpPr>
          <p:spPr>
            <a:xfrm>
              <a:off x="3809400" y="3775000"/>
              <a:ext cx="128600" cy="88125"/>
            </a:xfrm>
            <a:custGeom>
              <a:avLst/>
              <a:gdLst/>
              <a:ahLst/>
              <a:cxnLst/>
              <a:rect l="l" t="t" r="r" b="b"/>
              <a:pathLst>
                <a:path w="5144" h="3525" extrusionOk="0">
                  <a:moveTo>
                    <a:pt x="2298" y="3513"/>
                  </a:moveTo>
                  <a:cubicBezTo>
                    <a:pt x="1322" y="3453"/>
                    <a:pt x="298" y="2929"/>
                    <a:pt x="155" y="1691"/>
                  </a:cubicBezTo>
                  <a:cubicBezTo>
                    <a:pt x="131" y="1441"/>
                    <a:pt x="60" y="1203"/>
                    <a:pt x="36" y="953"/>
                  </a:cubicBezTo>
                  <a:cubicBezTo>
                    <a:pt x="0" y="429"/>
                    <a:pt x="334" y="0"/>
                    <a:pt x="846" y="0"/>
                  </a:cubicBezTo>
                  <a:cubicBezTo>
                    <a:pt x="2024" y="0"/>
                    <a:pt x="3179" y="24"/>
                    <a:pt x="4358" y="84"/>
                  </a:cubicBezTo>
                  <a:cubicBezTo>
                    <a:pt x="5013" y="120"/>
                    <a:pt x="5144" y="370"/>
                    <a:pt x="4977" y="1036"/>
                  </a:cubicBezTo>
                  <a:cubicBezTo>
                    <a:pt x="4667" y="2286"/>
                    <a:pt x="3774" y="3001"/>
                    <a:pt x="2643" y="3477"/>
                  </a:cubicBezTo>
                  <a:cubicBezTo>
                    <a:pt x="2524" y="3525"/>
                    <a:pt x="2358" y="3513"/>
                    <a:pt x="2298" y="3513"/>
                  </a:cubicBezTo>
                  <a:close/>
                  <a:moveTo>
                    <a:pt x="4429" y="870"/>
                  </a:moveTo>
                  <a:cubicBezTo>
                    <a:pt x="4203" y="798"/>
                    <a:pt x="4048" y="715"/>
                    <a:pt x="3882" y="691"/>
                  </a:cubicBezTo>
                  <a:cubicBezTo>
                    <a:pt x="3108" y="631"/>
                    <a:pt x="2334" y="584"/>
                    <a:pt x="1572" y="572"/>
                  </a:cubicBezTo>
                  <a:cubicBezTo>
                    <a:pt x="1346" y="572"/>
                    <a:pt x="1131" y="631"/>
                    <a:pt x="917" y="727"/>
                  </a:cubicBezTo>
                  <a:cubicBezTo>
                    <a:pt x="798" y="774"/>
                    <a:pt x="667" y="905"/>
                    <a:pt x="631" y="1024"/>
                  </a:cubicBezTo>
                  <a:cubicBezTo>
                    <a:pt x="357" y="2036"/>
                    <a:pt x="1429" y="3179"/>
                    <a:pt x="2441" y="2894"/>
                  </a:cubicBezTo>
                  <a:cubicBezTo>
                    <a:pt x="3405" y="2620"/>
                    <a:pt x="4179" y="2048"/>
                    <a:pt x="4429" y="8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latin typeface="UTM Avo" panose="02040603050506020204" pitchFamily="18" charset="0"/>
              </a:endParaRPr>
            </a:p>
          </p:txBody>
        </p:sp>
        <p:sp>
          <p:nvSpPr>
            <p:cNvPr id="12" name="Google Shape;366;p29">
              <a:extLst>
                <a:ext uri="{FF2B5EF4-FFF2-40B4-BE49-F238E27FC236}">
                  <a16:creationId xmlns:a16="http://schemas.microsoft.com/office/drawing/2014/main" id="{3C8A8332-EC74-4DB7-97B1-2D33DF202FAE}"/>
                </a:ext>
              </a:extLst>
            </p:cNvPr>
            <p:cNvSpPr/>
            <p:nvPr/>
          </p:nvSpPr>
          <p:spPr>
            <a:xfrm>
              <a:off x="3772775" y="3705350"/>
              <a:ext cx="25325" cy="44375"/>
            </a:xfrm>
            <a:custGeom>
              <a:avLst/>
              <a:gdLst/>
              <a:ahLst/>
              <a:cxnLst/>
              <a:rect l="l" t="t" r="r" b="b"/>
              <a:pathLst>
                <a:path w="1013" h="1775" extrusionOk="0">
                  <a:moveTo>
                    <a:pt x="1013" y="822"/>
                  </a:moveTo>
                  <a:lnTo>
                    <a:pt x="1013" y="893"/>
                  </a:lnTo>
                  <a:cubicBezTo>
                    <a:pt x="977" y="1429"/>
                    <a:pt x="775" y="1774"/>
                    <a:pt x="489" y="1751"/>
                  </a:cubicBezTo>
                  <a:cubicBezTo>
                    <a:pt x="215" y="1727"/>
                    <a:pt x="1" y="1334"/>
                    <a:pt x="13" y="846"/>
                  </a:cubicBezTo>
                  <a:cubicBezTo>
                    <a:pt x="13" y="774"/>
                    <a:pt x="13" y="691"/>
                    <a:pt x="36" y="620"/>
                  </a:cubicBezTo>
                  <a:cubicBezTo>
                    <a:pt x="84" y="239"/>
                    <a:pt x="298" y="0"/>
                    <a:pt x="572" y="24"/>
                  </a:cubicBezTo>
                  <a:cubicBezTo>
                    <a:pt x="953" y="72"/>
                    <a:pt x="1013" y="358"/>
                    <a:pt x="1013" y="679"/>
                  </a:cubicBezTo>
                  <a:lnTo>
                    <a:pt x="1013" y="82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latin typeface="UTM Avo" panose="02040603050506020204" pitchFamily="18" charset="0"/>
              </a:endParaRPr>
            </a:p>
          </p:txBody>
        </p:sp>
        <p:sp>
          <p:nvSpPr>
            <p:cNvPr id="16" name="Google Shape;367;p29">
              <a:extLst>
                <a:ext uri="{FF2B5EF4-FFF2-40B4-BE49-F238E27FC236}">
                  <a16:creationId xmlns:a16="http://schemas.microsoft.com/office/drawing/2014/main" id="{4EC3DD08-B5D6-4500-A1D4-86A17B2BD441}"/>
                </a:ext>
              </a:extLst>
            </p:cNvPr>
            <p:cNvSpPr/>
            <p:nvPr/>
          </p:nvSpPr>
          <p:spPr>
            <a:xfrm>
              <a:off x="3956125" y="3711600"/>
              <a:ext cx="31300" cy="38425"/>
            </a:xfrm>
            <a:custGeom>
              <a:avLst/>
              <a:gdLst/>
              <a:ahLst/>
              <a:cxnLst/>
              <a:rect l="l" t="t" r="r" b="b"/>
              <a:pathLst>
                <a:path w="1252" h="1537" extrusionOk="0">
                  <a:moveTo>
                    <a:pt x="1120" y="0"/>
                  </a:moveTo>
                  <a:cubicBezTo>
                    <a:pt x="1251" y="465"/>
                    <a:pt x="1239" y="881"/>
                    <a:pt x="1061" y="1286"/>
                  </a:cubicBezTo>
                  <a:cubicBezTo>
                    <a:pt x="1013" y="1405"/>
                    <a:pt x="858" y="1536"/>
                    <a:pt x="739" y="1536"/>
                  </a:cubicBezTo>
                  <a:cubicBezTo>
                    <a:pt x="620" y="1536"/>
                    <a:pt x="465" y="1405"/>
                    <a:pt x="406" y="1286"/>
                  </a:cubicBezTo>
                  <a:cubicBezTo>
                    <a:pt x="1" y="596"/>
                    <a:pt x="263" y="96"/>
                    <a:pt x="1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latin typeface="UTM Avo" panose="02040603050506020204" pitchFamily="18" charset="0"/>
              </a:endParaRPr>
            </a:p>
          </p:txBody>
        </p:sp>
        <p:sp>
          <p:nvSpPr>
            <p:cNvPr id="17" name="Google Shape;368;p29">
              <a:extLst>
                <a:ext uri="{FF2B5EF4-FFF2-40B4-BE49-F238E27FC236}">
                  <a16:creationId xmlns:a16="http://schemas.microsoft.com/office/drawing/2014/main" id="{F6CD1568-2678-4ABD-A9C0-D40943FB3544}"/>
                </a:ext>
              </a:extLst>
            </p:cNvPr>
            <p:cNvSpPr/>
            <p:nvPr/>
          </p:nvSpPr>
          <p:spPr>
            <a:xfrm>
              <a:off x="3488825" y="3938125"/>
              <a:ext cx="99425" cy="73525"/>
            </a:xfrm>
            <a:custGeom>
              <a:avLst/>
              <a:gdLst/>
              <a:ahLst/>
              <a:cxnLst/>
              <a:rect l="l" t="t" r="r" b="b"/>
              <a:pathLst>
                <a:path w="3977" h="2941" extrusionOk="0">
                  <a:moveTo>
                    <a:pt x="3894" y="238"/>
                  </a:moveTo>
                  <a:cubicBezTo>
                    <a:pt x="3917" y="393"/>
                    <a:pt x="3977" y="512"/>
                    <a:pt x="3977" y="631"/>
                  </a:cubicBezTo>
                  <a:cubicBezTo>
                    <a:pt x="3965" y="1810"/>
                    <a:pt x="2310" y="2941"/>
                    <a:pt x="1191" y="2560"/>
                  </a:cubicBezTo>
                  <a:cubicBezTo>
                    <a:pt x="512" y="2346"/>
                    <a:pt x="0" y="953"/>
                    <a:pt x="167" y="500"/>
                  </a:cubicBezTo>
                  <a:cubicBezTo>
                    <a:pt x="274" y="226"/>
                    <a:pt x="417" y="0"/>
                    <a:pt x="762" y="36"/>
                  </a:cubicBezTo>
                  <a:cubicBezTo>
                    <a:pt x="1548" y="83"/>
                    <a:pt x="2358" y="107"/>
                    <a:pt x="3143" y="155"/>
                  </a:cubicBezTo>
                  <a:cubicBezTo>
                    <a:pt x="3393" y="155"/>
                    <a:pt x="3632" y="202"/>
                    <a:pt x="3894" y="238"/>
                  </a:cubicBezTo>
                  <a:close/>
                  <a:moveTo>
                    <a:pt x="3310" y="822"/>
                  </a:moveTo>
                  <a:cubicBezTo>
                    <a:pt x="2441" y="524"/>
                    <a:pt x="1596" y="738"/>
                    <a:pt x="738" y="703"/>
                  </a:cubicBezTo>
                  <a:cubicBezTo>
                    <a:pt x="691" y="1274"/>
                    <a:pt x="810" y="1726"/>
                    <a:pt x="1286" y="1953"/>
                  </a:cubicBezTo>
                  <a:cubicBezTo>
                    <a:pt x="1774" y="2191"/>
                    <a:pt x="2250" y="1941"/>
                    <a:pt x="2715" y="1726"/>
                  </a:cubicBezTo>
                  <a:cubicBezTo>
                    <a:pt x="3060" y="1572"/>
                    <a:pt x="3298" y="1298"/>
                    <a:pt x="3310" y="8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latin typeface="UTM Avo" panose="02040603050506020204" pitchFamily="18" charset="0"/>
              </a:endParaRPr>
            </a:p>
          </p:txBody>
        </p:sp>
        <p:sp>
          <p:nvSpPr>
            <p:cNvPr id="18" name="Google Shape;369;p29">
              <a:extLst>
                <a:ext uri="{FF2B5EF4-FFF2-40B4-BE49-F238E27FC236}">
                  <a16:creationId xmlns:a16="http://schemas.microsoft.com/office/drawing/2014/main" id="{6BAC12DA-A576-4939-8299-C5635D64AF08}"/>
                </a:ext>
              </a:extLst>
            </p:cNvPr>
            <p:cNvSpPr/>
            <p:nvPr/>
          </p:nvSpPr>
          <p:spPr>
            <a:xfrm>
              <a:off x="3449525" y="3875000"/>
              <a:ext cx="21450" cy="39925"/>
            </a:xfrm>
            <a:custGeom>
              <a:avLst/>
              <a:gdLst/>
              <a:ahLst/>
              <a:cxnLst/>
              <a:rect l="l" t="t" r="r" b="b"/>
              <a:pathLst>
                <a:path w="858" h="1597" extrusionOk="0">
                  <a:moveTo>
                    <a:pt x="417" y="1"/>
                  </a:moveTo>
                  <a:cubicBezTo>
                    <a:pt x="858" y="441"/>
                    <a:pt x="858" y="906"/>
                    <a:pt x="739" y="1370"/>
                  </a:cubicBezTo>
                  <a:cubicBezTo>
                    <a:pt x="715" y="1477"/>
                    <a:pt x="524" y="1596"/>
                    <a:pt x="417" y="1596"/>
                  </a:cubicBezTo>
                  <a:cubicBezTo>
                    <a:pt x="310" y="1573"/>
                    <a:pt x="143" y="1442"/>
                    <a:pt x="120" y="1323"/>
                  </a:cubicBezTo>
                  <a:cubicBezTo>
                    <a:pt x="1" y="882"/>
                    <a:pt x="72" y="44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latin typeface="UTM Avo" panose="02040603050506020204" pitchFamily="18" charset="0"/>
              </a:endParaRPr>
            </a:p>
          </p:txBody>
        </p:sp>
        <p:sp>
          <p:nvSpPr>
            <p:cNvPr id="19" name="Google Shape;370;p29">
              <a:extLst>
                <a:ext uri="{FF2B5EF4-FFF2-40B4-BE49-F238E27FC236}">
                  <a16:creationId xmlns:a16="http://schemas.microsoft.com/office/drawing/2014/main" id="{0F4D714C-BD8F-4D31-90FE-E72D45D9BF53}"/>
                </a:ext>
              </a:extLst>
            </p:cNvPr>
            <p:cNvSpPr/>
            <p:nvPr/>
          </p:nvSpPr>
          <p:spPr>
            <a:xfrm>
              <a:off x="3604600" y="3875600"/>
              <a:ext cx="21750" cy="35150"/>
            </a:xfrm>
            <a:custGeom>
              <a:avLst/>
              <a:gdLst/>
              <a:ahLst/>
              <a:cxnLst/>
              <a:rect l="l" t="t" r="r" b="b"/>
              <a:pathLst>
                <a:path w="870" h="1406" extrusionOk="0">
                  <a:moveTo>
                    <a:pt x="346" y="1"/>
                  </a:moveTo>
                  <a:cubicBezTo>
                    <a:pt x="787" y="322"/>
                    <a:pt x="870" y="703"/>
                    <a:pt x="775" y="1108"/>
                  </a:cubicBezTo>
                  <a:cubicBezTo>
                    <a:pt x="751" y="1227"/>
                    <a:pt x="548" y="1358"/>
                    <a:pt x="417" y="1394"/>
                  </a:cubicBezTo>
                  <a:cubicBezTo>
                    <a:pt x="358" y="1406"/>
                    <a:pt x="179" y="1227"/>
                    <a:pt x="155" y="1108"/>
                  </a:cubicBezTo>
                  <a:cubicBezTo>
                    <a:pt x="72" y="763"/>
                    <a:pt x="1" y="382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latin typeface="UTM Avo" panose="02040603050506020204" pitchFamily="18" charset="0"/>
              </a:endParaRPr>
            </a:p>
          </p:txBody>
        </p:sp>
        <p:sp>
          <p:nvSpPr>
            <p:cNvPr id="20" name="Google Shape;371;p29">
              <a:extLst>
                <a:ext uri="{FF2B5EF4-FFF2-40B4-BE49-F238E27FC236}">
                  <a16:creationId xmlns:a16="http://schemas.microsoft.com/office/drawing/2014/main" id="{BF035310-DB44-4AFA-BCD4-8FBF18727826}"/>
                </a:ext>
              </a:extLst>
            </p:cNvPr>
            <p:cNvSpPr/>
            <p:nvPr/>
          </p:nvSpPr>
          <p:spPr>
            <a:xfrm>
              <a:off x="3817725" y="3789275"/>
              <a:ext cx="102425" cy="65525"/>
            </a:xfrm>
            <a:custGeom>
              <a:avLst/>
              <a:gdLst/>
              <a:ahLst/>
              <a:cxnLst/>
              <a:rect l="l" t="t" r="r" b="b"/>
              <a:pathLst>
                <a:path w="4097" h="2621" extrusionOk="0">
                  <a:moveTo>
                    <a:pt x="4096" y="299"/>
                  </a:moveTo>
                  <a:cubicBezTo>
                    <a:pt x="3858" y="1477"/>
                    <a:pt x="3072" y="2049"/>
                    <a:pt x="2108" y="2323"/>
                  </a:cubicBezTo>
                  <a:cubicBezTo>
                    <a:pt x="1072" y="2620"/>
                    <a:pt x="1" y="1465"/>
                    <a:pt x="298" y="453"/>
                  </a:cubicBezTo>
                  <a:cubicBezTo>
                    <a:pt x="334" y="334"/>
                    <a:pt x="465" y="203"/>
                    <a:pt x="584" y="156"/>
                  </a:cubicBezTo>
                  <a:cubicBezTo>
                    <a:pt x="798" y="60"/>
                    <a:pt x="1013" y="1"/>
                    <a:pt x="1239" y="1"/>
                  </a:cubicBezTo>
                  <a:cubicBezTo>
                    <a:pt x="2013" y="25"/>
                    <a:pt x="2787" y="60"/>
                    <a:pt x="3549" y="120"/>
                  </a:cubicBezTo>
                  <a:cubicBezTo>
                    <a:pt x="3715" y="144"/>
                    <a:pt x="3870" y="227"/>
                    <a:pt x="4096" y="29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latin typeface="UTM Avo" panose="02040603050506020204" pitchFamily="18" charset="0"/>
              </a:endParaRPr>
            </a:p>
          </p:txBody>
        </p:sp>
        <p:sp>
          <p:nvSpPr>
            <p:cNvPr id="21" name="Google Shape;372;p29">
              <a:extLst>
                <a:ext uri="{FF2B5EF4-FFF2-40B4-BE49-F238E27FC236}">
                  <a16:creationId xmlns:a16="http://schemas.microsoft.com/office/drawing/2014/main" id="{8B9B7E39-DCAC-45CB-AFDA-7665FD63588E}"/>
                </a:ext>
              </a:extLst>
            </p:cNvPr>
            <p:cNvSpPr/>
            <p:nvPr/>
          </p:nvSpPr>
          <p:spPr>
            <a:xfrm>
              <a:off x="3505775" y="3951500"/>
              <a:ext cx="65825" cy="41400"/>
            </a:xfrm>
            <a:custGeom>
              <a:avLst/>
              <a:gdLst/>
              <a:ahLst/>
              <a:cxnLst/>
              <a:rect l="l" t="t" r="r" b="b"/>
              <a:pathLst>
                <a:path w="2633" h="1656" extrusionOk="0">
                  <a:moveTo>
                    <a:pt x="2632" y="287"/>
                  </a:moveTo>
                  <a:cubicBezTo>
                    <a:pt x="2620" y="763"/>
                    <a:pt x="2382" y="1037"/>
                    <a:pt x="2025" y="1191"/>
                  </a:cubicBezTo>
                  <a:cubicBezTo>
                    <a:pt x="1572" y="1406"/>
                    <a:pt x="1084" y="1656"/>
                    <a:pt x="596" y="1418"/>
                  </a:cubicBezTo>
                  <a:cubicBezTo>
                    <a:pt x="132" y="1191"/>
                    <a:pt x="1" y="739"/>
                    <a:pt x="37" y="168"/>
                  </a:cubicBezTo>
                  <a:cubicBezTo>
                    <a:pt x="918" y="203"/>
                    <a:pt x="1763" y="1"/>
                    <a:pt x="2632" y="28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latin typeface="UTM Avo" panose="02040603050506020204" pitchFamily="18" charset="0"/>
              </a:endParaRPr>
            </a:p>
          </p:txBody>
        </p:sp>
        <p:sp>
          <p:nvSpPr>
            <p:cNvPr id="22" name="Google Shape;373;p29">
              <a:extLst>
                <a:ext uri="{FF2B5EF4-FFF2-40B4-BE49-F238E27FC236}">
                  <a16:creationId xmlns:a16="http://schemas.microsoft.com/office/drawing/2014/main" id="{2DF8A5C5-3B22-4511-AE88-3CB481A7CA38}"/>
                </a:ext>
              </a:extLst>
            </p:cNvPr>
            <p:cNvSpPr/>
            <p:nvPr/>
          </p:nvSpPr>
          <p:spPr>
            <a:xfrm>
              <a:off x="3348925" y="3556225"/>
              <a:ext cx="776300" cy="567650"/>
            </a:xfrm>
            <a:custGeom>
              <a:avLst/>
              <a:gdLst/>
              <a:ahLst/>
              <a:cxnLst/>
              <a:rect l="l" t="t" r="r" b="b"/>
              <a:pathLst>
                <a:path w="31052" h="22706" extrusionOk="0">
                  <a:moveTo>
                    <a:pt x="30837" y="2477"/>
                  </a:moveTo>
                  <a:cubicBezTo>
                    <a:pt x="30695" y="1560"/>
                    <a:pt x="30159" y="1012"/>
                    <a:pt x="29313" y="905"/>
                  </a:cubicBezTo>
                  <a:cubicBezTo>
                    <a:pt x="27920" y="739"/>
                    <a:pt x="26432" y="596"/>
                    <a:pt x="24753" y="441"/>
                  </a:cubicBezTo>
                  <a:cubicBezTo>
                    <a:pt x="23956" y="381"/>
                    <a:pt x="23134" y="334"/>
                    <a:pt x="22348" y="310"/>
                  </a:cubicBezTo>
                  <a:cubicBezTo>
                    <a:pt x="22015" y="298"/>
                    <a:pt x="21705" y="274"/>
                    <a:pt x="21372" y="262"/>
                  </a:cubicBezTo>
                  <a:lnTo>
                    <a:pt x="19765" y="179"/>
                  </a:lnTo>
                  <a:cubicBezTo>
                    <a:pt x="18455" y="96"/>
                    <a:pt x="17086" y="24"/>
                    <a:pt x="15752" y="0"/>
                  </a:cubicBezTo>
                  <a:lnTo>
                    <a:pt x="15562" y="0"/>
                  </a:lnTo>
                  <a:cubicBezTo>
                    <a:pt x="14371" y="0"/>
                    <a:pt x="13359" y="215"/>
                    <a:pt x="12478" y="667"/>
                  </a:cubicBezTo>
                  <a:cubicBezTo>
                    <a:pt x="12002" y="905"/>
                    <a:pt x="11692" y="1227"/>
                    <a:pt x="11478" y="1679"/>
                  </a:cubicBezTo>
                  <a:cubicBezTo>
                    <a:pt x="11002" y="2727"/>
                    <a:pt x="10716" y="3846"/>
                    <a:pt x="10644" y="4977"/>
                  </a:cubicBezTo>
                  <a:cubicBezTo>
                    <a:pt x="10597" y="5703"/>
                    <a:pt x="10573" y="6454"/>
                    <a:pt x="10549" y="7168"/>
                  </a:cubicBezTo>
                  <a:lnTo>
                    <a:pt x="10513" y="8287"/>
                  </a:lnTo>
                  <a:cubicBezTo>
                    <a:pt x="10513" y="8430"/>
                    <a:pt x="10490" y="8573"/>
                    <a:pt x="10478" y="8728"/>
                  </a:cubicBezTo>
                  <a:cubicBezTo>
                    <a:pt x="10478" y="8775"/>
                    <a:pt x="10466" y="8823"/>
                    <a:pt x="10466" y="8871"/>
                  </a:cubicBezTo>
                  <a:cubicBezTo>
                    <a:pt x="10418" y="8882"/>
                    <a:pt x="10371" y="8882"/>
                    <a:pt x="10335" y="8894"/>
                  </a:cubicBezTo>
                  <a:cubicBezTo>
                    <a:pt x="10168" y="8930"/>
                    <a:pt x="10037" y="8954"/>
                    <a:pt x="9894" y="8966"/>
                  </a:cubicBezTo>
                  <a:cubicBezTo>
                    <a:pt x="9406" y="8990"/>
                    <a:pt x="8858" y="8990"/>
                    <a:pt x="8299" y="8990"/>
                  </a:cubicBezTo>
                  <a:cubicBezTo>
                    <a:pt x="7906" y="8990"/>
                    <a:pt x="7549" y="8990"/>
                    <a:pt x="7204" y="8966"/>
                  </a:cubicBezTo>
                  <a:cubicBezTo>
                    <a:pt x="6668" y="8954"/>
                    <a:pt x="6132" y="8930"/>
                    <a:pt x="5596" y="8906"/>
                  </a:cubicBezTo>
                  <a:cubicBezTo>
                    <a:pt x="4941" y="8882"/>
                    <a:pt x="4275" y="8847"/>
                    <a:pt x="3608" y="8835"/>
                  </a:cubicBezTo>
                  <a:lnTo>
                    <a:pt x="3560" y="8835"/>
                  </a:lnTo>
                  <a:cubicBezTo>
                    <a:pt x="1834" y="8835"/>
                    <a:pt x="476" y="9954"/>
                    <a:pt x="286" y="11561"/>
                  </a:cubicBezTo>
                  <a:cubicBezTo>
                    <a:pt x="48" y="13490"/>
                    <a:pt x="0" y="15574"/>
                    <a:pt x="143" y="17741"/>
                  </a:cubicBezTo>
                  <a:cubicBezTo>
                    <a:pt x="238" y="19419"/>
                    <a:pt x="679" y="19610"/>
                    <a:pt x="1953" y="19800"/>
                  </a:cubicBezTo>
                  <a:cubicBezTo>
                    <a:pt x="2072" y="19824"/>
                    <a:pt x="2227" y="19848"/>
                    <a:pt x="2262" y="19896"/>
                  </a:cubicBezTo>
                  <a:cubicBezTo>
                    <a:pt x="2298" y="19943"/>
                    <a:pt x="2286" y="20086"/>
                    <a:pt x="2262" y="20217"/>
                  </a:cubicBezTo>
                  <a:cubicBezTo>
                    <a:pt x="2251" y="20324"/>
                    <a:pt x="2227" y="20431"/>
                    <a:pt x="2203" y="20539"/>
                  </a:cubicBezTo>
                  <a:cubicBezTo>
                    <a:pt x="2179" y="20670"/>
                    <a:pt x="2143" y="20812"/>
                    <a:pt x="2131" y="20967"/>
                  </a:cubicBezTo>
                  <a:cubicBezTo>
                    <a:pt x="2084" y="21336"/>
                    <a:pt x="2048" y="21765"/>
                    <a:pt x="2060" y="22182"/>
                  </a:cubicBezTo>
                  <a:cubicBezTo>
                    <a:pt x="2072" y="22575"/>
                    <a:pt x="2286" y="22706"/>
                    <a:pt x="2477" y="22706"/>
                  </a:cubicBezTo>
                  <a:cubicBezTo>
                    <a:pt x="2584" y="22706"/>
                    <a:pt x="2715" y="22658"/>
                    <a:pt x="2834" y="22586"/>
                  </a:cubicBezTo>
                  <a:cubicBezTo>
                    <a:pt x="2965" y="22503"/>
                    <a:pt x="3096" y="22396"/>
                    <a:pt x="3239" y="22301"/>
                  </a:cubicBezTo>
                  <a:cubicBezTo>
                    <a:pt x="3322" y="22229"/>
                    <a:pt x="3417" y="22170"/>
                    <a:pt x="3513" y="22110"/>
                  </a:cubicBezTo>
                  <a:cubicBezTo>
                    <a:pt x="4453" y="21467"/>
                    <a:pt x="5227" y="20932"/>
                    <a:pt x="6049" y="20384"/>
                  </a:cubicBezTo>
                  <a:lnTo>
                    <a:pt x="6108" y="20336"/>
                  </a:lnTo>
                  <a:cubicBezTo>
                    <a:pt x="6275" y="20241"/>
                    <a:pt x="6418" y="20122"/>
                    <a:pt x="6584" y="20098"/>
                  </a:cubicBezTo>
                  <a:cubicBezTo>
                    <a:pt x="7084" y="20027"/>
                    <a:pt x="7608" y="20015"/>
                    <a:pt x="8061" y="20015"/>
                  </a:cubicBezTo>
                  <a:cubicBezTo>
                    <a:pt x="8632" y="20003"/>
                    <a:pt x="9216" y="20003"/>
                    <a:pt x="9811" y="20003"/>
                  </a:cubicBezTo>
                  <a:cubicBezTo>
                    <a:pt x="10859" y="19979"/>
                    <a:pt x="11942" y="19979"/>
                    <a:pt x="13002" y="19943"/>
                  </a:cubicBezTo>
                  <a:cubicBezTo>
                    <a:pt x="14097" y="19896"/>
                    <a:pt x="14693" y="19288"/>
                    <a:pt x="14764" y="18110"/>
                  </a:cubicBezTo>
                  <a:cubicBezTo>
                    <a:pt x="14812" y="17360"/>
                    <a:pt x="14883" y="16621"/>
                    <a:pt x="14966" y="15895"/>
                  </a:cubicBezTo>
                  <a:lnTo>
                    <a:pt x="14978" y="15728"/>
                  </a:lnTo>
                  <a:cubicBezTo>
                    <a:pt x="14990" y="15633"/>
                    <a:pt x="15026" y="15538"/>
                    <a:pt x="15050" y="15431"/>
                  </a:cubicBezTo>
                  <a:cubicBezTo>
                    <a:pt x="15050" y="15419"/>
                    <a:pt x="15062" y="15395"/>
                    <a:pt x="15062" y="15371"/>
                  </a:cubicBezTo>
                  <a:lnTo>
                    <a:pt x="15085" y="15371"/>
                  </a:lnTo>
                  <a:cubicBezTo>
                    <a:pt x="15097" y="15371"/>
                    <a:pt x="15121" y="15359"/>
                    <a:pt x="15121" y="15359"/>
                  </a:cubicBezTo>
                  <a:cubicBezTo>
                    <a:pt x="16109" y="15443"/>
                    <a:pt x="17086" y="15514"/>
                    <a:pt x="18062" y="15609"/>
                  </a:cubicBezTo>
                  <a:cubicBezTo>
                    <a:pt x="19265" y="15717"/>
                    <a:pt x="20467" y="15812"/>
                    <a:pt x="21693" y="15919"/>
                  </a:cubicBezTo>
                  <a:cubicBezTo>
                    <a:pt x="22134" y="15967"/>
                    <a:pt x="22432" y="16109"/>
                    <a:pt x="22682" y="16431"/>
                  </a:cubicBezTo>
                  <a:cubicBezTo>
                    <a:pt x="23158" y="17026"/>
                    <a:pt x="23658" y="17622"/>
                    <a:pt x="24146" y="18181"/>
                  </a:cubicBezTo>
                  <a:lnTo>
                    <a:pt x="24265" y="18336"/>
                  </a:lnTo>
                  <a:cubicBezTo>
                    <a:pt x="24682" y="18836"/>
                    <a:pt x="25289" y="19050"/>
                    <a:pt x="25765" y="19169"/>
                  </a:cubicBezTo>
                  <a:cubicBezTo>
                    <a:pt x="25920" y="19205"/>
                    <a:pt x="26039" y="19229"/>
                    <a:pt x="26123" y="19229"/>
                  </a:cubicBezTo>
                  <a:cubicBezTo>
                    <a:pt x="26551" y="19229"/>
                    <a:pt x="26694" y="18896"/>
                    <a:pt x="26765" y="18574"/>
                  </a:cubicBezTo>
                  <a:cubicBezTo>
                    <a:pt x="26837" y="18253"/>
                    <a:pt x="26873" y="17931"/>
                    <a:pt x="26896" y="17622"/>
                  </a:cubicBezTo>
                  <a:cubicBezTo>
                    <a:pt x="26908" y="17526"/>
                    <a:pt x="26908" y="17455"/>
                    <a:pt x="26932" y="17360"/>
                  </a:cubicBezTo>
                  <a:cubicBezTo>
                    <a:pt x="26968" y="16979"/>
                    <a:pt x="27004" y="16586"/>
                    <a:pt x="27027" y="16193"/>
                  </a:cubicBezTo>
                  <a:cubicBezTo>
                    <a:pt x="27051" y="16038"/>
                    <a:pt x="27063" y="15907"/>
                    <a:pt x="27075" y="15752"/>
                  </a:cubicBezTo>
                  <a:cubicBezTo>
                    <a:pt x="27087" y="15752"/>
                    <a:pt x="27123" y="15752"/>
                    <a:pt x="27135" y="15740"/>
                  </a:cubicBezTo>
                  <a:cubicBezTo>
                    <a:pt x="27230" y="15728"/>
                    <a:pt x="27301" y="15717"/>
                    <a:pt x="27373" y="15717"/>
                  </a:cubicBezTo>
                  <a:lnTo>
                    <a:pt x="27420" y="15717"/>
                  </a:lnTo>
                  <a:cubicBezTo>
                    <a:pt x="28325" y="15717"/>
                    <a:pt x="29063" y="15300"/>
                    <a:pt x="29683" y="14883"/>
                  </a:cubicBezTo>
                  <a:cubicBezTo>
                    <a:pt x="30349" y="14431"/>
                    <a:pt x="30683" y="13823"/>
                    <a:pt x="30718" y="13002"/>
                  </a:cubicBezTo>
                  <a:cubicBezTo>
                    <a:pt x="30730" y="12764"/>
                    <a:pt x="30730" y="12526"/>
                    <a:pt x="30730" y="12299"/>
                  </a:cubicBezTo>
                  <a:cubicBezTo>
                    <a:pt x="30730" y="12097"/>
                    <a:pt x="30730" y="11871"/>
                    <a:pt x="30754" y="11668"/>
                  </a:cubicBezTo>
                  <a:cubicBezTo>
                    <a:pt x="30778" y="10966"/>
                    <a:pt x="30814" y="10252"/>
                    <a:pt x="30826" y="9549"/>
                  </a:cubicBezTo>
                  <a:cubicBezTo>
                    <a:pt x="30885" y="7930"/>
                    <a:pt x="30956" y="6263"/>
                    <a:pt x="30992" y="4608"/>
                  </a:cubicBezTo>
                  <a:cubicBezTo>
                    <a:pt x="31052" y="3846"/>
                    <a:pt x="30945" y="3108"/>
                    <a:pt x="30837" y="2477"/>
                  </a:cubicBezTo>
                  <a:close/>
                  <a:moveTo>
                    <a:pt x="30171" y="7120"/>
                  </a:moveTo>
                  <a:cubicBezTo>
                    <a:pt x="30099" y="8132"/>
                    <a:pt x="30040" y="9180"/>
                    <a:pt x="29980" y="10216"/>
                  </a:cubicBezTo>
                  <a:cubicBezTo>
                    <a:pt x="29968" y="10597"/>
                    <a:pt x="29944" y="10966"/>
                    <a:pt x="29933" y="11323"/>
                  </a:cubicBezTo>
                  <a:cubicBezTo>
                    <a:pt x="29921" y="11692"/>
                    <a:pt x="29921" y="12085"/>
                    <a:pt x="29885" y="12454"/>
                  </a:cubicBezTo>
                  <a:cubicBezTo>
                    <a:pt x="29802" y="13812"/>
                    <a:pt x="28742" y="14800"/>
                    <a:pt x="27361" y="14800"/>
                  </a:cubicBezTo>
                  <a:lnTo>
                    <a:pt x="27254" y="14800"/>
                  </a:lnTo>
                  <a:cubicBezTo>
                    <a:pt x="27206" y="14800"/>
                    <a:pt x="27182" y="14788"/>
                    <a:pt x="27135" y="14788"/>
                  </a:cubicBezTo>
                  <a:cubicBezTo>
                    <a:pt x="27075" y="14776"/>
                    <a:pt x="27027" y="14776"/>
                    <a:pt x="26968" y="14752"/>
                  </a:cubicBezTo>
                  <a:lnTo>
                    <a:pt x="26873" y="14752"/>
                  </a:lnTo>
                  <a:cubicBezTo>
                    <a:pt x="26396" y="14752"/>
                    <a:pt x="26289" y="14966"/>
                    <a:pt x="26242" y="15395"/>
                  </a:cubicBezTo>
                  <a:cubicBezTo>
                    <a:pt x="26218" y="15764"/>
                    <a:pt x="26194" y="16145"/>
                    <a:pt x="26182" y="16502"/>
                  </a:cubicBezTo>
                  <a:cubicBezTo>
                    <a:pt x="26182" y="16657"/>
                    <a:pt x="26170" y="16812"/>
                    <a:pt x="26170" y="16979"/>
                  </a:cubicBezTo>
                  <a:lnTo>
                    <a:pt x="26170" y="17122"/>
                  </a:lnTo>
                  <a:cubicBezTo>
                    <a:pt x="26170" y="17229"/>
                    <a:pt x="26170" y="17312"/>
                    <a:pt x="26158" y="17407"/>
                  </a:cubicBezTo>
                  <a:cubicBezTo>
                    <a:pt x="26134" y="17467"/>
                    <a:pt x="26134" y="17538"/>
                    <a:pt x="26134" y="17598"/>
                  </a:cubicBezTo>
                  <a:cubicBezTo>
                    <a:pt x="26111" y="17884"/>
                    <a:pt x="26099" y="18062"/>
                    <a:pt x="25896" y="18134"/>
                  </a:cubicBezTo>
                  <a:cubicBezTo>
                    <a:pt x="25825" y="18169"/>
                    <a:pt x="25753" y="18181"/>
                    <a:pt x="25694" y="18181"/>
                  </a:cubicBezTo>
                  <a:cubicBezTo>
                    <a:pt x="25420" y="18181"/>
                    <a:pt x="25206" y="18003"/>
                    <a:pt x="25063" y="17836"/>
                  </a:cubicBezTo>
                  <a:lnTo>
                    <a:pt x="24837" y="17586"/>
                  </a:lnTo>
                  <a:cubicBezTo>
                    <a:pt x="24265" y="16931"/>
                    <a:pt x="23670" y="16264"/>
                    <a:pt x="23134" y="15574"/>
                  </a:cubicBezTo>
                  <a:cubicBezTo>
                    <a:pt x="22836" y="15193"/>
                    <a:pt x="22491" y="15014"/>
                    <a:pt x="22003" y="15014"/>
                  </a:cubicBezTo>
                  <a:lnTo>
                    <a:pt x="22003" y="15014"/>
                  </a:lnTo>
                  <a:lnTo>
                    <a:pt x="21265" y="15014"/>
                  </a:lnTo>
                  <a:lnTo>
                    <a:pt x="20431" y="15014"/>
                  </a:lnTo>
                  <a:cubicBezTo>
                    <a:pt x="19943" y="15014"/>
                    <a:pt x="19288" y="15014"/>
                    <a:pt x="18634" y="14955"/>
                  </a:cubicBezTo>
                  <a:cubicBezTo>
                    <a:pt x="17562" y="14871"/>
                    <a:pt x="16490" y="14681"/>
                    <a:pt x="15538" y="14514"/>
                  </a:cubicBezTo>
                  <a:cubicBezTo>
                    <a:pt x="15109" y="14443"/>
                    <a:pt x="15097" y="14431"/>
                    <a:pt x="15097" y="13883"/>
                  </a:cubicBezTo>
                  <a:cubicBezTo>
                    <a:pt x="15097" y="12597"/>
                    <a:pt x="14978" y="11538"/>
                    <a:pt x="14704" y="10573"/>
                  </a:cubicBezTo>
                  <a:cubicBezTo>
                    <a:pt x="14466" y="9692"/>
                    <a:pt x="13942" y="9216"/>
                    <a:pt x="13085" y="9097"/>
                  </a:cubicBezTo>
                  <a:cubicBezTo>
                    <a:pt x="12919" y="9085"/>
                    <a:pt x="12740" y="9061"/>
                    <a:pt x="12573" y="9025"/>
                  </a:cubicBezTo>
                  <a:cubicBezTo>
                    <a:pt x="12323" y="8978"/>
                    <a:pt x="12073" y="8942"/>
                    <a:pt x="11823" y="8918"/>
                  </a:cubicBezTo>
                  <a:cubicBezTo>
                    <a:pt x="11502" y="8894"/>
                    <a:pt x="11383" y="8775"/>
                    <a:pt x="11371" y="8501"/>
                  </a:cubicBezTo>
                  <a:lnTo>
                    <a:pt x="11359" y="8228"/>
                  </a:lnTo>
                  <a:cubicBezTo>
                    <a:pt x="11347" y="7704"/>
                    <a:pt x="11311" y="7168"/>
                    <a:pt x="11323" y="6644"/>
                  </a:cubicBezTo>
                  <a:cubicBezTo>
                    <a:pt x="11359" y="5739"/>
                    <a:pt x="11418" y="5049"/>
                    <a:pt x="11502" y="4418"/>
                  </a:cubicBezTo>
                  <a:cubicBezTo>
                    <a:pt x="11585" y="3906"/>
                    <a:pt x="11716" y="3417"/>
                    <a:pt x="11835" y="2929"/>
                  </a:cubicBezTo>
                  <a:cubicBezTo>
                    <a:pt x="11871" y="2822"/>
                    <a:pt x="11895" y="2715"/>
                    <a:pt x="11906" y="2608"/>
                  </a:cubicBezTo>
                  <a:cubicBezTo>
                    <a:pt x="12180" y="1584"/>
                    <a:pt x="13026" y="1262"/>
                    <a:pt x="13847" y="1084"/>
                  </a:cubicBezTo>
                  <a:cubicBezTo>
                    <a:pt x="14550" y="917"/>
                    <a:pt x="15276" y="846"/>
                    <a:pt x="16097" y="846"/>
                  </a:cubicBezTo>
                  <a:cubicBezTo>
                    <a:pt x="16431" y="846"/>
                    <a:pt x="16788" y="858"/>
                    <a:pt x="17169" y="881"/>
                  </a:cubicBezTo>
                  <a:cubicBezTo>
                    <a:pt x="18122" y="965"/>
                    <a:pt x="19098" y="1000"/>
                    <a:pt x="20038" y="1048"/>
                  </a:cubicBezTo>
                  <a:cubicBezTo>
                    <a:pt x="20943" y="1096"/>
                    <a:pt x="21860" y="1143"/>
                    <a:pt x="22789" y="1215"/>
                  </a:cubicBezTo>
                  <a:cubicBezTo>
                    <a:pt x="24313" y="1322"/>
                    <a:pt x="25861" y="1465"/>
                    <a:pt x="27361" y="1620"/>
                  </a:cubicBezTo>
                  <a:cubicBezTo>
                    <a:pt x="27778" y="1655"/>
                    <a:pt x="28194" y="1691"/>
                    <a:pt x="28611" y="1739"/>
                  </a:cubicBezTo>
                  <a:cubicBezTo>
                    <a:pt x="28742" y="1751"/>
                    <a:pt x="28873" y="1774"/>
                    <a:pt x="29016" y="1822"/>
                  </a:cubicBezTo>
                  <a:cubicBezTo>
                    <a:pt x="29075" y="1834"/>
                    <a:pt x="29111" y="1858"/>
                    <a:pt x="29171" y="1870"/>
                  </a:cubicBezTo>
                  <a:cubicBezTo>
                    <a:pt x="29742" y="2001"/>
                    <a:pt x="30040" y="2346"/>
                    <a:pt x="30075" y="2882"/>
                  </a:cubicBezTo>
                  <a:cubicBezTo>
                    <a:pt x="30135" y="3584"/>
                    <a:pt x="30183" y="4263"/>
                    <a:pt x="30230" y="4977"/>
                  </a:cubicBezTo>
                  <a:cubicBezTo>
                    <a:pt x="30242" y="5287"/>
                    <a:pt x="30278" y="5608"/>
                    <a:pt x="30290" y="5930"/>
                  </a:cubicBezTo>
                  <a:cubicBezTo>
                    <a:pt x="30230" y="6334"/>
                    <a:pt x="30206" y="6727"/>
                    <a:pt x="30171" y="7120"/>
                  </a:cubicBezTo>
                  <a:close/>
                  <a:moveTo>
                    <a:pt x="10692" y="19288"/>
                  </a:moveTo>
                  <a:cubicBezTo>
                    <a:pt x="10359" y="19288"/>
                    <a:pt x="10037" y="19300"/>
                    <a:pt x="9704" y="19300"/>
                  </a:cubicBezTo>
                  <a:cubicBezTo>
                    <a:pt x="8692" y="19300"/>
                    <a:pt x="7668" y="19265"/>
                    <a:pt x="6692" y="19253"/>
                  </a:cubicBezTo>
                  <a:lnTo>
                    <a:pt x="6572" y="19253"/>
                  </a:lnTo>
                  <a:cubicBezTo>
                    <a:pt x="6180" y="19253"/>
                    <a:pt x="5953" y="19479"/>
                    <a:pt x="5751" y="19681"/>
                  </a:cubicBezTo>
                  <a:lnTo>
                    <a:pt x="5715" y="19717"/>
                  </a:lnTo>
                  <a:cubicBezTo>
                    <a:pt x="4989" y="20443"/>
                    <a:pt x="4108" y="20979"/>
                    <a:pt x="3191" y="21551"/>
                  </a:cubicBezTo>
                  <a:cubicBezTo>
                    <a:pt x="3096" y="21610"/>
                    <a:pt x="3013" y="21646"/>
                    <a:pt x="2917" y="21705"/>
                  </a:cubicBezTo>
                  <a:cubicBezTo>
                    <a:pt x="2798" y="21396"/>
                    <a:pt x="2858" y="21146"/>
                    <a:pt x="2917" y="20860"/>
                  </a:cubicBezTo>
                  <a:cubicBezTo>
                    <a:pt x="2953" y="20741"/>
                    <a:pt x="2977" y="20622"/>
                    <a:pt x="3001" y="20491"/>
                  </a:cubicBezTo>
                  <a:cubicBezTo>
                    <a:pt x="3013" y="20360"/>
                    <a:pt x="3060" y="20217"/>
                    <a:pt x="3096" y="20086"/>
                  </a:cubicBezTo>
                  <a:cubicBezTo>
                    <a:pt x="3132" y="19979"/>
                    <a:pt x="3179" y="19896"/>
                    <a:pt x="3191" y="19789"/>
                  </a:cubicBezTo>
                  <a:cubicBezTo>
                    <a:pt x="3251" y="19550"/>
                    <a:pt x="3274" y="19312"/>
                    <a:pt x="3143" y="19146"/>
                  </a:cubicBezTo>
                  <a:cubicBezTo>
                    <a:pt x="3024" y="18991"/>
                    <a:pt x="2786" y="18955"/>
                    <a:pt x="2548" y="18943"/>
                  </a:cubicBezTo>
                  <a:lnTo>
                    <a:pt x="2381" y="18943"/>
                  </a:lnTo>
                  <a:lnTo>
                    <a:pt x="2179" y="18943"/>
                  </a:lnTo>
                  <a:lnTo>
                    <a:pt x="1965" y="18943"/>
                  </a:lnTo>
                  <a:lnTo>
                    <a:pt x="1727" y="18943"/>
                  </a:lnTo>
                  <a:cubicBezTo>
                    <a:pt x="1274" y="18907"/>
                    <a:pt x="1072" y="18729"/>
                    <a:pt x="988" y="18300"/>
                  </a:cubicBezTo>
                  <a:cubicBezTo>
                    <a:pt x="917" y="17943"/>
                    <a:pt x="881" y="17598"/>
                    <a:pt x="881" y="17288"/>
                  </a:cubicBezTo>
                  <a:cubicBezTo>
                    <a:pt x="893" y="15836"/>
                    <a:pt x="917" y="14312"/>
                    <a:pt x="953" y="12800"/>
                  </a:cubicBezTo>
                  <a:cubicBezTo>
                    <a:pt x="953" y="12573"/>
                    <a:pt x="1000" y="12335"/>
                    <a:pt x="1036" y="12097"/>
                  </a:cubicBezTo>
                  <a:cubicBezTo>
                    <a:pt x="1048" y="11966"/>
                    <a:pt x="1072" y="11823"/>
                    <a:pt x="1096" y="11692"/>
                  </a:cubicBezTo>
                  <a:cubicBezTo>
                    <a:pt x="1238" y="10264"/>
                    <a:pt x="2548" y="9942"/>
                    <a:pt x="2953" y="9859"/>
                  </a:cubicBezTo>
                  <a:cubicBezTo>
                    <a:pt x="3453" y="9775"/>
                    <a:pt x="3977" y="9775"/>
                    <a:pt x="4382" y="9775"/>
                  </a:cubicBezTo>
                  <a:lnTo>
                    <a:pt x="4572" y="9775"/>
                  </a:lnTo>
                  <a:cubicBezTo>
                    <a:pt x="6751" y="9787"/>
                    <a:pt x="8537" y="9823"/>
                    <a:pt x="10204" y="9859"/>
                  </a:cubicBezTo>
                  <a:cubicBezTo>
                    <a:pt x="11049" y="9883"/>
                    <a:pt x="11930" y="9942"/>
                    <a:pt x="12883" y="10037"/>
                  </a:cubicBezTo>
                  <a:cubicBezTo>
                    <a:pt x="13454" y="10097"/>
                    <a:pt x="13811" y="10430"/>
                    <a:pt x="13966" y="11073"/>
                  </a:cubicBezTo>
                  <a:cubicBezTo>
                    <a:pt x="14335" y="12585"/>
                    <a:pt x="14288" y="14074"/>
                    <a:pt x="14216" y="15359"/>
                  </a:cubicBezTo>
                  <a:cubicBezTo>
                    <a:pt x="14157" y="16145"/>
                    <a:pt x="14097" y="17002"/>
                    <a:pt x="14014" y="17955"/>
                  </a:cubicBezTo>
                  <a:cubicBezTo>
                    <a:pt x="13954" y="18705"/>
                    <a:pt x="13716" y="18955"/>
                    <a:pt x="13002" y="19074"/>
                  </a:cubicBezTo>
                  <a:cubicBezTo>
                    <a:pt x="12168" y="19193"/>
                    <a:pt x="11395" y="19265"/>
                    <a:pt x="10692" y="192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89">
                <a:latin typeface="UTM Avo" panose="02040603050506020204" pitchFamily="18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4B0E156-46B9-424B-8A68-68156266AC3B}"/>
              </a:ext>
            </a:extLst>
          </p:cNvPr>
          <p:cNvSpPr txBox="1"/>
          <p:nvPr/>
        </p:nvSpPr>
        <p:spPr>
          <a:xfrm>
            <a:off x="2340128" y="2853193"/>
            <a:ext cx="7511740" cy="2217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UTM Avo" panose="02040603050506020204" pitchFamily="18" charset="0"/>
              </a:rPr>
              <a:t>Quan </a:t>
            </a:r>
            <a:r>
              <a:rPr lang="en-US" sz="3200" dirty="0" err="1">
                <a:latin typeface="UTM Avo" panose="02040603050506020204" pitchFamily="18" charset="0"/>
              </a:rPr>
              <a:t>sát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hình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ảnh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các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sinh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vật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dưới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đây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và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đoán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xem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chúng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thuộc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lớp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động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vật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có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xương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sống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nào</a:t>
            </a:r>
            <a:r>
              <a:rPr lang="en-US" sz="3200" dirty="0">
                <a:latin typeface="UTM Avo" panose="02040603050506020204" pitchFamily="18" charset="0"/>
              </a:rPr>
              <a:t>?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DC8B7C03-885C-4B0B-BEB4-6DDF64BFDE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967150" y="4367085"/>
            <a:ext cx="1316185" cy="172357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2A55BAF-591C-48BB-AD29-5D9F8BCFFD50}"/>
              </a:ext>
            </a:extLst>
          </p:cNvPr>
          <p:cNvSpPr txBox="1"/>
          <p:nvPr/>
        </p:nvSpPr>
        <p:spPr>
          <a:xfrm>
            <a:off x="3450814" y="2308699"/>
            <a:ext cx="4992874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933" b="1" dirty="0">
                <a:latin typeface="UTM Avo" panose="02040603050506020204" pitchFamily="18" charset="0"/>
              </a:rPr>
              <a:t>TRÒ CHƠI ĐOÁN HÌNH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74394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3" grpId="0"/>
      <p:bldP spid="2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CB1F567D-C4A1-439B-9993-240E4DC1E0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5028" y="2696562"/>
            <a:ext cx="4318807" cy="299935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E291572-5E71-4F8C-AC31-B35C92B8B5CC}"/>
              </a:ext>
            </a:extLst>
          </p:cNvPr>
          <p:cNvSpPr txBox="1"/>
          <p:nvPr/>
        </p:nvSpPr>
        <p:spPr>
          <a:xfrm>
            <a:off x="1375537" y="5866634"/>
            <a:ext cx="3626740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 algn="ctr">
              <a:buFont typeface="Wingdings" panose="05000000000000000000" pitchFamily="2" charset="2"/>
              <a:buChar char="Ø"/>
            </a:pPr>
            <a:r>
              <a:rPr lang="en-US" sz="2933" err="1">
                <a:latin typeface="UTM Avo" panose="02040603050506020204" pitchFamily="18" charset="0"/>
              </a:rPr>
              <a:t>Lớp</a:t>
            </a:r>
            <a:r>
              <a:rPr lang="en-US" sz="2933">
                <a:latin typeface="UTM Avo" panose="02040603050506020204" pitchFamily="18" charset="0"/>
              </a:rPr>
              <a:t> Cá</a:t>
            </a:r>
            <a:r>
              <a:rPr lang="vi-VN" sz="2933">
                <a:latin typeface="UTM Avo" panose="02040603050506020204" pitchFamily="18" charset="0"/>
              </a:rPr>
              <a:t>.</a:t>
            </a:r>
            <a:endParaRPr lang="en-US" sz="2933" dirty="0">
              <a:latin typeface="UTM Avo" panose="020406030505060202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055FC47-09F2-404F-9455-7B82118CD5F1}"/>
              </a:ext>
            </a:extLst>
          </p:cNvPr>
          <p:cNvSpPr txBox="1"/>
          <p:nvPr/>
        </p:nvSpPr>
        <p:spPr>
          <a:xfrm>
            <a:off x="6949599" y="5866635"/>
            <a:ext cx="3866864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 algn="ctr">
              <a:buFont typeface="Wingdings" panose="05000000000000000000" pitchFamily="2" charset="2"/>
              <a:buChar char="Ø"/>
            </a:pPr>
            <a:r>
              <a:rPr lang="en-US" sz="2933" dirty="0" err="1">
                <a:latin typeface="UTM Avo" panose="02040603050506020204" pitchFamily="18" charset="0"/>
              </a:rPr>
              <a:t>Lớp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err="1">
                <a:latin typeface="UTM Avo" panose="02040603050506020204" pitchFamily="18" charset="0"/>
              </a:rPr>
              <a:t>Bò</a:t>
            </a:r>
            <a:r>
              <a:rPr lang="en-US" sz="2933">
                <a:latin typeface="UTM Avo" panose="02040603050506020204" pitchFamily="18" charset="0"/>
              </a:rPr>
              <a:t> sát</a:t>
            </a:r>
            <a:r>
              <a:rPr lang="vi-VN" sz="2933">
                <a:latin typeface="UTM Avo" panose="02040603050506020204" pitchFamily="18" charset="0"/>
              </a:rPr>
              <a:t>.</a:t>
            </a:r>
            <a:endParaRPr lang="en-US" sz="2933" dirty="0">
              <a:latin typeface="UTM Avo" panose="02040603050506020204" pitchFamily="18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AB86440-9D65-4EE1-9A01-1C198A6D99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1300" y="2696562"/>
            <a:ext cx="4514850" cy="2999352"/>
          </a:xfrm>
          <a:prstGeom prst="rect">
            <a:avLst/>
          </a:prstGeom>
        </p:spPr>
      </p:pic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582732B5-EB27-4E9D-B2E4-ED9B62F8C94F}"/>
              </a:ext>
            </a:extLst>
          </p:cNvPr>
          <p:cNvSpPr/>
          <p:nvPr/>
        </p:nvSpPr>
        <p:spPr>
          <a:xfrm>
            <a:off x="1795388" y="1824052"/>
            <a:ext cx="2748936" cy="70179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33" dirty="0" err="1">
                <a:solidFill>
                  <a:schemeClr val="bg1"/>
                </a:solidFill>
                <a:latin typeface="UTM Avo" panose="02040603050506020204" pitchFamily="18" charset="0"/>
              </a:rPr>
              <a:t>Cá</a:t>
            </a:r>
            <a:r>
              <a:rPr lang="en-US" sz="2933" dirty="0">
                <a:solidFill>
                  <a:schemeClr val="bg1"/>
                </a:solidFill>
                <a:latin typeface="UTM Avo" panose="02040603050506020204" pitchFamily="18" charset="0"/>
              </a:rPr>
              <a:t> betta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F0C5928A-8384-4B23-97B7-F614D706992C}"/>
              </a:ext>
            </a:extLst>
          </p:cNvPr>
          <p:cNvSpPr/>
          <p:nvPr/>
        </p:nvSpPr>
        <p:spPr>
          <a:xfrm>
            <a:off x="7583460" y="1824052"/>
            <a:ext cx="2748936" cy="70179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33" dirty="0" err="1">
                <a:solidFill>
                  <a:schemeClr val="bg1"/>
                </a:solidFill>
                <a:latin typeface="UTM Avo" panose="02040603050506020204" pitchFamily="18" charset="0"/>
              </a:rPr>
              <a:t>Cá</a:t>
            </a:r>
            <a:r>
              <a:rPr lang="en-US" sz="2933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933" dirty="0" err="1">
                <a:solidFill>
                  <a:schemeClr val="bg1"/>
                </a:solidFill>
                <a:latin typeface="UTM Avo" panose="02040603050506020204" pitchFamily="18" charset="0"/>
              </a:rPr>
              <a:t>sấu</a:t>
            </a:r>
            <a:endParaRPr lang="en-US" sz="2933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57465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0" grpId="0" animBg="1"/>
      <p:bldP spid="3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1015EC4-C95A-4245-A896-61EE0496AA89}"/>
              </a:ext>
            </a:extLst>
          </p:cNvPr>
          <p:cNvSpPr txBox="1"/>
          <p:nvPr/>
        </p:nvSpPr>
        <p:spPr>
          <a:xfrm>
            <a:off x="1408714" y="5765424"/>
            <a:ext cx="3626740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 algn="ctr">
              <a:buFont typeface="Wingdings" panose="05000000000000000000" pitchFamily="2" charset="2"/>
              <a:buChar char="Ø"/>
            </a:pPr>
            <a:r>
              <a:rPr lang="en-US" sz="2933" err="1">
                <a:latin typeface="UTM Avo" panose="02040603050506020204" pitchFamily="18" charset="0"/>
              </a:rPr>
              <a:t>Lớp</a:t>
            </a:r>
            <a:r>
              <a:rPr lang="en-US" sz="2933">
                <a:latin typeface="UTM Avo" panose="02040603050506020204" pitchFamily="18" charset="0"/>
              </a:rPr>
              <a:t> Chim</a:t>
            </a:r>
            <a:r>
              <a:rPr lang="vi-VN" sz="2933">
                <a:latin typeface="UTM Avo" panose="02040603050506020204" pitchFamily="18" charset="0"/>
              </a:rPr>
              <a:t>.</a:t>
            </a:r>
            <a:endParaRPr lang="en-US" sz="2933" dirty="0">
              <a:latin typeface="UTM Avo" panose="020406030505060202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D9DD50-A8DE-486E-B3F3-7D33D083BE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0654" y="2634208"/>
            <a:ext cx="4462905" cy="29752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E80FF66-FA59-46B9-AE51-4F2157744F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8443" y="2634208"/>
            <a:ext cx="4462904" cy="2975269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A278388-7D51-4718-844F-D9E0A687F186}"/>
              </a:ext>
            </a:extLst>
          </p:cNvPr>
          <p:cNvSpPr/>
          <p:nvPr/>
        </p:nvSpPr>
        <p:spPr>
          <a:xfrm>
            <a:off x="1771415" y="1776470"/>
            <a:ext cx="3187838" cy="70179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33" dirty="0" err="1">
                <a:solidFill>
                  <a:schemeClr val="bg1"/>
                </a:solidFill>
                <a:latin typeface="UTM Avo" panose="02040603050506020204" pitchFamily="18" charset="0"/>
              </a:rPr>
              <a:t>Chim</a:t>
            </a:r>
            <a:r>
              <a:rPr lang="en-US" sz="2933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933" dirty="0" err="1">
                <a:solidFill>
                  <a:schemeClr val="bg1"/>
                </a:solidFill>
                <a:latin typeface="UTM Avo" panose="02040603050506020204" pitchFamily="18" charset="0"/>
              </a:rPr>
              <a:t>đuôi</a:t>
            </a:r>
            <a:r>
              <a:rPr lang="en-US" sz="2933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933" dirty="0" err="1">
                <a:solidFill>
                  <a:schemeClr val="bg1"/>
                </a:solidFill>
                <a:latin typeface="UTM Avo" panose="02040603050506020204" pitchFamily="18" charset="0"/>
              </a:rPr>
              <a:t>seo</a:t>
            </a:r>
            <a:endParaRPr lang="en-US" sz="2933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53E7E86-30FD-46D4-AB95-10E62912199C}"/>
              </a:ext>
            </a:extLst>
          </p:cNvPr>
          <p:cNvSpPr/>
          <p:nvPr/>
        </p:nvSpPr>
        <p:spPr>
          <a:xfrm>
            <a:off x="7519249" y="1776470"/>
            <a:ext cx="2748936" cy="70179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33" dirty="0" err="1">
                <a:solidFill>
                  <a:schemeClr val="bg1"/>
                </a:solidFill>
                <a:latin typeface="UTM Avo" panose="02040603050506020204" pitchFamily="18" charset="0"/>
              </a:rPr>
              <a:t>Dơi</a:t>
            </a:r>
            <a:r>
              <a:rPr lang="en-US" sz="2933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933" dirty="0" err="1">
                <a:solidFill>
                  <a:schemeClr val="bg1"/>
                </a:solidFill>
                <a:latin typeface="UTM Avo" panose="02040603050506020204" pitchFamily="18" charset="0"/>
              </a:rPr>
              <a:t>mặt</a:t>
            </a:r>
            <a:r>
              <a:rPr lang="en-US" sz="2933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933" dirty="0" err="1">
                <a:solidFill>
                  <a:schemeClr val="bg1"/>
                </a:solidFill>
                <a:latin typeface="UTM Avo" panose="02040603050506020204" pitchFamily="18" charset="0"/>
              </a:rPr>
              <a:t>quỷ</a:t>
            </a:r>
            <a:endParaRPr lang="en-US" sz="2933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B529C8-9F96-489B-8C86-17E159CDA569}"/>
              </a:ext>
            </a:extLst>
          </p:cNvPr>
          <p:cNvSpPr txBox="1"/>
          <p:nvPr/>
        </p:nvSpPr>
        <p:spPr>
          <a:xfrm>
            <a:off x="6648444" y="5765424"/>
            <a:ext cx="4462904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 algn="ctr">
              <a:buFont typeface="Wingdings" panose="05000000000000000000" pitchFamily="2" charset="2"/>
              <a:buChar char="Ø"/>
            </a:pPr>
            <a:r>
              <a:rPr lang="en-US" sz="2933" dirty="0" err="1">
                <a:latin typeface="UTM Avo" panose="02040603050506020204" pitchFamily="18" charset="0"/>
              </a:rPr>
              <a:t>Lớp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Động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vật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err="1">
                <a:latin typeface="UTM Avo" panose="02040603050506020204" pitchFamily="18" charset="0"/>
              </a:rPr>
              <a:t>có</a:t>
            </a:r>
            <a:r>
              <a:rPr lang="en-US" sz="2933">
                <a:latin typeface="UTM Avo" panose="02040603050506020204" pitchFamily="18" charset="0"/>
              </a:rPr>
              <a:t> vú</a:t>
            </a:r>
            <a:r>
              <a:rPr lang="vi-VN" sz="2933">
                <a:latin typeface="UTM Avo" panose="02040603050506020204" pitchFamily="18" charset="0"/>
              </a:rPr>
              <a:t>.</a:t>
            </a:r>
            <a:endParaRPr lang="en-US" sz="2933" dirty="0"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29881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  <p:bldP spid="12" grpId="0" animBg="1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CBE8C80-F856-4D3D-B150-2FE8D17271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883" y="2621705"/>
            <a:ext cx="4295857" cy="315044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F339A9-9FBA-4018-BCE3-99B0791B58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0796" y="2621705"/>
            <a:ext cx="4295855" cy="3150446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B9144A1-D65A-433A-9CCA-50CA80622326}"/>
              </a:ext>
            </a:extLst>
          </p:cNvPr>
          <p:cNvSpPr/>
          <p:nvPr/>
        </p:nvSpPr>
        <p:spPr>
          <a:xfrm>
            <a:off x="1548701" y="1747852"/>
            <a:ext cx="3465689" cy="70179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33" dirty="0">
                <a:solidFill>
                  <a:schemeClr val="bg1"/>
                </a:solidFill>
                <a:latin typeface="UTM Avo" panose="02040603050506020204" pitchFamily="18" charset="0"/>
              </a:rPr>
              <a:t>Sa </a:t>
            </a:r>
            <a:r>
              <a:rPr lang="en-US" sz="2933" dirty="0" err="1">
                <a:solidFill>
                  <a:schemeClr val="bg1"/>
                </a:solidFill>
                <a:latin typeface="UTM Avo" panose="02040603050506020204" pitchFamily="18" charset="0"/>
              </a:rPr>
              <a:t>giông</a:t>
            </a:r>
            <a:r>
              <a:rPr lang="en-US" sz="2933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933" dirty="0" err="1">
                <a:solidFill>
                  <a:schemeClr val="bg1"/>
                </a:solidFill>
                <a:latin typeface="UTM Avo" panose="02040603050506020204" pitchFamily="18" charset="0"/>
              </a:rPr>
              <a:t>mào</a:t>
            </a:r>
            <a:r>
              <a:rPr lang="en-US" sz="2933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933" dirty="0" err="1">
                <a:solidFill>
                  <a:schemeClr val="bg1"/>
                </a:solidFill>
                <a:latin typeface="UTM Avo" panose="02040603050506020204" pitchFamily="18" charset="0"/>
              </a:rPr>
              <a:t>lớn</a:t>
            </a:r>
            <a:endParaRPr lang="en-US" sz="2933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A1A44F2-078E-49F9-A836-2BFF5B21BA48}"/>
              </a:ext>
            </a:extLst>
          </p:cNvPr>
          <p:cNvSpPr/>
          <p:nvPr/>
        </p:nvSpPr>
        <p:spPr>
          <a:xfrm>
            <a:off x="7535988" y="1747851"/>
            <a:ext cx="2748936" cy="70179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33" dirty="0" err="1">
                <a:solidFill>
                  <a:schemeClr val="bg1"/>
                </a:solidFill>
                <a:latin typeface="UTM Avo" panose="02040603050506020204" pitchFamily="18" charset="0"/>
              </a:rPr>
              <a:t>Ếch</a:t>
            </a:r>
            <a:r>
              <a:rPr lang="en-US" sz="2933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933" dirty="0" err="1">
                <a:solidFill>
                  <a:schemeClr val="bg1"/>
                </a:solidFill>
                <a:latin typeface="UTM Avo" panose="02040603050506020204" pitchFamily="18" charset="0"/>
              </a:rPr>
              <a:t>thuỷ</a:t>
            </a:r>
            <a:r>
              <a:rPr lang="en-US" sz="2933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933" dirty="0" err="1">
                <a:solidFill>
                  <a:schemeClr val="bg1"/>
                </a:solidFill>
                <a:latin typeface="UTM Avo" panose="02040603050506020204" pitchFamily="18" charset="0"/>
              </a:rPr>
              <a:t>tinh</a:t>
            </a:r>
            <a:endParaRPr lang="en-US" sz="2933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12025F-8726-48E3-8908-1A5755A1818B}"/>
              </a:ext>
            </a:extLst>
          </p:cNvPr>
          <p:cNvSpPr txBox="1"/>
          <p:nvPr/>
        </p:nvSpPr>
        <p:spPr>
          <a:xfrm>
            <a:off x="3783122" y="5944213"/>
            <a:ext cx="4282857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 algn="ctr">
              <a:buFont typeface="Wingdings" panose="05000000000000000000" pitchFamily="2" charset="2"/>
              <a:buChar char="Ø"/>
            </a:pPr>
            <a:r>
              <a:rPr lang="en-US" sz="2933" dirty="0" err="1">
                <a:latin typeface="UTM Avo" panose="02040603050506020204" pitchFamily="18" charset="0"/>
              </a:rPr>
              <a:t>Lớp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err="1">
                <a:latin typeface="UTM Avo" panose="02040603050506020204" pitchFamily="18" charset="0"/>
              </a:rPr>
              <a:t>Lưỡng</a:t>
            </a:r>
            <a:r>
              <a:rPr lang="en-US" sz="2933">
                <a:latin typeface="UTM Avo" panose="02040603050506020204" pitchFamily="18" charset="0"/>
              </a:rPr>
              <a:t> cư</a:t>
            </a:r>
            <a:r>
              <a:rPr lang="vi-VN" sz="2933">
                <a:latin typeface="UTM Avo" panose="02040603050506020204" pitchFamily="18" charset="0"/>
              </a:rPr>
              <a:t>.</a:t>
            </a:r>
            <a:endParaRPr lang="en-US" sz="2933" dirty="0"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1842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5"/>
            <a:extLst>
              <a:ext uri="{FF2B5EF4-FFF2-40B4-BE49-F238E27FC236}">
                <a16:creationId xmlns:a16="http://schemas.microsoft.com/office/drawing/2014/main" id="{1DDC6AA8-FBB0-4C02-863E-856346681C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1083" y="3015453"/>
            <a:ext cx="3189835" cy="176477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1B006F5F-E8A7-47D3-9F3F-9B6B8F32F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63000" y="1631649"/>
            <a:ext cx="7266000" cy="812713"/>
          </a:xfrm>
        </p:spPr>
        <p:txBody>
          <a:bodyPr>
            <a:noAutofit/>
          </a:bodyPr>
          <a:lstStyle/>
          <a:p>
            <a:pPr marL="101598" indent="0" algn="ctr">
              <a:buNone/>
            </a:pPr>
            <a:r>
              <a:rPr lang="en-US" sz="4000" b="1" i="0" dirty="0">
                <a:solidFill>
                  <a:schemeClr val="accent2"/>
                </a:solidFill>
                <a:latin typeface="UTM Avo" panose="02040603050506020204" pitchFamily="18" charset="0"/>
              </a:rPr>
              <a:t>Hướng dẫn về nhà</a:t>
            </a:r>
          </a:p>
        </p:txBody>
      </p:sp>
      <p:sp>
        <p:nvSpPr>
          <p:cNvPr id="7" name="Google Shape;427;p32">
            <a:extLst>
              <a:ext uri="{FF2B5EF4-FFF2-40B4-BE49-F238E27FC236}">
                <a16:creationId xmlns:a16="http://schemas.microsoft.com/office/drawing/2014/main" id="{5A227100-CFCE-4760-A3B7-BFA1B849FD93}"/>
              </a:ext>
            </a:extLst>
          </p:cNvPr>
          <p:cNvSpPr/>
          <p:nvPr/>
        </p:nvSpPr>
        <p:spPr>
          <a:xfrm>
            <a:off x="4771138" y="3075679"/>
            <a:ext cx="1264575" cy="1264575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89">
              <a:latin typeface="UTM Avo" panose="02040603050506020204" pitchFamily="18" charset="0"/>
            </a:endParaRPr>
          </a:p>
        </p:txBody>
      </p:sp>
      <p:sp>
        <p:nvSpPr>
          <p:cNvPr id="8" name="Google Shape;428;p32">
            <a:extLst>
              <a:ext uri="{FF2B5EF4-FFF2-40B4-BE49-F238E27FC236}">
                <a16:creationId xmlns:a16="http://schemas.microsoft.com/office/drawing/2014/main" id="{0070F8C3-FAFA-41FE-ABD3-E153F16AF742}"/>
              </a:ext>
            </a:extLst>
          </p:cNvPr>
          <p:cNvSpPr/>
          <p:nvPr/>
        </p:nvSpPr>
        <p:spPr>
          <a:xfrm>
            <a:off x="4778319" y="4537054"/>
            <a:ext cx="1264575" cy="1264575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89">
              <a:latin typeface="UTM Avo" panose="02040603050506020204" pitchFamily="18" charset="0"/>
            </a:endParaRPr>
          </a:p>
        </p:txBody>
      </p:sp>
      <p:sp>
        <p:nvSpPr>
          <p:cNvPr id="12" name="Google Shape;441;p32">
            <a:extLst>
              <a:ext uri="{FF2B5EF4-FFF2-40B4-BE49-F238E27FC236}">
                <a16:creationId xmlns:a16="http://schemas.microsoft.com/office/drawing/2014/main" id="{1FBD1FB4-4D9C-41E0-86AC-2671B1600320}"/>
              </a:ext>
            </a:extLst>
          </p:cNvPr>
          <p:cNvSpPr txBox="1">
            <a:spLocks/>
          </p:cNvSpPr>
          <p:nvPr/>
        </p:nvSpPr>
        <p:spPr>
          <a:xfrm>
            <a:off x="4874349" y="3323965"/>
            <a:ext cx="999600" cy="768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3200" b="1">
                <a:latin typeface="UTM Avo" panose="02040603050506020204" pitchFamily="18" charset="0"/>
              </a:rPr>
              <a:t>01</a:t>
            </a:r>
            <a:endParaRPr lang="en" sz="3200" b="1" dirty="0">
              <a:latin typeface="UTM Avo" panose="02040603050506020204" pitchFamily="18" charset="0"/>
            </a:endParaRPr>
          </a:p>
        </p:txBody>
      </p:sp>
      <p:sp>
        <p:nvSpPr>
          <p:cNvPr id="14" name="Google Shape;444;p32">
            <a:extLst>
              <a:ext uri="{FF2B5EF4-FFF2-40B4-BE49-F238E27FC236}">
                <a16:creationId xmlns:a16="http://schemas.microsoft.com/office/drawing/2014/main" id="{4AADC653-F046-4B97-BEE8-F69BCC3DDDF2}"/>
              </a:ext>
            </a:extLst>
          </p:cNvPr>
          <p:cNvSpPr txBox="1">
            <a:spLocks/>
          </p:cNvSpPr>
          <p:nvPr/>
        </p:nvSpPr>
        <p:spPr>
          <a:xfrm>
            <a:off x="4903625" y="4785340"/>
            <a:ext cx="999600" cy="768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3200" b="1">
                <a:latin typeface="UTM Avo" panose="02040603050506020204" pitchFamily="18" charset="0"/>
              </a:rPr>
              <a:t>02</a:t>
            </a:r>
            <a:endParaRPr lang="en" sz="3200" b="1" dirty="0">
              <a:latin typeface="UTM Avo" panose="02040603050506020204" pitchFamily="18" charset="0"/>
            </a:endParaRP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889BC2CD-78EA-4077-B5D7-C8D86F8195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765910" y="2542310"/>
            <a:ext cx="2785249" cy="398948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155B6B-5985-4406-AE93-0C16FC030547}"/>
              </a:ext>
            </a:extLst>
          </p:cNvPr>
          <p:cNvSpPr txBox="1"/>
          <p:nvPr/>
        </p:nvSpPr>
        <p:spPr>
          <a:xfrm>
            <a:off x="6168200" y="3218294"/>
            <a:ext cx="5296968" cy="995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933" dirty="0" err="1">
                <a:latin typeface="UTM Avo" panose="02040603050506020204" pitchFamily="18" charset="0"/>
              </a:rPr>
              <a:t>Vẽ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sơ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đồ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tư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duy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để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củng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cố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bài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học</a:t>
            </a:r>
            <a:r>
              <a:rPr lang="en-US" sz="2933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3F4DD0-8167-45FA-BEC2-B67F71F243FA}"/>
              </a:ext>
            </a:extLst>
          </p:cNvPr>
          <p:cNvSpPr txBox="1"/>
          <p:nvPr/>
        </p:nvSpPr>
        <p:spPr>
          <a:xfrm>
            <a:off x="6168201" y="4806613"/>
            <a:ext cx="5296968" cy="995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933" dirty="0" err="1">
                <a:latin typeface="UTM Avo" panose="02040603050506020204" pitchFamily="18" charset="0"/>
              </a:rPr>
              <a:t>Đọc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và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chuẩn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bị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  <a:r>
              <a:rPr lang="en-US" sz="2933" dirty="0" err="1">
                <a:latin typeface="UTM Avo" panose="02040603050506020204" pitchFamily="18" charset="0"/>
              </a:rPr>
              <a:t>trước</a:t>
            </a:r>
            <a:r>
              <a:rPr lang="en-US" sz="2933" dirty="0">
                <a:latin typeface="UTM Avo" panose="02040603050506020204" pitchFamily="18" charset="0"/>
              </a:rPr>
              <a:t> </a:t>
            </a:r>
          </a:p>
          <a:p>
            <a:pPr algn="just"/>
            <a:r>
              <a:rPr lang="en-US" sz="2933" b="1" dirty="0" err="1">
                <a:latin typeface="UTM Avo" panose="02040603050506020204" pitchFamily="18" charset="0"/>
              </a:rPr>
              <a:t>bài</a:t>
            </a:r>
            <a:r>
              <a:rPr lang="en-US" sz="2933" b="1" dirty="0">
                <a:latin typeface="UTM Avo" panose="02040603050506020204" pitchFamily="18" charset="0"/>
              </a:rPr>
              <a:t> 24. </a:t>
            </a:r>
            <a:r>
              <a:rPr lang="en-US" sz="2933" b="1" dirty="0" err="1">
                <a:latin typeface="UTM Avo" panose="02040603050506020204" pitchFamily="18" charset="0"/>
              </a:rPr>
              <a:t>Đa</a:t>
            </a:r>
            <a:r>
              <a:rPr lang="en-US" sz="2933" b="1" dirty="0">
                <a:latin typeface="UTM Avo" panose="02040603050506020204" pitchFamily="18" charset="0"/>
              </a:rPr>
              <a:t> </a:t>
            </a:r>
            <a:r>
              <a:rPr lang="en-US" sz="2933" b="1" dirty="0" err="1">
                <a:latin typeface="UTM Avo" panose="02040603050506020204" pitchFamily="18" charset="0"/>
              </a:rPr>
              <a:t>dạng</a:t>
            </a:r>
            <a:r>
              <a:rPr lang="en-US" sz="2933" b="1" dirty="0">
                <a:latin typeface="UTM Avo" panose="02040603050506020204" pitchFamily="18" charset="0"/>
              </a:rPr>
              <a:t> </a:t>
            </a:r>
            <a:r>
              <a:rPr lang="en-US" sz="2933" b="1" dirty="0" err="1">
                <a:latin typeface="UTM Avo" panose="02040603050506020204" pitchFamily="18" charset="0"/>
              </a:rPr>
              <a:t>sinh</a:t>
            </a:r>
            <a:r>
              <a:rPr lang="en-US" sz="2933" b="1" dirty="0">
                <a:latin typeface="UTM Avo" panose="02040603050506020204" pitchFamily="18" charset="0"/>
              </a:rPr>
              <a:t> </a:t>
            </a:r>
            <a:r>
              <a:rPr lang="en-US" sz="2933" b="1" dirty="0" err="1">
                <a:latin typeface="UTM Avo" panose="02040603050506020204" pitchFamily="18" charset="0"/>
              </a:rPr>
              <a:t>học</a:t>
            </a:r>
            <a:r>
              <a:rPr lang="en-US" sz="2933" b="1" dirty="0">
                <a:latin typeface="UTM Avo" panose="02040603050506020204" pitchFamily="18" charset="0"/>
              </a:rPr>
              <a:t>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2" grpId="0"/>
      <p:bldP spid="14" grpId="0"/>
      <p:bldP spid="16" grpId="0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CB027CB-33A2-DB8E-FDCD-11D3E26EE0D0}"/>
              </a:ext>
            </a:extLst>
          </p:cNvPr>
          <p:cNvSpPr/>
          <p:nvPr/>
        </p:nvSpPr>
        <p:spPr>
          <a:xfrm>
            <a:off x="4775418" y="3585180"/>
            <a:ext cx="2944537" cy="2958470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EB4BD1-2902-EC4A-0F38-79BCCA9B2602}"/>
              </a:ext>
            </a:extLst>
          </p:cNvPr>
          <p:cNvSpPr txBox="1"/>
          <p:nvPr/>
        </p:nvSpPr>
        <p:spPr>
          <a:xfrm>
            <a:off x="462105" y="912740"/>
            <a:ext cx="11367083" cy="95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Like fanpage Hoc10 - Học 1 biết 10 để nhận thêm nhiều tài liệu giảng dạy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theo đường link: 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77F7C17-E574-9332-676F-7B4FC88CD262}"/>
              </a:ext>
            </a:extLst>
          </p:cNvPr>
          <p:cNvSpPr/>
          <p:nvPr/>
        </p:nvSpPr>
        <p:spPr>
          <a:xfrm>
            <a:off x="2441908" y="2000034"/>
            <a:ext cx="7407478" cy="46166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EEDCC7DA-65BA-6B5F-4904-487E49566583}"/>
              </a:ext>
            </a:extLst>
          </p:cNvPr>
          <p:cNvSpPr txBox="1"/>
          <p:nvPr/>
        </p:nvSpPr>
        <p:spPr>
          <a:xfrm>
            <a:off x="2644617" y="2000034"/>
            <a:ext cx="7122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>
                <a:ln>
                  <a:noFill/>
                </a:ln>
                <a:solidFill>
                  <a:srgbClr val="843C0C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Hoc10 – Học 1 biết 10</a:t>
            </a:r>
            <a:endParaRPr kumimoji="0" lang="en-US" sz="2400" b="1" i="0" u="sng" strike="noStrike" kern="1200" cap="none" spc="0" normalizeH="0" baseline="0" noProof="0">
              <a:ln>
                <a:noFill/>
              </a:ln>
              <a:solidFill>
                <a:srgbClr val="843C0C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B892AE-66B0-F635-0B83-4AD3E5525730}"/>
              </a:ext>
            </a:extLst>
          </p:cNvPr>
          <p:cNvSpPr txBox="1"/>
          <p:nvPr/>
        </p:nvSpPr>
        <p:spPr>
          <a:xfrm>
            <a:off x="4011326" y="2381351"/>
            <a:ext cx="4321723" cy="48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Hoặc truy cập qua QR code</a:t>
            </a:r>
          </a:p>
        </p:txBody>
      </p:sp>
      <p:pic>
        <p:nvPicPr>
          <p:cNvPr id="1026" name="Picture 2" descr="Ngón Trỏ, ngón tay, Máy tính Biểu tượng Tay - tay png tải về - Miễn phí  trong suốt Tay png Tải về.">
            <a:extLst>
              <a:ext uri="{FF2B5EF4-FFF2-40B4-BE49-F238E27FC236}">
                <a16:creationId xmlns:a16="http://schemas.microsoft.com/office/drawing/2014/main" id="{7E39AE3B-04ED-AC20-C486-F5B9A97F6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679086" y="2851979"/>
            <a:ext cx="1053311" cy="74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32875A-4427-A797-26A3-6FCDC20AC81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05420" y="3722149"/>
            <a:ext cx="2684532" cy="2684532"/>
          </a:xfrm>
          <a:prstGeom prst="roundRect">
            <a:avLst>
              <a:gd name="adj" fmla="val 12957"/>
            </a:avLst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753356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29BA95C-AEA0-4FB5-A921-D3EF8E1A0F86}"/>
              </a:ext>
            </a:extLst>
          </p:cNvPr>
          <p:cNvSpPr txBox="1"/>
          <p:nvPr/>
        </p:nvSpPr>
        <p:spPr>
          <a:xfrm>
            <a:off x="2452467" y="1987354"/>
            <a:ext cx="7287065" cy="1675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Là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nhưng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răng</a:t>
            </a:r>
            <a:endParaRPr lang="en-US" sz="2400" dirty="0">
              <a:latin typeface="UTM Avo" panose="020406030505060202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chân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miệng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rộng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lại</a:t>
            </a:r>
            <a:r>
              <a:rPr lang="en-US" sz="2400" dirty="0">
                <a:latin typeface="UTM Avo" panose="02040603050506020204" pitchFamily="18" charset="0"/>
              </a:rPr>
              <a:t> hay </a:t>
            </a:r>
            <a:r>
              <a:rPr lang="en-US" sz="2400" dirty="0" err="1">
                <a:latin typeface="UTM Avo" panose="02040603050506020204" pitchFamily="18" charset="0"/>
              </a:rPr>
              <a:t>khóc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nhè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en-US" sz="2400" i="1" dirty="0" err="1">
                <a:latin typeface="UTM Avo" panose="02040603050506020204" pitchFamily="18" charset="0"/>
              </a:rPr>
              <a:t>Là</a:t>
            </a:r>
            <a:r>
              <a:rPr lang="en-US" sz="2400" i="1" dirty="0">
                <a:latin typeface="UTM Avo" panose="02040603050506020204" pitchFamily="18" charset="0"/>
              </a:rPr>
              <a:t> con </a:t>
            </a:r>
            <a:r>
              <a:rPr lang="en-US" sz="2400" i="1" dirty="0" err="1">
                <a:latin typeface="UTM Avo" panose="02040603050506020204" pitchFamily="18" charset="0"/>
              </a:rPr>
              <a:t>gì</a:t>
            </a:r>
            <a:r>
              <a:rPr lang="en-US" sz="2400" i="1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2" name="Google Shape;828;p33">
            <a:extLst>
              <a:ext uri="{FF2B5EF4-FFF2-40B4-BE49-F238E27FC236}">
                <a16:creationId xmlns:a16="http://schemas.microsoft.com/office/drawing/2014/main" id="{56A53BCE-367B-1F93-2A6C-4524E26979EB}"/>
              </a:ext>
            </a:extLst>
          </p:cNvPr>
          <p:cNvSpPr txBox="1">
            <a:spLocks/>
          </p:cNvSpPr>
          <p:nvPr/>
        </p:nvSpPr>
        <p:spPr>
          <a:xfrm>
            <a:off x="5206543" y="1399754"/>
            <a:ext cx="1702714" cy="5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trick Hand"/>
              <a:buNone/>
              <a:defRPr sz="10000" b="1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tabLst>
                <a:tab pos="2338388" algn="l"/>
              </a:tabLst>
            </a:pPr>
            <a:r>
              <a:rPr lang="en-US" sz="3200" dirty="0" err="1">
                <a:solidFill>
                  <a:sysClr val="windowText" lastClr="000000"/>
                </a:solidFill>
                <a:latin typeface="UTM Avo" panose="02040603050506020204" pitchFamily="18" charset="0"/>
              </a:rPr>
              <a:t>Đố</a:t>
            </a:r>
            <a:r>
              <a:rPr lang="en-US" sz="3200" dirty="0">
                <a:solidFill>
                  <a:sysClr val="windowText" lastClr="0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ysClr val="windowText" lastClr="000000"/>
                </a:solidFill>
                <a:latin typeface="UTM Avo" panose="02040603050506020204" pitchFamily="18" charset="0"/>
              </a:rPr>
              <a:t>vui</a:t>
            </a:r>
            <a:endParaRPr lang="vi-VN" sz="3200" dirty="0">
              <a:solidFill>
                <a:sysClr val="windowText" lastClr="000000"/>
              </a:solidFill>
              <a:latin typeface="UTM Avo" panose="020406030505060202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E5CD176-4CD8-B8E1-7C74-7FF731F42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930" y="3352800"/>
            <a:ext cx="5379940" cy="392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5"/>
            <a:extLst>
              <a:ext uri="{FF2B5EF4-FFF2-40B4-BE49-F238E27FC236}">
                <a16:creationId xmlns:a16="http://schemas.microsoft.com/office/drawing/2014/main" id="{CC7DFFD8-335A-49CC-8816-404B1F2150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1083" y="3015453"/>
            <a:ext cx="3189835" cy="176477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28;p33">
            <a:extLst>
              <a:ext uri="{FF2B5EF4-FFF2-40B4-BE49-F238E27FC236}">
                <a16:creationId xmlns:a16="http://schemas.microsoft.com/office/drawing/2014/main" id="{CF63E27A-3D78-4A4A-B66E-A3CFC5466ABA}"/>
              </a:ext>
            </a:extLst>
          </p:cNvPr>
          <p:cNvSpPr txBox="1">
            <a:spLocks/>
          </p:cNvSpPr>
          <p:nvPr/>
        </p:nvSpPr>
        <p:spPr>
          <a:xfrm>
            <a:off x="572212" y="2327078"/>
            <a:ext cx="4696045" cy="5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trick Hand"/>
              <a:buNone/>
              <a:defRPr sz="10000" b="1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tabLst>
                <a:tab pos="2338388" algn="l"/>
              </a:tabLst>
            </a:pPr>
            <a:r>
              <a:rPr lang="vi-VN" sz="2800" dirty="0">
                <a:solidFill>
                  <a:sysClr val="windowText" lastClr="000000"/>
                </a:solidFill>
                <a:latin typeface="UTM Avo" panose="02040603050506020204" pitchFamily="18" charset="0"/>
              </a:rPr>
              <a:t>3. Lớp Bò sát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D32687-631A-4428-8B93-76FED0F8B4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1" y="3154193"/>
            <a:ext cx="5981144" cy="34299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2A1A99A-0102-431A-BBD0-2EB795E837E1}"/>
              </a:ext>
            </a:extLst>
          </p:cNvPr>
          <p:cNvSpPr txBox="1"/>
          <p:nvPr/>
        </p:nvSpPr>
        <p:spPr>
          <a:xfrm>
            <a:off x="6210858" y="3154193"/>
            <a:ext cx="5981142" cy="3232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latin typeface="UTM Avo" panose="02040603050506020204" pitchFamily="18" charset="0"/>
              </a:rPr>
              <a:t>- </a:t>
            </a:r>
            <a:r>
              <a:rPr lang="en-US" sz="2800" dirty="0" err="1">
                <a:latin typeface="UTM Avo" panose="02040603050506020204" pitchFamily="18" charset="0"/>
              </a:rPr>
              <a:t>Thích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nghi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với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đời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sống</a:t>
            </a:r>
            <a:r>
              <a:rPr lang="en-US" sz="2800" dirty="0">
                <a:latin typeface="UTM Avo" panose="02040603050506020204" pitchFamily="18" charset="0"/>
              </a:rPr>
              <a:t> ở </a:t>
            </a:r>
            <a:r>
              <a:rPr lang="en-US" sz="2800" dirty="0" err="1">
                <a:latin typeface="UTM Avo" panose="02040603050506020204" pitchFamily="18" charset="0"/>
              </a:rPr>
              <a:t>cạn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UTM Avo" panose="02040603050506020204" pitchFamily="18" charset="0"/>
              </a:rPr>
              <a:t>- Da </a:t>
            </a:r>
            <a:r>
              <a:rPr lang="en-US" sz="2800" dirty="0" err="1">
                <a:latin typeface="UTM Avo" panose="02040603050506020204" pitchFamily="18" charset="0"/>
              </a:rPr>
              <a:t>khô</a:t>
            </a:r>
            <a:r>
              <a:rPr lang="en-US" sz="2800" dirty="0">
                <a:latin typeface="UTM Avo" panose="02040603050506020204" pitchFamily="18" charset="0"/>
              </a:rPr>
              <a:t>, </a:t>
            </a:r>
            <a:r>
              <a:rPr lang="en-US" sz="2800" dirty="0" err="1">
                <a:latin typeface="UTM Avo" panose="02040603050506020204" pitchFamily="18" charset="0"/>
              </a:rPr>
              <a:t>phủ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vảy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sừng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UTM Avo" panose="02040603050506020204" pitchFamily="18" charset="0"/>
              </a:rPr>
              <a:t>- </a:t>
            </a:r>
            <a:r>
              <a:rPr lang="en-US" sz="2800" dirty="0" err="1">
                <a:latin typeface="UTM Avo" panose="02040603050506020204" pitchFamily="18" charset="0"/>
              </a:rPr>
              <a:t>Hô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hấp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bằng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phổi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và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đẻ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trứng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UTM Avo" panose="02040603050506020204" pitchFamily="18" charset="0"/>
              </a:rPr>
              <a:t>- </a:t>
            </a:r>
            <a:r>
              <a:rPr lang="en-US" sz="2800" dirty="0" err="1">
                <a:latin typeface="UTM Avo" panose="02040603050506020204" pitchFamily="18" charset="0"/>
              </a:rPr>
              <a:t>Phong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phú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về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hình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dạng</a:t>
            </a:r>
            <a:r>
              <a:rPr lang="en-US" sz="2800" dirty="0">
                <a:latin typeface="UTM Avo" panose="02040603050506020204" pitchFamily="18" charset="0"/>
              </a:rPr>
              <a:t>, </a:t>
            </a:r>
            <a:r>
              <a:rPr lang="en-US" sz="2800" dirty="0" err="1">
                <a:latin typeface="UTM Avo" panose="02040603050506020204" pitchFamily="18" charset="0"/>
              </a:rPr>
              <a:t>kích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thước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và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số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lượng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loài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2" name="Google Shape;600;p25">
            <a:extLst>
              <a:ext uri="{FF2B5EF4-FFF2-40B4-BE49-F238E27FC236}">
                <a16:creationId xmlns:a16="http://schemas.microsoft.com/office/drawing/2014/main" id="{C6CB6D6A-302E-F7C4-9CCF-C4C12FE03303}"/>
              </a:ext>
            </a:extLst>
          </p:cNvPr>
          <p:cNvSpPr txBox="1">
            <a:spLocks/>
          </p:cNvSpPr>
          <p:nvPr/>
        </p:nvSpPr>
        <p:spPr>
          <a:xfrm>
            <a:off x="706684" y="1669259"/>
            <a:ext cx="10778632" cy="586146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tabLst>
                <a:tab pos="3581400" algn="l"/>
              </a:tabLst>
            </a:pPr>
            <a:r>
              <a:rPr lang="vi-VN" sz="2800" b="1" dirty="0">
                <a:solidFill>
                  <a:schemeClr val="tx1"/>
                </a:solidFill>
                <a:latin typeface="UTM Avo" panose="02040603050506020204" pitchFamily="18" charset="0"/>
              </a:rPr>
              <a:t>II. SỰ ĐA DẠNG CỦA ĐỘNG VẬT CÓ XƯƠNG SỐNG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7350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49FC207-605B-402A-8BE3-A9C9A5FD3E19}"/>
              </a:ext>
            </a:extLst>
          </p:cNvPr>
          <p:cNvSpPr txBox="1"/>
          <p:nvPr/>
        </p:nvSpPr>
        <p:spPr>
          <a:xfrm>
            <a:off x="392938" y="2547536"/>
            <a:ext cx="10973757" cy="1939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dirty="0">
                <a:latin typeface="UTM Avo" panose="02040603050506020204" pitchFamily="18" charset="0"/>
              </a:rPr>
              <a:t>- Có giá trị thực phẩm, dược phẩm, sản phẩm mĩ nghệ xuất khẩu: ba ba, rùa, đồi mồi,….</a:t>
            </a:r>
          </a:p>
          <a:p>
            <a:pPr algn="just">
              <a:lnSpc>
                <a:spcPct val="150000"/>
              </a:lnSpc>
            </a:pPr>
            <a:r>
              <a:rPr lang="vi-VN" sz="2800" dirty="0">
                <a:latin typeface="UTM Avo" panose="02040603050506020204" pitchFamily="18" charset="0"/>
              </a:rPr>
              <a:t>- Tiêu diệt một số loài sâu hại: thằn lằn, rắn,…</a:t>
            </a:r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C430823A-F518-456C-A84A-0322EF49179F}"/>
              </a:ext>
            </a:extLst>
          </p:cNvPr>
          <p:cNvSpPr/>
          <p:nvPr/>
        </p:nvSpPr>
        <p:spPr>
          <a:xfrm>
            <a:off x="0" y="1980972"/>
            <a:ext cx="2863255" cy="623777"/>
          </a:xfrm>
          <a:prstGeom prst="homePlate">
            <a:avLst/>
          </a:prstGeom>
          <a:solidFill>
            <a:srgbClr val="003849"/>
          </a:solidFill>
          <a:ln w="28575"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Vai</a:t>
            </a:r>
            <a:r>
              <a:rPr lang="en-US" sz="28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trò</a:t>
            </a:r>
            <a:endParaRPr lang="en-US" sz="2800" b="1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ED3B2B-C90F-491F-A425-BE40AB5CD5DF}"/>
              </a:ext>
            </a:extLst>
          </p:cNvPr>
          <p:cNvSpPr txBox="1"/>
          <p:nvPr/>
        </p:nvSpPr>
        <p:spPr>
          <a:xfrm>
            <a:off x="392938" y="5369417"/>
            <a:ext cx="11329923" cy="647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dirty="0">
                <a:latin typeface="UTM Avo" panose="02040603050506020204" pitchFamily="18" charset="0"/>
              </a:rPr>
              <a:t>- Một số loài bò sát có thể gây nguy hiểm chết người: rắn độc.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E61C679D-2122-430F-A9B5-2852AD1A8C0B}"/>
              </a:ext>
            </a:extLst>
          </p:cNvPr>
          <p:cNvSpPr/>
          <p:nvPr/>
        </p:nvSpPr>
        <p:spPr>
          <a:xfrm>
            <a:off x="-1" y="4616501"/>
            <a:ext cx="2863255" cy="623777"/>
          </a:xfrm>
          <a:prstGeom prst="homePlate">
            <a:avLst/>
          </a:prstGeom>
          <a:solidFill>
            <a:srgbClr val="003849"/>
          </a:solidFill>
          <a:ln w="28575"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Tác</a:t>
            </a:r>
            <a:r>
              <a:rPr lang="en-US" sz="28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hại</a:t>
            </a:r>
            <a:endParaRPr lang="en-US" sz="2800" b="1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618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28;p33">
            <a:extLst>
              <a:ext uri="{FF2B5EF4-FFF2-40B4-BE49-F238E27FC236}">
                <a16:creationId xmlns:a16="http://schemas.microsoft.com/office/drawing/2014/main" id="{CF63E27A-3D78-4A4A-B66E-A3CFC5466ABA}"/>
              </a:ext>
            </a:extLst>
          </p:cNvPr>
          <p:cNvSpPr txBox="1">
            <a:spLocks/>
          </p:cNvSpPr>
          <p:nvPr/>
        </p:nvSpPr>
        <p:spPr>
          <a:xfrm>
            <a:off x="706684" y="1621030"/>
            <a:ext cx="4696045" cy="5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Patrick Hand"/>
              <a:buNone/>
              <a:defRPr sz="10000" b="1" i="0" u="none" strike="noStrike" cap="none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tabLst>
                <a:tab pos="2338388" algn="l"/>
              </a:tabLst>
            </a:pPr>
            <a:r>
              <a:rPr lang="vi-VN" sz="2800">
                <a:solidFill>
                  <a:sysClr val="windowText" lastClr="000000"/>
                </a:solidFill>
                <a:latin typeface="UTM Avo" panose="02040603050506020204" pitchFamily="18" charset="0"/>
              </a:rPr>
              <a:t>4. Lớp Chim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0DD7256-185E-4029-A6D0-596F45B103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7350" y="2695452"/>
            <a:ext cx="2922629" cy="390783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B7CF7EAA-48AA-4BA3-A8E1-1103F627BA3A}"/>
              </a:ext>
            </a:extLst>
          </p:cNvPr>
          <p:cNvSpPr/>
          <p:nvPr/>
        </p:nvSpPr>
        <p:spPr>
          <a:xfrm flipH="1">
            <a:off x="4349979" y="2290730"/>
            <a:ext cx="5064953" cy="1698012"/>
          </a:xfrm>
          <a:custGeom>
            <a:avLst/>
            <a:gdLst/>
            <a:ahLst/>
            <a:cxnLst/>
            <a:rect l="l" t="t" r="r" b="b"/>
            <a:pathLst>
              <a:path w="26370006" h="4725744">
                <a:moveTo>
                  <a:pt x="25747706" y="4155513"/>
                </a:moveTo>
                <a:cubicBezTo>
                  <a:pt x="25747706" y="4149163"/>
                  <a:pt x="25748976" y="4144083"/>
                  <a:pt x="25748976" y="4136463"/>
                </a:cubicBezTo>
                <a:lnTo>
                  <a:pt x="25748976" y="490220"/>
                </a:lnTo>
                <a:cubicBezTo>
                  <a:pt x="25748976" y="220980"/>
                  <a:pt x="25539426" y="0"/>
                  <a:pt x="25282886" y="0"/>
                </a:cubicBezTo>
                <a:lnTo>
                  <a:pt x="467360" y="0"/>
                </a:lnTo>
                <a:cubicBezTo>
                  <a:pt x="210820" y="0"/>
                  <a:pt x="0" y="220980"/>
                  <a:pt x="0" y="490220"/>
                </a:cubicBezTo>
                <a:lnTo>
                  <a:pt x="0" y="4136463"/>
                </a:lnTo>
                <a:cubicBezTo>
                  <a:pt x="0" y="4405704"/>
                  <a:pt x="209550" y="4626683"/>
                  <a:pt x="466090" y="4626683"/>
                </a:cubicBezTo>
                <a:lnTo>
                  <a:pt x="25281615" y="4626683"/>
                </a:lnTo>
                <a:cubicBezTo>
                  <a:pt x="25394645" y="4626683"/>
                  <a:pt x="25498785" y="4583504"/>
                  <a:pt x="25578795" y="4513654"/>
                </a:cubicBezTo>
                <a:cubicBezTo>
                  <a:pt x="25709606" y="4584774"/>
                  <a:pt x="26022024" y="4725744"/>
                  <a:pt x="26368735" y="4518733"/>
                </a:cubicBezTo>
                <a:cubicBezTo>
                  <a:pt x="26370006" y="4518733"/>
                  <a:pt x="26057585" y="4520004"/>
                  <a:pt x="25747706" y="4155513"/>
                </a:cubicBezTo>
                <a:lnTo>
                  <a:pt x="25747706" y="4155513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2">
                <a:lumMod val="1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numCol="1" anchor="ctr"/>
          <a:lstStyle/>
          <a:p>
            <a:pPr lvl="1" algn="dist"/>
            <a:endParaRPr lang="en-US" sz="6667" dirty="0">
              <a:solidFill>
                <a:srgbClr val="91612F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04AFFA-3930-4BF4-8DC3-F0C93CCE5EA4}"/>
              </a:ext>
            </a:extLst>
          </p:cNvPr>
          <p:cNvSpPr txBox="1"/>
          <p:nvPr/>
        </p:nvSpPr>
        <p:spPr>
          <a:xfrm>
            <a:off x="4672686" y="2250596"/>
            <a:ext cx="4427123" cy="1675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latin typeface="UTM Avo" panose="02040603050506020204" pitchFamily="18" charset="0"/>
                <a:ea typeface="Calibri" panose="020F0502020204030204" pitchFamily="34" charset="0"/>
              </a:rPr>
              <a:t>Nêu</a:t>
            </a:r>
            <a:r>
              <a:rPr lang="en-US" sz="2400" dirty="0"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ea typeface="Calibri" panose="020F0502020204030204" pitchFamily="34" charset="0"/>
              </a:rPr>
              <a:t>các</a:t>
            </a:r>
            <a:r>
              <a:rPr lang="en-US" sz="2400" dirty="0"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ea typeface="Calibri" panose="020F0502020204030204" pitchFamily="34" charset="0"/>
              </a:rPr>
              <a:t>đặc</a:t>
            </a:r>
            <a:r>
              <a:rPr lang="en-US" sz="2400" dirty="0"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ea typeface="Calibri" panose="020F0502020204030204" pitchFamily="34" charset="0"/>
              </a:rPr>
              <a:t>điểm</a:t>
            </a:r>
            <a:r>
              <a:rPr lang="en-US" sz="2400" dirty="0"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ea typeface="Calibri" panose="020F0502020204030204" pitchFamily="34" charset="0"/>
              </a:rPr>
              <a:t>giúp</a:t>
            </a:r>
            <a:r>
              <a:rPr lang="en-US" sz="2400" dirty="0"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ea typeface="Calibri" panose="020F0502020204030204" pitchFamily="34" charset="0"/>
              </a:rPr>
              <a:t>nhận</a:t>
            </a:r>
            <a:r>
              <a:rPr lang="en-US" sz="2400" dirty="0"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ea typeface="Calibri" panose="020F0502020204030204" pitchFamily="34" charset="0"/>
              </a:rPr>
              <a:t>biết</a:t>
            </a:r>
            <a:r>
              <a:rPr lang="en-US" sz="2400" dirty="0"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ea typeface="Calibri" panose="020F0502020204030204" pitchFamily="34" charset="0"/>
              </a:rPr>
              <a:t>các</a:t>
            </a:r>
            <a:r>
              <a:rPr lang="en-US" sz="2400" dirty="0"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ea typeface="Calibri" panose="020F0502020204030204" pitchFamily="34" charset="0"/>
              </a:rPr>
              <a:t>động</a:t>
            </a:r>
            <a:r>
              <a:rPr lang="en-US" sz="2400" dirty="0"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ea typeface="Calibri" panose="020F0502020204030204" pitchFamily="34" charset="0"/>
              </a:rPr>
              <a:t>vật</a:t>
            </a:r>
            <a:r>
              <a:rPr lang="en-US" sz="2400" dirty="0"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ea typeface="Calibri" panose="020F0502020204030204" pitchFamily="34" charset="0"/>
              </a:rPr>
              <a:t>thuộc</a:t>
            </a:r>
            <a:r>
              <a:rPr lang="en-US" sz="2400" dirty="0"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ea typeface="Calibri" panose="020F0502020204030204" pitchFamily="34" charset="0"/>
              </a:rPr>
              <a:t>lớp</a:t>
            </a:r>
            <a:r>
              <a:rPr lang="en-US" sz="2400" dirty="0"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  <a:ea typeface="Calibri" panose="020F0502020204030204" pitchFamily="34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  <a:ea typeface="Calibri" panose="020F0502020204030204" pitchFamily="34" charset="0"/>
              </a:rPr>
              <a:t>?</a:t>
            </a:r>
          </a:p>
        </p:txBody>
      </p:sp>
      <p:pic>
        <p:nvPicPr>
          <p:cNvPr id="13" name="Picture 9">
            <a:extLst>
              <a:ext uri="{FF2B5EF4-FFF2-40B4-BE49-F238E27FC236}">
                <a16:creationId xmlns:a16="http://schemas.microsoft.com/office/drawing/2014/main" id="{3E922BAC-22F6-4ED0-B65D-8EAE8AAEF94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627338" y="4317772"/>
            <a:ext cx="2013131" cy="2540228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2AAB3EB9-B412-4300-A80B-4BCA22991F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1101541" y="4815777"/>
            <a:ext cx="1316795" cy="15442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788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C30D1D-40C2-4896-A7D9-BA705331DC85}"/>
              </a:ext>
            </a:extLst>
          </p:cNvPr>
          <p:cNvSpPr txBox="1"/>
          <p:nvPr/>
        </p:nvSpPr>
        <p:spPr>
          <a:xfrm>
            <a:off x="983698" y="1491711"/>
            <a:ext cx="10171982" cy="2783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-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lông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vũ</a:t>
            </a:r>
            <a:r>
              <a:rPr lang="en-US" sz="2400" dirty="0">
                <a:latin typeface="UTM Avo" panose="02040603050506020204" pitchFamily="18" charset="0"/>
              </a:rPr>
              <a:t> bao </a:t>
            </a:r>
            <a:r>
              <a:rPr lang="en-US" sz="2400" dirty="0" err="1">
                <a:latin typeface="UTM Avo" panose="02040603050506020204" pitchFamily="18" charset="0"/>
              </a:rPr>
              <a:t>phủ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cơ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thể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đi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bằng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hai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chân</a:t>
            </a:r>
            <a:r>
              <a:rPr lang="en-US" sz="2400" dirty="0">
                <a:latin typeface="UTM Avo" panose="02040603050506020204" pitchFamily="18" charset="0"/>
              </a:rPr>
              <a:t>, chi </a:t>
            </a:r>
            <a:r>
              <a:rPr lang="en-US" sz="2400" dirty="0" err="1">
                <a:latin typeface="UTM Avo" panose="02040603050506020204" pitchFamily="18" charset="0"/>
              </a:rPr>
              <a:t>trước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biến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đổi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thành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đẻ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trứng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- </a:t>
            </a:r>
            <a:r>
              <a:rPr lang="en-US" sz="2400" dirty="0" err="1">
                <a:latin typeface="UTM Avo" panose="02040603050506020204" pitchFamily="18" charset="0"/>
              </a:rPr>
              <a:t>Hầu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hết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khả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năng</a:t>
            </a:r>
            <a:r>
              <a:rPr lang="en-US" sz="2400" dirty="0">
                <a:latin typeface="UTM Avo" panose="02040603050506020204" pitchFamily="18" charset="0"/>
              </a:rPr>
              <a:t> bay </a:t>
            </a:r>
            <a:r>
              <a:rPr lang="en-US" sz="2400" dirty="0" err="1">
                <a:latin typeface="UTM Avo" panose="02040603050506020204" pitchFamily="18" charset="0"/>
              </a:rPr>
              <a:t>lượn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+ </a:t>
            </a: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số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loài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chỉ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khả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năng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chạy</a:t>
            </a:r>
            <a:r>
              <a:rPr lang="en-US" sz="2400" dirty="0">
                <a:latin typeface="UTM Avo" panose="02040603050506020204" pitchFamily="18" charset="0"/>
              </a:rPr>
              <a:t>: </a:t>
            </a:r>
            <a:r>
              <a:rPr lang="en-US" sz="2400" dirty="0" err="1">
                <a:latin typeface="UTM Avo" panose="02040603050506020204" pitchFamily="18" charset="0"/>
              </a:rPr>
              <a:t>đà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điểu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UTM Avo" panose="02040603050506020204" pitchFamily="18" charset="0"/>
              </a:rPr>
              <a:t>+ </a:t>
            </a:r>
            <a:r>
              <a:rPr lang="en-US" sz="2400" dirty="0" err="1">
                <a:latin typeface="UTM Avo" panose="02040603050506020204" pitchFamily="18" charset="0"/>
              </a:rPr>
              <a:t>Một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số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loài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có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khả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năng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bơi</a:t>
            </a:r>
            <a:r>
              <a:rPr lang="en-US" sz="2400" dirty="0">
                <a:latin typeface="UTM Avo" panose="02040603050506020204" pitchFamily="18" charset="0"/>
              </a:rPr>
              <a:t>, </a:t>
            </a:r>
            <a:r>
              <a:rPr lang="en-US" sz="2400" dirty="0" err="1">
                <a:latin typeface="UTM Avo" panose="02040603050506020204" pitchFamily="18" charset="0"/>
              </a:rPr>
              <a:t>lặn</a:t>
            </a:r>
            <a:r>
              <a:rPr lang="en-US" sz="2400" dirty="0">
                <a:latin typeface="UTM Avo" panose="02040603050506020204" pitchFamily="18" charset="0"/>
              </a:rPr>
              <a:t>: </a:t>
            </a:r>
            <a:r>
              <a:rPr lang="en-US" sz="2400" dirty="0" err="1">
                <a:latin typeface="UTM Avo" panose="02040603050506020204" pitchFamily="18" charset="0"/>
              </a:rPr>
              <a:t>chim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cánh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cụt</a:t>
            </a:r>
            <a:r>
              <a:rPr lang="en-US" sz="2400" dirty="0"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951481-7458-47F5-B18A-AF4C29FC9C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7814" y="4352709"/>
            <a:ext cx="6920171" cy="25052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2828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49FC207-605B-402A-8BE3-A9C9A5FD3E19}"/>
              </a:ext>
            </a:extLst>
          </p:cNvPr>
          <p:cNvSpPr txBox="1"/>
          <p:nvPr/>
        </p:nvSpPr>
        <p:spPr>
          <a:xfrm>
            <a:off x="689317" y="2607230"/>
            <a:ext cx="11180949" cy="1293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dirty="0">
                <a:latin typeface="UTM Avo" panose="02040603050506020204" pitchFamily="18" charset="0"/>
              </a:rPr>
              <a:t>- Thụ phấn cho hoa, phát tán hạt: chim chào mào, chim ruồi,…</a:t>
            </a:r>
          </a:p>
          <a:p>
            <a:pPr algn="just">
              <a:lnSpc>
                <a:spcPct val="150000"/>
              </a:lnSpc>
            </a:pPr>
            <a:r>
              <a:rPr lang="vi-VN" sz="2800" dirty="0">
                <a:latin typeface="UTM Avo" panose="02040603050506020204" pitchFamily="18" charset="0"/>
              </a:rPr>
              <a:t>- Là nguồn thực phẩm bổ dưỡng: gà, vịt, ngan,…</a:t>
            </a:r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C430823A-F518-456C-A84A-0322EF49179F}"/>
              </a:ext>
            </a:extLst>
          </p:cNvPr>
          <p:cNvSpPr/>
          <p:nvPr/>
        </p:nvSpPr>
        <p:spPr>
          <a:xfrm>
            <a:off x="0" y="1929108"/>
            <a:ext cx="2863255" cy="623777"/>
          </a:xfrm>
          <a:prstGeom prst="homePlate">
            <a:avLst/>
          </a:prstGeom>
          <a:solidFill>
            <a:srgbClr val="003849"/>
          </a:solidFill>
          <a:ln w="28575"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Vai</a:t>
            </a:r>
            <a:r>
              <a:rPr lang="en-US" sz="28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trò</a:t>
            </a:r>
            <a:endParaRPr lang="en-US" sz="2800" b="1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ED3B2B-C90F-491F-A425-BE40AB5CD5DF}"/>
              </a:ext>
            </a:extLst>
          </p:cNvPr>
          <p:cNvSpPr txBox="1"/>
          <p:nvPr/>
        </p:nvSpPr>
        <p:spPr>
          <a:xfrm>
            <a:off x="689316" y="4880461"/>
            <a:ext cx="11180949" cy="1293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dirty="0">
                <a:latin typeface="UTM Avo" panose="02040603050506020204" pitchFamily="18" charset="0"/>
              </a:rPr>
              <a:t>- Là tác nhân truyền bệnh: gà truyền bệnh cúm gia cầm,…</a:t>
            </a:r>
          </a:p>
          <a:p>
            <a:pPr algn="just">
              <a:lnSpc>
                <a:spcPct val="150000"/>
              </a:lnSpc>
            </a:pPr>
            <a:r>
              <a:rPr lang="vi-VN" sz="2800" dirty="0">
                <a:latin typeface="UTM Avo" panose="02040603050506020204" pitchFamily="18" charset="0"/>
              </a:rPr>
              <a:t>- Phá hoại mùa màng: chim sẻ, sáo nâu, quạ,…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E61C679D-2122-430F-A9B5-2852AD1A8C0B}"/>
              </a:ext>
            </a:extLst>
          </p:cNvPr>
          <p:cNvSpPr/>
          <p:nvPr/>
        </p:nvSpPr>
        <p:spPr>
          <a:xfrm>
            <a:off x="0" y="4179368"/>
            <a:ext cx="2863255" cy="623777"/>
          </a:xfrm>
          <a:prstGeom prst="homePlate">
            <a:avLst/>
          </a:prstGeom>
          <a:solidFill>
            <a:srgbClr val="003849"/>
          </a:solidFill>
          <a:ln w="28575"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Tác</a:t>
            </a:r>
            <a:r>
              <a:rPr lang="en-US" sz="28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hại</a:t>
            </a:r>
            <a:endParaRPr lang="en-US" sz="2800" b="1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3769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701240714_Bai_23._Da_dang_dong_vat_co_xuong_song_(Phan_II)_final"/>
  <p:tag name="ISPRING_LMS_API_VERSION" val="SCORM 2004 (2nd edition)"/>
  <p:tag name="ISPRING_ULTRA_SCORM_COURSE_ID" val="B0DBCA36-B75E-4096-83BA-701924584BC1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Đ{BCE74E91-D2AB-4762-8B02-9AD99569E28C}&quot;,&quot;C:\\Users\\ADMIN\\Downloads&quot;]]"/>
  <p:tag name="ISPRING_SCORM_RATE_SLIDES" val="0"/>
  <p:tag name="ISPRING_SCORM_PASSING_SCORE" val="0.000000"/>
  <p:tag name="ISPRING_CURRENT_PLAYER_ID" val="universal"/>
  <p:tag name="ISPRING_PRESENTATION_TITLE" val="1701240714_Bai_23._Da_dang_dong_vat_co_xuong_song_(Phan_II)_final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3386AE-76E6-4D11-824F-51C5685C3DA1}:44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89A1060-A4ED-422E-A8F7-8F52DEA1BDD2}:44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DC8A0C0-0188-409F-B2CA-06974D149C23}:43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82E9711-8386-4FCE-BA39-12A0A1C4C10C}:43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C177A18-BDE1-4068-912E-E966097F1124}:43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54FCD13-2218-4587-90BA-241C2E6DA824}:44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A71DAFF-D7DC-4236-9709-B4C6A96FA4D7}:44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D05B215-CDC2-4D0C-B64D-0022A32FF67A}:26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A759AB-2FFC-48BC-ACC4-2D2B935E9C79}:45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4B65706-56AB-4725-86BD-CBD05E3030B5}:45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2435A2A-4E4E-4AFB-B58E-E7B7B74C528D}:25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EC29812-C85E-4939-827F-273DAA192271}:45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F3A2C6E-9730-480C-AB6C-6A009899FD4C}:45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1628DAB-7642-49D3-A4E2-FD5F1A1ABD3F}:45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5D71D30-6856-4E5D-B89D-631656C24EDF}:45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687B103-9DFA-4C1C-A3B2-3A914DA56158}:45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C911623-AC41-4691-9DBA-7049784CC078}:45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61C926A-95FA-4C5D-B4C5-5086ACA2217A}:26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6F5A1E5-6D21-494D-BA6D-5EF6AFE9C588}:26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96CDF01-9E23-47C6-B53A-B47D868A7F46}:26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GENSWF_SLIDE_UID" val="{23F625C9-2D90-420D-8B51-475D519E3ED9}:4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50C38A6-E21A-4E05-BA86-2A08A8154250}:25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1F02F8C-2619-421C-BD80-2FA40FC17BB9}:25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BD16F86-E8B8-4BEF-AD9F-A1163AF30FB8}:25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E9CF7BA-212D-40D2-9654-DEA54D2F9097}:43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6FBF3EB-0BA2-46ED-829A-A67BE1D7F605}:44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6722452-9398-4888-A239-9843CA8982E7}:43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AD4411-181F-4AFD-A630-8DB0C66FFB7F}:432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663</TotalTime>
  <Words>938</Words>
  <Application>Microsoft Office PowerPoint</Application>
  <PresentationFormat>Widescreen</PresentationFormat>
  <Paragraphs>109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UTM Avo</vt:lpstr>
      <vt:lpstr>Wingdings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1701240714_Bai_23._Da_dang_dong_vat_co_xuong_song_(Phan_II)_final</dc:title>
  <dc:subject>9Slide.vn</dc:subject>
  <dc:creator>Monkey</dc:creator>
  <dc:description>9Slide.vn</dc:description>
  <cp:lastModifiedBy>ADMIN</cp:lastModifiedBy>
  <cp:revision>97</cp:revision>
  <dcterms:created xsi:type="dcterms:W3CDTF">2023-10-18T06:55:26Z</dcterms:created>
  <dcterms:modified xsi:type="dcterms:W3CDTF">2024-07-02T05:16:40Z</dcterms:modified>
  <cp:category>9Slide.vn</cp:category>
</cp:coreProperties>
</file>