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8" r:id="rId2"/>
    <p:sldMasterId id="2147483737" r:id="rId3"/>
  </p:sldMasterIdLst>
  <p:notesMasterIdLst>
    <p:notesMasterId r:id="rId21"/>
  </p:notesMasterIdLst>
  <p:sldIdLst>
    <p:sldId id="412" r:id="rId4"/>
    <p:sldId id="395" r:id="rId5"/>
    <p:sldId id="397" r:id="rId6"/>
    <p:sldId id="401" r:id="rId7"/>
    <p:sldId id="400" r:id="rId8"/>
    <p:sldId id="413" r:id="rId9"/>
    <p:sldId id="402" r:id="rId10"/>
    <p:sldId id="414" r:id="rId11"/>
    <p:sldId id="415" r:id="rId12"/>
    <p:sldId id="408" r:id="rId13"/>
    <p:sldId id="409" r:id="rId14"/>
    <p:sldId id="403" r:id="rId15"/>
    <p:sldId id="416" r:id="rId16"/>
    <p:sldId id="417" r:id="rId17"/>
    <p:sldId id="270" r:id="rId18"/>
    <p:sldId id="274" r:id="rId19"/>
    <p:sldId id="289" r:id="rId2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3211B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6"/>
    <p:restoredTop sz="94181"/>
  </p:normalViewPr>
  <p:slideViewPr>
    <p:cSldViewPr snapToGrid="0" snapToObjects="1">
      <p:cViewPr varScale="1">
        <p:scale>
          <a:sx n="106" d="100"/>
          <a:sy n="106" d="100"/>
        </p:scale>
        <p:origin x="126"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79CDF-73E2-4D40-A7EF-F2D8C5EEE91D}" type="datetimeFigureOut">
              <a:rPr lang="x-none" smtClean="0"/>
              <a:t>17/4/2023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B0684-E0A1-5948-ACB5-022A16D8101D}" type="slidenum">
              <a:rPr lang="x-none" smtClean="0"/>
              <a:t>‹#›</a:t>
            </a:fld>
            <a:endParaRPr lang="x-none"/>
          </a:p>
        </p:txBody>
      </p:sp>
    </p:spTree>
    <p:extLst>
      <p:ext uri="{BB962C8B-B14F-4D97-AF65-F5344CB8AC3E}">
        <p14:creationId xmlns:p14="http://schemas.microsoft.com/office/powerpoint/2010/main" val="760171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4</a:t>
            </a:fld>
            <a:endParaRPr lang="zh-CN" altLang="en-US">
              <a:solidFill>
                <a:prstClr val="black"/>
              </a:solidFill>
              <a:ea typeface="宋体"/>
            </a:endParaRPr>
          </a:p>
        </p:txBody>
      </p:sp>
    </p:spTree>
    <p:extLst>
      <p:ext uri="{BB962C8B-B14F-4D97-AF65-F5344CB8AC3E}">
        <p14:creationId xmlns:p14="http://schemas.microsoft.com/office/powerpoint/2010/main" val="376524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pPr/>
              <a:t>15</a:t>
            </a:fld>
            <a:endParaRPr lang="zh-CN" altLang="en-US"/>
          </a:p>
        </p:txBody>
      </p:sp>
    </p:spTree>
    <p:extLst>
      <p:ext uri="{BB962C8B-B14F-4D97-AF65-F5344CB8AC3E}">
        <p14:creationId xmlns:p14="http://schemas.microsoft.com/office/powerpoint/2010/main" val="673167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pPr/>
              <a:t>16</a:t>
            </a:fld>
            <a:endParaRPr lang="zh-CN" altLang="en-US"/>
          </a:p>
        </p:txBody>
      </p:sp>
    </p:spTree>
    <p:extLst>
      <p:ext uri="{BB962C8B-B14F-4D97-AF65-F5344CB8AC3E}">
        <p14:creationId xmlns:p14="http://schemas.microsoft.com/office/powerpoint/2010/main" val="878483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pPr/>
              <a:t>17</a:t>
            </a:fld>
            <a:endParaRPr lang="zh-CN" altLang="en-US"/>
          </a:p>
        </p:txBody>
      </p:sp>
    </p:spTree>
    <p:extLst>
      <p:ext uri="{BB962C8B-B14F-4D97-AF65-F5344CB8AC3E}">
        <p14:creationId xmlns:p14="http://schemas.microsoft.com/office/powerpoint/2010/main" val="1086096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5</a:t>
            </a:fld>
            <a:endParaRPr lang="zh-CN" altLang="en-US">
              <a:solidFill>
                <a:prstClr val="black"/>
              </a:solidFill>
              <a:ea typeface="宋体"/>
            </a:endParaRPr>
          </a:p>
        </p:txBody>
      </p:sp>
    </p:spTree>
    <p:extLst>
      <p:ext uri="{BB962C8B-B14F-4D97-AF65-F5344CB8AC3E}">
        <p14:creationId xmlns:p14="http://schemas.microsoft.com/office/powerpoint/2010/main" val="991857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6</a:t>
            </a:fld>
            <a:endParaRPr lang="zh-CN" altLang="en-US">
              <a:solidFill>
                <a:prstClr val="black"/>
              </a:solidFill>
              <a:ea typeface="宋体"/>
            </a:endParaRPr>
          </a:p>
        </p:txBody>
      </p:sp>
    </p:spTree>
    <p:extLst>
      <p:ext uri="{BB962C8B-B14F-4D97-AF65-F5344CB8AC3E}">
        <p14:creationId xmlns:p14="http://schemas.microsoft.com/office/powerpoint/2010/main" val="2816897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7</a:t>
            </a:fld>
            <a:endParaRPr lang="zh-CN" altLang="en-US">
              <a:solidFill>
                <a:prstClr val="black"/>
              </a:solidFill>
              <a:ea typeface="宋体"/>
            </a:endParaRPr>
          </a:p>
        </p:txBody>
      </p:sp>
    </p:spTree>
    <p:extLst>
      <p:ext uri="{BB962C8B-B14F-4D97-AF65-F5344CB8AC3E}">
        <p14:creationId xmlns:p14="http://schemas.microsoft.com/office/powerpoint/2010/main" val="376524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8</a:t>
            </a:fld>
            <a:endParaRPr lang="zh-CN" altLang="en-US">
              <a:solidFill>
                <a:prstClr val="black"/>
              </a:solidFill>
              <a:ea typeface="宋体"/>
            </a:endParaRPr>
          </a:p>
        </p:txBody>
      </p:sp>
    </p:spTree>
    <p:extLst>
      <p:ext uri="{BB962C8B-B14F-4D97-AF65-F5344CB8AC3E}">
        <p14:creationId xmlns:p14="http://schemas.microsoft.com/office/powerpoint/2010/main" val="71754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9</a:t>
            </a:fld>
            <a:endParaRPr lang="zh-CN" altLang="en-US">
              <a:solidFill>
                <a:prstClr val="black"/>
              </a:solidFill>
              <a:ea typeface="宋体"/>
            </a:endParaRPr>
          </a:p>
        </p:txBody>
      </p:sp>
    </p:spTree>
    <p:extLst>
      <p:ext uri="{BB962C8B-B14F-4D97-AF65-F5344CB8AC3E}">
        <p14:creationId xmlns:p14="http://schemas.microsoft.com/office/powerpoint/2010/main" val="343892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12</a:t>
            </a:fld>
            <a:endParaRPr lang="zh-CN" altLang="en-US">
              <a:solidFill>
                <a:prstClr val="black"/>
              </a:solidFill>
              <a:ea typeface="宋体"/>
            </a:endParaRPr>
          </a:p>
        </p:txBody>
      </p:sp>
    </p:spTree>
    <p:extLst>
      <p:ext uri="{BB962C8B-B14F-4D97-AF65-F5344CB8AC3E}">
        <p14:creationId xmlns:p14="http://schemas.microsoft.com/office/powerpoint/2010/main" val="376524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13</a:t>
            </a:fld>
            <a:endParaRPr lang="zh-CN" altLang="en-US">
              <a:solidFill>
                <a:prstClr val="black"/>
              </a:solidFill>
              <a:ea typeface="宋体"/>
            </a:endParaRPr>
          </a:p>
        </p:txBody>
      </p:sp>
    </p:spTree>
    <p:extLst>
      <p:ext uri="{BB962C8B-B14F-4D97-AF65-F5344CB8AC3E}">
        <p14:creationId xmlns:p14="http://schemas.microsoft.com/office/powerpoint/2010/main" val="3173691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ea typeface="宋体"/>
              </a:rPr>
              <a:pPr/>
              <a:t>14</a:t>
            </a:fld>
            <a:endParaRPr lang="zh-CN" altLang="en-US">
              <a:solidFill>
                <a:prstClr val="black"/>
              </a:solidFill>
              <a:ea typeface="宋体"/>
            </a:endParaRPr>
          </a:p>
        </p:txBody>
      </p:sp>
    </p:spTree>
    <p:extLst>
      <p:ext uri="{BB962C8B-B14F-4D97-AF65-F5344CB8AC3E}">
        <p14:creationId xmlns:p14="http://schemas.microsoft.com/office/powerpoint/2010/main" val="2377007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116BC-34E4-AA46-9300-A7022F0935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610858F2-EF7C-2348-B7D7-0E1FFFFE80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A2445A2-5FB7-6042-811E-E6383056EED8}"/>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A5AB57A5-A3E3-2E49-AB91-8742FD0C6540}"/>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CAEC3505-95AC-5B4D-87B3-2572D8FF742F}"/>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1832912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D0CDB-54D3-1044-90B9-44B29600C642}"/>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440CB45B-AA91-634F-9523-6A075C721B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55852386-081D-A145-9A75-D6315051C2C6}"/>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BC0D66A0-B265-9541-9951-1130C510BB3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3E2C7802-719C-6E48-8108-622D86C00BE1}"/>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1951449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A23D24-D8B5-2D4F-A2C3-7AD5C03CE461}"/>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D36CACD6-4060-7749-9C2F-33B93614198E}"/>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771F406-53E1-7745-B330-21688AD498D4}"/>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D3F26184-8167-984B-89B9-BADD0BD5BD15}"/>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8375A10-8937-894F-B0E6-CBDDB89B8E84}"/>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1241693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2239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B037553-F128-45DB-A8EA-38F7B70CA82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0137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EB58C22-B313-4332-BADE-D1F56BA9E8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84151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81"/>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506"/>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0D67FE1-6F34-4CE3-AB9F-A2DEEE651EF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864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5615E5C-0EE2-4D91-8E6F-A5AC91A761B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4418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6ECE1B9-5C62-40A8-B631-880A0A723EE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58252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D9FEA0A9-E43F-4D60-A2F5-F6B213E1B7C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9096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249D6817-F6BC-43A9-93AA-40C1AA4767E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8737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5668C-A2DA-134F-B0CB-B61484EFF1E9}"/>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1132ED24-176D-3D42-855C-BC7A76914A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989DC6D-98C5-B443-A86B-3912E125B707}"/>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02E60265-D3B2-824B-999A-38F8FA439B6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B282EF8F-9422-0E4A-A80A-D0C2505DED46}"/>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7182038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46"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6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46"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38FFF7F3-95B5-475F-9D9B-FA483610FFF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68428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46"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6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46"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323FA1D-4C38-431F-90F9-BDBC9DC9679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7369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8BE529D-64AA-4377-836E-B30695C7507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14017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8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81"/>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EAC024F-CFCD-4A10-B375-8E9E87DC8AA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677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631"/>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endParaRPr lang="en-US">
              <a:solidFill>
                <a:srgbClr val="000000"/>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8" name="Slide Number Placeholder 5"/>
          <p:cNvSpPr>
            <a:spLocks noGrp="1"/>
          </p:cNvSpPr>
          <p:nvPr>
            <p:ph type="sldNum" sz="quarter" idx="12"/>
          </p:nvPr>
        </p:nvSpPr>
        <p:spPr/>
        <p:txBody>
          <a:bodyPr/>
          <a:lstStyle>
            <a:lvl1pPr>
              <a:defRPr/>
            </a:lvl1pPr>
          </a:lstStyle>
          <a:p>
            <a:fld id="{FD09B531-71FF-45EC-9486-181A6330859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167682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116BC-34E4-AA46-9300-A7022F0935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610858F2-EF7C-2348-B7D7-0E1FFFFE80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A2445A2-5FB7-6042-811E-E6383056EED8}"/>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A5AB57A5-A3E3-2E49-AB91-8742FD0C6540}"/>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CAEC3505-95AC-5B4D-87B3-2572D8FF742F}"/>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215426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5668C-A2DA-134F-B0CB-B61484EFF1E9}"/>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1132ED24-176D-3D42-855C-BC7A76914A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989DC6D-98C5-B443-A86B-3912E125B707}"/>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02E60265-D3B2-824B-999A-38F8FA439B6D}"/>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B282EF8F-9422-0E4A-A80A-D0C2505DED46}"/>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7113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0CCA-D2B7-FA45-BC72-B1F5675F685C}"/>
              </a:ext>
            </a:extLst>
          </p:cNvPr>
          <p:cNvSpPr>
            <a:spLocks noGrp="1"/>
          </p:cNvSpPr>
          <p:nvPr>
            <p:ph type="title"/>
          </p:nvPr>
        </p:nvSpPr>
        <p:spPr>
          <a:xfrm>
            <a:off x="831851" y="170978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08FF8254-9A52-FF4B-BB37-BE58B0A7D683}"/>
              </a:ext>
            </a:extLst>
          </p:cNvPr>
          <p:cNvSpPr>
            <a:spLocks noGrp="1"/>
          </p:cNvSpPr>
          <p:nvPr>
            <p:ph type="body" idx="1"/>
          </p:nvPr>
        </p:nvSpPr>
        <p:spPr>
          <a:xfrm>
            <a:off x="831851" y="458951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26638A-5A4F-BE4E-8A4D-3E369A87E130}"/>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2DC22101-AB54-7644-946B-9852BB2AF669}"/>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67A38FCF-F7B1-7A46-8164-A6E6904BAE5A}"/>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5607882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346C1-1C23-C94B-9716-0D6E759AF2B9}"/>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6888CD85-70D6-1E4E-90FC-579218E830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0773F8C2-EA41-F44F-8EAF-7D8CF07AA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32E0BF5D-4869-1A49-9A70-68206C1F08F2}"/>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id="{861C0D6A-141C-6141-AEFA-F041FEBFCA38}"/>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id="{6FE642D4-EC20-984F-898B-A7E7FC2BD5D2}"/>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100215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65A3-17F0-0F40-8C90-2D90A70A2DF5}"/>
              </a:ext>
            </a:extLst>
          </p:cNvPr>
          <p:cNvSpPr>
            <a:spLocks noGrp="1"/>
          </p:cNvSpPr>
          <p:nvPr>
            <p:ph type="title"/>
          </p:nvPr>
        </p:nvSpPr>
        <p:spPr>
          <a:xfrm>
            <a:off x="839788" y="365129"/>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63E68273-5F7C-034C-BCFF-20C1440A54EB}"/>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62C5CB-B044-714A-890D-788710F75B4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6FDB6FC0-B5CD-0447-A7F9-D4EE8A27BA9D}"/>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3A0ADB-0018-394B-8BDC-3A53868A6902}"/>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5849E6BF-8F3E-3845-AEA5-C93B20D2A919}"/>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8" name="Footer Placeholder 7">
            <a:extLst>
              <a:ext uri="{FF2B5EF4-FFF2-40B4-BE49-F238E27FC236}">
                <a16:creationId xmlns:a16="http://schemas.microsoft.com/office/drawing/2014/main" id="{432E9977-7B50-0146-AFA2-9AA61CB34429}"/>
              </a:ext>
            </a:extLst>
          </p:cNvPr>
          <p:cNvSpPr>
            <a:spLocks noGrp="1"/>
          </p:cNvSpPr>
          <p:nvPr>
            <p:ph type="ftr" sz="quarter" idx="11"/>
          </p:nvPr>
        </p:nvSpPr>
        <p:spPr/>
        <p:txBody>
          <a:bodyPr/>
          <a:lstStyle/>
          <a:p>
            <a:endParaRPr lang="x-none">
              <a:solidFill>
                <a:prstClr val="black">
                  <a:tint val="75000"/>
                </a:prstClr>
              </a:solidFill>
            </a:endParaRPr>
          </a:p>
        </p:txBody>
      </p:sp>
      <p:sp>
        <p:nvSpPr>
          <p:cNvPr id="9" name="Slide Number Placeholder 8">
            <a:extLst>
              <a:ext uri="{FF2B5EF4-FFF2-40B4-BE49-F238E27FC236}">
                <a16:creationId xmlns:a16="http://schemas.microsoft.com/office/drawing/2014/main" id="{EC6670D6-F0FC-0D48-9DF4-FF88C33C8B79}"/>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08848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0CCA-D2B7-FA45-BC72-B1F5675F685C}"/>
              </a:ext>
            </a:extLst>
          </p:cNvPr>
          <p:cNvSpPr>
            <a:spLocks noGrp="1"/>
          </p:cNvSpPr>
          <p:nvPr>
            <p:ph type="title"/>
          </p:nvPr>
        </p:nvSpPr>
        <p:spPr>
          <a:xfrm>
            <a:off x="831851" y="170978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08FF8254-9A52-FF4B-BB37-BE58B0A7D683}"/>
              </a:ext>
            </a:extLst>
          </p:cNvPr>
          <p:cNvSpPr>
            <a:spLocks noGrp="1"/>
          </p:cNvSpPr>
          <p:nvPr>
            <p:ph type="body" idx="1"/>
          </p:nvPr>
        </p:nvSpPr>
        <p:spPr>
          <a:xfrm>
            <a:off x="831851" y="458951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26638A-5A4F-BE4E-8A4D-3E369A87E130}"/>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2DC22101-AB54-7644-946B-9852BB2AF66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7A38FCF-F7B1-7A46-8164-A6E6904BAE5A}"/>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33200609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9848-3F64-1142-B9C0-5A62CC61D90F}"/>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B351D554-D05A-9B40-BA01-3C988042A856}"/>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4" name="Footer Placeholder 3">
            <a:extLst>
              <a:ext uri="{FF2B5EF4-FFF2-40B4-BE49-F238E27FC236}">
                <a16:creationId xmlns:a16="http://schemas.microsoft.com/office/drawing/2014/main" id="{222ECC77-DAD9-6343-9392-DD6586398BBD}"/>
              </a:ext>
            </a:extLst>
          </p:cNvPr>
          <p:cNvSpPr>
            <a:spLocks noGrp="1"/>
          </p:cNvSpPr>
          <p:nvPr>
            <p:ph type="ftr" sz="quarter" idx="11"/>
          </p:nvPr>
        </p:nvSpPr>
        <p:spPr/>
        <p:txBody>
          <a:bodyPr/>
          <a:lstStyle/>
          <a:p>
            <a:endParaRPr lang="x-none">
              <a:solidFill>
                <a:prstClr val="black">
                  <a:tint val="75000"/>
                </a:prstClr>
              </a:solidFill>
            </a:endParaRPr>
          </a:p>
        </p:txBody>
      </p:sp>
      <p:sp>
        <p:nvSpPr>
          <p:cNvPr id="5" name="Slide Number Placeholder 4">
            <a:extLst>
              <a:ext uri="{FF2B5EF4-FFF2-40B4-BE49-F238E27FC236}">
                <a16:creationId xmlns:a16="http://schemas.microsoft.com/office/drawing/2014/main" id="{48E3F9CE-41B1-6C4B-9BBE-F26FD8F422C2}"/>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2032718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7C3AB6-F63B-A24D-9B4A-F23731C46664}"/>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3" name="Footer Placeholder 2">
            <a:extLst>
              <a:ext uri="{FF2B5EF4-FFF2-40B4-BE49-F238E27FC236}">
                <a16:creationId xmlns:a16="http://schemas.microsoft.com/office/drawing/2014/main" id="{069CC37C-71DB-6149-A1AB-01846BC1ACEF}"/>
              </a:ext>
            </a:extLst>
          </p:cNvPr>
          <p:cNvSpPr>
            <a:spLocks noGrp="1"/>
          </p:cNvSpPr>
          <p:nvPr>
            <p:ph type="ftr" sz="quarter" idx="11"/>
          </p:nvPr>
        </p:nvSpPr>
        <p:spPr/>
        <p:txBody>
          <a:bodyPr/>
          <a:lstStyle/>
          <a:p>
            <a:endParaRPr lang="x-none">
              <a:solidFill>
                <a:prstClr val="black">
                  <a:tint val="75000"/>
                </a:prstClr>
              </a:solidFill>
            </a:endParaRPr>
          </a:p>
        </p:txBody>
      </p:sp>
      <p:sp>
        <p:nvSpPr>
          <p:cNvPr id="4" name="Slide Number Placeholder 3">
            <a:extLst>
              <a:ext uri="{FF2B5EF4-FFF2-40B4-BE49-F238E27FC236}">
                <a16:creationId xmlns:a16="http://schemas.microsoft.com/office/drawing/2014/main" id="{20B8B814-B431-CF4D-858C-0C2F2D6D3A87}"/>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4130183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65450-3DA9-4840-8903-36604EEAA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FEEE4DDA-F289-5E42-88BF-159910C1517A}"/>
              </a:ext>
            </a:extLst>
          </p:cNvPr>
          <p:cNvSpPr>
            <a:spLocks noGrp="1"/>
          </p:cNvSpPr>
          <p:nvPr>
            <p:ph idx="1"/>
          </p:nvPr>
        </p:nvSpPr>
        <p:spPr>
          <a:xfrm>
            <a:off x="5183188" y="98747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1EF058C7-CBC7-D343-BB68-570E8AB12F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4E59DB-94E4-A040-BDF0-664AE1B71545}"/>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id="{98DD39E5-EB20-D84B-9BBC-647705800EFC}"/>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id="{4A8014CD-B805-4F41-95E8-6003018C561A}"/>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289904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793B5-ECA2-DA45-ACE3-C46A255B03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B5C5D9B6-2DCF-2940-9900-3C38073E15DD}"/>
              </a:ext>
            </a:extLst>
          </p:cNvPr>
          <p:cNvSpPr>
            <a:spLocks noGrp="1"/>
          </p:cNvSpPr>
          <p:nvPr>
            <p:ph type="pic" idx="1"/>
          </p:nvPr>
        </p:nvSpPr>
        <p:spPr>
          <a:xfrm>
            <a:off x="5183188" y="98747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56F9CC89-9A83-314D-9E26-A940F2DD5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EDEFE-841D-EC4E-AE22-2176B4C509CB}"/>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id="{015BA523-98E7-0A4F-9803-70F3742763A5}"/>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id="{E4C8C60F-8DA4-BF4A-9584-4D0DCBF21DE9}"/>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7299458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D0CDB-54D3-1044-90B9-44B29600C642}"/>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440CB45B-AA91-634F-9523-6A075C721B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55852386-081D-A145-9A75-D6315051C2C6}"/>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BC0D66A0-B265-9541-9951-1130C510BB3E}"/>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3E2C7802-719C-6E48-8108-622D86C00BE1}"/>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661292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A23D24-D8B5-2D4F-A2C3-7AD5C03CE461}"/>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D36CACD6-4060-7749-9C2F-33B93614198E}"/>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771F406-53E1-7745-B330-21688AD498D4}"/>
              </a:ext>
            </a:extLst>
          </p:cNvPr>
          <p:cNvSpPr>
            <a:spLocks noGrp="1"/>
          </p:cNvSpPr>
          <p:nvPr>
            <p:ph type="dt" sz="half" idx="10"/>
          </p:nvPr>
        </p:nvSpPr>
        <p:spPr/>
        <p:txBody>
          <a:body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D3F26184-8167-984B-89B9-BADD0BD5BD15}"/>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58375A10-8937-894F-B0E6-CBDDB89B8E84}"/>
              </a:ext>
            </a:extLst>
          </p:cNvPr>
          <p:cNvSpPr>
            <a:spLocks noGrp="1"/>
          </p:cNvSpPr>
          <p:nvPr>
            <p:ph type="sldNum" sz="quarter" idx="12"/>
          </p:nvPr>
        </p:nvSpPr>
        <p:spPr/>
        <p:txBody>
          <a:body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4508340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717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346C1-1C23-C94B-9716-0D6E759AF2B9}"/>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6888CD85-70D6-1E4E-90FC-579218E830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0773F8C2-EA41-F44F-8EAF-7D8CF07AA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32E0BF5D-4869-1A49-9A70-68206C1F08F2}"/>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6" name="Footer Placeholder 5">
            <a:extLst>
              <a:ext uri="{FF2B5EF4-FFF2-40B4-BE49-F238E27FC236}">
                <a16:creationId xmlns:a16="http://schemas.microsoft.com/office/drawing/2014/main" id="{861C0D6A-141C-6141-AEFA-F041FEBFCA38}"/>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6FE642D4-EC20-984F-898B-A7E7FC2BD5D2}"/>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285235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65A3-17F0-0F40-8C90-2D90A70A2DF5}"/>
              </a:ext>
            </a:extLst>
          </p:cNvPr>
          <p:cNvSpPr>
            <a:spLocks noGrp="1"/>
          </p:cNvSpPr>
          <p:nvPr>
            <p:ph type="title"/>
          </p:nvPr>
        </p:nvSpPr>
        <p:spPr>
          <a:xfrm>
            <a:off x="839788" y="365129"/>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63E68273-5F7C-034C-BCFF-20C1440A54EB}"/>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62C5CB-B044-714A-890D-788710F75B4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6FDB6FC0-B5CD-0447-A7F9-D4EE8A27BA9D}"/>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3A0ADB-0018-394B-8BDC-3A53868A6902}"/>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5849E6BF-8F3E-3845-AEA5-C93B20D2A919}"/>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8" name="Footer Placeholder 7">
            <a:extLst>
              <a:ext uri="{FF2B5EF4-FFF2-40B4-BE49-F238E27FC236}">
                <a16:creationId xmlns:a16="http://schemas.microsoft.com/office/drawing/2014/main" id="{432E9977-7B50-0146-AFA2-9AA61CB34429}"/>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EC6670D6-F0FC-0D48-9DF4-FF88C33C8B79}"/>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196322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9848-3F64-1142-B9C0-5A62CC61D90F}"/>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B351D554-D05A-9B40-BA01-3C988042A856}"/>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4" name="Footer Placeholder 3">
            <a:extLst>
              <a:ext uri="{FF2B5EF4-FFF2-40B4-BE49-F238E27FC236}">
                <a16:creationId xmlns:a16="http://schemas.microsoft.com/office/drawing/2014/main" id="{222ECC77-DAD9-6343-9392-DD6586398BBD}"/>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48E3F9CE-41B1-6C4B-9BBE-F26FD8F422C2}"/>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169736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7C3AB6-F63B-A24D-9B4A-F23731C46664}"/>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3" name="Footer Placeholder 2">
            <a:extLst>
              <a:ext uri="{FF2B5EF4-FFF2-40B4-BE49-F238E27FC236}">
                <a16:creationId xmlns:a16="http://schemas.microsoft.com/office/drawing/2014/main" id="{069CC37C-71DB-6149-A1AB-01846BC1ACEF}"/>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20B8B814-B431-CF4D-858C-0C2F2D6D3A87}"/>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282162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65450-3DA9-4840-8903-36604EEAA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FEEE4DDA-F289-5E42-88BF-159910C1517A}"/>
              </a:ext>
            </a:extLst>
          </p:cNvPr>
          <p:cNvSpPr>
            <a:spLocks noGrp="1"/>
          </p:cNvSpPr>
          <p:nvPr>
            <p:ph idx="1"/>
          </p:nvPr>
        </p:nvSpPr>
        <p:spPr>
          <a:xfrm>
            <a:off x="5183188" y="98747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1EF058C7-CBC7-D343-BB68-570E8AB12F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4E59DB-94E4-A040-BDF0-664AE1B71545}"/>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6" name="Footer Placeholder 5">
            <a:extLst>
              <a:ext uri="{FF2B5EF4-FFF2-40B4-BE49-F238E27FC236}">
                <a16:creationId xmlns:a16="http://schemas.microsoft.com/office/drawing/2014/main" id="{98DD39E5-EB20-D84B-9BBC-647705800EFC}"/>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4A8014CD-B805-4F41-95E8-6003018C561A}"/>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2442568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793B5-ECA2-DA45-ACE3-C46A255B03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B5C5D9B6-2DCF-2940-9900-3C38073E15DD}"/>
              </a:ext>
            </a:extLst>
          </p:cNvPr>
          <p:cNvSpPr>
            <a:spLocks noGrp="1"/>
          </p:cNvSpPr>
          <p:nvPr>
            <p:ph type="pic" idx="1"/>
          </p:nvPr>
        </p:nvSpPr>
        <p:spPr>
          <a:xfrm>
            <a:off x="5183188" y="98747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56F9CC89-9A83-314D-9E26-A940F2DD5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EDEFE-841D-EC4E-AE22-2176B4C509CB}"/>
              </a:ext>
            </a:extLst>
          </p:cNvPr>
          <p:cNvSpPr>
            <a:spLocks noGrp="1"/>
          </p:cNvSpPr>
          <p:nvPr>
            <p:ph type="dt" sz="half" idx="10"/>
          </p:nvPr>
        </p:nvSpPr>
        <p:spPr/>
        <p:txBody>
          <a:bodyPr/>
          <a:lstStyle/>
          <a:p>
            <a:fld id="{9E010BEE-5AEC-114D-B9A1-477FF6A72625}" type="datetimeFigureOut">
              <a:rPr lang="x-none" smtClean="0"/>
              <a:t>17/4/2023</a:t>
            </a:fld>
            <a:endParaRPr lang="x-none"/>
          </a:p>
        </p:txBody>
      </p:sp>
      <p:sp>
        <p:nvSpPr>
          <p:cNvPr id="6" name="Footer Placeholder 5">
            <a:extLst>
              <a:ext uri="{FF2B5EF4-FFF2-40B4-BE49-F238E27FC236}">
                <a16:creationId xmlns:a16="http://schemas.microsoft.com/office/drawing/2014/main" id="{015BA523-98E7-0A4F-9803-70F3742763A5}"/>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E4C8C60F-8DA4-BF4A-9584-4D0DCBF21DE9}"/>
              </a:ext>
            </a:extLst>
          </p:cNvPr>
          <p:cNvSpPr>
            <a:spLocks noGrp="1"/>
          </p:cNvSpPr>
          <p:nvPr>
            <p:ph type="sldNum" sz="quarter" idx="12"/>
          </p:nvPr>
        </p:nvSpPr>
        <p:spPr/>
        <p:txBody>
          <a:bodyPr/>
          <a:lstStyle/>
          <a:p>
            <a:fld id="{FBC007CA-7156-E64C-BB29-6D9C304CFA3A}" type="slidenum">
              <a:rPr lang="x-none" smtClean="0"/>
              <a:t>‹#›</a:t>
            </a:fld>
            <a:endParaRPr lang="x-none"/>
          </a:p>
        </p:txBody>
      </p:sp>
    </p:spTree>
    <p:extLst>
      <p:ext uri="{BB962C8B-B14F-4D97-AF65-F5344CB8AC3E}">
        <p14:creationId xmlns:p14="http://schemas.microsoft.com/office/powerpoint/2010/main" val="402965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BBC428-DDF4-3745-B3FA-B16AB36AEB68}"/>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3CCAA31-6BC0-A544-8965-128577435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9EB92567-BC38-C749-9148-53EB88341327}"/>
              </a:ext>
            </a:extLst>
          </p:cNvPr>
          <p:cNvSpPr>
            <a:spLocks noGrp="1"/>
          </p:cNvSpPr>
          <p:nvPr>
            <p:ph type="dt" sz="half" idx="2"/>
          </p:nvPr>
        </p:nvSpPr>
        <p:spPr>
          <a:xfrm>
            <a:off x="838200" y="63564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10BEE-5AEC-114D-B9A1-477FF6A72625}" type="datetimeFigureOut">
              <a:rPr lang="x-none" smtClean="0"/>
              <a:t>17/4/2023</a:t>
            </a:fld>
            <a:endParaRPr lang="x-none"/>
          </a:p>
        </p:txBody>
      </p:sp>
      <p:sp>
        <p:nvSpPr>
          <p:cNvPr id="5" name="Footer Placeholder 4">
            <a:extLst>
              <a:ext uri="{FF2B5EF4-FFF2-40B4-BE49-F238E27FC236}">
                <a16:creationId xmlns:a16="http://schemas.microsoft.com/office/drawing/2014/main" id="{C425FED8-313E-9342-B462-076A90ADB02F}"/>
              </a:ext>
            </a:extLst>
          </p:cNvPr>
          <p:cNvSpPr>
            <a:spLocks noGrp="1"/>
          </p:cNvSpPr>
          <p:nvPr>
            <p:ph type="ftr" sz="quarter" idx="3"/>
          </p:nvPr>
        </p:nvSpPr>
        <p:spPr>
          <a:xfrm>
            <a:off x="4038600" y="63564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03270DF7-0824-F548-B62D-4CDB0C892C45}"/>
              </a:ext>
            </a:extLst>
          </p:cNvPr>
          <p:cNvSpPr>
            <a:spLocks noGrp="1"/>
          </p:cNvSpPr>
          <p:nvPr>
            <p:ph type="sldNum" sz="quarter" idx="4"/>
          </p:nvPr>
        </p:nvSpPr>
        <p:spPr>
          <a:xfrm>
            <a:off x="8610600" y="63564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C007CA-7156-E64C-BB29-6D9C304CFA3A}" type="slidenum">
              <a:rPr lang="x-none" smtClean="0"/>
              <a:t>‹#›</a:t>
            </a:fld>
            <a:endParaRPr lang="x-none"/>
          </a:p>
        </p:txBody>
      </p:sp>
    </p:spTree>
    <p:extLst>
      <p:ext uri="{BB962C8B-B14F-4D97-AF65-F5344CB8AC3E}">
        <p14:creationId xmlns:p14="http://schemas.microsoft.com/office/powerpoint/2010/main" val="3732495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26CB7CA0-C47D-4861-A335-8C7315708F5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1698086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BBC428-DDF4-3745-B3FA-B16AB36AEB68}"/>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3CCAA31-6BC0-A544-8965-128577435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9EB92567-BC38-C749-9148-53EB88341327}"/>
              </a:ext>
            </a:extLst>
          </p:cNvPr>
          <p:cNvSpPr>
            <a:spLocks noGrp="1"/>
          </p:cNvSpPr>
          <p:nvPr>
            <p:ph type="dt" sz="half" idx="2"/>
          </p:nvPr>
        </p:nvSpPr>
        <p:spPr>
          <a:xfrm>
            <a:off x="838200" y="63564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10BEE-5AEC-114D-B9A1-477FF6A72625}" type="datetimeFigureOut">
              <a:rPr lang="x-none" smtClean="0">
                <a:solidFill>
                  <a:prstClr val="black">
                    <a:tint val="75000"/>
                  </a:prstClr>
                </a:solidFill>
              </a:rPr>
              <a:pPr/>
              <a:t>17/4/2023</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id="{C425FED8-313E-9342-B462-076A90ADB02F}"/>
              </a:ext>
            </a:extLst>
          </p:cNvPr>
          <p:cNvSpPr>
            <a:spLocks noGrp="1"/>
          </p:cNvSpPr>
          <p:nvPr>
            <p:ph type="ftr" sz="quarter" idx="3"/>
          </p:nvPr>
        </p:nvSpPr>
        <p:spPr>
          <a:xfrm>
            <a:off x="4038600" y="63564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id="{03270DF7-0824-F548-B62D-4CDB0C892C45}"/>
              </a:ext>
            </a:extLst>
          </p:cNvPr>
          <p:cNvSpPr>
            <a:spLocks noGrp="1"/>
          </p:cNvSpPr>
          <p:nvPr>
            <p:ph type="sldNum" sz="quarter" idx="4"/>
          </p:nvPr>
        </p:nvSpPr>
        <p:spPr>
          <a:xfrm>
            <a:off x="8610600" y="63564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C007CA-7156-E64C-BB29-6D9C304CFA3A}"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29103199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36" y="759576"/>
            <a:ext cx="11779623" cy="5695012"/>
          </a:xfrm>
        </p:spPr>
        <p:txBody>
          <a:bodyPr>
            <a:noAutofit/>
          </a:bodyPr>
          <a:lstStyle/>
          <a:p>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Năng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10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tri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tiện</a:t>
            </a:r>
            <a:r>
              <a:rPr lang="en-US" sz="2400" dirty="0">
                <a:latin typeface="Times New Roman" panose="02020603050405020304" pitchFamily="18" charset="0"/>
                <a:cs typeface="Times New Roman" panose="02020603050405020304" pitchFamily="18" charset="0"/>
              </a:rPr>
              <a:t> phi </a:t>
            </a:r>
            <a:r>
              <a:rPr lang="en-US" sz="2400" dirty="0" err="1">
                <a:latin typeface="Times New Roman" panose="02020603050405020304" pitchFamily="18" charset="0"/>
                <a:cs typeface="Times New Roman" panose="02020603050405020304" pitchFamily="18" charset="0"/>
              </a:rPr>
              <a:t>ngôn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2. </a:t>
            </a:r>
            <a:r>
              <a:rPr lang="en-US" sz="2400" b="1" dirty="0" err="1">
                <a:latin typeface="Times New Roman" panose="02020603050405020304" pitchFamily="18" charset="0"/>
                <a:cs typeface="Times New Roman" panose="02020603050405020304" pitchFamily="18" charset="0"/>
              </a:rPr>
              <a:t>Phẩm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868707" y="0"/>
            <a:ext cx="7404847"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BÀI 10: TRANG SÁCH VÀ CUỘC SỐNG</a:t>
            </a:r>
            <a:r>
              <a:rPr lang="en-US" sz="2800">
                <a:latin typeface="Times New Roman" panose="02020603050405020304" pitchFamily="18" charset="0"/>
                <a:cs typeface="Times New Roman" panose="02020603050405020304" pitchFamily="18" charset="0"/>
              </a:rPr>
              <a:t/>
            </a:r>
            <a:br>
              <a:rPr lang="en-US" sz="2800">
                <a:latin typeface="Times New Roman" panose="02020603050405020304" pitchFamily="18" charset="0"/>
                <a:cs typeface="Times New Roman" panose="02020603050405020304" pitchFamily="18" charset="0"/>
              </a:rPr>
            </a:br>
            <a:r>
              <a:rPr lang="en-US" sz="2800" b="1">
                <a:latin typeface="Times New Roman" panose="02020603050405020304" pitchFamily="18" charset="0"/>
                <a:cs typeface="Times New Roman" panose="02020603050405020304" pitchFamily="18" charset="0"/>
              </a:rPr>
              <a:t>(Thời lượng thực hiện: 8 tiết)</a:t>
            </a:r>
            <a:endParaRPr lang="en-US" sz="2800" dirty="0"/>
          </a:p>
        </p:txBody>
      </p:sp>
    </p:spTree>
    <p:extLst>
      <p:ext uri="{BB962C8B-B14F-4D97-AF65-F5344CB8AC3E}">
        <p14:creationId xmlns:p14="http://schemas.microsoft.com/office/powerpoint/2010/main" val="2998413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58F01-DA2A-41FD-9A4B-D36A1741E54A}"/>
              </a:ext>
            </a:extLst>
          </p:cNvPr>
          <p:cNvSpPr>
            <a:spLocks noGrp="1"/>
          </p:cNvSpPr>
          <p:nvPr>
            <p:ph type="title"/>
          </p:nvPr>
        </p:nvSpPr>
        <p:spPr>
          <a:xfrm>
            <a:off x="609600" y="274638"/>
            <a:ext cx="10972800" cy="457193"/>
          </a:xfrm>
        </p:spPr>
        <p:txBody>
          <a:bodyPr>
            <a:normAutofit fontScale="90000"/>
          </a:bodyPr>
          <a:lstStyle/>
          <a:p>
            <a:pPr algn="ctr"/>
            <a:r>
              <a:rPr lang="en-US" sz="3200" b="1" dirty="0" err="1">
                <a:latin typeface="Times New Roman" panose="02020603050405020304" pitchFamily="18" charset="0"/>
                <a:cs typeface="Times New Roman" panose="02020603050405020304" pitchFamily="18" charset="0"/>
              </a:rPr>
              <a:t>Cách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nêu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bằng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chứng</a:t>
            </a:r>
            <a:endParaRPr lang="en-US" sz="3200" b="1" dirty="0">
              <a:latin typeface="Times New Roman" panose="02020603050405020304" pitchFamily="18" charset="0"/>
              <a:cs typeface="Times New Roman" panose="02020603050405020304" pitchFamily="18" charset="0"/>
            </a:endParaRPr>
          </a:p>
        </p:txBody>
      </p:sp>
      <p:graphicFrame>
        <p:nvGraphicFramePr>
          <p:cNvPr id="9" name="Content Placeholder 8">
            <a:extLst>
              <a:ext uri="{FF2B5EF4-FFF2-40B4-BE49-F238E27FC236}">
                <a16:creationId xmlns:a16="http://schemas.microsoft.com/office/drawing/2014/main" id="{6BACDFBE-E2B7-4681-9FAB-4A45917B3D96}"/>
              </a:ext>
            </a:extLst>
          </p:cNvPr>
          <p:cNvGraphicFramePr>
            <a:graphicFrameLocks noGrp="1"/>
          </p:cNvGraphicFramePr>
          <p:nvPr>
            <p:ph idx="1"/>
            <p:extLst>
              <p:ext uri="{D42A27DB-BD31-4B8C-83A1-F6EECF244321}">
                <p14:modId xmlns:p14="http://schemas.microsoft.com/office/powerpoint/2010/main" val="1828123963"/>
              </p:ext>
            </p:extLst>
          </p:nvPr>
        </p:nvGraphicFramePr>
        <p:xfrm>
          <a:off x="422354" y="1046005"/>
          <a:ext cx="11463131" cy="5093630"/>
        </p:xfrm>
        <a:graphic>
          <a:graphicData uri="http://schemas.openxmlformats.org/drawingml/2006/table">
            <a:tbl>
              <a:tblPr firstRow="1" bandRow="1">
                <a:tableStyleId>{5940675A-B579-460E-94D1-54222C63F5DA}</a:tableStyleId>
              </a:tblPr>
              <a:tblGrid>
                <a:gridCol w="3021495">
                  <a:extLst>
                    <a:ext uri="{9D8B030D-6E8A-4147-A177-3AD203B41FA5}">
                      <a16:colId xmlns:a16="http://schemas.microsoft.com/office/drawing/2014/main" val="2360099668"/>
                    </a:ext>
                  </a:extLst>
                </a:gridCol>
                <a:gridCol w="4911257">
                  <a:extLst>
                    <a:ext uri="{9D8B030D-6E8A-4147-A177-3AD203B41FA5}">
                      <a16:colId xmlns:a16="http://schemas.microsoft.com/office/drawing/2014/main" val="289601675"/>
                    </a:ext>
                  </a:extLst>
                </a:gridCol>
                <a:gridCol w="3530379">
                  <a:extLst>
                    <a:ext uri="{9D8B030D-6E8A-4147-A177-3AD203B41FA5}">
                      <a16:colId xmlns:a16="http://schemas.microsoft.com/office/drawing/2014/main" val="4138928357"/>
                    </a:ext>
                  </a:extLst>
                </a:gridCol>
              </a:tblGrid>
              <a:tr h="495924">
                <a:tc>
                  <a:txBody>
                    <a:bodyPr/>
                    <a:lstStyle/>
                    <a:p>
                      <a:pPr algn="ctr"/>
                      <a:r>
                        <a:rPr lang="en-US" sz="2800" b="1" dirty="0">
                          <a:latin typeface="Times New Roman" panose="02020603050405020304" pitchFamily="18" charset="0"/>
                          <a:cs typeface="Times New Roman" panose="02020603050405020304" pitchFamily="18" charset="0"/>
                        </a:rPr>
                        <a:t>Ý </a:t>
                      </a:r>
                      <a:r>
                        <a:rPr lang="en-US" sz="2800" b="1" dirty="0" err="1">
                          <a:latin typeface="Times New Roman" panose="02020603050405020304" pitchFamily="18" charset="0"/>
                          <a:cs typeface="Times New Roman" panose="02020603050405020304" pitchFamily="18" charset="0"/>
                        </a:rPr>
                        <a:t>kiến</a:t>
                      </a:r>
                      <a:endParaRPr lang="en-US" sz="28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lẽ</a:t>
                      </a:r>
                      <a:endParaRPr lang="en-US" sz="28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chứng</a:t>
                      </a:r>
                      <a:endParaRPr lang="en-US" sz="2800" b="1" dirty="0">
                        <a:solidFill>
                          <a:srgbClr val="C0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4580172"/>
                  </a:ext>
                </a:extLst>
              </a:tr>
              <a:tr h="1250753">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54016742"/>
                  </a:ext>
                </a:extLst>
              </a:tr>
              <a:tr h="1108239">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9603204"/>
                  </a:ext>
                </a:extLst>
              </a:tr>
              <a:tr h="1108239">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65339839"/>
                  </a:ext>
                </a:extLst>
              </a:tr>
              <a:tr h="1108239">
                <a:tc>
                  <a:txBody>
                    <a:bodyPr/>
                    <a:lstStyle/>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tc>
                  <a:txBody>
                    <a:bodyPr/>
                    <a:lstStyle/>
                    <a:p>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70217895"/>
                  </a:ext>
                </a:extLst>
              </a:tr>
            </a:tbl>
          </a:graphicData>
        </a:graphic>
      </p:graphicFrame>
      <p:sp>
        <p:nvSpPr>
          <p:cNvPr id="11" name="TextBox 10">
            <a:extLst>
              <a:ext uri="{FF2B5EF4-FFF2-40B4-BE49-F238E27FC236}">
                <a16:creationId xmlns:a16="http://schemas.microsoft.com/office/drawing/2014/main" id="{AB07EC19-F914-46FF-B0AF-0EA786C79380}"/>
              </a:ext>
            </a:extLst>
          </p:cNvPr>
          <p:cNvSpPr txBox="1"/>
          <p:nvPr/>
        </p:nvSpPr>
        <p:spPr>
          <a:xfrm>
            <a:off x="597907" y="3021302"/>
            <a:ext cx="2735978" cy="707886"/>
          </a:xfrm>
          <a:prstGeom prst="rect">
            <a:avLst/>
          </a:prstGeom>
          <a:noFill/>
        </p:spPr>
        <p:txBody>
          <a:bodyPr wrap="square" rtlCol="0">
            <a:spAutoFit/>
          </a:bodyPr>
          <a:lstStyle/>
          <a:p>
            <a:r>
              <a:rPr lang="en-US" sz="2000" i="1" dirty="0">
                <a:latin typeface="Times New Roman" panose="02020603050405020304" pitchFamily="18" charset="0"/>
                <a:cs typeface="Times New Roman" panose="02020603050405020304" pitchFamily="18" charset="0"/>
              </a:rPr>
              <a:t>Ý </a:t>
            </a:r>
            <a:r>
              <a:rPr lang="en-US" sz="2000" i="1" dirty="0" err="1">
                <a:latin typeface="Times New Roman" panose="02020603050405020304" pitchFamily="18" charset="0"/>
                <a:cs typeface="Times New Roman" panose="02020603050405020304" pitchFamily="18" charset="0"/>
              </a:rPr>
              <a:t>kiến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về</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nhân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vật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phẩm</a:t>
            </a:r>
            <a:r>
              <a:rPr lang="en-US" sz="2000" i="1" dirty="0">
                <a:latin typeface="Times New Roman" panose="02020603050405020304" pitchFamily="18" charset="0"/>
                <a:cs typeface="Times New Roman" panose="02020603050405020304" pitchFamily="18" charset="0"/>
              </a:rPr>
              <a:t>: </a:t>
            </a:r>
            <a:endParaRPr lang="en-US" sz="2000" i="1" dirty="0"/>
          </a:p>
        </p:txBody>
      </p:sp>
      <p:sp>
        <p:nvSpPr>
          <p:cNvPr id="12" name="TextBox 11">
            <a:extLst>
              <a:ext uri="{FF2B5EF4-FFF2-40B4-BE49-F238E27FC236}">
                <a16:creationId xmlns:a16="http://schemas.microsoft.com/office/drawing/2014/main" id="{6417554E-335B-4611-8A6A-98DB8B08B4A2}"/>
              </a:ext>
            </a:extLst>
          </p:cNvPr>
          <p:cNvSpPr txBox="1"/>
          <p:nvPr/>
        </p:nvSpPr>
        <p:spPr>
          <a:xfrm>
            <a:off x="3506736" y="2945808"/>
            <a:ext cx="4799175" cy="1015663"/>
          </a:xfrm>
          <a:prstGeom prst="rect">
            <a:avLst/>
          </a:prstGeom>
          <a:noFill/>
        </p:spPr>
        <p:txBody>
          <a:bodyPr wrap="square" rtlCol="0">
            <a:spAutoFit/>
          </a:bodyPr>
          <a:lstStyle/>
          <a:p>
            <a:pPr algn="just"/>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vât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ng</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ờng</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đáng</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mỗi</a:t>
            </a:r>
            <a:r>
              <a:rPr lang="en-US" sz="2000" dirty="0">
                <a:latin typeface="Times New Roman" panose="02020603050405020304" pitchFamily="18" charset="0"/>
                <a:cs typeface="Times New Roman" panose="02020603050405020304" pitchFamily="18" charset="0"/>
              </a:rPr>
              <a:t> ng</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ời</a:t>
            </a:r>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cá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riêng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a:t>
            </a:r>
            <a:endParaRPr lang="en-US" sz="2000" dirty="0"/>
          </a:p>
        </p:txBody>
      </p:sp>
      <p:sp>
        <p:nvSpPr>
          <p:cNvPr id="13" name="TextBox 12">
            <a:extLst>
              <a:ext uri="{FF2B5EF4-FFF2-40B4-BE49-F238E27FC236}">
                <a16:creationId xmlns:a16="http://schemas.microsoft.com/office/drawing/2014/main" id="{226B8250-4D7E-4629-95C6-D9A4880C472B}"/>
              </a:ext>
            </a:extLst>
          </p:cNvPr>
          <p:cNvSpPr txBox="1"/>
          <p:nvPr/>
        </p:nvSpPr>
        <p:spPr>
          <a:xfrm>
            <a:off x="8555418" y="3021302"/>
            <a:ext cx="3157216" cy="707886"/>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Cục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Cù</a:t>
            </a:r>
            <a:r>
              <a:rPr lang="en-US" sz="2000" dirty="0">
                <a:latin typeface="Times New Roman" panose="02020603050405020304" pitchFamily="18" charset="0"/>
                <a:cs typeface="Times New Roman" panose="02020603050405020304" pitchFamily="18" charset="0"/>
              </a:rPr>
              <a:t> Lao,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Hai </a:t>
            </a:r>
            <a:r>
              <a:rPr lang="en-US" sz="2000" dirty="0" err="1">
                <a:latin typeface="Times New Roman" panose="02020603050405020304" pitchFamily="18" charset="0"/>
                <a:cs typeface="Times New Roman" panose="02020603050405020304" pitchFamily="18" charset="0"/>
              </a:rPr>
              <a:t>Dĩ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thầy</a:t>
            </a:r>
            <a:r>
              <a:rPr lang="en-US" sz="2000" dirty="0">
                <a:latin typeface="Times New Roman" panose="02020603050405020304" pitchFamily="18" charset="0"/>
                <a:cs typeface="Times New Roman" panose="02020603050405020304" pitchFamily="18" charset="0"/>
              </a:rPr>
              <a:t> Lê </a:t>
            </a:r>
            <a:r>
              <a:rPr lang="en-US" sz="2000" dirty="0" err="1">
                <a:latin typeface="Times New Roman" panose="02020603050405020304" pitchFamily="18" charset="0"/>
                <a:cs typeface="Times New Roman" panose="02020603050405020304" pitchFamily="18" charset="0"/>
              </a:rPr>
              <a:t>Tảo</a:t>
            </a:r>
            <a:r>
              <a:rPr lang="en-US" sz="2000" dirty="0">
                <a:latin typeface="Times New Roman" panose="020206030504050203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id="{99F85BC9-220B-4266-B170-0014AA99AC63}"/>
              </a:ext>
            </a:extLst>
          </p:cNvPr>
          <p:cNvSpPr txBox="1"/>
          <p:nvPr/>
        </p:nvSpPr>
        <p:spPr>
          <a:xfrm>
            <a:off x="571656" y="3945968"/>
            <a:ext cx="2716696" cy="1015663"/>
          </a:xfrm>
          <a:prstGeom prst="rect">
            <a:avLst/>
          </a:prstGeom>
          <a:noFill/>
        </p:spPr>
        <p:txBody>
          <a:bodyPr wrap="square" rtlCol="0">
            <a:spAutoFit/>
          </a:bodyPr>
          <a:lstStyle/>
          <a:p>
            <a:r>
              <a:rPr lang="en-US" sz="2000" i="1" dirty="0" err="1">
                <a:latin typeface="Times New Roman" panose="02020603050405020304" pitchFamily="18" charset="0"/>
                <a:cs typeface="Times New Roman" panose="02020603050405020304" pitchFamily="18" charset="0"/>
              </a:rPr>
              <a:t>Tuyến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nhân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vật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có</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mặt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ít</a:t>
            </a:r>
            <a:r>
              <a:rPr lang="en-US" sz="2000" i="1" dirty="0">
                <a:latin typeface="Times New Roman" panose="02020603050405020304" pitchFamily="18" charset="0"/>
                <a:cs typeface="Times New Roman" panose="02020603050405020304" pitchFamily="18" charset="0"/>
              </a:rPr>
              <a:t> h</a:t>
            </a:r>
            <a:r>
              <a:rPr lang="vi-VN" sz="2000" i="1" dirty="0">
                <a:latin typeface="Times New Roman" panose="02020603050405020304" pitchFamily="18" charset="0"/>
                <a:cs typeface="Times New Roman" panose="02020603050405020304" pitchFamily="18" charset="0"/>
              </a:rPr>
              <a:t>ơ</a:t>
            </a:r>
            <a:r>
              <a:rPr lang="en-US" sz="2000" i="1" dirty="0">
                <a:latin typeface="Times New Roman" panose="02020603050405020304" pitchFamily="18" charset="0"/>
                <a:cs typeface="Times New Roman" panose="02020603050405020304" pitchFamily="18" charset="0"/>
              </a:rPr>
              <a:t>n </a:t>
            </a:r>
            <a:r>
              <a:rPr lang="en-US" sz="2000" i="1" dirty="0" err="1">
                <a:latin typeface="Times New Roman" panose="02020603050405020304" pitchFamily="18" charset="0"/>
                <a:cs typeface="Times New Roman" panose="02020603050405020304" pitchFamily="18" charset="0"/>
              </a:rPr>
              <a:t>nh</a:t>
            </a:r>
            <a:r>
              <a:rPr lang="vi-VN" sz="2000" i="1" dirty="0">
                <a:latin typeface="Times New Roman" panose="02020603050405020304" pitchFamily="18" charset="0"/>
                <a:cs typeface="Times New Roman" panose="02020603050405020304" pitchFamily="18" charset="0"/>
              </a:rPr>
              <a:t>ư</a:t>
            </a:r>
            <a:r>
              <a:rPr lang="en-US" sz="2000" i="1" dirty="0">
                <a:latin typeface="Times New Roman" panose="02020603050405020304" pitchFamily="18" charset="0"/>
                <a:cs typeface="Times New Roman" panose="02020603050405020304" pitchFamily="18" charset="0"/>
              </a:rPr>
              <a:t>ng </a:t>
            </a:r>
            <a:r>
              <a:rPr lang="en-US" sz="2000" i="1" dirty="0" err="1">
                <a:latin typeface="Times New Roman" panose="02020603050405020304" pitchFamily="18" charset="0"/>
                <a:cs typeface="Times New Roman" panose="02020603050405020304" pitchFamily="18" charset="0"/>
              </a:rPr>
              <a:t>xuất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sắc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lí</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thú</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không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kém</a:t>
            </a:r>
            <a:r>
              <a:rPr lang="en-US" sz="2000" i="1" dirty="0">
                <a:latin typeface="Times New Roman" panose="020206030504050203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FC79A135-D154-49A2-8905-CEEA014D4F73}"/>
              </a:ext>
            </a:extLst>
          </p:cNvPr>
          <p:cNvSpPr txBox="1"/>
          <p:nvPr/>
        </p:nvSpPr>
        <p:spPr>
          <a:xfrm>
            <a:off x="8555418" y="4130633"/>
            <a:ext cx="2658205" cy="707886"/>
          </a:xfrm>
          <a:prstGeom prst="rect">
            <a:avLst/>
          </a:prstGeom>
          <a:noFill/>
        </p:spPr>
        <p:txBody>
          <a:bodyPr wrap="square" rtlCol="0">
            <a:spAutoFit/>
          </a:bodyPr>
          <a:lstStyle/>
          <a:p>
            <a:r>
              <a:rPr lang="en-US" sz="2000" dirty="0"/>
              <a:t> </a:t>
            </a:r>
            <a:r>
              <a:rPr lang="en-US" sz="2000" dirty="0" err="1">
                <a:latin typeface="Times New Roman" panose="02020603050405020304" pitchFamily="18" charset="0"/>
                <a:cs typeface="Times New Roman" panose="02020603050405020304" pitchFamily="18" charset="0"/>
              </a:rPr>
              <a:t>Chị</a:t>
            </a:r>
            <a:r>
              <a:rPr lang="en-US" sz="2000" dirty="0">
                <a:latin typeface="Times New Roman" panose="02020603050405020304" pitchFamily="18" charset="0"/>
                <a:cs typeface="Times New Roman" panose="02020603050405020304" pitchFamily="18" charset="0"/>
              </a:rPr>
              <a:t> Ba,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Bốn</a:t>
            </a:r>
            <a:r>
              <a:rPr lang="en-US" sz="2000" dirty="0">
                <a:latin typeface="Times New Roman" panose="02020603050405020304" pitchFamily="18" charset="0"/>
                <a:cs typeface="Times New Roman" panose="02020603050405020304" pitchFamily="18" charset="0"/>
              </a:rPr>
              <a:t> Linh,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Mùi</a:t>
            </a:r>
            <a:r>
              <a:rPr lang="en-US" sz="2000" dirty="0">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EAD98FED-8352-4FE8-AB16-42CAAC7DF1B0}"/>
              </a:ext>
            </a:extLst>
          </p:cNvPr>
          <p:cNvSpPr txBox="1"/>
          <p:nvPr/>
        </p:nvSpPr>
        <p:spPr>
          <a:xfrm>
            <a:off x="538876" y="5196690"/>
            <a:ext cx="2784680" cy="707886"/>
          </a:xfrm>
          <a:prstGeom prst="rect">
            <a:avLst/>
          </a:prstGeom>
          <a:noFill/>
        </p:spPr>
        <p:txBody>
          <a:bodyPr wrap="square" rtlCol="0">
            <a:spAutoFit/>
          </a:bodyPr>
          <a:lstStyle/>
          <a:p>
            <a:r>
              <a:rPr lang="en-US" sz="2000" dirty="0"/>
              <a:t> </a:t>
            </a:r>
            <a:r>
              <a:rPr lang="en-US" sz="2000" i="1" dirty="0" err="1">
                <a:latin typeface="Times New Roman" panose="02020603050405020304" pitchFamily="18" charset="0"/>
                <a:cs typeface="Times New Roman" panose="02020603050405020304" pitchFamily="18" charset="0"/>
              </a:rPr>
              <a:t>Tuyến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thứ</a:t>
            </a:r>
            <a:r>
              <a:rPr lang="en-US" sz="2000" i="1" dirty="0">
                <a:latin typeface="Times New Roman" panose="02020603050405020304" pitchFamily="18" charset="0"/>
                <a:cs typeface="Times New Roman" panose="02020603050405020304" pitchFamily="18" charset="0"/>
              </a:rPr>
              <a:t> 3 </a:t>
            </a:r>
            <a:r>
              <a:rPr lang="en-US" sz="2000" i="1" dirty="0" err="1">
                <a:latin typeface="Times New Roman" panose="02020603050405020304" pitchFamily="18" charset="0"/>
                <a:cs typeface="Times New Roman" panose="02020603050405020304" pitchFamily="18" charset="0"/>
              </a:rPr>
              <a:t>quan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trọng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bề</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thế</a:t>
            </a:r>
            <a:endParaRPr lang="en-US" sz="2000" i="1"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D0D791CB-276B-4A4A-B547-382AF442D985}"/>
              </a:ext>
            </a:extLst>
          </p:cNvPr>
          <p:cNvSpPr txBox="1"/>
          <p:nvPr/>
        </p:nvSpPr>
        <p:spPr>
          <a:xfrm>
            <a:off x="8642699" y="5217444"/>
            <a:ext cx="3069935"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Trâu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Bĩnh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chú</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endParaRPr lang="en-US" sz="2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0FEEB5D-950D-41A3-9DFB-2943FE22944C}"/>
              </a:ext>
            </a:extLst>
          </p:cNvPr>
          <p:cNvSpPr txBox="1"/>
          <p:nvPr/>
        </p:nvSpPr>
        <p:spPr>
          <a:xfrm>
            <a:off x="3496407" y="5217444"/>
            <a:ext cx="4809504"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Bĩnh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mỗi</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a:t>
            </a:r>
          </a:p>
        </p:txBody>
      </p:sp>
      <p:sp>
        <p:nvSpPr>
          <p:cNvPr id="21" name="TextBox 20">
            <a:extLst>
              <a:ext uri="{FF2B5EF4-FFF2-40B4-BE49-F238E27FC236}">
                <a16:creationId xmlns:a16="http://schemas.microsoft.com/office/drawing/2014/main" id="{7CE63FEA-54EA-4F53-866A-80455A469AE8}"/>
              </a:ext>
            </a:extLst>
          </p:cNvPr>
          <p:cNvSpPr txBox="1"/>
          <p:nvPr/>
        </p:nvSpPr>
        <p:spPr>
          <a:xfrm>
            <a:off x="547490" y="1725476"/>
            <a:ext cx="2835967" cy="707886"/>
          </a:xfrm>
          <a:prstGeom prst="rect">
            <a:avLst/>
          </a:prstGeom>
          <a:noFill/>
        </p:spPr>
        <p:txBody>
          <a:bodyPr wrap="square" rtlCol="0">
            <a:spAutoFit/>
          </a:bodyPr>
          <a:lstStyle/>
          <a:p>
            <a:r>
              <a:rPr lang="en-US" sz="2000" i="1" dirty="0">
                <a:latin typeface="Times New Roman" panose="02020603050405020304" pitchFamily="18" charset="0"/>
                <a:cs typeface="Times New Roman" panose="02020603050405020304" pitchFamily="18" charset="0"/>
              </a:rPr>
              <a:t>Ý </a:t>
            </a:r>
            <a:r>
              <a:rPr lang="en-US" sz="2000" i="1" dirty="0" err="1">
                <a:latin typeface="Times New Roman" panose="02020603050405020304" pitchFamily="18" charset="0"/>
                <a:cs typeface="Times New Roman" panose="02020603050405020304" pitchFamily="18" charset="0"/>
              </a:rPr>
              <a:t>kiến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về</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hoàn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cảnh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phẩm</a:t>
            </a:r>
            <a:r>
              <a:rPr lang="en-US" sz="2000" i="1" dirty="0">
                <a:latin typeface="Times New Roman" panose="02020603050405020304" pitchFamily="18" charset="0"/>
                <a:cs typeface="Times New Roman" panose="02020603050405020304" pitchFamily="18" charset="0"/>
              </a:rPr>
              <a:t>:</a:t>
            </a:r>
            <a:endParaRPr lang="en-US" sz="2000" i="1" dirty="0"/>
          </a:p>
        </p:txBody>
      </p:sp>
      <p:sp>
        <p:nvSpPr>
          <p:cNvPr id="22" name="TextBox 21">
            <a:extLst>
              <a:ext uri="{FF2B5EF4-FFF2-40B4-BE49-F238E27FC236}">
                <a16:creationId xmlns:a16="http://schemas.microsoft.com/office/drawing/2014/main" id="{1F1A7642-F703-4587-97EC-388200902324}"/>
              </a:ext>
            </a:extLst>
          </p:cNvPr>
          <p:cNvSpPr txBox="1"/>
          <p:nvPr/>
        </p:nvSpPr>
        <p:spPr>
          <a:xfrm>
            <a:off x="3488635" y="1540499"/>
            <a:ext cx="4817277" cy="1323439"/>
          </a:xfrm>
          <a:prstGeom prst="rect">
            <a:avLst/>
          </a:prstGeom>
          <a:noFill/>
        </p:spPr>
        <p:txBody>
          <a:bodyPr wrap="square" rtlCol="0">
            <a:spAutoFit/>
          </a:bodyPr>
          <a:lstStyle/>
          <a:p>
            <a:pPr algn="just"/>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xảy</a:t>
            </a:r>
            <a:r>
              <a:rPr lang="en-US" sz="2000" dirty="0">
                <a:latin typeface="Times New Roman" panose="02020603050405020304" pitchFamily="18" charset="0"/>
                <a:cs typeface="Times New Roman" panose="02020603050405020304" pitchFamily="18" charset="0"/>
              </a:rPr>
              <a:t> ra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quê</a:t>
            </a:r>
            <a:r>
              <a:rPr lang="en-US" sz="2000" dirty="0">
                <a:latin typeface="Times New Roman" panose="02020603050405020304" pitchFamily="18" charset="0"/>
                <a:cs typeface="Times New Roman" panose="02020603050405020304" pitchFamily="18" charset="0"/>
              </a:rPr>
              <a:t> h</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a:t>
            </a:r>
            <a:r>
              <a:rPr lang="en-US" sz="2000" dirty="0">
                <a:latin typeface="Times New Roman" panose="02020603050405020304" pitchFamily="18" charset="0"/>
                <a:cs typeface="Times New Roman" panose="02020603050405020304" pitchFamily="18" charset="0"/>
              </a:rPr>
              <a:t> Ph</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bên</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sông</a:t>
            </a:r>
            <a:r>
              <a:rPr lang="en-US" sz="2000" dirty="0">
                <a:latin typeface="Times New Roman" panose="02020603050405020304" pitchFamily="18" charset="0"/>
                <a:cs typeface="Times New Roman" panose="02020603050405020304" pitchFamily="18" charset="0"/>
              </a:rPr>
              <a:t> Thu </a:t>
            </a:r>
            <a:r>
              <a:rPr lang="en-US" sz="2000" dirty="0" err="1">
                <a:latin typeface="Times New Roman" panose="02020603050405020304" pitchFamily="18" charset="0"/>
                <a:cs typeface="Times New Roman" panose="02020603050405020304" pitchFamily="18" charset="0"/>
              </a:rPr>
              <a:t>Bồn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mẻ</a:t>
            </a:r>
            <a:endParaRPr lang="en-US" sz="2000" dirty="0"/>
          </a:p>
        </p:txBody>
      </p:sp>
      <p:sp>
        <p:nvSpPr>
          <p:cNvPr id="23" name="TextBox 22">
            <a:extLst>
              <a:ext uri="{FF2B5EF4-FFF2-40B4-BE49-F238E27FC236}">
                <a16:creationId xmlns:a16="http://schemas.microsoft.com/office/drawing/2014/main" id="{9D577CAB-C10D-42B8-BF0E-1BB5D2560400}"/>
              </a:ext>
            </a:extLst>
          </p:cNvPr>
          <p:cNvSpPr txBox="1"/>
          <p:nvPr/>
        </p:nvSpPr>
        <p:spPr>
          <a:xfrm>
            <a:off x="0" y="6217604"/>
            <a:ext cx="11699954"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chọn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lọc</a:t>
            </a:r>
            <a:r>
              <a:rPr lang="en-US" sz="2000" dirty="0">
                <a:latin typeface="Times New Roman" panose="02020603050405020304" pitchFamily="18" charset="0"/>
                <a:cs typeface="Times New Roman" panose="02020603050405020304" pitchFamily="18" charset="0"/>
              </a:rPr>
              <a:t>, l</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đoạn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ngắn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gọn</a:t>
            </a:r>
            <a:r>
              <a:rPr lang="en-US" sz="2000" dirty="0">
                <a:latin typeface="Times New Roman" panose="02020603050405020304" pitchFamily="18" charset="0"/>
                <a:cs typeface="Times New Roman" panose="02020603050405020304" pitchFamily="18" charset="0"/>
              </a:rPr>
              <a:t>, logic.</a:t>
            </a:r>
          </a:p>
        </p:txBody>
      </p:sp>
    </p:spTree>
    <p:extLst>
      <p:ext uri="{BB962C8B-B14F-4D97-AF65-F5344CB8AC3E}">
        <p14:creationId xmlns:p14="http://schemas.microsoft.com/office/powerpoint/2010/main" val="285240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arn(inVertical)">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arn(inVertic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arn(inVertical)">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6" grpId="0"/>
      <p:bldP spid="17" grpId="0"/>
      <p:bldP spid="18" grpId="0"/>
      <p:bldP spid="19" grpId="0"/>
      <p:bldP spid="20"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6DA3B-D507-4A7D-9E94-8FE53A846EE1}"/>
              </a:ext>
            </a:extLst>
          </p:cNvPr>
          <p:cNvSpPr>
            <a:spLocks noGrp="1"/>
          </p:cNvSpPr>
          <p:nvPr>
            <p:ph type="title"/>
          </p:nvPr>
        </p:nvSpPr>
        <p:spPr>
          <a:xfrm>
            <a:off x="609600" y="274638"/>
            <a:ext cx="10972800" cy="666266"/>
          </a:xfrm>
        </p:spPr>
        <p:txBody>
          <a:bodyPr>
            <a:normAutofit fontScale="90000"/>
          </a:bodyPr>
          <a:lstStyle/>
          <a:p>
            <a:r>
              <a:rPr lang="en-US" b="1" dirty="0" err="1">
                <a:latin typeface="Times New Roman" panose="02020603050405020304" pitchFamily="18" charset="0"/>
                <a:cs typeface="Times New Roman" panose="02020603050405020304" pitchFamily="18" charset="0"/>
              </a:rPr>
              <a:t>Viết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kết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nối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với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đọc</a:t>
            </a:r>
            <a:r>
              <a:rPr lang="en-US"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làm</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F20C6B5-026E-4676-9492-B38CA5137C60}"/>
              </a:ext>
            </a:extLst>
          </p:cNvPr>
          <p:cNvSpPr>
            <a:spLocks noGrp="1"/>
          </p:cNvSpPr>
          <p:nvPr>
            <p:ph idx="1"/>
          </p:nvPr>
        </p:nvSpPr>
        <p:spPr>
          <a:xfrm>
            <a:off x="503583" y="2234096"/>
            <a:ext cx="11595651" cy="2510182"/>
          </a:xfrm>
        </p:spPr>
        <p:txBody>
          <a:bodyPr/>
          <a:lstStyle/>
          <a:p>
            <a:pPr marL="0" indent="0" algn="just">
              <a:buNone/>
            </a:pPr>
            <a:r>
              <a:rPr lang="en-US" dirty="0" err="1">
                <a:latin typeface="Times New Roman" panose="02020603050405020304" pitchFamily="18" charset="0"/>
                <a:cs typeface="Times New Roman" panose="02020603050405020304" pitchFamily="18" charset="0"/>
              </a:rPr>
              <a:t>Tưởng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6-8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nêu</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kiến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AF53A295-37C9-4AE8-81A3-A9F3B3A7AE24}"/>
              </a:ext>
            </a:extLst>
          </p:cNvPr>
          <p:cNvSpPr txBox="1"/>
          <p:nvPr/>
        </p:nvSpPr>
        <p:spPr>
          <a:xfrm>
            <a:off x="3790123" y="1233557"/>
            <a:ext cx="7254395"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Hoạt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động</a:t>
            </a:r>
            <a:r>
              <a:rPr lang="en-US" sz="4000" b="1" dirty="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nhân</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62252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321" y="2787893"/>
            <a:ext cx="457200" cy="381000"/>
          </a:xfrm>
          <a:prstGeom prst="rect">
            <a:avLst/>
          </a:prstGeom>
        </p:spPr>
      </p:pic>
      <p:sp>
        <p:nvSpPr>
          <p:cNvPr id="10" name="Cloud Callout 9"/>
          <p:cNvSpPr/>
          <p:nvPr/>
        </p:nvSpPr>
        <p:spPr>
          <a:xfrm rot="159886">
            <a:off x="-6249" y="66207"/>
            <a:ext cx="12077209" cy="5992735"/>
          </a:xfrm>
          <a:prstGeom prst="cloudCallout">
            <a:avLst/>
          </a:pr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1147482" y="1136353"/>
            <a:ext cx="10079633" cy="4524315"/>
          </a:xfrm>
          <a:prstGeom prst="rect">
            <a:avLst/>
          </a:prstGeom>
          <a:noFill/>
        </p:spPr>
        <p:txBody>
          <a:bodyPr wrap="square" rtlCol="0">
            <a:spAutoFit/>
          </a:bodyPr>
          <a:lstStyle/>
          <a:p>
            <a:r>
              <a:rPr lang="en-US" sz="7200" b="1" dirty="0">
                <a:solidFill>
                  <a:srgbClr val="FF0000"/>
                </a:solidFill>
                <a:latin typeface="Times New Roman" pitchFamily="18" charset="0"/>
                <a:cs typeface="Times New Roman" pitchFamily="18" charset="0"/>
              </a:rPr>
              <a:t>III. </a:t>
            </a:r>
            <a:r>
              <a:rPr lang="en-US" sz="7200" b="1" dirty="0" err="1">
                <a:solidFill>
                  <a:srgbClr val="FF0000"/>
                </a:solidFill>
                <a:latin typeface="Times New Roman" pitchFamily="18" charset="0"/>
                <a:cs typeface="Times New Roman" pitchFamily="18" charset="0"/>
              </a:rPr>
              <a:t>Đọc</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và</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trải</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nghiệm</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cùng</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nhân</a:t>
            </a:r>
            <a:r>
              <a:rPr lang="en-US" sz="7200" b="1" dirty="0">
                <a:solidFill>
                  <a:srgbClr val="FF0000"/>
                </a:solidFill>
                <a:latin typeface="Times New Roman" pitchFamily="18" charset="0"/>
                <a:cs typeface="Times New Roman" pitchFamily="18" charset="0"/>
              </a:rPr>
              <a:t> </a:t>
            </a:r>
            <a:r>
              <a:rPr lang="en-US" sz="7200" b="1" dirty="0" err="1" smtClean="0">
                <a:solidFill>
                  <a:srgbClr val="FF0000"/>
                </a:solidFill>
                <a:latin typeface="Times New Roman" pitchFamily="18" charset="0"/>
                <a:cs typeface="Times New Roman" pitchFamily="18" charset="0"/>
              </a:rPr>
              <a:t>vật</a:t>
            </a:r>
            <a:r>
              <a:rPr lang="en-US" sz="7200" b="1" dirty="0" smtClean="0">
                <a:solidFill>
                  <a:srgbClr val="FF0000"/>
                </a:solidFill>
                <a:latin typeface="Times New Roman" pitchFamily="18" charset="0"/>
                <a:cs typeface="Times New Roman" pitchFamily="18" charset="0"/>
              </a:rPr>
              <a:t> </a:t>
            </a:r>
            <a:r>
              <a:rPr lang="en-US" sz="7200" dirty="0" smtClean="0">
                <a:solidFill>
                  <a:srgbClr val="FF0000"/>
                </a:solidFill>
                <a:latin typeface="Times New Roman" pitchFamily="18" charset="0"/>
                <a:cs typeface="Times New Roman" pitchFamily="18" charset="0"/>
              </a:rPr>
              <a:t>-</a:t>
            </a:r>
            <a:r>
              <a:rPr lang="en-US" sz="7200" dirty="0" smtClean="0">
                <a:solidFill>
                  <a:prstClr val="black"/>
                </a:solidFill>
                <a:latin typeface="Times New Roman" pitchFamily="18" charset="0"/>
                <a:cs typeface="Times New Roman" pitchFamily="18" charset="0"/>
              </a:rPr>
              <a:t> </a:t>
            </a:r>
            <a:r>
              <a:rPr lang="en-US" sz="7200" b="1" dirty="0" err="1" smtClean="0">
                <a:solidFill>
                  <a:srgbClr val="FF0000"/>
                </a:solidFill>
                <a:latin typeface="Times New Roman" pitchFamily="18" charset="0"/>
                <a:cs typeface="Times New Roman" pitchFamily="18" charset="0"/>
              </a:rPr>
              <a:t>Đọc</a:t>
            </a:r>
            <a:r>
              <a:rPr lang="en-US" sz="7200" b="1" dirty="0" smtClean="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và</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trò</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chuyện</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cùng</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tác</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giả</a:t>
            </a:r>
            <a:endParaRPr lang="en-US" sz="7200" b="1" dirty="0">
              <a:solidFill>
                <a:srgbClr val="FF0000"/>
              </a:solidFill>
              <a:latin typeface="Times New Roman" pitchFamily="18" charset="0"/>
              <a:cs typeface="Times New Roman" pitchFamily="18" charset="0"/>
            </a:endParaRPr>
          </a:p>
          <a:p>
            <a:endParaRPr lang="en-US" sz="7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4562286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81A016F-850E-B049-A088-9549CAC2099B}"/>
              </a:ext>
            </a:extLst>
          </p:cNvPr>
          <p:cNvSpPr txBox="1"/>
          <p:nvPr/>
        </p:nvSpPr>
        <p:spPr>
          <a:xfrm>
            <a:off x="107577" y="0"/>
            <a:ext cx="12005561" cy="707886"/>
          </a:xfrm>
          <a:prstGeom prst="rect">
            <a:avLst/>
          </a:prstGeom>
          <a:noFill/>
        </p:spPr>
        <p:txBody>
          <a:bodyPr wrap="square" rtlCol="0">
            <a:spAutoFit/>
          </a:bodyPr>
          <a:lstStyle/>
          <a:p>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học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tập</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số</a:t>
            </a:r>
            <a:r>
              <a:rPr lang="en-US" sz="2000" b="1" dirty="0">
                <a:solidFill>
                  <a:srgbClr val="FF0000"/>
                </a:solidFill>
                <a:latin typeface="Times New Roman" panose="02020603050405020304" pitchFamily="18" charset="0"/>
                <a:cs typeface="Times New Roman" panose="02020603050405020304" pitchFamily="18" charset="0"/>
              </a:rPr>
              <a:t> 02. </a:t>
            </a:r>
            <a:r>
              <a:rPr lang="en-US" sz="2000" b="1" dirty="0" err="1">
                <a:solidFill>
                  <a:srgbClr val="FF0000"/>
                </a:solidFill>
                <a:latin typeface="Times New Roman" panose="02020603050405020304" pitchFamily="18" charset="0"/>
                <a:cs typeface="Times New Roman" panose="02020603050405020304" pitchFamily="18" charset="0"/>
              </a:rPr>
              <a:t>Đọc</a:t>
            </a:r>
            <a:r>
              <a:rPr lang="en-US" sz="2000" b="1" dirty="0">
                <a:solidFill>
                  <a:srgbClr val="FF0000"/>
                </a:solidFill>
                <a:latin typeface="Times New Roman" panose="02020603050405020304" pitchFamily="18" charset="0"/>
                <a:cs typeface="Times New Roman" panose="02020603050405020304" pitchFamily="18" charset="0"/>
              </a:rPr>
              <a:t> 2 </a:t>
            </a:r>
            <a:r>
              <a:rPr lang="en-US" sz="2000" b="1" dirty="0" err="1">
                <a:solidFill>
                  <a:srgbClr val="FF0000"/>
                </a:solidFill>
                <a:latin typeface="Times New Roman" panose="02020603050405020304" pitchFamily="18" charset="0"/>
                <a:cs typeface="Times New Roman" panose="02020603050405020304" pitchFamily="18" charset="0"/>
              </a:rPr>
              <a:t>Văn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bản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Đọc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và</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trải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nghiệm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nhân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vật</a:t>
            </a:r>
            <a:r>
              <a:rPr lang="en-US" sz="2000" b="1" dirty="0">
                <a:solidFill>
                  <a:srgbClr val="FF0000"/>
                </a:solidFill>
                <a:latin typeface="Times New Roman" panose="02020603050405020304" pitchFamily="18" charset="0"/>
                <a:cs typeface="Times New Roman" panose="02020603050405020304" pitchFamily="18" charset="0"/>
              </a:rPr>
              <a:t> - </a:t>
            </a:r>
            <a:r>
              <a:rPr lang="en-US" sz="2000" b="1" dirty="0" err="1">
                <a:solidFill>
                  <a:srgbClr val="FF0000"/>
                </a:solidFill>
                <a:latin typeface="Times New Roman" panose="02020603050405020304" pitchFamily="18" charset="0"/>
                <a:cs typeface="Times New Roman" panose="02020603050405020304" pitchFamily="18" charset="0"/>
              </a:rPr>
              <a:t>Đọc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và</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trò</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chuyện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cùng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tác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giả</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và</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hoàn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thành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học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tập</a:t>
            </a:r>
            <a:endParaRPr lang="en-US" sz="2000"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68119179"/>
              </p:ext>
            </p:extLst>
          </p:nvPr>
        </p:nvGraphicFramePr>
        <p:xfrm>
          <a:off x="107578" y="728153"/>
          <a:ext cx="12005560" cy="5133313"/>
        </p:xfrm>
        <a:graphic>
          <a:graphicData uri="http://schemas.openxmlformats.org/drawingml/2006/table">
            <a:tbl>
              <a:tblPr firstRow="1" firstCol="1" bandRow="1">
                <a:tableStyleId>{5940675A-B579-460E-94D1-54222C63F5DA}</a:tableStyleId>
              </a:tblPr>
              <a:tblGrid>
                <a:gridCol w="6925611">
                  <a:extLst>
                    <a:ext uri="{9D8B030D-6E8A-4147-A177-3AD203B41FA5}">
                      <a16:colId xmlns:a16="http://schemas.microsoft.com/office/drawing/2014/main" val="46548347"/>
                    </a:ext>
                  </a:extLst>
                </a:gridCol>
                <a:gridCol w="5079949">
                  <a:extLst>
                    <a:ext uri="{9D8B030D-6E8A-4147-A177-3AD203B41FA5}">
                      <a16:colId xmlns:a16="http://schemas.microsoft.com/office/drawing/2014/main" val="2960438957"/>
                    </a:ext>
                  </a:extLst>
                </a:gridCol>
              </a:tblGrid>
              <a:tr h="0">
                <a:tc>
                  <a:txBody>
                    <a:bodyPr/>
                    <a:lstStyle/>
                    <a:p>
                      <a:pPr algn="ctr">
                        <a:lnSpc>
                          <a:spcPct val="107000"/>
                        </a:lnSpc>
                        <a:spcAft>
                          <a:spcPts val="0"/>
                        </a:spcAft>
                      </a:pPr>
                      <a:r>
                        <a:rPr lang="en-US" sz="2400" b="1" dirty="0" err="1">
                          <a:effectLst/>
                          <a:latin typeface="Times New Roman" panose="02020603050405020304" pitchFamily="18" charset="0"/>
                          <a:cs typeface="Times New Roman" panose="02020603050405020304" pitchFamily="18" charset="0"/>
                        </a:rPr>
                        <a:t>Câu</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hỏi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b="1" kern="1200" dirty="0" err="1">
                          <a:effectLst/>
                          <a:latin typeface="Times New Roman" panose="02020603050405020304" pitchFamily="18" charset="0"/>
                          <a:cs typeface="Times New Roman" panose="02020603050405020304" pitchFamily="18" charset="0"/>
                        </a:rPr>
                        <a:t>Trả</a:t>
                      </a:r>
                      <a:r>
                        <a:rPr lang="en-US" sz="2400" b="1" kern="1200" dirty="0">
                          <a:effectLst/>
                          <a:latin typeface="Times New Roman" panose="02020603050405020304" pitchFamily="18" charset="0"/>
                          <a:cs typeface="Times New Roman" panose="02020603050405020304" pitchFamily="18" charset="0"/>
                        </a:rPr>
                        <a:t> </a:t>
                      </a:r>
                      <a:r>
                        <a:rPr lang="en-US" sz="2400" b="1" kern="1200" dirty="0" err="1">
                          <a:effectLst/>
                          <a:latin typeface="Times New Roman" panose="02020603050405020304" pitchFamily="18" charset="0"/>
                          <a:cs typeface="Times New Roman" panose="02020603050405020304" pitchFamily="18" charset="0"/>
                        </a:rPr>
                        <a:t>lời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7260263"/>
                  </a:ext>
                </a:extLst>
              </a:tr>
              <a:tr h="0">
                <a:tc>
                  <a:txBody>
                    <a:bodyPr/>
                    <a:lstStyle/>
                    <a:p>
                      <a:pPr algn="just">
                        <a:lnSpc>
                          <a:spcPct val="107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Mon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4589375"/>
                  </a:ext>
                </a:extLst>
              </a:tr>
              <a:tr h="0">
                <a:tc>
                  <a:txBody>
                    <a:bodyPr/>
                    <a:lstStyle/>
                    <a:p>
                      <a:pPr algn="just">
                        <a:lnSpc>
                          <a:spcPct val="107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lũ</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lắng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mưa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non”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7306320"/>
                  </a:ext>
                </a:extLst>
              </a:tr>
              <a:tr h="854808">
                <a:tc>
                  <a:txBody>
                    <a:bodyPr/>
                    <a:lstStyle/>
                    <a:p>
                      <a:pPr algn="just">
                        <a:lnSpc>
                          <a:spcPct val="107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Cậu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bé</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phỏng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384457"/>
                  </a:ext>
                </a:extLst>
              </a:tr>
              <a:tr h="0">
                <a:tc>
                  <a:txBody>
                    <a:bodyPr/>
                    <a:lstStyle/>
                    <a:p>
                      <a:pPr algn="just">
                        <a:lnSpc>
                          <a:spcPct val="107000"/>
                        </a:lnSpc>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Mon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đêm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mưa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5312613"/>
                  </a:ext>
                </a:extLst>
              </a:tr>
              <a:tr h="0">
                <a:tc>
                  <a:txBody>
                    <a:bodyPr/>
                    <a:lstStyle/>
                    <a:p>
                      <a:pPr algn="just">
                        <a:lnSpc>
                          <a:spcPct val="107000"/>
                        </a:lnSpc>
                        <a:spcAft>
                          <a:spcPts val="0"/>
                        </a:spcAft>
                      </a:pP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5. Theo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em</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Mon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và</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Mên</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đang</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ở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đâu</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Bầy</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chim</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chìa</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vôi</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đã</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bay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đi</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tx1"/>
                          </a:solidFill>
                          <a:effectLst/>
                          <a:latin typeface="Times New Roman" panose="02020603050405020304" pitchFamily="18" charset="0"/>
                          <a:ea typeface="+mn-ea"/>
                          <a:cs typeface="Times New Roman" panose="02020603050405020304" pitchFamily="18" charset="0"/>
                        </a:rPr>
                        <a:t>đâu</a:t>
                      </a:r>
                      <a:r>
                        <a:rPr lang="en-US" sz="240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8592311"/>
                  </a:ext>
                </a:extLst>
              </a:tr>
            </a:tbl>
          </a:graphicData>
        </a:graphic>
      </p:graphicFrame>
    </p:spTree>
    <p:extLst>
      <p:ext uri="{BB962C8B-B14F-4D97-AF65-F5344CB8AC3E}">
        <p14:creationId xmlns:p14="http://schemas.microsoft.com/office/powerpoint/2010/main" val="40898588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20374303"/>
              </p:ext>
            </p:extLst>
          </p:nvPr>
        </p:nvGraphicFramePr>
        <p:xfrm>
          <a:off x="43398" y="94005"/>
          <a:ext cx="12005560" cy="6072190"/>
        </p:xfrm>
        <a:graphic>
          <a:graphicData uri="http://schemas.openxmlformats.org/drawingml/2006/table">
            <a:tbl>
              <a:tblPr firstRow="1" firstCol="1" bandRow="1">
                <a:tableStyleId>{5940675A-B579-460E-94D1-54222C63F5DA}</a:tableStyleId>
              </a:tblPr>
              <a:tblGrid>
                <a:gridCol w="5026481">
                  <a:extLst>
                    <a:ext uri="{9D8B030D-6E8A-4147-A177-3AD203B41FA5}">
                      <a16:colId xmlns:a16="http://schemas.microsoft.com/office/drawing/2014/main" val="46548347"/>
                    </a:ext>
                  </a:extLst>
                </a:gridCol>
                <a:gridCol w="6979079">
                  <a:extLst>
                    <a:ext uri="{9D8B030D-6E8A-4147-A177-3AD203B41FA5}">
                      <a16:colId xmlns:a16="http://schemas.microsoft.com/office/drawing/2014/main" val="2960438957"/>
                    </a:ext>
                  </a:extLst>
                </a:gridCol>
              </a:tblGrid>
              <a:tr h="433901">
                <a:tc>
                  <a:txBody>
                    <a:bodyPr/>
                    <a:lstStyle/>
                    <a:p>
                      <a:pPr algn="ctr">
                        <a:lnSpc>
                          <a:spcPct val="107000"/>
                        </a:lnSpc>
                        <a:spcAft>
                          <a:spcPts val="0"/>
                        </a:spcAft>
                      </a:pPr>
                      <a:r>
                        <a:rPr lang="en-US" sz="2400" b="1" dirty="0" err="1">
                          <a:effectLst/>
                          <a:latin typeface="Times New Roman" panose="02020603050405020304" pitchFamily="18" charset="0"/>
                          <a:cs typeface="Times New Roman" panose="02020603050405020304" pitchFamily="18" charset="0"/>
                        </a:rPr>
                        <a:t>Câu</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hỏi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b="1" kern="1200" dirty="0" err="1">
                          <a:effectLst/>
                          <a:latin typeface="Times New Roman" panose="02020603050405020304" pitchFamily="18" charset="0"/>
                          <a:cs typeface="Times New Roman" panose="02020603050405020304" pitchFamily="18" charset="0"/>
                        </a:rPr>
                        <a:t>Trả</a:t>
                      </a:r>
                      <a:r>
                        <a:rPr lang="en-US" sz="2400" b="1" kern="1200" dirty="0">
                          <a:effectLst/>
                          <a:latin typeface="Times New Roman" panose="02020603050405020304" pitchFamily="18" charset="0"/>
                          <a:cs typeface="Times New Roman" panose="02020603050405020304" pitchFamily="18" charset="0"/>
                        </a:rPr>
                        <a:t> </a:t>
                      </a:r>
                      <a:r>
                        <a:rPr lang="en-US" sz="2400" b="1" kern="1200" dirty="0" err="1">
                          <a:effectLst/>
                          <a:latin typeface="Times New Roman" panose="02020603050405020304" pitchFamily="18" charset="0"/>
                          <a:cs typeface="Times New Roman" panose="02020603050405020304" pitchFamily="18" charset="0"/>
                        </a:rPr>
                        <a:t>lời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7260263"/>
                  </a:ext>
                </a:extLst>
              </a:tr>
              <a:tr h="711234">
                <a:tc>
                  <a:txBody>
                    <a:bodyPr/>
                    <a:lstStyle/>
                    <a:p>
                      <a:pPr algn="just">
                        <a:lnSpc>
                          <a:spcPct val="107000"/>
                        </a:lnSpc>
                        <a:spcAft>
                          <a:spcPts val="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Mon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Mên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chịm</a:t>
                      </a:r>
                      <a:r>
                        <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4589375"/>
                  </a:ext>
                </a:extLst>
              </a:tr>
              <a:tr h="1521152">
                <a:tc>
                  <a:txBody>
                    <a:bodyPr/>
                    <a:lstStyle/>
                    <a:p>
                      <a:pPr algn="just">
                        <a:lnSpc>
                          <a:spcPct val="107000"/>
                        </a:lnSpc>
                        <a:spcAft>
                          <a:spcPts val="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rằng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lũ</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trẻ</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lắng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mưa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sông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non”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7306320"/>
                  </a:ext>
                </a:extLst>
              </a:tr>
              <a:tr h="1504059">
                <a:tc>
                  <a:txBody>
                    <a:bodyPr/>
                    <a:lstStyle/>
                    <a:p>
                      <a:pPr algn="just">
                        <a:lnSpc>
                          <a:spcPct val="107000"/>
                        </a:lnSpc>
                        <a:spcAft>
                          <a:spcPts val="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Cậu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bé</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phỏng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ngạc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384457"/>
                  </a:ext>
                </a:extLst>
              </a:tr>
              <a:tr h="1034042">
                <a:tc>
                  <a:txBody>
                    <a:bodyPr/>
                    <a:lstStyle/>
                    <a:p>
                      <a:pPr algn="just">
                        <a:lnSpc>
                          <a:spcPct val="107000"/>
                        </a:lnSpc>
                        <a:spcAft>
                          <a:spcPts val="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Mon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Mên</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đêm</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mưa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sông</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bầy</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chìa</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vôi</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5312613"/>
                  </a:ext>
                </a:extLst>
              </a:tr>
              <a:tr h="867802">
                <a:tc>
                  <a:txBody>
                    <a:bodyPr/>
                    <a:lstStyle/>
                    <a:p>
                      <a:pPr algn="just">
                        <a:lnSpc>
                          <a:spcPct val="107000"/>
                        </a:lnSpc>
                        <a:spcAft>
                          <a:spcPts val="0"/>
                        </a:spcAft>
                      </a:pP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5. Theo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em</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Mon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và</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Mên</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đang</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ở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đâu</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Bầy</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chim</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chìa</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vôi</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đã</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bay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đi</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kern="1200" dirty="0" err="1" smtClean="0">
                          <a:solidFill>
                            <a:schemeClr val="tx1"/>
                          </a:solidFill>
                          <a:effectLst/>
                          <a:latin typeface="Times New Roman" panose="02020603050405020304" pitchFamily="18" charset="0"/>
                          <a:ea typeface="+mn-ea"/>
                          <a:cs typeface="Times New Roman" panose="02020603050405020304" pitchFamily="18" charset="0"/>
                        </a:rPr>
                        <a:t>đâu</a:t>
                      </a:r>
                      <a:r>
                        <a:rPr lang="en-US" sz="180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8592311"/>
                  </a:ext>
                </a:extLst>
              </a:tr>
            </a:tbl>
          </a:graphicData>
        </a:graphic>
      </p:graphicFrame>
      <p:sp>
        <p:nvSpPr>
          <p:cNvPr id="3" name="TextBox 2"/>
          <p:cNvSpPr txBox="1"/>
          <p:nvPr/>
        </p:nvSpPr>
        <p:spPr>
          <a:xfrm>
            <a:off x="5112057" y="572161"/>
            <a:ext cx="6985830" cy="646331"/>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Mon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ngắn</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Bầy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chim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chìa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vôi</a:t>
            </a:r>
            <a:r>
              <a:rPr lang="en-US" i="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099491" y="2726624"/>
            <a:ext cx="6949467" cy="1477328"/>
          </a:xfrm>
          <a:prstGeom prst="rect">
            <a:avLst/>
          </a:prstGeom>
          <a:noFill/>
        </p:spPr>
        <p:txBody>
          <a:bodyPr wrap="square" rtlCol="0">
            <a:spAutoFit/>
          </a:bodyPr>
          <a:lstStyle/>
          <a:p>
            <a:pPr algn="just"/>
            <a:r>
              <a:rPr lang="en-US" dirty="0" err="1">
                <a:latin typeface="Times New Roman" panose="02020603050405020304" pitchFamily="18" charset="0"/>
                <a:cs typeface="Times New Roman" panose="02020603050405020304" pitchFamily="18" charset="0"/>
              </a:rPr>
              <a:t>Cậu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phỏng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ngạc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mưa</a:t>
            </a:r>
            <a:r>
              <a:rPr lang="en-US" dirty="0">
                <a:latin typeface="Times New Roman" panose="02020603050405020304" pitchFamily="18" charset="0"/>
                <a:cs typeface="Times New Roman" panose="02020603050405020304" pitchFamily="18" charset="0"/>
              </a:rPr>
              <a:t>, Mon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lo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Cậu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Mon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Mon,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098149" y="4261743"/>
            <a:ext cx="7013647" cy="923330"/>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Mon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gồm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lúc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vôi</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5098149" y="5229079"/>
            <a:ext cx="6938912"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 Mon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vẫn</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bay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094998" y="1276283"/>
            <a:ext cx="6925004" cy="1477328"/>
          </a:xfrm>
          <a:prstGeom prst="rect">
            <a:avLst/>
          </a:prstGeom>
          <a:noFill/>
        </p:spPr>
        <p:txBody>
          <a:bodyPr wrap="square" rtlCol="0">
            <a:spAutoFit/>
          </a:bodyPr>
          <a:lstStyle/>
          <a:p>
            <a:pPr algn="just"/>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lo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vôi</a:t>
            </a:r>
            <a:r>
              <a:rPr lang="en-US" dirty="0">
                <a:latin typeface="Times New Roman" panose="02020603050405020304" pitchFamily="18" charset="0"/>
                <a:cs typeface="Times New Roman" panose="02020603050405020304" pitchFamily="18" charset="0"/>
              </a:rPr>
              <a:t> non” </a:t>
            </a:r>
            <a:r>
              <a:rPr lang="en-US" dirty="0" err="1">
                <a:latin typeface="Times New Roman" panose="02020603050405020304" pitchFamily="18" charset="0"/>
                <a:cs typeface="Times New Roman" panose="02020603050405020304" pitchFamily="18" charset="0"/>
              </a:rPr>
              <a:t>vì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a:latin typeface="Times New Roman" panose="02020603050405020304" pitchFamily="18" charset="0"/>
                <a:cs typeface="Times New Roman" panose="02020603050405020304" pitchFamily="18" charset="0"/>
              </a:rPr>
              <a:t> non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bọn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lúc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vôi</a:t>
            </a:r>
            <a:r>
              <a:rPr lang="en-US" dirty="0">
                <a:latin typeface="Times New Roman" panose="02020603050405020304" pitchFamily="18" charset="0"/>
                <a:cs typeface="Times New Roman" panose="02020603050405020304" pitchFamily="18" charset="0"/>
              </a:rPr>
              <a:t> non ở </a:t>
            </a:r>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lo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chim</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25046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9"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0963" y="2471552"/>
            <a:ext cx="3100388" cy="4272148"/>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151013"/>
            <a:ext cx="12192000" cy="707037"/>
          </a:xfrm>
          <a:prstGeom prst="rect">
            <a:avLst/>
          </a:prstGeom>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66285" y="5971605"/>
            <a:ext cx="3193443" cy="676800"/>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63604" y="5292301"/>
            <a:ext cx="1455737" cy="1291541"/>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7208" y="5098246"/>
            <a:ext cx="1711325" cy="1519130"/>
          </a:xfrm>
          <a:prstGeom prst="rect">
            <a:avLst/>
          </a:prstGeom>
        </p:spPr>
      </p:pic>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1353" y="1498210"/>
            <a:ext cx="10729328" cy="4126914"/>
          </a:xfrm>
          <a:prstGeom prst="rect">
            <a:avLst/>
          </a:prstGeom>
        </p:spPr>
      </p:pic>
      <p:pic>
        <p:nvPicPr>
          <p:cNvPr id="12"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60555" y="999043"/>
            <a:ext cx="3135617" cy="286736"/>
          </a:xfrm>
          <a:prstGeom prst="rect">
            <a:avLst/>
          </a:prstGeom>
        </p:spPr>
      </p:pic>
      <p:sp>
        <p:nvSpPr>
          <p:cNvPr id="13" name="文本框 12"/>
          <p:cNvSpPr txBox="1"/>
          <p:nvPr/>
        </p:nvSpPr>
        <p:spPr>
          <a:xfrm>
            <a:off x="0" y="-222270"/>
            <a:ext cx="10909426" cy="1938992"/>
          </a:xfrm>
          <a:prstGeom prst="rect">
            <a:avLst/>
          </a:prstGeom>
          <a:noFill/>
        </p:spPr>
        <p:txBody>
          <a:bodyPr wrap="square" rtlCol="0">
            <a:spAutoFit/>
          </a:bodyPr>
          <a:lstStyle/>
          <a:p>
            <a:pPr algn="ctr"/>
            <a:r>
              <a:rPr lang="en-US" sz="6000" b="1" dirty="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Luyện</a:t>
            </a:r>
            <a:r>
              <a:rPr lang="en-US" sz="6000" b="1" dirty="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tập</a:t>
            </a:r>
            <a:endParaRPr lang="en-US" sz="6000" b="1" dirty="0">
              <a:solidFill>
                <a:srgbClr val="FF0000"/>
              </a:solidFill>
              <a:latin typeface="Times New Roman" pitchFamily="18" charset="0"/>
              <a:cs typeface="Times New Roman" pitchFamily="18" charset="0"/>
            </a:endParaRPr>
          </a:p>
          <a:p>
            <a:pPr algn="ctr"/>
            <a:r>
              <a:rPr lang="en-US" sz="6000" b="1" dirty="0" err="1" smtClean="0">
                <a:solidFill>
                  <a:srgbClr val="FF0000"/>
                </a:solidFill>
                <a:latin typeface="Times New Roman" pitchFamily="18" charset="0"/>
                <a:cs typeface="Times New Roman" pitchFamily="18" charset="0"/>
              </a:rPr>
              <a:t>Vận</a:t>
            </a:r>
            <a:r>
              <a:rPr lang="en-US" sz="6000" b="1" dirty="0" smtClean="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dụng</a:t>
            </a:r>
            <a:r>
              <a:rPr lang="en-US" sz="6000" b="1" dirty="0">
                <a:solidFill>
                  <a:srgbClr val="FF0000"/>
                </a:solidFill>
                <a:latin typeface="Times New Roman" pitchFamily="18" charset="0"/>
                <a:cs typeface="Times New Roman" pitchFamily="18" charset="0"/>
              </a:rPr>
              <a:t> - </a:t>
            </a:r>
            <a:r>
              <a:rPr lang="en-US" sz="6000" b="1" dirty="0" err="1">
                <a:solidFill>
                  <a:srgbClr val="FF0000"/>
                </a:solidFill>
                <a:latin typeface="Times New Roman" pitchFamily="18" charset="0"/>
                <a:cs typeface="Times New Roman" pitchFamily="18" charset="0"/>
              </a:rPr>
              <a:t>mở</a:t>
            </a:r>
            <a:r>
              <a:rPr lang="en-US" sz="6000" b="1" dirty="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rộng</a:t>
            </a:r>
            <a:endParaRPr lang="zh-CN" altLang="en-US" sz="4800" dirty="0">
              <a:solidFill>
                <a:srgbClr val="FF0000"/>
              </a:solidFill>
              <a:latin typeface="Times New Roman" pitchFamily="18" charset="0"/>
              <a:ea typeface="汉仪夏日体W" panose="00020600040101010101" pitchFamily="18" charset="-122"/>
              <a:cs typeface="Times New Roman" pitchFamily="18" charset="0"/>
            </a:endParaRPr>
          </a:p>
        </p:txBody>
      </p:sp>
      <p:sp>
        <p:nvSpPr>
          <p:cNvPr id="14" name="Rectangle 13"/>
          <p:cNvSpPr/>
          <p:nvPr/>
        </p:nvSpPr>
        <p:spPr>
          <a:xfrm>
            <a:off x="1264577" y="2793760"/>
            <a:ext cx="8101600" cy="1754326"/>
          </a:xfrm>
          <a:prstGeom prst="rect">
            <a:avLst/>
          </a:prstGeom>
        </p:spPr>
        <p:txBody>
          <a:bodyPr wrap="square">
            <a:spAutoFit/>
          </a:bodyPr>
          <a:lstStyle/>
          <a:p>
            <a:pPr algn="ctr"/>
            <a:r>
              <a:rPr lang="en-US" sz="3600" dirty="0" smtClean="0">
                <a:solidFill>
                  <a:srgbClr val="0070C0"/>
                </a:solidFill>
                <a:latin typeface="Times New Roman" pitchFamily="18" charset="0"/>
                <a:cs typeface="Times New Roman" pitchFamily="18" charset="0"/>
              </a:rPr>
              <a:t>H:</a:t>
            </a:r>
            <a:r>
              <a:rPr lang="vi-VN" sz="3600" dirty="0" smtClean="0">
                <a:solidFill>
                  <a:srgbClr val="0070C0"/>
                </a:solidFill>
                <a:latin typeface="Times New Roman" pitchFamily="18" charset="0"/>
                <a:cs typeface="Times New Roman" pitchFamily="18" charset="0"/>
              </a:rPr>
              <a:t> </a:t>
            </a:r>
            <a:r>
              <a:rPr lang="vi-VN" sz="3600" dirty="0">
                <a:solidFill>
                  <a:srgbClr val="0070C0"/>
                </a:solidFill>
                <a:latin typeface="Times New Roman" pitchFamily="18" charset="0"/>
                <a:cs typeface="Times New Roman" pitchFamily="18" charset="0"/>
              </a:rPr>
              <a:t>Vẽ lại bìa của một cuốn sách mà </a:t>
            </a:r>
          </a:p>
          <a:p>
            <a:pPr algn="ctr"/>
            <a:r>
              <a:rPr lang="vi-VN" sz="3600" dirty="0">
                <a:solidFill>
                  <a:srgbClr val="0070C0"/>
                </a:solidFill>
                <a:latin typeface="Times New Roman" pitchFamily="18" charset="0"/>
                <a:cs typeface="Times New Roman" pitchFamily="18" charset="0"/>
              </a:rPr>
              <a:t>em yêu thích hoặc vẽ lại một hình ảnh mà em ấn tượng nhất trong cuốn sách đã đọc.</a:t>
            </a:r>
          </a:p>
        </p:txBody>
      </p:sp>
    </p:spTree>
    <p:extLst>
      <p:ext uri="{BB962C8B-B14F-4D97-AF65-F5344CB8AC3E}">
        <p14:creationId xmlns:p14="http://schemas.microsoft.com/office/powerpoint/2010/main" val="363060066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7"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900" decel="100000" fill="hold"/>
                                        <p:tgtEl>
                                          <p:spTgt spid="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32" fill="hold">
                            <p:stCondLst>
                              <p:cond delay="2000"/>
                            </p:stCondLst>
                            <p:childTnLst>
                              <p:par>
                                <p:cTn id="33" presetID="45"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2000"/>
                                        <p:tgtEl>
                                          <p:spTgt spid="8"/>
                                        </p:tgtEl>
                                      </p:cBhvr>
                                    </p:animEffect>
                                    <p:anim calcmode="lin" valueType="num">
                                      <p:cBhvr>
                                        <p:cTn id="36" dur="2000" fill="hold"/>
                                        <p:tgtEl>
                                          <p:spTgt spid="8"/>
                                        </p:tgtEl>
                                        <p:attrNameLst>
                                          <p:attrName>ppt_w</p:attrName>
                                        </p:attrNameLst>
                                      </p:cBhvr>
                                      <p:tavLst>
                                        <p:tav tm="0" fmla="#ppt_w*sin(2.5*pi*$)">
                                          <p:val>
                                            <p:fltVal val="0"/>
                                          </p:val>
                                        </p:tav>
                                        <p:tav tm="100000">
                                          <p:val>
                                            <p:fltVal val="1"/>
                                          </p:val>
                                        </p:tav>
                                      </p:tavLst>
                                    </p:anim>
                                    <p:anim calcmode="lin" valueType="num">
                                      <p:cBhvr>
                                        <p:cTn id="37"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ssolv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087" y="73947"/>
            <a:ext cx="6937828" cy="2124302"/>
          </a:xfrm>
          <a:prstGeom prst="rect">
            <a:avLst/>
          </a:prstGeom>
        </p:spPr>
      </p:pic>
      <p:grpSp>
        <p:nvGrpSpPr>
          <p:cNvPr id="10" name="组合 9"/>
          <p:cNvGrpSpPr/>
          <p:nvPr/>
        </p:nvGrpSpPr>
        <p:grpSpPr>
          <a:xfrm>
            <a:off x="791309" y="2632891"/>
            <a:ext cx="10550771" cy="3864271"/>
            <a:chOff x="1936535" y="3935752"/>
            <a:chExt cx="8318930" cy="2056864"/>
          </a:xfrm>
        </p:grpSpPr>
        <p:sp>
          <p:nvSpPr>
            <p:cNvPr id="4" name="任意多边形 3"/>
            <p:cNvSpPr/>
            <p:nvPr/>
          </p:nvSpPr>
          <p:spPr>
            <a:xfrm>
              <a:off x="1936535" y="3935752"/>
              <a:ext cx="8318930" cy="2056864"/>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rgbClr val="FFE78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4"/>
            <p:cNvSpPr/>
            <p:nvPr/>
          </p:nvSpPr>
          <p:spPr>
            <a:xfrm flipH="1">
              <a:off x="2206171" y="4093028"/>
              <a:ext cx="7779658" cy="1698173"/>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文本框 5"/>
          <p:cNvSpPr txBox="1"/>
          <p:nvPr/>
        </p:nvSpPr>
        <p:spPr>
          <a:xfrm>
            <a:off x="3452649" y="1338257"/>
            <a:ext cx="5360275" cy="757130"/>
          </a:xfrm>
          <a:prstGeom prst="rect">
            <a:avLst/>
          </a:prstGeom>
          <a:noFill/>
        </p:spPr>
        <p:txBody>
          <a:bodyPr wrap="square" rtlCol="0">
            <a:spAutoFit/>
          </a:bodyPr>
          <a:lstStyle/>
          <a:p>
            <a:pPr algn="ctr">
              <a:lnSpc>
                <a:spcPct val="120000"/>
              </a:lnSpc>
            </a:pPr>
            <a:r>
              <a:rPr lang="en-US" altLang="zh-CN" sz="3600" dirty="0" err="1">
                <a:solidFill>
                  <a:schemeClr val="bg1"/>
                </a:solidFill>
                <a:latin typeface="Times New Roman" pitchFamily="18" charset="0"/>
                <a:ea typeface="汉仪夏日体W" panose="00020600040101010101" pitchFamily="18" charset="-122"/>
                <a:cs typeface="Times New Roman" pitchFamily="18" charset="0"/>
              </a:rPr>
              <a:t>Hướng</a:t>
            </a:r>
            <a:r>
              <a:rPr lang="en-US" altLang="zh-CN" sz="3600" dirty="0">
                <a:solidFill>
                  <a:schemeClr val="bg1"/>
                </a:solidFill>
                <a:latin typeface="Times New Roman" pitchFamily="18" charset="0"/>
                <a:ea typeface="汉仪夏日体W" panose="00020600040101010101" pitchFamily="18" charset="-122"/>
                <a:cs typeface="Times New Roman" pitchFamily="18" charset="0"/>
              </a:rPr>
              <a:t> </a:t>
            </a:r>
            <a:r>
              <a:rPr lang="en-US" altLang="zh-CN" sz="3600" dirty="0" err="1">
                <a:solidFill>
                  <a:schemeClr val="bg1"/>
                </a:solidFill>
                <a:latin typeface="Times New Roman" pitchFamily="18" charset="0"/>
                <a:ea typeface="汉仪夏日体W" panose="00020600040101010101" pitchFamily="18" charset="-122"/>
                <a:cs typeface="Times New Roman" pitchFamily="18" charset="0"/>
              </a:rPr>
              <a:t>dẫn</a:t>
            </a:r>
            <a:r>
              <a:rPr lang="en-US" altLang="zh-CN" sz="3600" dirty="0">
                <a:solidFill>
                  <a:schemeClr val="bg1"/>
                </a:solidFill>
                <a:latin typeface="Times New Roman" pitchFamily="18" charset="0"/>
                <a:ea typeface="汉仪夏日体W" panose="00020600040101010101" pitchFamily="18" charset="-122"/>
                <a:cs typeface="Times New Roman" pitchFamily="18" charset="0"/>
              </a:rPr>
              <a:t> </a:t>
            </a:r>
            <a:r>
              <a:rPr lang="en-US" altLang="zh-CN" sz="3600" dirty="0" err="1">
                <a:solidFill>
                  <a:schemeClr val="bg1"/>
                </a:solidFill>
                <a:latin typeface="Times New Roman" pitchFamily="18" charset="0"/>
                <a:ea typeface="汉仪夏日体W" panose="00020600040101010101" pitchFamily="18" charset="-122"/>
                <a:cs typeface="Times New Roman" pitchFamily="18" charset="0"/>
              </a:rPr>
              <a:t>tự</a:t>
            </a:r>
            <a:r>
              <a:rPr lang="en-US" altLang="zh-CN" sz="3600" dirty="0">
                <a:solidFill>
                  <a:schemeClr val="bg1"/>
                </a:solidFill>
                <a:latin typeface="Times New Roman" pitchFamily="18" charset="0"/>
                <a:ea typeface="汉仪夏日体W" panose="00020600040101010101" pitchFamily="18" charset="-122"/>
                <a:cs typeface="Times New Roman" pitchFamily="18" charset="0"/>
              </a:rPr>
              <a:t> </a:t>
            </a:r>
            <a:r>
              <a:rPr lang="en-US" altLang="zh-CN" sz="3600" dirty="0" err="1">
                <a:solidFill>
                  <a:schemeClr val="bg1"/>
                </a:solidFill>
                <a:latin typeface="Times New Roman" pitchFamily="18" charset="0"/>
                <a:ea typeface="汉仪夏日体W" panose="00020600040101010101" pitchFamily="18" charset="-122"/>
                <a:cs typeface="Times New Roman" pitchFamily="18" charset="0"/>
              </a:rPr>
              <a:t>học</a:t>
            </a:r>
            <a:endParaRPr lang="zh-CN" altLang="en-US" sz="3600" dirty="0">
              <a:solidFill>
                <a:schemeClr val="bg1"/>
              </a:solidFill>
              <a:latin typeface="Times New Roman" pitchFamily="18" charset="0"/>
              <a:ea typeface="汉仪夏日体W" panose="00020600040101010101" pitchFamily="18" charset="-122"/>
              <a:cs typeface="Times New Roman" pitchFamily="18" charset="0"/>
            </a:endParaRPr>
          </a:p>
        </p:txBody>
      </p:sp>
      <p:sp>
        <p:nvSpPr>
          <p:cNvPr id="12" name="TextBox 11"/>
          <p:cNvSpPr txBox="1"/>
          <p:nvPr/>
        </p:nvSpPr>
        <p:spPr>
          <a:xfrm>
            <a:off x="1822098" y="3135156"/>
            <a:ext cx="3044423" cy="646331"/>
          </a:xfrm>
          <a:prstGeom prst="rect">
            <a:avLst/>
          </a:prstGeom>
          <a:noFill/>
        </p:spPr>
        <p:txBody>
          <a:bodyPr wrap="none" rtlCol="0">
            <a:spAutoFit/>
          </a:bodyPr>
          <a:lstStyle/>
          <a:p>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Ôn</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tập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cũ</a:t>
            </a:r>
            <a:r>
              <a:rPr lang="en-US" sz="3600" dirty="0">
                <a:latin typeface="Times New Roman" pitchFamily="18" charset="0"/>
                <a:cs typeface="Times New Roman" pitchFamily="18" charset="0"/>
              </a:rPr>
              <a:t>.</a:t>
            </a:r>
          </a:p>
        </p:txBody>
      </p:sp>
      <p:sp>
        <p:nvSpPr>
          <p:cNvPr id="14" name="TextBox 13"/>
          <p:cNvSpPr txBox="1"/>
          <p:nvPr/>
        </p:nvSpPr>
        <p:spPr>
          <a:xfrm>
            <a:off x="1822098" y="3665108"/>
            <a:ext cx="3980577" cy="646331"/>
          </a:xfrm>
          <a:prstGeom prst="rect">
            <a:avLst/>
          </a:prstGeom>
          <a:noFill/>
        </p:spPr>
        <p:txBody>
          <a:bodyPr wrap="none" rtlCol="0">
            <a:spAutoFit/>
          </a:bodyPr>
          <a:lstStyle/>
          <a:p>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Hoàn</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thiện</a:t>
            </a:r>
            <a:r>
              <a:rPr lang="en-US" sz="3600" dirty="0">
                <a:latin typeface="Times New Roman" pitchFamily="18" charset="0"/>
                <a:cs typeface="Times New Roman" pitchFamily="18" charset="0"/>
              </a:rPr>
              <a:t> BTVN.</a:t>
            </a:r>
          </a:p>
        </p:txBody>
      </p:sp>
      <p:sp>
        <p:nvSpPr>
          <p:cNvPr id="16" name="TextBox 15"/>
          <p:cNvSpPr txBox="1"/>
          <p:nvPr/>
        </p:nvSpPr>
        <p:spPr>
          <a:xfrm>
            <a:off x="1822098" y="4241226"/>
            <a:ext cx="8679922" cy="1384995"/>
          </a:xfrm>
          <a:prstGeom prst="rect">
            <a:avLst/>
          </a:prstGeom>
          <a:noFill/>
        </p:spPr>
        <p:txBody>
          <a:bodyPr wrap="square" rtlCol="0">
            <a:spAutoFit/>
          </a:bodyPr>
          <a:lstStyle/>
          <a:p>
            <a:pPr algn="just"/>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Soạn</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phần</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VIẾT</a:t>
            </a:r>
            <a:r>
              <a:rPr lang="en-US" sz="3600" dirty="0" smtClean="0">
                <a:latin typeface="Times New Roman" pitchFamily="18" charset="0"/>
                <a:cs typeface="Times New Roman" pitchFamily="18" charset="0"/>
              </a:rPr>
              <a:t>: </a:t>
            </a:r>
            <a:r>
              <a:rPr lang="en-US" sz="2400" dirty="0" err="1" smtClean="0">
                <a:latin typeface="Times New Roman" panose="02020603050405020304" pitchFamily="18" charset="0"/>
                <a:cs typeface="Times New Roman" panose="02020603050405020304" pitchFamily="18" charset="0"/>
              </a:rPr>
              <a:t>Tóm</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111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112) -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lớp</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91039967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dissolv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6000"/>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b="20491"/>
          <a:stretch/>
        </p:blipFill>
        <p:spPr>
          <a:xfrm>
            <a:off x="0" y="279400"/>
            <a:ext cx="12192000" cy="6578600"/>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2113" y="949750"/>
            <a:ext cx="1066347" cy="637425"/>
          </a:xfrm>
          <a:prstGeom prst="rect">
            <a:avLst/>
          </a:prstGeom>
        </p:spPr>
      </p:pic>
      <p:grpSp>
        <p:nvGrpSpPr>
          <p:cNvPr id="12" name="组合 11"/>
          <p:cNvGrpSpPr/>
          <p:nvPr/>
        </p:nvGrpSpPr>
        <p:grpSpPr>
          <a:xfrm>
            <a:off x="3268988" y="464506"/>
            <a:ext cx="7034085" cy="5296449"/>
            <a:chOff x="-558688" y="0"/>
            <a:chExt cx="9107943" cy="6858000"/>
          </a:xfrm>
        </p:grpSpPr>
        <p:pic>
          <p:nvPicPr>
            <p:cNvPr id="11" name="图片 10"/>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76449" y="4353070"/>
            <a:ext cx="4826267" cy="2413134"/>
          </a:xfrm>
          <a:prstGeom prst="rect">
            <a:avLst/>
          </a:prstGeom>
        </p:spPr>
      </p:pic>
      <p:sp>
        <p:nvSpPr>
          <p:cNvPr id="16" name="文本框 15"/>
          <p:cNvSpPr txBox="1"/>
          <p:nvPr/>
        </p:nvSpPr>
        <p:spPr>
          <a:xfrm>
            <a:off x="4125501" y="1591724"/>
            <a:ext cx="5255015" cy="2800767"/>
          </a:xfrm>
          <a:prstGeom prst="rect">
            <a:avLst/>
          </a:prstGeom>
          <a:noFill/>
        </p:spPr>
        <p:txBody>
          <a:bodyPr wrap="square" rtlCol="0">
            <a:spAutoFit/>
          </a:bodyPr>
          <a:lstStyle/>
          <a:p>
            <a:pPr algn="ctr"/>
            <a:r>
              <a:rPr lang="en-US" altLang="zh-CN" sz="8800" dirty="0" err="1">
                <a:solidFill>
                  <a:srgbClr val="5F91B0"/>
                </a:solidFill>
                <a:latin typeface="Times New Roman" pitchFamily="18" charset="0"/>
                <a:ea typeface="华康海报体W12" panose="040B0C09000000000000" pitchFamily="81" charset="-122"/>
                <a:cs typeface="Times New Roman" pitchFamily="18" charset="0"/>
              </a:rPr>
              <a:t>Tạm</a:t>
            </a:r>
            <a:r>
              <a:rPr lang="en-US" altLang="zh-CN" sz="8800" dirty="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a:solidFill>
                  <a:srgbClr val="5F91B0"/>
                </a:solidFill>
                <a:latin typeface="Times New Roman" pitchFamily="18" charset="0"/>
                <a:ea typeface="华康海报体W12" panose="040B0C09000000000000" pitchFamily="81" charset="-122"/>
                <a:cs typeface="Times New Roman" pitchFamily="18" charset="0"/>
              </a:rPr>
              <a:t>biệt</a:t>
            </a:r>
            <a:r>
              <a:rPr lang="en-US" altLang="zh-CN" sz="8800" dirty="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a:solidFill>
                  <a:srgbClr val="5F91B0"/>
                </a:solidFill>
                <a:latin typeface="Times New Roman" pitchFamily="18" charset="0"/>
                <a:ea typeface="华康海报体W12" panose="040B0C09000000000000" pitchFamily="81" charset="-122"/>
                <a:cs typeface="Times New Roman" pitchFamily="18" charset="0"/>
              </a:rPr>
              <a:t>các</a:t>
            </a:r>
            <a:r>
              <a:rPr lang="en-US" altLang="zh-CN" sz="8800" dirty="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a:solidFill>
                  <a:srgbClr val="5F91B0"/>
                </a:solidFill>
                <a:latin typeface="Times New Roman" pitchFamily="18" charset="0"/>
                <a:ea typeface="华康海报体W12" panose="040B0C09000000000000" pitchFamily="81" charset="-122"/>
                <a:cs typeface="Times New Roman" pitchFamily="18" charset="0"/>
              </a:rPr>
              <a:t>em</a:t>
            </a:r>
            <a:r>
              <a:rPr lang="en-US" altLang="zh-CN" sz="8800" dirty="0">
                <a:solidFill>
                  <a:srgbClr val="5F91B0"/>
                </a:solidFill>
                <a:latin typeface="Times New Roman" pitchFamily="18" charset="0"/>
                <a:ea typeface="华康海报体W12" panose="040B0C09000000000000" pitchFamily="81" charset="-122"/>
                <a:cs typeface="Times New Roman" pitchFamily="18" charset="0"/>
              </a:rPr>
              <a:t>!</a:t>
            </a:r>
            <a:endParaRPr lang="zh-CN" altLang="en-US" sz="8800" dirty="0">
              <a:solidFill>
                <a:srgbClr val="5F91B0"/>
              </a:solidFill>
              <a:latin typeface="Times New Roman" pitchFamily="18" charset="0"/>
              <a:ea typeface="华康海报体W12" panose="040B0C09000000000000" pitchFamily="81" charset="-122"/>
              <a:cs typeface="Times New Roman" pitchFamily="18" charset="0"/>
            </a:endParaRPr>
          </a:p>
        </p:txBody>
      </p:sp>
      <p:pic>
        <p:nvPicPr>
          <p:cNvPr id="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3338781">
            <a:off x="9958572" y="590803"/>
            <a:ext cx="1063853" cy="1355319"/>
          </a:xfrm>
          <a:prstGeom prst="rect">
            <a:avLst/>
          </a:prstGeom>
        </p:spPr>
      </p:pic>
    </p:spTree>
    <p:extLst>
      <p:ext uri="{BB962C8B-B14F-4D97-AF65-F5344CB8AC3E}">
        <p14:creationId xmlns:p14="http://schemas.microsoft.com/office/powerpoint/2010/main" val="290760085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750"/>
                                        <p:tgtEl>
                                          <p:spTgt spid="8"/>
                                        </p:tgtEl>
                                      </p:cBhvr>
                                    </p:animEffect>
                                  </p:childTnLst>
                                </p:cTn>
                              </p:par>
                              <p:par>
                                <p:cTn id="21" presetID="42" presetClass="path" presetSubtype="0" fill="hold" nodeType="withEffect">
                                  <p:stCondLst>
                                    <p:cond delay="0"/>
                                  </p:stCondLst>
                                  <p:childTnLst>
                                    <p:animMotion origin="layout" path="M -0.05091 0.1875 L 3.33333E-6 -3.7037E-6 " pathEditMode="relative" rAng="0" ptsTypes="AA">
                                      <p:cBhvr>
                                        <p:cTn id="22" dur="750" fill="hold"/>
                                        <p:tgtEl>
                                          <p:spTgt spid="8"/>
                                        </p:tgtEl>
                                        <p:attrNameLst>
                                          <p:attrName>ppt_x</p:attrName>
                                          <p:attrName>ppt_y</p:attrName>
                                        </p:attrNameLst>
                                      </p:cBhvr>
                                      <p:rCtr x="2539" y="-9375"/>
                                    </p:animMotion>
                                  </p:childTnLst>
                                </p:cTn>
                              </p:par>
                            </p:childTnLst>
                          </p:cTn>
                        </p:par>
                        <p:par>
                          <p:cTn id="23" fill="hold">
                            <p:stCondLst>
                              <p:cond delay="2750"/>
                            </p:stCondLst>
                            <p:childTnLst>
                              <p:par>
                                <p:cTn id="24" presetID="45" presetClass="entr" presetSubtype="0" fill="hold" grpId="0" nodeType="afterEffect">
                                  <p:stCondLst>
                                    <p:cond delay="0"/>
                                  </p:stCondLst>
                                  <p:iterate type="lt">
                                    <p:tmPct val="10000"/>
                                  </p:iterate>
                                  <p:childTnLst>
                                    <p:set>
                                      <p:cBhvr>
                                        <p:cTn id="25" dur="1" fill="hold">
                                          <p:stCondLst>
                                            <p:cond delay="0"/>
                                          </p:stCondLst>
                                        </p:cTn>
                                        <p:tgtEl>
                                          <p:spTgt spid="16"/>
                                        </p:tgtEl>
                                        <p:attrNameLst>
                                          <p:attrName>style.visibility</p:attrName>
                                        </p:attrNameLst>
                                      </p:cBhvr>
                                      <p:to>
                                        <p:strVal val="visible"/>
                                      </p:to>
                                    </p:set>
                                    <p:animEffect transition="in" filter="fade">
                                      <p:cBhvr>
                                        <p:cTn id="26" dur="750"/>
                                        <p:tgtEl>
                                          <p:spTgt spid="16"/>
                                        </p:tgtEl>
                                      </p:cBhvr>
                                    </p:animEffect>
                                    <p:anim calcmode="lin" valueType="num">
                                      <p:cBhvr>
                                        <p:cTn id="27" dur="750" fill="hold"/>
                                        <p:tgtEl>
                                          <p:spTgt spid="16"/>
                                        </p:tgtEl>
                                        <p:attrNameLst>
                                          <p:attrName>ppt_w</p:attrName>
                                        </p:attrNameLst>
                                      </p:cBhvr>
                                      <p:tavLst>
                                        <p:tav tm="0" fmla="#ppt_w*sin(2.5*pi*$)">
                                          <p:val>
                                            <p:fltVal val="0"/>
                                          </p:val>
                                        </p:tav>
                                        <p:tav tm="100000">
                                          <p:val>
                                            <p:fltVal val="1"/>
                                          </p:val>
                                        </p:tav>
                                      </p:tavLst>
                                    </p:anim>
                                    <p:anim calcmode="lin" valueType="num">
                                      <p:cBhvr>
                                        <p:cTn id="28" dur="750" fill="hold"/>
                                        <p:tgtEl>
                                          <p:spTgt spid="16"/>
                                        </p:tgtEl>
                                        <p:attrNameLst>
                                          <p:attrName>ppt_h</p:attrName>
                                        </p:attrNameLst>
                                      </p:cBhvr>
                                      <p:tavLst>
                                        <p:tav tm="0">
                                          <p:val>
                                            <p:strVal val="#ppt_h"/>
                                          </p:val>
                                        </p:tav>
                                        <p:tav tm="100000">
                                          <p:val>
                                            <p:strVal val="#ppt_h"/>
                                          </p:val>
                                        </p:tav>
                                      </p:tavLst>
                                    </p:anim>
                                  </p:childTnLst>
                                </p:cTn>
                              </p:par>
                              <p:par>
                                <p:cTn id="29" presetID="6" presetClass="emph" presetSubtype="0" fill="hold" grpId="1" nodeType="withEffect">
                                  <p:stCondLst>
                                    <p:cond delay="0"/>
                                  </p:stCondLst>
                                  <p:iterate type="lt">
                                    <p:tmPct val="10000"/>
                                  </p:iterate>
                                  <p:childTnLst>
                                    <p:animScale>
                                      <p:cBhvr>
                                        <p:cTn id="30" dur="300" fill="hold"/>
                                        <p:tgtEl>
                                          <p:spTgt spid="16"/>
                                        </p:tgtEl>
                                      </p:cBhvr>
                                      <p:by x="500000" y="500000"/>
                                    </p:animScale>
                                  </p:childTnLst>
                                </p:cTn>
                              </p:par>
                              <p:par>
                                <p:cTn id="31" presetID="6" presetClass="emph" presetSubtype="0" fill="hold" grpId="2" nodeType="withEffect">
                                  <p:stCondLst>
                                    <p:cond delay="0"/>
                                  </p:stCondLst>
                                  <p:iterate type="lt">
                                    <p:tmPct val="10000"/>
                                  </p:iterate>
                                  <p:childTnLst>
                                    <p:animScale>
                                      <p:cBhvr>
                                        <p:cTn id="32" dur="750" fill="hold"/>
                                        <p:tgtEl>
                                          <p:spTgt spid="16"/>
                                        </p:tgtEl>
                                      </p:cBhvr>
                                      <p:by x="20000" y="20000"/>
                                    </p:animScale>
                                  </p:childTnLst>
                                </p:cTn>
                              </p:par>
                            </p:childTnLst>
                          </p:cTn>
                        </p:par>
                        <p:par>
                          <p:cTn id="33" fill="hold">
                            <p:stCondLst>
                              <p:cond delay="4400"/>
                            </p:stCondLst>
                            <p:childTnLst>
                              <p:par>
                                <p:cTn id="34" presetID="37"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900" decel="100000" fill="hold"/>
                                        <p:tgtEl>
                                          <p:spTgt spid="15"/>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6"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E\Documents\hinh khung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65" y="334851"/>
            <a:ext cx="11140227" cy="63492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2318197" y="1170827"/>
            <a:ext cx="6851560" cy="443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913317" y="2664591"/>
            <a:ext cx="2086377" cy="1446550"/>
          </a:xfrm>
          <a:prstGeom prst="rect">
            <a:avLst/>
          </a:prstGeom>
          <a:noFill/>
        </p:spPr>
        <p:txBody>
          <a:bodyPr wrap="square" rtlCol="0">
            <a:spAutoFit/>
          </a:bodyPr>
          <a:lstStyle/>
          <a:p>
            <a:r>
              <a:rPr lang="en-US" sz="8800" dirty="0" err="1">
                <a:solidFill>
                  <a:srgbClr val="3211BF"/>
                </a:solidFill>
                <a:latin typeface="Times New Roman" pitchFamily="18" charset="0"/>
                <a:cs typeface="Times New Roman" pitchFamily="18" charset="0"/>
              </a:rPr>
              <a:t>Đọc</a:t>
            </a:r>
            <a:endParaRPr lang="en-US" sz="8800" dirty="0">
              <a:solidFill>
                <a:srgbClr val="3211BF"/>
              </a:solidFill>
              <a:latin typeface="Times New Roman" pitchFamily="18" charset="0"/>
              <a:cs typeface="Times New Roman" pitchFamily="18" charset="0"/>
            </a:endParaRPr>
          </a:p>
        </p:txBody>
      </p:sp>
    </p:spTree>
    <p:extLst>
      <p:ext uri="{BB962C8B-B14F-4D97-AF65-F5344CB8AC3E}">
        <p14:creationId xmlns:p14="http://schemas.microsoft.com/office/powerpoint/2010/main" val="152295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04800" y="0"/>
            <a:ext cx="11785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x-none" sz="2000" dirty="0">
              <a:solidFill>
                <a:srgbClr val="FFFFFF"/>
              </a:solidFill>
            </a:endParaRPr>
          </a:p>
        </p:txBody>
      </p:sp>
      <p:pic>
        <p:nvPicPr>
          <p:cNvPr id="93186"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8" name="TextBox 7"/>
          <p:cNvSpPr txBox="1">
            <a:spLocks noChangeArrowheads="1"/>
          </p:cNvSpPr>
          <p:nvPr/>
        </p:nvSpPr>
        <p:spPr bwMode="auto">
          <a:xfrm>
            <a:off x="1378226" y="2315335"/>
            <a:ext cx="9859617" cy="182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indent="342265" algn="ctr">
              <a:lnSpc>
                <a:spcPct val="150000"/>
              </a:lnSpc>
            </a:pPr>
            <a:r>
              <a:rPr lang="en-US" sz="4000" b="1" dirty="0">
                <a:solidFill>
                  <a:srgbClr val="002060"/>
                </a:solidFill>
                <a:latin typeface="Times New Roman"/>
                <a:ea typeface="Times New Roman"/>
              </a:rPr>
              <a:t>THỬ THÁCH ĐẦU TIÊN:</a:t>
            </a:r>
          </a:p>
          <a:p>
            <a:pPr indent="342265" algn="ctr">
              <a:lnSpc>
                <a:spcPct val="150000"/>
              </a:lnSpc>
            </a:pPr>
            <a:r>
              <a:rPr lang="en-US" sz="4000" b="1" dirty="0">
                <a:solidFill>
                  <a:srgbClr val="002060"/>
                </a:solidFill>
                <a:latin typeface="Times New Roman"/>
                <a:ea typeface="Times New Roman"/>
              </a:rPr>
              <a:t> </a:t>
            </a:r>
            <a:r>
              <a:rPr lang="en-US" sz="3600" b="1" dirty="0">
                <a:solidFill>
                  <a:srgbClr val="002060"/>
                </a:solidFill>
                <a:latin typeface="Times New Roman"/>
                <a:ea typeface="Times New Roman"/>
              </a:rPr>
              <a:t>CHINH PHỤC NHỮNG CUỐN SÁCH MỚI</a:t>
            </a:r>
            <a:endParaRPr lang="en-US" sz="3600" dirty="0">
              <a:effectLst/>
              <a:latin typeface="Times New Roman"/>
              <a:ea typeface="Times New Roman"/>
            </a:endParaRPr>
          </a:p>
        </p:txBody>
      </p:sp>
    </p:spTree>
    <p:extLst>
      <p:ext uri="{BB962C8B-B14F-4D97-AF65-F5344CB8AC3E}">
        <p14:creationId xmlns:p14="http://schemas.microsoft.com/office/powerpoint/2010/main" val="2886797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p:cTn id="12"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215153" y="697918"/>
            <a:ext cx="11976847" cy="5057424"/>
          </a:xfrm>
          <a:prstGeom prst="cloudCallout">
            <a:avLst/>
          </a:pr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26776" y="1830165"/>
            <a:ext cx="10058400" cy="2308324"/>
          </a:xfrm>
          <a:prstGeom prst="rect">
            <a:avLst/>
          </a:prstGeom>
          <a:noFill/>
        </p:spPr>
        <p:txBody>
          <a:bodyPr wrap="square" rtlCol="0">
            <a:spAutoFit/>
          </a:bodyPr>
          <a:lstStyle/>
          <a:p>
            <a:r>
              <a:rPr lang="en-US" sz="7200" b="1" dirty="0">
                <a:solidFill>
                  <a:srgbClr val="FF0000"/>
                </a:solidFill>
                <a:latin typeface="Times New Roman" pitchFamily="18" charset="0"/>
                <a:cs typeface="Times New Roman" pitchFamily="18" charset="0"/>
              </a:rPr>
              <a:t>I</a:t>
            </a:r>
            <a:r>
              <a:rPr lang="en-US" sz="7200" b="1" dirty="0" smtClean="0">
                <a:solidFill>
                  <a:srgbClr val="FF0000"/>
                </a:solidFill>
                <a:latin typeface="Times New Roman" pitchFamily="18" charset="0"/>
                <a:cs typeface="Times New Roman" pitchFamily="18" charset="0"/>
              </a:rPr>
              <a:t>. </a:t>
            </a:r>
            <a:r>
              <a:rPr lang="en-US" sz="7200" b="1" dirty="0" err="1" smtClean="0">
                <a:solidFill>
                  <a:srgbClr val="FF0000"/>
                </a:solidFill>
                <a:latin typeface="Times New Roman" pitchFamily="18" charset="0"/>
                <a:cs typeface="Times New Roman" pitchFamily="18" charset="0"/>
              </a:rPr>
              <a:t>Cuốn</a:t>
            </a:r>
            <a:r>
              <a:rPr lang="en-US" sz="7200" b="1" dirty="0" smtClean="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sách</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mới</a:t>
            </a:r>
            <a:r>
              <a:rPr lang="en-US" sz="7200" b="1" dirty="0">
                <a:solidFill>
                  <a:srgbClr val="FF0000"/>
                </a:solidFill>
                <a:latin typeface="Times New Roman" pitchFamily="18" charset="0"/>
                <a:cs typeface="Times New Roman" pitchFamily="18" charset="0"/>
              </a:rPr>
              <a:t> – </a:t>
            </a:r>
            <a:r>
              <a:rPr lang="en-US" sz="7200" b="1" dirty="0" err="1">
                <a:solidFill>
                  <a:srgbClr val="FF0000"/>
                </a:solidFill>
                <a:latin typeface="Times New Roman" pitchFamily="18" charset="0"/>
                <a:cs typeface="Times New Roman" pitchFamily="18" charset="0"/>
              </a:rPr>
              <a:t>chân</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trời</a:t>
            </a:r>
            <a:r>
              <a:rPr lang="en-US" sz="7200" b="1" dirty="0">
                <a:solidFill>
                  <a:srgbClr val="FF0000"/>
                </a:solidFill>
                <a:latin typeface="Times New Roman" pitchFamily="18" charset="0"/>
                <a:cs typeface="Times New Roman" pitchFamily="18" charset="0"/>
              </a:rPr>
              <a:t> </a:t>
            </a:r>
            <a:r>
              <a:rPr lang="en-US" sz="7200" b="1" dirty="0" err="1" smtClean="0">
                <a:solidFill>
                  <a:srgbClr val="FF0000"/>
                </a:solidFill>
                <a:latin typeface="Times New Roman" pitchFamily="18" charset="0"/>
                <a:cs typeface="Times New Roman" pitchFamily="18" charset="0"/>
              </a:rPr>
              <a:t>mới</a:t>
            </a:r>
            <a:endParaRPr lang="en-US" sz="7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2677937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097" y="2184886"/>
            <a:ext cx="2008903" cy="4270519"/>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397" y="6038244"/>
            <a:ext cx="2995261" cy="819756"/>
          </a:xfrm>
          <a:prstGeom prst="rect">
            <a:avLst/>
          </a:prstGeom>
        </p:spPr>
      </p:pic>
      <p:pic>
        <p:nvPicPr>
          <p:cNvPr id="2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454" y="146074"/>
            <a:ext cx="1474500" cy="1900252"/>
          </a:xfrm>
          <a:prstGeom prst="rect">
            <a:avLst/>
          </a:prstGeom>
        </p:spPr>
      </p:pic>
      <p:grpSp>
        <p:nvGrpSpPr>
          <p:cNvPr id="11" name="组合 10"/>
          <p:cNvGrpSpPr/>
          <p:nvPr/>
        </p:nvGrpSpPr>
        <p:grpSpPr>
          <a:xfrm>
            <a:off x="411364" y="3362874"/>
            <a:ext cx="1188645" cy="814917"/>
            <a:chOff x="2816542" y="2454063"/>
            <a:chExt cx="1188645" cy="814917"/>
          </a:xfrm>
        </p:grpSpPr>
        <p:sp>
          <p:nvSpPr>
            <p:cNvPr id="12" name="圆角矩形 11"/>
            <p:cNvSpPr/>
            <p:nvPr/>
          </p:nvSpPr>
          <p:spPr>
            <a:xfrm>
              <a:off x="3163632" y="2782511"/>
              <a:ext cx="841555" cy="396240"/>
            </a:xfrm>
            <a:prstGeom prst="roundRect">
              <a:avLst>
                <a:gd name="adj" fmla="val 50000"/>
              </a:avLst>
            </a:prstGeom>
            <a:solidFill>
              <a:srgbClr val="FFE78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prstClr val="white"/>
                </a:solidFill>
                <a:latin typeface="Times New Roman" pitchFamily="18" charset="0"/>
                <a:cs typeface="Times New Roman" pitchFamily="18" charset="0"/>
              </a:endParaRPr>
            </a:p>
          </p:txBody>
        </p:sp>
        <p:pic>
          <p:nvPicPr>
            <p:cNvPr id="13"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6542" y="2454063"/>
              <a:ext cx="513398" cy="814917"/>
            </a:xfrm>
            <a:prstGeom prst="rect">
              <a:avLst/>
            </a:prstGeom>
          </p:spPr>
        </p:pic>
      </p:grpSp>
      <p:grpSp>
        <p:nvGrpSpPr>
          <p:cNvPr id="14" name="组合 13"/>
          <p:cNvGrpSpPr/>
          <p:nvPr/>
        </p:nvGrpSpPr>
        <p:grpSpPr>
          <a:xfrm>
            <a:off x="779596" y="4065775"/>
            <a:ext cx="1232947" cy="814917"/>
            <a:chOff x="2816542" y="2454063"/>
            <a:chExt cx="1232947" cy="814917"/>
          </a:xfrm>
        </p:grpSpPr>
        <p:sp>
          <p:nvSpPr>
            <p:cNvPr id="15" name="圆角矩形 14"/>
            <p:cNvSpPr/>
            <p:nvPr/>
          </p:nvSpPr>
          <p:spPr>
            <a:xfrm>
              <a:off x="3163633" y="2782511"/>
              <a:ext cx="885856" cy="396240"/>
            </a:xfrm>
            <a:prstGeom prst="roundRect">
              <a:avLst>
                <a:gd name="adj" fmla="val 50000"/>
              </a:avLst>
            </a:prstGeom>
            <a:solidFill>
              <a:srgbClr val="F18E7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prstClr val="white"/>
                </a:solidFill>
                <a:latin typeface="Times New Roman" pitchFamily="18" charset="0"/>
                <a:cs typeface="Times New Roman" pitchFamily="18" charset="0"/>
              </a:endParaRPr>
            </a:p>
          </p:txBody>
        </p:sp>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6542" y="2454063"/>
              <a:ext cx="513398" cy="814917"/>
            </a:xfrm>
            <a:prstGeom prst="rect">
              <a:avLst/>
            </a:prstGeom>
          </p:spPr>
        </p:pic>
      </p:grpSp>
      <p:sp>
        <p:nvSpPr>
          <p:cNvPr id="34" name="TextBox 33">
            <a:extLst>
              <a:ext uri="{FF2B5EF4-FFF2-40B4-BE49-F238E27FC236}">
                <a16:creationId xmlns:a16="http://schemas.microsoft.com/office/drawing/2014/main" id="{281A016F-850E-B049-A088-9549CAC2099B}"/>
              </a:ext>
            </a:extLst>
          </p:cNvPr>
          <p:cNvSpPr txBox="1"/>
          <p:nvPr/>
        </p:nvSpPr>
        <p:spPr>
          <a:xfrm>
            <a:off x="3477916" y="0"/>
            <a:ext cx="5239807"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CHIA </a:t>
            </a:r>
            <a:r>
              <a:rPr lang="en-US" sz="2800" b="1" dirty="0" err="1" smtClean="0">
                <a:solidFill>
                  <a:srgbClr val="FF0000"/>
                </a:solidFill>
                <a:latin typeface="Times New Roman" panose="02020603050405020304" pitchFamily="18" charset="0"/>
                <a:cs typeface="Times New Roman" panose="02020603050405020304" pitchFamily="18" charset="0"/>
              </a:rPr>
              <a:t>SẺ</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THẺ</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ĐỌC</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740544"/>
              </p:ext>
            </p:extLst>
          </p:nvPr>
        </p:nvGraphicFramePr>
        <p:xfrm>
          <a:off x="1665475" y="756352"/>
          <a:ext cx="8930156" cy="5203954"/>
        </p:xfrm>
        <a:graphic>
          <a:graphicData uri="http://schemas.openxmlformats.org/drawingml/2006/table">
            <a:tbl>
              <a:tblPr firstRow="1" firstCol="1" bandRow="1">
                <a:tableStyleId>{5940675A-B579-460E-94D1-54222C63F5DA}</a:tableStyleId>
              </a:tblPr>
              <a:tblGrid>
                <a:gridCol w="8930156">
                  <a:extLst>
                    <a:ext uri="{9D8B030D-6E8A-4147-A177-3AD203B41FA5}">
                      <a16:colId xmlns:a16="http://schemas.microsoft.com/office/drawing/2014/main" val="428553100"/>
                    </a:ext>
                  </a:extLst>
                </a:gridCol>
              </a:tblGrid>
              <a:tr h="0">
                <a:tc>
                  <a:txBody>
                    <a:bodyPr/>
                    <a:lstStyle/>
                    <a:p>
                      <a:pPr algn="just">
                        <a:lnSpc>
                          <a:spcPct val="107000"/>
                        </a:lnSpc>
                        <a:spcAft>
                          <a:spcPts val="800"/>
                        </a:spcAft>
                      </a:pPr>
                      <a:r>
                        <a:rPr lang="en-US" sz="1800" b="1" dirty="0" err="1">
                          <a:effectLst/>
                          <a:latin typeface="Times New Roman" panose="02020603050405020304" pitchFamily="18" charset="0"/>
                          <a:cs typeface="Times New Roman" panose="02020603050405020304" pitchFamily="18" charset="0"/>
                        </a:rPr>
                        <a:t>Họ</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tên</a:t>
                      </a:r>
                      <a:r>
                        <a:rPr lang="en-US" sz="1800" b="1" dirty="0">
                          <a:effectLst/>
                          <a:latin typeface="Times New Roman" panose="02020603050405020304" pitchFamily="18" charset="0"/>
                          <a:cs typeface="Times New Roman" panose="02020603050405020304" pitchFamily="18" charset="0"/>
                        </a:rPr>
                        <a:t>:  ……………………………………………………….. </a:t>
                      </a:r>
                      <a:r>
                        <a:rPr lang="en-US" sz="1800" b="1" dirty="0" err="1">
                          <a:effectLst/>
                          <a:latin typeface="Times New Roman" panose="02020603050405020304" pitchFamily="18" charset="0"/>
                          <a:cs typeface="Times New Roman" panose="02020603050405020304" pitchFamily="18" charset="0"/>
                        </a:rPr>
                        <a:t>Lớp</a:t>
                      </a:r>
                      <a:r>
                        <a:rPr lang="en-US" sz="1800" b="1" dirty="0">
                          <a:effectLst/>
                          <a:latin typeface="Times New Roman" panose="02020603050405020304" pitchFamily="18" charset="0"/>
                          <a:cs typeface="Times New Roman" panose="02020603050405020304" pitchFamily="18" charset="0"/>
                        </a:rPr>
                        <a:t>: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9205024"/>
                  </a:ext>
                </a:extLst>
              </a:tr>
              <a:tr h="0">
                <a:tc>
                  <a:txBody>
                    <a:bodyPr/>
                    <a:lstStyle/>
                    <a:p>
                      <a:pPr algn="ctr">
                        <a:lnSpc>
                          <a:spcPct val="107000"/>
                        </a:lnSpc>
                        <a:spcAft>
                          <a:spcPts val="800"/>
                        </a:spcAft>
                      </a:pPr>
                      <a:r>
                        <a:rPr lang="en-US" sz="1800" b="1" dirty="0" err="1">
                          <a:effectLst/>
                          <a:latin typeface="Times New Roman" panose="02020603050405020304" pitchFamily="18" charset="0"/>
                          <a:cs typeface="Times New Roman" panose="02020603050405020304" pitchFamily="18" charset="0"/>
                        </a:rPr>
                        <a:t>THẺ</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ĐỌC</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SỐ</a:t>
                      </a:r>
                      <a:r>
                        <a:rPr lang="en-US" sz="1800" b="1" dirty="0">
                          <a:effectLst/>
                          <a:latin typeface="Times New Roman" panose="02020603050405020304" pitchFamily="18" charset="0"/>
                          <a:cs typeface="Times New Roman" panose="02020603050405020304" pitchFamily="18" charset="0"/>
                        </a:rPr>
                        <a:t>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3979731"/>
                  </a:ext>
                </a:extLst>
              </a:tr>
              <a:tr h="0">
                <a:tc>
                  <a:txBody>
                    <a:bodyPr/>
                    <a:lstStyle/>
                    <a:p>
                      <a:pPr algn="ctr">
                        <a:lnSpc>
                          <a:spcPct val="107000"/>
                        </a:lnSpc>
                        <a:spcAft>
                          <a:spcPts val="800"/>
                        </a:spcAft>
                      </a:pPr>
                      <a:r>
                        <a:rPr lang="en-US" sz="1800" b="1" dirty="0" err="1">
                          <a:effectLst/>
                          <a:latin typeface="Times New Roman" panose="02020603050405020304" pitchFamily="18" charset="0"/>
                          <a:cs typeface="Times New Roman" panose="02020603050405020304" pitchFamily="18" charset="0"/>
                        </a:rPr>
                        <a:t>Tên</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văn</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bản</a:t>
                      </a:r>
                      <a:r>
                        <a:rPr lang="en-US" sz="1800" b="1" dirty="0" smtClean="0">
                          <a:effectLst/>
                          <a:latin typeface="Times New Roman" panose="02020603050405020304" pitchFamily="18" charset="0"/>
                          <a:cs typeface="Times New Roman" panose="02020603050405020304" pitchFamily="18" charset="0"/>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4517724"/>
                  </a:ext>
                </a:extLst>
              </a:tr>
              <a:tr h="0">
                <a:tc>
                  <a:txBody>
                    <a:bodyPr/>
                    <a:lstStyle/>
                    <a:p>
                      <a:pPr algn="just">
                        <a:lnSpc>
                          <a:spcPct val="107000"/>
                        </a:lnSpc>
                        <a:spcAft>
                          <a:spcPts val="0"/>
                        </a:spcAft>
                      </a:pPr>
                      <a:r>
                        <a:rPr lang="en-US" sz="1800" b="1" dirty="0" smtClean="0">
                          <a:effectLst/>
                          <a:latin typeface="Times New Roman" panose="02020603050405020304" pitchFamily="18" charset="0"/>
                          <a:cs typeface="Times New Roman" panose="02020603050405020304" pitchFamily="18" charset="0"/>
                        </a:rPr>
                        <a:t>1. </a:t>
                      </a:r>
                      <a:r>
                        <a:rPr lang="en-US" sz="1800" b="1" dirty="0" err="1" smtClean="0">
                          <a:effectLst/>
                          <a:latin typeface="Times New Roman" panose="02020603050405020304" pitchFamily="18" charset="0"/>
                          <a:cs typeface="Times New Roman" panose="02020603050405020304" pitchFamily="18" charset="0"/>
                        </a:rPr>
                        <a:t>Ngôi</a:t>
                      </a:r>
                      <a:r>
                        <a:rPr lang="en-US" sz="1800" b="1" dirty="0" smtClean="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kể</a:t>
                      </a:r>
                      <a:r>
                        <a:rPr lang="en-US" sz="1800" b="1" dirty="0">
                          <a:effectLst/>
                          <a:latin typeface="Times New Roman" panose="02020603050405020304" pitchFamily="18" charset="0"/>
                          <a:cs typeface="Times New Roman" panose="02020603050405020304" pitchFamily="18" charset="0"/>
                        </a:rPr>
                        <a:t>: </a:t>
                      </a:r>
                      <a:r>
                        <a:rPr lang="en-US" sz="1800" b="1" dirty="0" smtClean="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1800" b="1" dirty="0" smtClean="0">
                          <a:effectLst/>
                          <a:latin typeface="Times New Roman" panose="02020603050405020304" pitchFamily="18" charset="0"/>
                          <a:cs typeface="Times New Roman" panose="02020603050405020304" pitchFamily="18" charset="0"/>
                        </a:rPr>
                        <a:t>2.</a:t>
                      </a:r>
                      <a:r>
                        <a:rPr lang="en-US" sz="1800" b="1" baseline="0" dirty="0" smtClean="0">
                          <a:effectLst/>
                          <a:latin typeface="Times New Roman" panose="02020603050405020304" pitchFamily="18" charset="0"/>
                          <a:cs typeface="Times New Roman" panose="02020603050405020304" pitchFamily="18" charset="0"/>
                        </a:rPr>
                        <a:t> </a:t>
                      </a:r>
                      <a:r>
                        <a:rPr lang="en-US" sz="1800" b="1" dirty="0" err="1" smtClean="0">
                          <a:effectLst/>
                          <a:latin typeface="Times New Roman" panose="02020603050405020304" pitchFamily="18" charset="0"/>
                          <a:cs typeface="Times New Roman" panose="02020603050405020304" pitchFamily="18" charset="0"/>
                        </a:rPr>
                        <a:t>Nhân</a:t>
                      </a:r>
                      <a:r>
                        <a:rPr lang="en-US" sz="1800" b="1" dirty="0" smtClean="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vật</a:t>
                      </a:r>
                      <a:r>
                        <a:rPr lang="en-US" sz="1800" b="1" dirty="0">
                          <a:effectLst/>
                          <a:latin typeface="Times New Roman" panose="02020603050405020304" pitchFamily="18" charset="0"/>
                          <a:cs typeface="Times New Roman" panose="02020603050405020304" pitchFamily="18" charset="0"/>
                        </a:rPr>
                        <a:t>: </a:t>
                      </a:r>
                      <a:r>
                        <a:rPr lang="en-US" sz="1800" b="1" dirty="0" smtClean="0">
                          <a:effectLst/>
                          <a:latin typeface="Times New Roman" panose="02020603050405020304" pitchFamily="18" charset="0"/>
                          <a:cs typeface="Times New Roman" panose="02020603050405020304" pitchFamily="18" charset="0"/>
                        </a:rPr>
                        <a:t>................................................................................................................................ 3</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Đề</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tài</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Câu</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chuyện</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đề</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cập</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phạm</a:t>
                      </a:r>
                      <a:r>
                        <a:rPr lang="en-US" sz="1800" b="1" dirty="0">
                          <a:effectLst/>
                          <a:latin typeface="Times New Roman" panose="02020603050405020304" pitchFamily="18" charset="0"/>
                          <a:cs typeface="Times New Roman" panose="02020603050405020304" pitchFamily="18" charset="0"/>
                        </a:rPr>
                        <a:t> vi </a:t>
                      </a:r>
                      <a:r>
                        <a:rPr lang="en-US" sz="1800" b="1" dirty="0" err="1">
                          <a:effectLst/>
                          <a:latin typeface="Times New Roman" panose="02020603050405020304" pitchFamily="18" charset="0"/>
                          <a:cs typeface="Times New Roman" panose="02020603050405020304" pitchFamily="18" charset="0"/>
                        </a:rPr>
                        <a:t>nào</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của</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đời</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sống</a:t>
                      </a:r>
                      <a:r>
                        <a:rPr lang="en-US" sz="1800" b="1" dirty="0">
                          <a:effectLst/>
                          <a:latin typeface="Times New Roman" panose="02020603050405020304" pitchFamily="18" charset="0"/>
                          <a:cs typeface="Times New Roman" panose="02020603050405020304" pitchFamily="18" charset="0"/>
                        </a:rPr>
                        <a:t> </a:t>
                      </a:r>
                      <a:r>
                        <a:rPr lang="en-US" sz="1800" b="1" dirty="0" smtClean="0">
                          <a:effectLst/>
                          <a:latin typeface="Times New Roman" panose="02020603050405020304" pitchFamily="18" charset="0"/>
                          <a:cs typeface="Times New Roman" panose="02020603050405020304" pitchFamily="18" charset="0"/>
                        </a:rPr>
                        <a:t>?........................................................ 4</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Các</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sự</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việc</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chính</a:t>
                      </a:r>
                      <a:r>
                        <a:rPr lang="en-US" sz="1800" b="1" dirty="0">
                          <a:effectLst/>
                          <a:latin typeface="Times New Roman" panose="02020603050405020304" pitchFamily="18" charset="0"/>
                          <a:cs typeface="Times New Roman" panose="02020603050405020304" pitchFamily="18" charset="0"/>
                        </a:rPr>
                        <a:t>: </a:t>
                      </a:r>
                    </a:p>
                    <a:p>
                      <a:pPr algn="just">
                        <a:lnSpc>
                          <a:spcPct val="107000"/>
                        </a:lnSpc>
                        <a:spcAft>
                          <a:spcPts val="0"/>
                        </a:spcAft>
                      </a:pPr>
                      <a:r>
                        <a:rPr lang="en-US" sz="1800" b="1" dirty="0" smtClean="0">
                          <a:effectLst/>
                          <a:latin typeface="Times New Roman" panose="02020603050405020304" pitchFamily="18" charset="0"/>
                          <a:cs typeface="Times New Roman" panose="02020603050405020304" pitchFamily="18" charset="0"/>
                        </a:rPr>
                        <a:t>............................................................................................................................................................................................................................................................................................................................................................................................................................................................................................................................................................................................................................................................................................................................................................................................. 6</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Thông</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điệp</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rút</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ra</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từ</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câu</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truyện</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là</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gì</a:t>
                      </a:r>
                      <a:r>
                        <a:rPr lang="en-US" sz="1800" b="1" dirty="0">
                          <a:effectLst/>
                          <a:latin typeface="Times New Roman" panose="02020603050405020304" pitchFamily="18" charset="0"/>
                          <a:cs typeface="Times New Roman" panose="02020603050405020304" pitchFamily="18" charset="0"/>
                        </a:rPr>
                        <a:t> ?</a:t>
                      </a:r>
                    </a:p>
                    <a:p>
                      <a:pPr marL="0" marR="0" indent="0" algn="just" defTabSz="914400" rtl="0" eaLnBrk="1" fontAlgn="auto" latinLnBrk="0" hangingPunct="1">
                        <a:lnSpc>
                          <a:spcPct val="107000"/>
                        </a:lnSpc>
                        <a:spcBef>
                          <a:spcPts val="0"/>
                        </a:spcBef>
                        <a:spcAft>
                          <a:spcPts val="0"/>
                        </a:spcAft>
                        <a:buClrTx/>
                        <a:buSzTx/>
                        <a:buFontTx/>
                        <a:buNone/>
                        <a:tabLst/>
                        <a:defRPr/>
                      </a:pPr>
                      <a:r>
                        <a:rPr lang="en-US" sz="1800" b="1" dirty="0" smtClean="0">
                          <a:effectLst/>
                          <a:latin typeface="Times New Roman" panose="02020603050405020304" pitchFamily="18" charset="0"/>
                          <a:cs typeface="Times New Roman" panose="02020603050405020304" pitchFamily="18" charset="0"/>
                        </a:rPr>
                        <a:t>.....................................................................................................................................................................................................................................................................................................................................................................................................................................................................................................................</a:t>
                      </a:r>
                      <a:r>
                        <a:rPr lang="en-US" sz="1800" b="1" dirty="0" smtClean="0">
                          <a:effectLst/>
                          <a:latin typeface="Times New Roman" panose="02020603050405020304" pitchFamily="18" charset="0"/>
                          <a:cs typeface="Times New Roman" panose="02020603050405020304" pitchFamily="18" charset="0"/>
                        </a:rPr>
                        <a:t>..............................................................................................................</a:t>
                      </a:r>
                      <a:endParaRPr lang="en-US" sz="18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914400" rtl="0" eaLnBrk="1" fontAlgn="auto" latinLnBrk="0" hangingPunct="1">
                        <a:lnSpc>
                          <a:spcPct val="107000"/>
                        </a:lnSpc>
                        <a:spcBef>
                          <a:spcPts val="0"/>
                        </a:spcBef>
                        <a:spcAft>
                          <a:spcPts val="0"/>
                        </a:spcAft>
                        <a:buClrTx/>
                        <a:buSzTx/>
                        <a:buFontTx/>
                        <a:buNone/>
                        <a:tabLst/>
                        <a:defRPr/>
                      </a:pPr>
                      <a:endParaRPr lang="en-US" sz="1800" b="1"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0536880"/>
                  </a:ext>
                </a:extLst>
              </a:tr>
            </a:tbl>
          </a:graphicData>
        </a:graphic>
      </p:graphicFrame>
    </p:spTree>
    <p:extLst>
      <p:ext uri="{BB962C8B-B14F-4D97-AF65-F5344CB8AC3E}">
        <p14:creationId xmlns:p14="http://schemas.microsoft.com/office/powerpoint/2010/main" val="35235879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750"/>
                                        <p:tgtEl>
                                          <p:spTgt spid="21"/>
                                        </p:tgtEl>
                                      </p:cBhvr>
                                    </p:animEffect>
                                  </p:childTnLst>
                                </p:cTn>
                              </p:par>
                              <p:par>
                                <p:cTn id="19" presetID="42" presetClass="path" presetSubtype="0" decel="46667" fill="hold" nodeType="withEffect">
                                  <p:stCondLst>
                                    <p:cond delay="0"/>
                                  </p:stCondLst>
                                  <p:childTnLst>
                                    <p:animMotion origin="layout" path="M -0.00664 -0.08935 L 3.75E-6 -2.22222E-6 " pathEditMode="relative" rAng="0" ptsTypes="AA">
                                      <p:cBhvr>
                                        <p:cTn id="20" dur="750" fill="hold"/>
                                        <p:tgtEl>
                                          <p:spTgt spid="21"/>
                                        </p:tgtEl>
                                        <p:attrNameLst>
                                          <p:attrName>ppt_x</p:attrName>
                                          <p:attrName>ppt_y</p:attrName>
                                        </p:attrNameLst>
                                      </p:cBhvr>
                                      <p:rCtr x="326" y="4468"/>
                                    </p:animMotion>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750"/>
                                        <p:tgtEl>
                                          <p:spTgt spid="2"/>
                                        </p:tgtEl>
                                      </p:cBhvr>
                                    </p:animEffect>
                                  </p:childTnLst>
                                </p:cTn>
                              </p:par>
                              <p:par>
                                <p:cTn id="24" presetID="42" presetClass="path" presetSubtype="0" decel="46667" fill="hold" nodeType="withEffect">
                                  <p:stCondLst>
                                    <p:cond delay="0"/>
                                  </p:stCondLst>
                                  <p:childTnLst>
                                    <p:animMotion origin="layout" path="M -0.0013 0.14538 L -2.08333E-7 -4.81481E-6 " pathEditMode="relative" rAng="0" ptsTypes="AA">
                                      <p:cBhvr>
                                        <p:cTn id="25" dur="750" fill="hold"/>
                                        <p:tgtEl>
                                          <p:spTgt spid="2"/>
                                        </p:tgtEl>
                                        <p:attrNameLst>
                                          <p:attrName>ppt_x</p:attrName>
                                          <p:attrName>ppt_y</p:attrName>
                                        </p:attrNameLst>
                                      </p:cBhvr>
                                      <p:rCtr x="65" y="-7269"/>
                                    </p:animMotion>
                                  </p:childTnLst>
                                </p:cTn>
                              </p:par>
                            </p:childTnLst>
                          </p:cTn>
                        </p:par>
                        <p:par>
                          <p:cTn id="26" fill="hold">
                            <p:stCondLst>
                              <p:cond delay="125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heel(1)">
                                      <p:cBhvr>
                                        <p:cTn id="36"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81A016F-850E-B049-A088-9549CAC2099B}"/>
              </a:ext>
            </a:extLst>
          </p:cNvPr>
          <p:cNvSpPr txBox="1"/>
          <p:nvPr/>
        </p:nvSpPr>
        <p:spPr>
          <a:xfrm>
            <a:off x="3477916" y="0"/>
            <a:ext cx="5239807"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CHIA </a:t>
            </a:r>
            <a:r>
              <a:rPr lang="en-US" sz="2800" b="1" dirty="0" err="1" smtClean="0">
                <a:solidFill>
                  <a:srgbClr val="FF0000"/>
                </a:solidFill>
                <a:latin typeface="Times New Roman" panose="02020603050405020304" pitchFamily="18" charset="0"/>
                <a:cs typeface="Times New Roman" panose="02020603050405020304" pitchFamily="18" charset="0"/>
              </a:rPr>
              <a:t>SẺ</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THẺ</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ĐỌC</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105789677"/>
              </p:ext>
            </p:extLst>
          </p:nvPr>
        </p:nvGraphicFramePr>
        <p:xfrm>
          <a:off x="107577" y="458216"/>
          <a:ext cx="12005561" cy="6151246"/>
        </p:xfrm>
        <a:graphic>
          <a:graphicData uri="http://schemas.openxmlformats.org/drawingml/2006/table">
            <a:tbl>
              <a:tblPr firstRow="1" firstCol="1" bandRow="1">
                <a:tableStyleId>{5940675A-B579-460E-94D1-54222C63F5DA}</a:tableStyleId>
              </a:tblPr>
              <a:tblGrid>
                <a:gridCol w="12005561">
                  <a:extLst>
                    <a:ext uri="{9D8B030D-6E8A-4147-A177-3AD203B41FA5}">
                      <a16:colId xmlns:a16="http://schemas.microsoft.com/office/drawing/2014/main" val="1339061052"/>
                    </a:ext>
                  </a:extLst>
                </a:gridCol>
              </a:tblGrid>
              <a:tr h="218769">
                <a:tc>
                  <a:txBody>
                    <a:bodyPr/>
                    <a:lstStyle/>
                    <a:p>
                      <a:pPr algn="just">
                        <a:lnSpc>
                          <a:spcPct val="107000"/>
                        </a:lnSpc>
                        <a:spcAft>
                          <a:spcPts val="800"/>
                        </a:spcAft>
                      </a:pPr>
                      <a:r>
                        <a:rPr lang="en-US" sz="2000">
                          <a:effectLst/>
                          <a:latin typeface="Times New Roman" panose="02020603050405020304" pitchFamily="18" charset="0"/>
                          <a:cs typeface="Times New Roman" panose="02020603050405020304" pitchFamily="18" charset="0"/>
                        </a:rPr>
                        <a:t>Họ tên:  ……………………………………………………….. Lớp: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5722" marR="65722" marT="0" marB="0"/>
                </a:tc>
                <a:extLst>
                  <a:ext uri="{0D108BD9-81ED-4DB2-BD59-A6C34878D82A}">
                    <a16:rowId xmlns:a16="http://schemas.microsoft.com/office/drawing/2014/main" val="2121493109"/>
                  </a:ext>
                </a:extLst>
              </a:tr>
              <a:tr h="218769">
                <a:tc>
                  <a:txBody>
                    <a:bodyPr/>
                    <a:lstStyle/>
                    <a:p>
                      <a:pPr algn="ctr">
                        <a:lnSpc>
                          <a:spcPct val="107000"/>
                        </a:lnSpc>
                        <a:spcAft>
                          <a:spcPts val="800"/>
                        </a:spcAft>
                      </a:pPr>
                      <a:r>
                        <a:rPr lang="en-US" sz="2000">
                          <a:effectLst/>
                          <a:latin typeface="Times New Roman" panose="02020603050405020304" pitchFamily="18" charset="0"/>
                          <a:cs typeface="Times New Roman" panose="02020603050405020304" pitchFamily="18" charset="0"/>
                        </a:rPr>
                        <a:t>THẺ ĐỌC SỐ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5722" marR="65722" marT="0" marB="0"/>
                </a:tc>
                <a:extLst>
                  <a:ext uri="{0D108BD9-81ED-4DB2-BD59-A6C34878D82A}">
                    <a16:rowId xmlns:a16="http://schemas.microsoft.com/office/drawing/2014/main" val="432165896"/>
                  </a:ext>
                </a:extLst>
              </a:tr>
              <a:tr h="218769">
                <a:tc>
                  <a:txBody>
                    <a:bodyPr/>
                    <a:lstStyle/>
                    <a:p>
                      <a:pPr algn="ctr">
                        <a:lnSpc>
                          <a:spcPct val="107000"/>
                        </a:lnSpc>
                        <a:spcAft>
                          <a:spcPts val="800"/>
                        </a:spcAft>
                      </a:pPr>
                      <a:r>
                        <a:rPr lang="en-US" sz="2000" dirty="0" err="1">
                          <a:effectLst/>
                          <a:latin typeface="Times New Roman" panose="02020603050405020304" pitchFamily="18" charset="0"/>
                          <a:cs typeface="Times New Roman" panose="02020603050405020304" pitchFamily="18" charset="0"/>
                        </a:rPr>
                        <a:t>Tên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a:t>
                      </a:r>
                      <a:r>
                        <a:rPr lang="vi-VN" sz="2000" dirty="0">
                          <a:effectLst/>
                          <a:latin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cs typeface="Times New Roman" panose="02020603050405020304" pitchFamily="18" charset="0"/>
                        </a:rPr>
                        <a:t>Q</a:t>
                      </a:r>
                      <a:r>
                        <a:rPr lang="vi-VN" sz="2800" b="1" i="1" dirty="0">
                          <a:effectLst/>
                          <a:latin typeface="Times New Roman" panose="02020603050405020304" pitchFamily="18" charset="0"/>
                          <a:cs typeface="Times New Roman" panose="02020603050405020304" pitchFamily="18" charset="0"/>
                        </a:rPr>
                        <a:t>uê nội </a:t>
                      </a:r>
                      <a:r>
                        <a:rPr lang="en-US" sz="2000" b="1" dirty="0">
                          <a:effectLst/>
                          <a:latin typeface="Times New Roman" panose="02020603050405020304" pitchFamily="18" charset="0"/>
                          <a:cs typeface="Times New Roman" panose="02020603050405020304" pitchFamily="18" charset="0"/>
                        </a:rPr>
                        <a:t>(</a:t>
                      </a:r>
                      <a:r>
                        <a:rPr lang="en-US" sz="2000" b="1" dirty="0" err="1">
                          <a:effectLst/>
                          <a:latin typeface="Times New Roman" panose="02020603050405020304" pitchFamily="18" charset="0"/>
                          <a:cs typeface="Times New Roman" panose="02020603050405020304" pitchFamily="18" charset="0"/>
                        </a:rPr>
                        <a:t>Võ</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Quảng</a:t>
                      </a:r>
                      <a:r>
                        <a:rPr lang="en-US" sz="2000" b="1" dirty="0">
                          <a:effectLst/>
                          <a:latin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722" marR="65722" marT="0" marB="0"/>
                </a:tc>
                <a:extLst>
                  <a:ext uri="{0D108BD9-81ED-4DB2-BD59-A6C34878D82A}">
                    <a16:rowId xmlns:a16="http://schemas.microsoft.com/office/drawing/2014/main" val="3012148066"/>
                  </a:ext>
                </a:extLst>
              </a:tr>
              <a:tr h="3695030">
                <a:tc>
                  <a:txBody>
                    <a:bodyPr/>
                    <a:lstStyle/>
                    <a:p>
                      <a:pPr algn="just">
                        <a:lnSpc>
                          <a:spcPct val="107000"/>
                        </a:lnSpc>
                        <a:spcAft>
                          <a:spcPts val="0"/>
                        </a:spcAft>
                      </a:pPr>
                      <a:r>
                        <a:rPr lang="en-US" sz="2000" b="1" dirty="0">
                          <a:effectLst/>
                          <a:latin typeface="Times New Roman" panose="02020603050405020304" pitchFamily="18" charset="0"/>
                          <a:cs typeface="Times New Roman" panose="02020603050405020304" pitchFamily="18" charset="0"/>
                        </a:rPr>
                        <a:t>1. </a:t>
                      </a:r>
                      <a:r>
                        <a:rPr lang="en-US" sz="2000" b="1" dirty="0" err="1">
                          <a:effectLst/>
                          <a:latin typeface="Times New Roman" panose="02020603050405020304" pitchFamily="18" charset="0"/>
                          <a:cs typeface="Times New Roman" panose="02020603050405020304" pitchFamily="18" charset="0"/>
                        </a:rPr>
                        <a:t>Ngôi</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kể</a:t>
                      </a:r>
                      <a:r>
                        <a:rPr lang="en-US" sz="2000" b="1"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nhất</a:t>
                      </a:r>
                      <a:endParaRPr lang="en-US" sz="20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2. </a:t>
                      </a:r>
                      <a:r>
                        <a:rPr lang="en-US" sz="2000" b="1" dirty="0" err="1">
                          <a:effectLst/>
                          <a:latin typeface="Times New Roman" panose="02020603050405020304" pitchFamily="18" charset="0"/>
                          <a:cs typeface="Times New Roman" panose="02020603050405020304" pitchFamily="18" charset="0"/>
                        </a:rPr>
                        <a:t>Nhân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vật</a:t>
                      </a:r>
                      <a:r>
                        <a:rPr lang="en-US" sz="2000" b="1"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a:t>
                      </a:r>
                    </a:p>
                    <a:p>
                      <a:pPr algn="just">
                        <a:lnSpc>
                          <a:spcPct val="107000"/>
                        </a:lnSpc>
                        <a:spcAft>
                          <a:spcPts val="800"/>
                        </a:spcAft>
                      </a:pPr>
                      <a:r>
                        <a:rPr lang="en-US" sz="2000" b="1" dirty="0">
                          <a:effectLst/>
                          <a:latin typeface="Times New Roman" panose="02020603050405020304" pitchFamily="18" charset="0"/>
                          <a:cs typeface="Times New Roman" panose="02020603050405020304" pitchFamily="18" charset="0"/>
                        </a:rPr>
                        <a:t>3. </a:t>
                      </a:r>
                      <a:r>
                        <a:rPr lang="en-US" sz="2000" b="1" dirty="0" err="1">
                          <a:effectLst/>
                          <a:latin typeface="Times New Roman" panose="02020603050405020304" pitchFamily="18" charset="0"/>
                          <a:cs typeface="Times New Roman" panose="02020603050405020304" pitchFamily="18" charset="0"/>
                        </a:rPr>
                        <a:t>Đề</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tài</a:t>
                      </a:r>
                      <a:r>
                        <a:rPr lang="en-US" sz="2000" b="1"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Câu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chuyện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cập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phạm</a:t>
                      </a:r>
                      <a:r>
                        <a:rPr lang="en-US" sz="2000" dirty="0">
                          <a:effectLst/>
                          <a:latin typeface="Times New Roman" panose="02020603050405020304" pitchFamily="18" charset="0"/>
                          <a:cs typeface="Times New Roman" panose="02020603050405020304" pitchFamily="18" charset="0"/>
                        </a:rPr>
                        <a:t> vi </a:t>
                      </a:r>
                      <a:r>
                        <a:rPr lang="en-US" sz="2000" dirty="0" err="1">
                          <a:effectLst/>
                          <a:latin typeface="Times New Roman" panose="02020603050405020304" pitchFamily="18" charset="0"/>
                          <a:cs typeface="Times New Roman" panose="02020603050405020304" pitchFamily="18" charset="0"/>
                        </a:rPr>
                        <a:t>nào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sống</a:t>
                      </a:r>
                      <a:r>
                        <a:rPr lang="en-US" sz="2000" dirty="0">
                          <a:effectLst/>
                          <a:latin typeface="Times New Roman" panose="02020603050405020304" pitchFamily="18" charset="0"/>
                          <a:cs typeface="Times New Roman" panose="02020603050405020304" pitchFamily="18" charset="0"/>
                        </a:rPr>
                        <a:t> ?</a:t>
                      </a:r>
                      <a:r>
                        <a:rPr lang="en-US" sz="2000" kern="1200" dirty="0">
                          <a:effectLst/>
                          <a:latin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cs typeface="Times New Roman" panose="02020603050405020304" pitchFamily="18" charset="0"/>
                        </a:rPr>
                        <a:t>Cách mạng tháng Tám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Bối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lấy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bối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cs typeface="Times New Roman" panose="02020603050405020304" pitchFamily="18" charset="0"/>
                        </a:rPr>
                        <a:t> q</a:t>
                      </a:r>
                      <a:r>
                        <a:rPr lang="vi-VN" sz="2000" dirty="0">
                          <a:effectLst/>
                          <a:latin typeface="Times New Roman" panose="02020603050405020304" pitchFamily="18" charset="0"/>
                          <a:cs typeface="Times New Roman" panose="02020603050405020304" pitchFamily="18" charset="0"/>
                        </a:rPr>
                        <a:t>uê hương của tác giả, làng Hòa Phước, tỉnh Quảng Nam, vào thời điểm sau Cách mạng tháng Tám.</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b="1" dirty="0">
                          <a:effectLst/>
                          <a:latin typeface="Times New Roman" panose="02020603050405020304" pitchFamily="18" charset="0"/>
                          <a:cs typeface="Times New Roman" panose="02020603050405020304" pitchFamily="18" charset="0"/>
                        </a:rPr>
                        <a:t>4. </a:t>
                      </a:r>
                      <a:r>
                        <a:rPr lang="en-US" sz="2000" b="1" dirty="0" err="1">
                          <a:effectLst/>
                          <a:latin typeface="Times New Roman" panose="02020603050405020304" pitchFamily="18" charset="0"/>
                          <a:cs typeface="Times New Roman" panose="02020603050405020304" pitchFamily="18" charset="0"/>
                        </a:rPr>
                        <a:t>Các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sự</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việc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chính</a:t>
                      </a:r>
                      <a:r>
                        <a:rPr lang="en-US" sz="2000" b="1" dirty="0">
                          <a:effectLst/>
                          <a:latin typeface="Times New Roman" panose="02020603050405020304" pitchFamily="18" charset="0"/>
                          <a:cs typeface="Times New Roman" panose="02020603050405020304" pitchFamily="18" charset="0"/>
                        </a:rPr>
                        <a:t>: </a:t>
                      </a:r>
                    </a:p>
                    <a:p>
                      <a:pPr algn="just">
                        <a:lnSpc>
                          <a:spcPct val="107000"/>
                        </a:lnSpc>
                        <a:spcAft>
                          <a:spcPts val="0"/>
                        </a:spcAft>
                      </a:pPr>
                      <a:r>
                        <a:rPr lang="en-US" sz="2000" dirty="0" smtClean="0">
                          <a:effectLst/>
                          <a:latin typeface="Times New Roman" panose="02020603050405020304" pitchFamily="18" charset="0"/>
                          <a:cs typeface="Times New Roman" panose="02020603050405020304" pitchFamily="18" charset="0"/>
                        </a:rPr>
                        <a:t>- </a:t>
                      </a:r>
                      <a:r>
                        <a:rPr lang="en-US" sz="2000" dirty="0" err="1" smtClean="0">
                          <a:effectLst/>
                          <a:latin typeface="Times New Roman" panose="02020603050405020304" pitchFamily="18" charset="0"/>
                          <a:cs typeface="Times New Roman" panose="02020603050405020304" pitchFamily="18" charset="0"/>
                        </a:rPr>
                        <a:t>Chú</a:t>
                      </a:r>
                      <a:r>
                        <a:rPr lang="en-US" sz="2000" dirty="0" smtClean="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Hai </a:t>
                      </a:r>
                      <a:r>
                        <a:rPr lang="en-US" sz="2000" dirty="0" err="1">
                          <a:effectLst/>
                          <a:latin typeface="Times New Roman" panose="02020603050405020304" pitchFamily="18" charset="0"/>
                          <a:cs typeface="Times New Roman" panose="02020603050405020304" pitchFamily="18" charset="0"/>
                        </a:rPr>
                        <a:t>Quân</a:t>
                      </a:r>
                      <a:r>
                        <a:rPr lang="en-US" sz="2000" dirty="0">
                          <a:effectLst/>
                          <a:latin typeface="Times New Roman" panose="02020603050405020304" pitchFamily="18" charset="0"/>
                          <a:cs typeface="Times New Roman" panose="02020603050405020304" pitchFamily="18" charset="0"/>
                        </a:rPr>
                        <a:t> cha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vì</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bị</a:t>
                      </a:r>
                      <a:r>
                        <a:rPr lang="en-US" sz="2000" dirty="0">
                          <a:effectLst/>
                          <a:latin typeface="Times New Roman" panose="02020603050405020304" pitchFamily="18" charset="0"/>
                          <a:cs typeface="Times New Roman" panose="02020603050405020304" pitchFamily="18" charset="0"/>
                        </a:rPr>
                        <a:t> c</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ờng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hào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ức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hiếp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bỏ</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vợ</a:t>
                      </a:r>
                      <a:r>
                        <a:rPr lang="en-US" sz="2000" dirty="0">
                          <a:effectLst/>
                          <a:latin typeface="Times New Roman" panose="02020603050405020304" pitchFamily="18" charset="0"/>
                          <a:cs typeface="Times New Roman" panose="02020603050405020304" pitchFamily="18" charset="0"/>
                        </a:rPr>
                        <a:t> con </a:t>
                      </a:r>
                      <a:r>
                        <a:rPr lang="en-US" sz="2000" dirty="0" err="1">
                          <a:effectLst/>
                          <a:latin typeface="Times New Roman" panose="02020603050405020304" pitchFamily="18" charset="0"/>
                          <a:cs typeface="Times New Roman" panose="02020603050405020304" pitchFamily="18" charset="0"/>
                        </a:rPr>
                        <a:t>ra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Lên</a:t>
                      </a:r>
                      <a:r>
                        <a:rPr lang="en-US" sz="2000" dirty="0">
                          <a:effectLst/>
                          <a:latin typeface="Times New Roman" panose="02020603050405020304" pitchFamily="18" charset="0"/>
                          <a:cs typeface="Times New Roman" panose="02020603050405020304" pitchFamily="18" charset="0"/>
                        </a:rPr>
                        <a:t> 3 </a:t>
                      </a:r>
                      <a:r>
                        <a:rPr lang="en-US" sz="2000" dirty="0" err="1">
                          <a:effectLst/>
                          <a:latin typeface="Times New Roman" panose="02020603050405020304" pitchFamily="18" charset="0"/>
                          <a:cs typeface="Times New Roman" panose="02020603050405020304" pitchFamily="18" charset="0"/>
                        </a:rPr>
                        <a:t>tuổi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mất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mẹ</a:t>
                      </a:r>
                      <a:r>
                        <a:rPr lang="en-US" sz="2000" dirty="0">
                          <a:effectLst/>
                          <a:latin typeface="Times New Roman" panose="02020603050405020304" pitchFamily="18" charset="0"/>
                          <a:cs typeface="Times New Roman" panose="02020603050405020304" pitchFamily="18" charset="0"/>
                        </a:rPr>
                        <a:t>, 12 </a:t>
                      </a:r>
                      <a:r>
                        <a:rPr lang="en-US" sz="2000" dirty="0" err="1">
                          <a:effectLst/>
                          <a:latin typeface="Times New Roman" panose="02020603050405020304" pitchFamily="18" charset="0"/>
                          <a:cs typeface="Times New Roman" panose="02020603050405020304" pitchFamily="18" charset="0"/>
                        </a:rPr>
                        <a:t>tuổi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tồng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khởi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nghĩa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săp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nổ</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ra.</a:t>
                      </a:r>
                      <a:r>
                        <a:rPr lang="en-US" sz="2000" dirty="0">
                          <a:effectLst/>
                          <a:latin typeface="Times New Roman" panose="02020603050405020304" pitchFamily="18" charset="0"/>
                          <a:cs typeface="Times New Roman" panose="02020603050405020304" pitchFamily="18" charset="0"/>
                        </a:rPr>
                        <a:t> Hai </a:t>
                      </a:r>
                      <a:r>
                        <a:rPr lang="en-US" sz="2000" dirty="0" err="1">
                          <a:effectLst/>
                          <a:latin typeface="Times New Roman" panose="02020603050405020304" pitchFamily="18" charset="0"/>
                          <a:cs typeface="Times New Roman" panose="02020603050405020304" pitchFamily="18" charset="0"/>
                        </a:rPr>
                        <a:t>Quân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đem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làng</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Cục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lớp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thầy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giáo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Lê</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tham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đôi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vệ</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ợng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nguồn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lấy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gỗ</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ờng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theo</a:t>
                      </a:r>
                      <a:r>
                        <a:rPr lang="en-US" sz="2000" dirty="0">
                          <a:effectLst/>
                          <a:latin typeface="Times New Roman" panose="02020603050405020304" pitchFamily="18" charset="0"/>
                          <a:cs typeface="Times New Roman" panose="02020603050405020304" pitchFamily="18" charset="0"/>
                        </a:rPr>
                        <a:t> cha </a:t>
                      </a:r>
                      <a:r>
                        <a:rPr lang="en-US" sz="2000" dirty="0" err="1">
                          <a:effectLst/>
                          <a:latin typeface="Times New Roman" panose="02020603050405020304" pitchFamily="18" charset="0"/>
                          <a:cs typeface="Times New Roman" panose="02020603050405020304" pitchFamily="18" charset="0"/>
                        </a:rPr>
                        <a:t>ra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Nẵng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Pháp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đánh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chiếm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Nẵng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nhiều</a:t>
                      </a:r>
                      <a:r>
                        <a:rPr lang="en-US" sz="2000" dirty="0">
                          <a:effectLst/>
                          <a:latin typeface="Times New Roman" panose="02020603050405020304" pitchFamily="18" charset="0"/>
                          <a:cs typeface="Times New Roman" panose="02020603050405020304" pitchFamily="18" charset="0"/>
                        </a:rPr>
                        <a:t> ng</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chạy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 </a:t>
                      </a:r>
                      <a:r>
                        <a:rPr lang="en-US" sz="2000" dirty="0" err="1">
                          <a:effectLst/>
                          <a:latin typeface="Times New Roman" panose="02020603050405020304" pitchFamily="18" charset="0"/>
                          <a:cs typeface="Times New Roman" panose="02020603050405020304" pitchFamily="18" charset="0"/>
                        </a:rPr>
                        <a:t>thuộc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bộ</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phận</a:t>
                      </a:r>
                      <a:r>
                        <a:rPr lang="en-US" sz="2000" dirty="0">
                          <a:effectLst/>
                          <a:latin typeface="Times New Roman" panose="02020603050405020304" pitchFamily="18" charset="0"/>
                          <a:cs typeface="Times New Roman" panose="02020603050405020304" pitchFamily="18" charset="0"/>
                        </a:rPr>
                        <a:t> đ</a:t>
                      </a:r>
                      <a:r>
                        <a:rPr lang="vi-VN" sz="2000" dirty="0">
                          <a:effectLst/>
                          <a:latin typeface="Times New Roman" panose="02020603050405020304" pitchFamily="18" charset="0"/>
                          <a:cs typeface="Times New Roman" panose="02020603050405020304" pitchFamily="18" charset="0"/>
                        </a:rPr>
                        <a:t>ư</a:t>
                      </a:r>
                      <a:r>
                        <a:rPr lang="en-US" sz="2000" dirty="0">
                          <a:effectLst/>
                          <a:latin typeface="Times New Roman" panose="02020603050405020304" pitchFamily="18" charset="0"/>
                          <a:cs typeface="Times New Roman" panose="02020603050405020304" pitchFamily="18" charset="0"/>
                        </a:rPr>
                        <a:t>a tin </a:t>
                      </a:r>
                      <a:r>
                        <a:rPr lang="en-US" sz="2000" dirty="0" err="1">
                          <a:effectLst/>
                          <a:latin typeface="Times New Roman" panose="02020603050405020304" pitchFamily="18" charset="0"/>
                          <a:cs typeface="Times New Roman" panose="02020603050405020304" pitchFamily="18" charset="0"/>
                        </a:rPr>
                        <a:t>kháng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chiến</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a:t>
                      </a:r>
                      <a:r>
                        <a:rPr lang="en-US" sz="2000" dirty="0">
                          <a:effectLst/>
                          <a:latin typeface="Times New Roman" panose="02020603050405020304" pitchFamily="18" charset="0"/>
                          <a:cs typeface="Times New Roman" panose="02020603050405020304" pitchFamily="18" charset="0"/>
                        </a:rPr>
                        <a:t> n</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kháng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chiến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thêm</a:t>
                      </a:r>
                      <a:r>
                        <a:rPr lang="en-US" sz="2000" dirty="0">
                          <a:effectLst/>
                          <a:latin typeface="Times New Roman" panose="02020603050405020304" pitchFamily="18" charset="0"/>
                          <a:cs typeface="Times New Roman" panose="02020603050405020304" pitchFamily="18" charset="0"/>
                        </a:rPr>
                        <a:t> 10, 20 </a:t>
                      </a:r>
                      <a:r>
                        <a:rPr lang="en-US" sz="2000" dirty="0" err="1">
                          <a:effectLst/>
                          <a:latin typeface="Times New Roman" panose="02020603050405020304" pitchFamily="18" charset="0"/>
                          <a:cs typeface="Times New Roman" panose="02020603050405020304" pitchFamily="18" charset="0"/>
                        </a:rPr>
                        <a:t>năm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nữa</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b="1" dirty="0">
                          <a:effectLst/>
                          <a:latin typeface="Times New Roman" panose="02020603050405020304" pitchFamily="18" charset="0"/>
                          <a:cs typeface="Times New Roman" panose="02020603050405020304" pitchFamily="18" charset="0"/>
                        </a:rPr>
                        <a:t>6. </a:t>
                      </a:r>
                      <a:r>
                        <a:rPr lang="en-US" sz="2000" b="1" dirty="0" err="1">
                          <a:effectLst/>
                          <a:latin typeface="Times New Roman" panose="02020603050405020304" pitchFamily="18" charset="0"/>
                          <a:cs typeface="Times New Roman" panose="02020603050405020304" pitchFamily="18" charset="0"/>
                        </a:rPr>
                        <a:t>Thông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điệp</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rút</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ra</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từ</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câu</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truyện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là</a:t>
                      </a:r>
                      <a:r>
                        <a:rPr lang="en-US" sz="2000" b="1" dirty="0">
                          <a:effectLst/>
                          <a:latin typeface="Times New Roman" panose="02020603050405020304" pitchFamily="18" charset="0"/>
                          <a:cs typeface="Times New Roman" panose="02020603050405020304" pitchFamily="18" charset="0"/>
                        </a:rPr>
                        <a:t> </a:t>
                      </a:r>
                      <a:r>
                        <a:rPr lang="en-US" sz="2000" b="1" dirty="0" err="1" smtClean="0">
                          <a:effectLst/>
                          <a:latin typeface="Times New Roman" panose="02020603050405020304" pitchFamily="18" charset="0"/>
                          <a:cs typeface="Times New Roman" panose="02020603050405020304" pitchFamily="18" charset="0"/>
                        </a:rPr>
                        <a:t>gì</a:t>
                      </a:r>
                      <a:r>
                        <a:rPr lang="en-US" sz="2000" b="1" dirty="0" smtClean="0">
                          <a:effectLst/>
                          <a:latin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Hiểu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thêm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sâu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sắc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miền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quê</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Quảng</a:t>
                      </a:r>
                      <a:r>
                        <a:rPr lang="en-US" sz="20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Thấy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trong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trò</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nghịch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Cù</a:t>
                      </a:r>
                      <a:r>
                        <a:rPr lang="en-US" sz="2000" dirty="0">
                          <a:effectLst/>
                          <a:latin typeface="Times New Roman" panose="02020603050405020304" pitchFamily="18" charset="0"/>
                          <a:cs typeface="Times New Roman" panose="02020603050405020304" pitchFamily="18" charset="0"/>
                        </a:rPr>
                        <a:t> Lao.</a:t>
                      </a:r>
                    </a:p>
                    <a:p>
                      <a:pPr algn="just">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Thấy</a:t>
                      </a:r>
                      <a:r>
                        <a:rPr lang="en-US" sz="2000" dirty="0">
                          <a:effectLst/>
                          <a:latin typeface="Times New Roman" panose="02020603050405020304" pitchFamily="18" charset="0"/>
                          <a:cs typeface="Times New Roman" panose="02020603050405020304" pitchFamily="18" charset="0"/>
                        </a:rPr>
                        <a:t> đ</a:t>
                      </a:r>
                      <a:r>
                        <a:rPr lang="vi-VN" sz="2000" dirty="0">
                          <a:effectLst/>
                          <a:latin typeface="Times New Roman" panose="02020603050405020304" pitchFamily="18" charset="0"/>
                          <a:cs typeface="Times New Roman" panose="02020603050405020304" pitchFamily="18" charset="0"/>
                        </a:rPr>
                        <a:t>ư</a:t>
                      </a:r>
                      <a:r>
                        <a:rPr lang="en-US" sz="2000" dirty="0" err="1">
                          <a:effectLst/>
                          <a:latin typeface="Times New Roman" panose="02020603050405020304" pitchFamily="18" charset="0"/>
                          <a:cs typeface="Times New Roman" panose="02020603050405020304" pitchFamily="18" charset="0"/>
                        </a:rPr>
                        <a:t>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thay</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đổi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quê</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Quảng</a:t>
                      </a:r>
                      <a:r>
                        <a:rPr lang="en-US" sz="2000" dirty="0">
                          <a:effectLst/>
                          <a:latin typeface="Times New Roman" panose="02020603050405020304" pitchFamily="18" charset="0"/>
                          <a:cs typeface="Times New Roman" panose="02020603050405020304" pitchFamily="18" charset="0"/>
                        </a:rPr>
                        <a:t> Nam qua </a:t>
                      </a:r>
                      <a:r>
                        <a:rPr lang="en-US" sz="2000" dirty="0" err="1">
                          <a:effectLst/>
                          <a:latin typeface="Times New Roman" panose="02020603050405020304" pitchFamily="18" charset="0"/>
                          <a:cs typeface="Times New Roman" panose="02020603050405020304" pitchFamily="18" charset="0"/>
                        </a:rPr>
                        <a:t>số</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phận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lớp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hăm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hở</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tham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cách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mạng</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722" marR="65722" marT="0" marB="0"/>
                </a:tc>
                <a:extLst>
                  <a:ext uri="{0D108BD9-81ED-4DB2-BD59-A6C34878D82A}">
                    <a16:rowId xmlns:a16="http://schemas.microsoft.com/office/drawing/2014/main" val="2985762213"/>
                  </a:ext>
                </a:extLst>
              </a:tr>
            </a:tbl>
          </a:graphicData>
        </a:graphic>
      </p:graphicFrame>
    </p:spTree>
    <p:extLst>
      <p:ext uri="{BB962C8B-B14F-4D97-AF65-F5344CB8AC3E}">
        <p14:creationId xmlns:p14="http://schemas.microsoft.com/office/powerpoint/2010/main" val="26436909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rot="159886">
            <a:off x="180413" y="134239"/>
            <a:ext cx="11597383" cy="4901697"/>
          </a:xfrm>
          <a:prstGeom prst="cloudCallout">
            <a:avLst/>
          </a:pr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3221225" y="1252283"/>
            <a:ext cx="5515758" cy="2308324"/>
          </a:xfrm>
          <a:prstGeom prst="rect">
            <a:avLst/>
          </a:prstGeom>
          <a:noFill/>
        </p:spPr>
        <p:txBody>
          <a:bodyPr wrap="square" rtlCol="0">
            <a:spAutoFit/>
          </a:bodyPr>
          <a:lstStyle/>
          <a:p>
            <a:r>
              <a:rPr lang="en-US" sz="7200" b="1" dirty="0">
                <a:solidFill>
                  <a:srgbClr val="FF0000"/>
                </a:solidFill>
                <a:latin typeface="Times New Roman" pitchFamily="18" charset="0"/>
                <a:cs typeface="Times New Roman" pitchFamily="18" charset="0"/>
              </a:rPr>
              <a:t>II. </a:t>
            </a:r>
            <a:r>
              <a:rPr lang="en-US" sz="7200" b="1" dirty="0" err="1">
                <a:solidFill>
                  <a:srgbClr val="FF0000"/>
                </a:solidFill>
                <a:latin typeface="Times New Roman" pitchFamily="18" charset="0"/>
                <a:cs typeface="Times New Roman" pitchFamily="18" charset="0"/>
              </a:rPr>
              <a:t>Đọc</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cùng</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nhà</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phê</a:t>
            </a:r>
            <a:r>
              <a:rPr lang="en-US" sz="7200" b="1" dirty="0">
                <a:solidFill>
                  <a:srgbClr val="FF0000"/>
                </a:solidFill>
                <a:latin typeface="Times New Roman" pitchFamily="18" charset="0"/>
                <a:cs typeface="Times New Roman" pitchFamily="18" charset="0"/>
              </a:rPr>
              <a:t> </a:t>
            </a:r>
            <a:r>
              <a:rPr lang="en-US" sz="7200" b="1" dirty="0" err="1">
                <a:solidFill>
                  <a:srgbClr val="FF0000"/>
                </a:solidFill>
                <a:latin typeface="Times New Roman" pitchFamily="18" charset="0"/>
                <a:cs typeface="Times New Roman" pitchFamily="18" charset="0"/>
              </a:rPr>
              <a:t>bình</a:t>
            </a:r>
            <a:endParaRPr lang="en-US" sz="7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15200614"/>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81A016F-850E-B049-A088-9549CAC2099B}"/>
              </a:ext>
            </a:extLst>
          </p:cNvPr>
          <p:cNvSpPr txBox="1"/>
          <p:nvPr/>
        </p:nvSpPr>
        <p:spPr>
          <a:xfrm>
            <a:off x="107577" y="0"/>
            <a:ext cx="12005561" cy="400110"/>
          </a:xfrm>
          <a:prstGeom prst="rect">
            <a:avLst/>
          </a:prstGeom>
          <a:noFill/>
        </p:spPr>
        <p:txBody>
          <a:bodyPr wrap="square" rtlCol="0">
            <a:spAutoFit/>
          </a:bodyPr>
          <a:lstStyle/>
          <a:p>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học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tập</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số</a:t>
            </a:r>
            <a:r>
              <a:rPr lang="en-US" sz="2000" b="1" dirty="0">
                <a:solidFill>
                  <a:srgbClr val="FF0000"/>
                </a:solidFill>
                <a:latin typeface="Times New Roman" panose="02020603050405020304" pitchFamily="18" charset="0"/>
                <a:cs typeface="Times New Roman" panose="02020603050405020304" pitchFamily="18" charset="0"/>
              </a:rPr>
              <a:t> 01. </a:t>
            </a:r>
            <a:r>
              <a:rPr lang="en-US" sz="2000" b="1" dirty="0" err="1">
                <a:solidFill>
                  <a:srgbClr val="FF0000"/>
                </a:solidFill>
                <a:latin typeface="Times New Roman" panose="02020603050405020304" pitchFamily="18" charset="0"/>
                <a:cs typeface="Times New Roman" panose="02020603050405020304" pitchFamily="18" charset="0"/>
              </a:rPr>
              <a:t>Đọc</a:t>
            </a:r>
            <a:r>
              <a:rPr lang="en-US" sz="2000" b="1" dirty="0">
                <a:solidFill>
                  <a:srgbClr val="FF0000"/>
                </a:solidFill>
                <a:latin typeface="Times New Roman" panose="02020603050405020304" pitchFamily="18" charset="0"/>
                <a:cs typeface="Times New Roman" panose="02020603050405020304" pitchFamily="18" charset="0"/>
              </a:rPr>
              <a:t> VB </a:t>
            </a:r>
            <a:r>
              <a:rPr lang="en-US" sz="2000" b="1" i="1" dirty="0" err="1">
                <a:solidFill>
                  <a:srgbClr val="FF0000"/>
                </a:solidFill>
                <a:latin typeface="Times New Roman" panose="02020603050405020304" pitchFamily="18" charset="0"/>
                <a:cs typeface="Times New Roman" panose="02020603050405020304" pitchFamily="18" charset="0"/>
              </a:rPr>
              <a:t>Vẻ</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đẹp</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giản</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dị</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và</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chân</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thật</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của</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Quê</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i="1" dirty="0" err="1">
                <a:solidFill>
                  <a:srgbClr val="FF0000"/>
                </a:solidFill>
                <a:latin typeface="Times New Roman" panose="02020603050405020304" pitchFamily="18" charset="0"/>
                <a:cs typeface="Times New Roman" panose="02020603050405020304" pitchFamily="18" charset="0"/>
              </a:rPr>
              <a:t>nội</a:t>
            </a:r>
            <a:r>
              <a:rPr lang="en-US" sz="2000" b="1" i="1"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err="1">
                <a:solidFill>
                  <a:srgbClr val="FF0000"/>
                </a:solidFill>
                <a:latin typeface="Times New Roman" panose="02020603050405020304" pitchFamily="18" charset="0"/>
                <a:cs typeface="Times New Roman" panose="02020603050405020304" pitchFamily="18" charset="0"/>
              </a:rPr>
              <a:t>Võ</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Quảng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và</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hoàn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thành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phiếu</a:t>
            </a:r>
            <a:r>
              <a:rPr lang="en-US" sz="2000" b="1" dirty="0">
                <a:solidFill>
                  <a:srgbClr val="FF0000"/>
                </a:solidFill>
                <a:latin typeface="Times New Roman" panose="02020603050405020304" pitchFamily="18" charset="0"/>
                <a:cs typeface="Times New Roman" panose="02020603050405020304" pitchFamily="18" charset="0"/>
              </a:rPr>
              <a:t> </a:t>
            </a:r>
            <a:endParaRPr lang="en-US" sz="2000"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35553061"/>
              </p:ext>
            </p:extLst>
          </p:nvPr>
        </p:nvGraphicFramePr>
        <p:xfrm>
          <a:off x="283677" y="528977"/>
          <a:ext cx="11134164" cy="6129847"/>
        </p:xfrm>
        <a:graphic>
          <a:graphicData uri="http://schemas.openxmlformats.org/drawingml/2006/table">
            <a:tbl>
              <a:tblPr firstRow="1" firstCol="1" bandRow="1">
                <a:tableStyleId>{5940675A-B579-460E-94D1-54222C63F5DA}</a:tableStyleId>
              </a:tblPr>
              <a:tblGrid>
                <a:gridCol w="5566671">
                  <a:extLst>
                    <a:ext uri="{9D8B030D-6E8A-4147-A177-3AD203B41FA5}">
                      <a16:colId xmlns:a16="http://schemas.microsoft.com/office/drawing/2014/main" val="46548347"/>
                    </a:ext>
                  </a:extLst>
                </a:gridCol>
                <a:gridCol w="5567493">
                  <a:extLst>
                    <a:ext uri="{9D8B030D-6E8A-4147-A177-3AD203B41FA5}">
                      <a16:colId xmlns:a16="http://schemas.microsoft.com/office/drawing/2014/main" val="2960438957"/>
                    </a:ext>
                  </a:extLst>
                </a:gridCol>
              </a:tblGrid>
              <a:tr h="0">
                <a:tc>
                  <a:txBody>
                    <a:bodyPr/>
                    <a:lstStyle/>
                    <a:p>
                      <a:pPr algn="ctr">
                        <a:lnSpc>
                          <a:spcPct val="107000"/>
                        </a:lnSpc>
                        <a:spcAft>
                          <a:spcPts val="0"/>
                        </a:spcAft>
                      </a:pPr>
                      <a:r>
                        <a:rPr lang="en-US" sz="2400" b="1" dirty="0" err="1">
                          <a:effectLst/>
                          <a:latin typeface="Times New Roman" panose="02020603050405020304" pitchFamily="18" charset="0"/>
                          <a:cs typeface="Times New Roman" panose="02020603050405020304" pitchFamily="18" charset="0"/>
                        </a:rPr>
                        <a:t>Câu</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hỏi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b="1" kern="1200" dirty="0" err="1">
                          <a:effectLst/>
                          <a:latin typeface="Times New Roman" panose="02020603050405020304" pitchFamily="18" charset="0"/>
                          <a:cs typeface="Times New Roman" panose="02020603050405020304" pitchFamily="18" charset="0"/>
                        </a:rPr>
                        <a:t>Trả</a:t>
                      </a:r>
                      <a:r>
                        <a:rPr lang="en-US" sz="2400" b="1" kern="1200" dirty="0">
                          <a:effectLst/>
                          <a:latin typeface="Times New Roman" panose="02020603050405020304" pitchFamily="18" charset="0"/>
                          <a:cs typeface="Times New Roman" panose="02020603050405020304" pitchFamily="18" charset="0"/>
                        </a:rPr>
                        <a:t> </a:t>
                      </a:r>
                      <a:r>
                        <a:rPr lang="en-US" sz="2400" b="1" kern="1200" dirty="0" err="1">
                          <a:effectLst/>
                          <a:latin typeface="Times New Roman" panose="02020603050405020304" pitchFamily="18" charset="0"/>
                          <a:cs typeface="Times New Roman" panose="02020603050405020304" pitchFamily="18" charset="0"/>
                        </a:rPr>
                        <a:t>lời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7260263"/>
                  </a:ext>
                </a:extLst>
              </a:tr>
              <a:tr h="0">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1.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tập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Quê</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Võ</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Quảng</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4589375"/>
                  </a:ext>
                </a:extLst>
              </a:tr>
              <a:tr h="0">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2.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nghệ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định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vậy</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7306320"/>
                  </a:ext>
                </a:extLst>
              </a:tr>
              <a:tr h="0">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3. Hãy tìm những lí lẽ, bằng chứng được người viết sử dụng nhằm làm sáng tỏ ý kiến về các đặc điểm của tác phẩm Quê nội. Cách trình bày bằng chứng của người viết có điều gì đáng chú ý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8384457"/>
                  </a:ext>
                </a:extLst>
              </a:tr>
              <a:tr h="0">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4. Mối quan hệ giữa mục đích viết và đặc điểm, nội dung của văn bản nghị luận phân tích một tác phẩm văn học  được thể hiện như thế nào trong bài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5312613"/>
                  </a:ext>
                </a:extLst>
              </a:tr>
            </a:tbl>
          </a:graphicData>
        </a:graphic>
      </p:graphicFrame>
    </p:spTree>
    <p:extLst>
      <p:ext uri="{BB962C8B-B14F-4D97-AF65-F5344CB8AC3E}">
        <p14:creationId xmlns:p14="http://schemas.microsoft.com/office/powerpoint/2010/main" val="9528211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28261699"/>
              </p:ext>
            </p:extLst>
          </p:nvPr>
        </p:nvGraphicFramePr>
        <p:xfrm>
          <a:off x="147605" y="153909"/>
          <a:ext cx="11844197" cy="6626607"/>
        </p:xfrm>
        <a:graphic>
          <a:graphicData uri="http://schemas.openxmlformats.org/drawingml/2006/table">
            <a:tbl>
              <a:tblPr firstRow="1" firstCol="1" bandRow="1">
                <a:tableStyleId>{5940675A-B579-460E-94D1-54222C63F5DA}</a:tableStyleId>
              </a:tblPr>
              <a:tblGrid>
                <a:gridCol w="4042299">
                  <a:extLst>
                    <a:ext uri="{9D8B030D-6E8A-4147-A177-3AD203B41FA5}">
                      <a16:colId xmlns:a16="http://schemas.microsoft.com/office/drawing/2014/main" val="3946554835"/>
                    </a:ext>
                  </a:extLst>
                </a:gridCol>
                <a:gridCol w="7801898">
                  <a:extLst>
                    <a:ext uri="{9D8B030D-6E8A-4147-A177-3AD203B41FA5}">
                      <a16:colId xmlns:a16="http://schemas.microsoft.com/office/drawing/2014/main" val="3950416218"/>
                    </a:ext>
                  </a:extLst>
                </a:gridCol>
              </a:tblGrid>
              <a:tr h="181306">
                <a:tc>
                  <a:txBody>
                    <a:bodyPr/>
                    <a:lstStyle/>
                    <a:p>
                      <a:pPr algn="ctr">
                        <a:lnSpc>
                          <a:spcPct val="107000"/>
                        </a:lnSpc>
                        <a:spcAft>
                          <a:spcPts val="0"/>
                        </a:spcAft>
                      </a:pPr>
                      <a:r>
                        <a:rPr lang="en-US" sz="2400" b="1" dirty="0" err="1">
                          <a:effectLst/>
                          <a:latin typeface="Times New Roman" panose="02020603050405020304" pitchFamily="18" charset="0"/>
                          <a:cs typeface="Times New Roman" panose="02020603050405020304" pitchFamily="18" charset="0"/>
                        </a:rPr>
                        <a:t>Câu</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hỏi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tc>
                  <a:txBody>
                    <a:bodyPr/>
                    <a:lstStyle/>
                    <a:p>
                      <a:pPr algn="ctr">
                        <a:lnSpc>
                          <a:spcPct val="107000"/>
                        </a:lnSpc>
                        <a:spcAft>
                          <a:spcPts val="0"/>
                        </a:spcAft>
                      </a:pPr>
                      <a:r>
                        <a:rPr lang="en-US" sz="2400" b="1" kern="1200" dirty="0" err="1">
                          <a:effectLst/>
                          <a:latin typeface="Times New Roman" panose="02020603050405020304" pitchFamily="18" charset="0"/>
                          <a:cs typeface="Times New Roman" panose="02020603050405020304" pitchFamily="18" charset="0"/>
                        </a:rPr>
                        <a:t>Trả</a:t>
                      </a:r>
                      <a:r>
                        <a:rPr lang="en-US" sz="2400" b="1" kern="1200" dirty="0">
                          <a:effectLst/>
                          <a:latin typeface="Times New Roman" panose="02020603050405020304" pitchFamily="18" charset="0"/>
                          <a:cs typeface="Times New Roman" panose="02020603050405020304" pitchFamily="18" charset="0"/>
                        </a:rPr>
                        <a:t> </a:t>
                      </a:r>
                      <a:r>
                        <a:rPr lang="en-US" sz="2400" b="1" kern="1200" dirty="0" err="1">
                          <a:effectLst/>
                          <a:latin typeface="Times New Roman" panose="02020603050405020304" pitchFamily="18" charset="0"/>
                          <a:cs typeface="Times New Roman" panose="02020603050405020304" pitchFamily="18" charset="0"/>
                        </a:rPr>
                        <a:t>lời</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091320466"/>
                  </a:ext>
                </a:extLst>
              </a:tr>
              <a:tr h="543917">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1.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tập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Quê</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Võ</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Quảng</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tc>
                  <a:txBody>
                    <a:bodyPr/>
                    <a:lstStyle/>
                    <a:p>
                      <a:pPr algn="just">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Truyện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nhiều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khóm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âm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thầm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a:t>
                      </a:r>
                      <a:r>
                        <a:rPr lang="vi-VN" sz="2400" dirty="0">
                          <a:effectLst/>
                          <a:latin typeface="Times New Roman" panose="02020603050405020304" pitchFamily="18" charset="0"/>
                          <a:cs typeface="Times New Roman" panose="02020603050405020304" pitchFamily="18" charset="0"/>
                        </a:rPr>
                        <a:t>ư</a:t>
                      </a:r>
                      <a:r>
                        <a:rPr lang="en-US" sz="2400" dirty="0">
                          <a:effectLst/>
                          <a:latin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cs typeface="Times New Roman" panose="02020603050405020304" pitchFamily="18" charset="0"/>
                        </a:rPr>
                        <a:t>mùi</a:t>
                      </a:r>
                      <a:r>
                        <a:rPr lang="en-US" sz="2400" dirty="0">
                          <a:effectLst/>
                          <a:latin typeface="Times New Roman" panose="02020603050405020304" pitchFamily="18" charset="0"/>
                          <a:cs typeface="Times New Roman" panose="02020603050405020304" pitchFamily="18" charset="0"/>
                        </a:rPr>
                        <a:t> h</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gây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mê</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dẫn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quyến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lùng</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461495471"/>
                  </a:ext>
                </a:extLst>
              </a:tr>
              <a:tr h="2356974">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2.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nghệ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định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vậy</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tc>
                  <a:txBody>
                    <a:bodyPr/>
                    <a:lstStyle/>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hoàn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xảy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quê</a:t>
                      </a:r>
                      <a:r>
                        <a:rPr lang="en-US" sz="2400" dirty="0">
                          <a:effectLst/>
                          <a:latin typeface="Times New Roman" panose="02020603050405020304" pitchFamily="18" charset="0"/>
                          <a:cs typeface="Times New Roman" panose="02020603050405020304" pitchFamily="18" charset="0"/>
                        </a:rPr>
                        <a:t> h</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miền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ớc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bên</a:t>
                      </a:r>
                      <a:r>
                        <a:rPr lang="en-US" sz="2400" dirty="0">
                          <a:effectLst/>
                          <a:latin typeface="Times New Roman" panose="02020603050405020304" pitchFamily="18" charset="0"/>
                          <a:cs typeface="Times New Roman" panose="02020603050405020304" pitchFamily="18" charset="0"/>
                        </a:rPr>
                        <a:t> con </a:t>
                      </a:r>
                      <a:r>
                        <a:rPr lang="en-US" sz="2400" dirty="0" err="1">
                          <a:effectLst/>
                          <a:latin typeface="Times New Roman" panose="02020603050405020304" pitchFamily="18" charset="0"/>
                          <a:cs typeface="Times New Roman" panose="02020603050405020304" pitchFamily="18" charset="0"/>
                        </a:rPr>
                        <a:t>sông</a:t>
                      </a:r>
                      <a:r>
                        <a:rPr lang="en-US" sz="2400" dirty="0">
                          <a:effectLst/>
                          <a:latin typeface="Times New Roman" panose="02020603050405020304" pitchFamily="18" charset="0"/>
                          <a:cs typeface="Times New Roman" panose="02020603050405020304" pitchFamily="18" charset="0"/>
                        </a:rPr>
                        <a:t> Thu </a:t>
                      </a:r>
                      <a:r>
                        <a:rPr lang="en-US" sz="2400" dirty="0" err="1">
                          <a:effectLst/>
                          <a:latin typeface="Times New Roman" panose="02020603050405020304" pitchFamily="18" charset="0"/>
                          <a:cs typeface="Times New Roman" panose="02020603050405020304" pitchFamily="18" charset="0"/>
                        </a:rPr>
                        <a:t>Bồn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ngày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mới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mẻ</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nh</a:t>
                      </a:r>
                      <a:r>
                        <a:rPr lang="vi-VN" sz="2400" dirty="0">
                          <a:effectLst/>
                          <a:latin typeface="Times New Roman" panose="02020603050405020304" pitchFamily="18" charset="0"/>
                          <a:cs typeface="Times New Roman" panose="02020603050405020304" pitchFamily="18" charset="0"/>
                        </a:rPr>
                        <a:t>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buổi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sau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CMT8</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thành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công</a:t>
                      </a:r>
                      <a:r>
                        <a:rPr lang="en-US" sz="2400" dirty="0">
                          <a:effectLst/>
                          <a:latin typeface="Times New Roman" panose="02020603050405020304" pitchFamily="18" charset="0"/>
                          <a:cs typeface="Times New Roman" panose="02020603050405020304" pitchFamily="18" charset="0"/>
                        </a:rPr>
                        <a:t>. </a:t>
                      </a:r>
                    </a:p>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phẩm</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vât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ng</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ờng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mỗi</a:t>
                      </a:r>
                      <a:r>
                        <a:rPr lang="en-US" sz="2400" dirty="0">
                          <a:effectLst/>
                          <a:latin typeface="Times New Roman" panose="02020603050405020304" pitchFamily="18" charset="0"/>
                          <a:cs typeface="Times New Roman" panose="02020603050405020304" pitchFamily="18" charset="0"/>
                        </a:rPr>
                        <a:t> ng</a:t>
                      </a:r>
                      <a:r>
                        <a:rPr lang="vi-VN" sz="2400" dirty="0">
                          <a:effectLst/>
                          <a:latin typeface="Times New Roman" panose="02020603050405020304" pitchFamily="18" charset="0"/>
                          <a:cs typeface="Times New Roman" panose="02020603050405020304" pitchFamily="18" charset="0"/>
                        </a:rPr>
                        <a:t>ư</a:t>
                      </a:r>
                      <a:r>
                        <a:rPr lang="en-US" sz="2400" dirty="0" err="1">
                          <a:effectLst/>
                          <a:latin typeface="Times New Roman" panose="02020603050405020304" pitchFamily="18" charset="0"/>
                          <a:cs typeface="Times New Roman" panose="02020603050405020304" pitchFamily="18" charset="0"/>
                        </a:rPr>
                        <a:t>ời</a:t>
                      </a:r>
                      <a:r>
                        <a:rPr lang="en-US" sz="2400" dirty="0">
                          <a:effectLst/>
                          <a:latin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cs typeface="Times New Roman" panose="02020603050405020304" pitchFamily="18" charset="0"/>
                        </a:rPr>
                        <a:t>cá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riêng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cực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hội</a:t>
                      </a:r>
                      <a:endParaRPr lang="en-US" sz="2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Tuyến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mặt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ít</a:t>
                      </a:r>
                      <a:r>
                        <a:rPr lang="en-US" sz="2400" dirty="0">
                          <a:effectLst/>
                          <a:latin typeface="Times New Roman" panose="02020603050405020304" pitchFamily="18" charset="0"/>
                          <a:cs typeface="Times New Roman" panose="02020603050405020304" pitchFamily="18" charset="0"/>
                        </a:rPr>
                        <a:t> h</a:t>
                      </a:r>
                      <a:r>
                        <a:rPr lang="vi-VN" sz="2400" dirty="0">
                          <a:effectLst/>
                          <a:latin typeface="Times New Roman" panose="02020603050405020304" pitchFamily="18" charset="0"/>
                          <a:cs typeface="Times New Roman" panose="02020603050405020304" pitchFamily="18" charset="0"/>
                        </a:rPr>
                        <a:t>ơ</a:t>
                      </a:r>
                      <a:r>
                        <a:rPr lang="en-US" sz="2400" dirty="0">
                          <a:effectLst/>
                          <a:latin typeface="Times New Roman" panose="02020603050405020304" pitchFamily="18" charset="0"/>
                          <a:cs typeface="Times New Roman" panose="02020603050405020304" pitchFamily="18" charset="0"/>
                        </a:rPr>
                        <a:t>n </a:t>
                      </a:r>
                      <a:r>
                        <a:rPr lang="en-US" sz="2400" dirty="0" err="1">
                          <a:effectLst/>
                          <a:latin typeface="Times New Roman" panose="02020603050405020304" pitchFamily="18" charset="0"/>
                          <a:cs typeface="Times New Roman" panose="02020603050405020304" pitchFamily="18" charset="0"/>
                        </a:rPr>
                        <a:t>nh</a:t>
                      </a:r>
                      <a:r>
                        <a:rPr lang="vi-VN" sz="2400" dirty="0">
                          <a:effectLst/>
                          <a:latin typeface="Times New Roman" panose="02020603050405020304" pitchFamily="18" charset="0"/>
                          <a:cs typeface="Times New Roman" panose="02020603050405020304" pitchFamily="18" charset="0"/>
                        </a:rPr>
                        <a:t>ư</a:t>
                      </a:r>
                      <a:r>
                        <a:rPr lang="en-US" sz="2400" dirty="0">
                          <a:effectLst/>
                          <a:latin typeface="Times New Roman" panose="02020603050405020304" pitchFamily="18" charset="0"/>
                          <a:cs typeface="Times New Roman" panose="02020603050405020304" pitchFamily="18" charset="0"/>
                        </a:rPr>
                        <a:t>ng </a:t>
                      </a:r>
                      <a:r>
                        <a:rPr lang="en-US" sz="2400" dirty="0" err="1">
                          <a:effectLst/>
                          <a:latin typeface="Times New Roman" panose="02020603050405020304" pitchFamily="18" charset="0"/>
                          <a:cs typeface="Times New Roman" panose="02020603050405020304" pitchFamily="18" charset="0"/>
                        </a:rPr>
                        <a:t>xuất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thú</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kém</a:t>
                      </a:r>
                      <a:r>
                        <a:rPr lang="en-US" sz="24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Tuyến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a:t>
                      </a:r>
                      <a:r>
                        <a:rPr lang="en-US" sz="2400" dirty="0">
                          <a:effectLst/>
                          <a:latin typeface="Times New Roman" panose="02020603050405020304" pitchFamily="18" charset="0"/>
                          <a:cs typeface="Times New Roman" panose="02020603050405020304" pitchFamily="18" charset="0"/>
                        </a:rPr>
                        <a:t> 3: </a:t>
                      </a:r>
                      <a:r>
                        <a:rPr lang="en-US" sz="2400" dirty="0" err="1">
                          <a:effectLst/>
                          <a:latin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trọng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400" dirty="0">
                          <a:effectLst/>
                          <a:latin typeface="Times New Roman" panose="02020603050405020304" pitchFamily="18" charset="0"/>
                          <a:cs typeface="Times New Roman" panose="02020603050405020304" pitchFamily="18" charset="0"/>
                        </a:rPr>
                        <a:t>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qua </a:t>
                      </a:r>
                      <a:r>
                        <a:rPr lang="en-US" sz="2400" dirty="0" err="1">
                          <a:effectLst/>
                          <a:latin typeface="Times New Roman" panose="02020603050405020304" pitchFamily="18" charset="0"/>
                          <a:cs typeface="Times New Roman" panose="02020603050405020304" pitchFamily="18" charset="0"/>
                        </a:rPr>
                        <a:t>vai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tôi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mạnh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yếu</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tc>
                <a:extLst>
                  <a:ext uri="{0D108BD9-81ED-4DB2-BD59-A6C34878D82A}">
                    <a16:rowId xmlns:a16="http://schemas.microsoft.com/office/drawing/2014/main" val="3375197905"/>
                  </a:ext>
                </a:extLst>
              </a:tr>
            </a:tbl>
          </a:graphicData>
        </a:graphic>
      </p:graphicFrame>
    </p:spTree>
    <p:extLst>
      <p:ext uri="{BB962C8B-B14F-4D97-AF65-F5344CB8AC3E}">
        <p14:creationId xmlns:p14="http://schemas.microsoft.com/office/powerpoint/2010/main" val="1679138524"/>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TotalTime>
  <Words>1500</Words>
  <Application>Microsoft Office PowerPoint</Application>
  <PresentationFormat>Widescreen</PresentationFormat>
  <Paragraphs>119</Paragraphs>
  <Slides>17</Slides>
  <Notes>12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SimSun</vt:lpstr>
      <vt:lpstr>Arial</vt:lpstr>
      <vt:lpstr>Calibri</vt:lpstr>
      <vt:lpstr>Calibri Light</vt:lpstr>
      <vt:lpstr>等线</vt:lpstr>
      <vt:lpstr>Times New Roman</vt:lpstr>
      <vt:lpstr>华康海报体W12</vt:lpstr>
      <vt:lpstr>汉仪夏日体W</vt:lpstr>
      <vt:lpstr>Office Theme</vt:lpstr>
      <vt:lpstr>1_Default Design</vt:lpstr>
      <vt:lpstr>3_Office Theme</vt:lpstr>
      <vt:lpstr>   1. Năng lực - Tìm hiểu về nội dung phần giới thiệu bài 10 và tri thức ngữ văn đề hiểu về đặc điểm cơ bản về bài văn nghị luận phân tích một tác phẩm văn học, các mối quan hệ giữa con người có thực ngoài đời và các nhân vật văn học, phương tiện phi ngôn ngữ trong văn bản đa phương thức. - Phát triển kĩ năng đọc những cuốn sách mới để mở rộng các chủ đề đã học, phát triển kĩ năng đọc sách, giới thiệu sách, kĩ năng đọc cùng nhà phê bình để hiểu sâu hơn về giá trị nội dung và nghệ thuật của của cuốn sách vả hiểu hơn về kiểu bài nghị luận về một tác phẩm văn học. - Phát triển kĩ năng tự đọc sách cho học sinh trong các văn bản văn học, văn bản nghị luận, văn bản thông tin theo các chủ đề đã học. - Phát triển thêm kĩ năng viết cho học sinh (viết về một nhân vật mà em yêu thích). - Phát triển kĩ năng nói và nghe cho học sinh cụ thể là trình bày, trao đổi về sách, nhân vật yêu thích và các đề tài có liên quan. 2. Phẩm chất - Yêu thích đọc sách và biết vận dụng những điều đã đọc vào thực tế. - Chăm chỉ đọc sách và học tập. - Có trách nhiệm trong việc đọc sách để phát triển bản thân.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Cách nêu bằng chứng</vt:lpstr>
      <vt:lpstr>Viết kết nối với đọc (về nhà làm)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tinh tinh</dc:creator>
  <cp:lastModifiedBy>Admin</cp:lastModifiedBy>
  <cp:revision>167</cp:revision>
  <dcterms:created xsi:type="dcterms:W3CDTF">2021-06-22T07:09:33Z</dcterms:created>
  <dcterms:modified xsi:type="dcterms:W3CDTF">2023-04-17T09:57:53Z</dcterms:modified>
</cp:coreProperties>
</file>