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9" r:id="rId2"/>
    <p:sldId id="294" r:id="rId3"/>
    <p:sldId id="297" r:id="rId4"/>
    <p:sldId id="296" r:id="rId5"/>
    <p:sldId id="317" r:id="rId6"/>
    <p:sldId id="303" r:id="rId7"/>
    <p:sldId id="304" r:id="rId8"/>
    <p:sldId id="305" r:id="rId9"/>
    <p:sldId id="306" r:id="rId10"/>
    <p:sldId id="307" r:id="rId11"/>
    <p:sldId id="31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2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72" userDrawn="1">
          <p15:clr>
            <a:srgbClr val="A4A3A4"/>
          </p15:clr>
        </p15:guide>
        <p15:guide id="4" orient="horz" pos="744" userDrawn="1">
          <p15:clr>
            <a:srgbClr val="A4A3A4"/>
          </p15:clr>
        </p15:guide>
        <p15:guide id="5" orient="horz" pos="3960" userDrawn="1">
          <p15:clr>
            <a:srgbClr val="A4A3A4"/>
          </p15:clr>
        </p15:guide>
        <p15:guide id="6" orient="horz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468" y="114"/>
      </p:cViewPr>
      <p:guideLst>
        <p:guide pos="432"/>
        <p:guide pos="7256"/>
        <p:guide orient="horz" pos="672"/>
        <p:guide orient="horz" pos="744"/>
        <p:guide orient="horz" pos="3960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56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980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10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44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6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19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42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11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71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97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40A32-3412-4678-B800-C3353DA8AFD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FCC46-F14D-41C5-B016-85A080E280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4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16" name="Plaque 15"/>
          <p:cNvSpPr/>
          <p:nvPr/>
        </p:nvSpPr>
        <p:spPr>
          <a:xfrm>
            <a:off x="3663551" y="886283"/>
            <a:ext cx="3749572" cy="405582"/>
          </a:xfrm>
          <a:prstGeom prst="plaqu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27564" y="777201"/>
            <a:ext cx="1218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Mở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đầu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rcRect l="92806" b="99030"/>
          <a:stretch>
            <a:fillRect/>
          </a:stretch>
        </p:blipFill>
        <p:spPr>
          <a:xfrm>
            <a:off x="6358923" y="1238867"/>
            <a:ext cx="452248" cy="48463"/>
          </a:xfrm>
          <a:custGeom>
            <a:avLst/>
            <a:gdLst>
              <a:gd name="connsiteX0" fmla="*/ 0 w 452248"/>
              <a:gd name="connsiteY0" fmla="*/ 0 h 48463"/>
              <a:gd name="connsiteX1" fmla="*/ 452248 w 452248"/>
              <a:gd name="connsiteY1" fmla="*/ 0 h 48463"/>
              <a:gd name="connsiteX2" fmla="*/ 452248 w 452248"/>
              <a:gd name="connsiteY2" fmla="*/ 48463 h 48463"/>
              <a:gd name="connsiteX3" fmla="*/ 236504 w 452248"/>
              <a:gd name="connsiteY3" fmla="*/ 12899 h 48463"/>
              <a:gd name="connsiteX4" fmla="*/ 0 w 452248"/>
              <a:gd name="connsiteY4" fmla="*/ 0 h 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248" h="48463">
                <a:moveTo>
                  <a:pt x="0" y="0"/>
                </a:moveTo>
                <a:lnTo>
                  <a:pt x="452248" y="0"/>
                </a:lnTo>
                <a:lnTo>
                  <a:pt x="452248" y="48463"/>
                </a:lnTo>
                <a:lnTo>
                  <a:pt x="236504" y="12899"/>
                </a:lnTo>
                <a:cubicBezTo>
                  <a:pt x="158744" y="4370"/>
                  <a:pt x="79844" y="0"/>
                  <a:pt x="0" y="0"/>
                </a:cubicBez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rcRect l="92806" t="99030"/>
          <a:stretch>
            <a:fillRect/>
          </a:stretch>
        </p:blipFill>
        <p:spPr>
          <a:xfrm>
            <a:off x="6358923" y="6187238"/>
            <a:ext cx="452248" cy="48463"/>
          </a:xfrm>
          <a:custGeom>
            <a:avLst/>
            <a:gdLst>
              <a:gd name="connsiteX0" fmla="*/ 452248 w 452248"/>
              <a:gd name="connsiteY0" fmla="*/ 0 h 48463"/>
              <a:gd name="connsiteX1" fmla="*/ 452248 w 452248"/>
              <a:gd name="connsiteY1" fmla="*/ 48463 h 48463"/>
              <a:gd name="connsiteX2" fmla="*/ 0 w 452248"/>
              <a:gd name="connsiteY2" fmla="*/ 48463 h 48463"/>
              <a:gd name="connsiteX3" fmla="*/ 236504 w 452248"/>
              <a:gd name="connsiteY3" fmla="*/ 35564 h 48463"/>
              <a:gd name="connsiteX4" fmla="*/ 452248 w 452248"/>
              <a:gd name="connsiteY4" fmla="*/ 0 h 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248" h="48463">
                <a:moveTo>
                  <a:pt x="452248" y="0"/>
                </a:moveTo>
                <a:lnTo>
                  <a:pt x="452248" y="48463"/>
                </a:lnTo>
                <a:lnTo>
                  <a:pt x="0" y="48463"/>
                </a:lnTo>
                <a:cubicBezTo>
                  <a:pt x="79844" y="48463"/>
                  <a:pt x="158744" y="44094"/>
                  <a:pt x="236504" y="35564"/>
                </a:cubicBezTo>
                <a:lnTo>
                  <a:pt x="452248" y="0"/>
                </a:lnTo>
                <a:close/>
              </a:path>
            </a:pathLst>
          </a:custGeom>
        </p:spPr>
      </p:pic>
      <p:sp>
        <p:nvSpPr>
          <p:cNvPr id="13" name="Rectangle 12"/>
          <p:cNvSpPr/>
          <p:nvPr/>
        </p:nvSpPr>
        <p:spPr>
          <a:xfrm>
            <a:off x="527463" y="1066800"/>
            <a:ext cx="24506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TRÒ CHƠI</a:t>
            </a:r>
            <a:endParaRPr kumimoji="0" lang="en-US" sz="4400" b="0" i="0" u="none" strike="noStrike" kern="1200" cap="none" spc="0" normalizeH="0" baseline="0" noProof="0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22955" b="20890"/>
          <a:stretch/>
        </p:blipFill>
        <p:spPr>
          <a:xfrm>
            <a:off x="3182170" y="1312606"/>
            <a:ext cx="5840361" cy="141584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Horizontal Scroll 6"/>
          <p:cNvSpPr/>
          <p:nvPr/>
        </p:nvSpPr>
        <p:spPr>
          <a:xfrm>
            <a:off x="2468919" y="3037076"/>
            <a:ext cx="7241458" cy="2647334"/>
          </a:xfrm>
          <a:prstGeom prst="horizontalScroll">
            <a:avLst>
              <a:gd name="adj" fmla="val 742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cuốn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/>
          <a:srcRect t="9467" b="74282"/>
          <a:stretch/>
        </p:blipFill>
        <p:spPr>
          <a:xfrm>
            <a:off x="4944489" y="2839063"/>
            <a:ext cx="2598098" cy="6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6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78120" y="-2"/>
            <a:ext cx="89909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0400" y="1181100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laque 7"/>
          <p:cNvSpPr/>
          <p:nvPr/>
        </p:nvSpPr>
        <p:spPr>
          <a:xfrm>
            <a:off x="1858298" y="2451543"/>
            <a:ext cx="8775290" cy="3320419"/>
          </a:xfrm>
          <a:prstGeom prst="plaqu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Đọc lại bài văn đã viết để đảm bảo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>
              <a:spcAft>
                <a:spcPts val="0"/>
              </a:spcAft>
            </a:pP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 chính xác của tên sách, tên tác giả và các chi tiết, sự việc, nhân vật.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đúng chính tả, dùng từ ngữ và câu phù hợp, sắp xếp các ý chặt chẽ.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91938" y="149158"/>
            <a:ext cx="564128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602615" algn="l"/>
              </a:tabLst>
            </a:pPr>
            <a:r>
              <a:rPr lang="en-US" sz="2800" b="1" dirty="0" smtClean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Rubric: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7210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722874"/>
              </p:ext>
            </p:extLst>
          </p:nvPr>
        </p:nvGraphicFramePr>
        <p:xfrm>
          <a:off x="685799" y="821488"/>
          <a:ext cx="10833101" cy="508755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804452">
                  <a:extLst>
                    <a:ext uri="{9D8B030D-6E8A-4147-A177-3AD203B41FA5}">
                      <a16:colId xmlns:a16="http://schemas.microsoft.com/office/drawing/2014/main" val="654724937"/>
                    </a:ext>
                  </a:extLst>
                </a:gridCol>
                <a:gridCol w="2709669">
                  <a:extLst>
                    <a:ext uri="{9D8B030D-6E8A-4147-A177-3AD203B41FA5}">
                      <a16:colId xmlns:a16="http://schemas.microsoft.com/office/drawing/2014/main" val="3731577796"/>
                    </a:ext>
                  </a:extLst>
                </a:gridCol>
                <a:gridCol w="2408595">
                  <a:extLst>
                    <a:ext uri="{9D8B030D-6E8A-4147-A177-3AD203B41FA5}">
                      <a16:colId xmlns:a16="http://schemas.microsoft.com/office/drawing/2014/main" val="1697041207"/>
                    </a:ext>
                  </a:extLst>
                </a:gridCol>
                <a:gridCol w="2910385">
                  <a:extLst>
                    <a:ext uri="{9D8B030D-6E8A-4147-A177-3AD203B41FA5}">
                      <a16:colId xmlns:a16="http://schemas.microsoft.com/office/drawing/2014/main" val="2696972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2400" b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Mức 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Mức 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Mức 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391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sài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ý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( 5 – 6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(7- 8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 smtClean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9- 10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459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11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05622" y="137730"/>
            <a:ext cx="89909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6664" y="137731"/>
            <a:ext cx="7114448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4355" y="1261974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BÀI BÀI VĂN 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 TÍCH MỘT NHÂN VẬT VĂN HỌC YÊU THÍCH TRONG </a:t>
            </a:r>
            <a:r>
              <a:rPr lang="vi-VN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CUỐN 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 ĐÃ ĐỌC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2244752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96389" y="3474667"/>
            <a:ext cx="10593977" cy="2454259"/>
            <a:chOff x="2469996" y="3455698"/>
            <a:chExt cx="7523006" cy="2454259"/>
          </a:xfrm>
        </p:grpSpPr>
        <p:sp>
          <p:nvSpPr>
            <p:cNvPr id="18" name="Oval 17"/>
            <p:cNvSpPr/>
            <p:nvPr/>
          </p:nvSpPr>
          <p:spPr>
            <a:xfrm>
              <a:off x="7539197" y="3455698"/>
              <a:ext cx="2453805" cy="24542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7620671" y="3537521"/>
              <a:ext cx="2290857" cy="2290613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2894" tIns="352692" rIns="352893" bIns="35269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xây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ardrop 19"/>
            <p:cNvSpPr/>
            <p:nvPr/>
          </p:nvSpPr>
          <p:spPr>
            <a:xfrm rot="2700000">
              <a:off x="5006074" y="3458665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5084593" y="3537521"/>
              <a:ext cx="2290857" cy="2290613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2894" tIns="352692" rIns="352893" bIns="35269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ardrop 21"/>
            <p:cNvSpPr/>
            <p:nvPr/>
          </p:nvSpPr>
          <p:spPr>
            <a:xfrm rot="2700000">
              <a:off x="2469996" y="3458665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2548515" y="3537521"/>
              <a:ext cx="2290857" cy="2290613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2894" tIns="352692" rIns="352893" bIns="35269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348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16" name="Plaque 15"/>
          <p:cNvSpPr/>
          <p:nvPr/>
        </p:nvSpPr>
        <p:spPr>
          <a:xfrm>
            <a:off x="1566776" y="184354"/>
            <a:ext cx="4105275" cy="464576"/>
          </a:xfrm>
          <a:prstGeom prst="plaqu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02266" y="116675"/>
            <a:ext cx="88349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4403" y="2623420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7329" y="98451"/>
            <a:ext cx="89909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6664" y="137731"/>
            <a:ext cx="7114448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4539" y="1011688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thấu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6664" y="1486489"/>
            <a:ext cx="4067798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hiếu</a:t>
            </a:r>
            <a:r>
              <a:rPr lang="en-US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742513"/>
              </p:ext>
            </p:extLst>
          </p:nvPr>
        </p:nvGraphicFramePr>
        <p:xfrm>
          <a:off x="583488" y="2026068"/>
          <a:ext cx="10833100" cy="3674899"/>
        </p:xfrm>
        <a:graphic>
          <a:graphicData uri="http://schemas.openxmlformats.org/drawingml/2006/table">
            <a:tbl>
              <a:tblPr firstRow="1" firstCol="1" bandRow="1"/>
              <a:tblGrid>
                <a:gridCol w="630015">
                  <a:extLst>
                    <a:ext uri="{9D8B030D-6E8A-4147-A177-3AD203B41FA5}">
                      <a16:colId xmlns:a16="http://schemas.microsoft.com/office/drawing/2014/main" val="3448369611"/>
                    </a:ext>
                  </a:extLst>
                </a:gridCol>
                <a:gridCol w="4845465">
                  <a:extLst>
                    <a:ext uri="{9D8B030D-6E8A-4147-A177-3AD203B41FA5}">
                      <a16:colId xmlns:a16="http://schemas.microsoft.com/office/drawing/2014/main" val="1780900837"/>
                    </a:ext>
                  </a:extLst>
                </a:gridCol>
                <a:gridCol w="5357620">
                  <a:extLst>
                    <a:ext uri="{9D8B030D-6E8A-4147-A177-3AD203B41FA5}">
                      <a16:colId xmlns:a16="http://schemas.microsoft.com/office/drawing/2014/main" val="2372075151"/>
                    </a:ext>
                  </a:extLst>
                </a:gridCol>
              </a:tblGrid>
              <a:tr h="3134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47017"/>
                  </a:ext>
                </a:extLst>
              </a:tr>
              <a:tr h="64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608629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spc="-6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9443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019709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8283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i="1" kern="1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2400" b="0" i="0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Bài viết có bố cục mấy phần, nêu nhiệm vụ của mỗi phần?</a:t>
                      </a:r>
                      <a:endParaRPr lang="en-US" sz="2400" b="0" i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……………………………………..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392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34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631149"/>
              </p:ext>
            </p:extLst>
          </p:nvPr>
        </p:nvGraphicFramePr>
        <p:xfrm>
          <a:off x="130560" y="271364"/>
          <a:ext cx="11807915" cy="6127115"/>
        </p:xfrm>
        <a:graphic>
          <a:graphicData uri="http://schemas.openxmlformats.org/drawingml/2006/table">
            <a:tbl>
              <a:tblPr firstRow="1" firstCol="1" bandRow="1"/>
              <a:tblGrid>
                <a:gridCol w="593559">
                  <a:extLst>
                    <a:ext uri="{9D8B030D-6E8A-4147-A177-3AD203B41FA5}">
                      <a16:colId xmlns:a16="http://schemas.microsoft.com/office/drawing/2014/main" val="3448369611"/>
                    </a:ext>
                  </a:extLst>
                </a:gridCol>
                <a:gridCol w="3642081">
                  <a:extLst>
                    <a:ext uri="{9D8B030D-6E8A-4147-A177-3AD203B41FA5}">
                      <a16:colId xmlns:a16="http://schemas.microsoft.com/office/drawing/2014/main" val="1780900837"/>
                    </a:ext>
                  </a:extLst>
                </a:gridCol>
                <a:gridCol w="7572275">
                  <a:extLst>
                    <a:ext uri="{9D8B030D-6E8A-4147-A177-3AD203B41FA5}">
                      <a16:colId xmlns:a16="http://schemas.microsoft.com/office/drawing/2014/main" val="2372075151"/>
                    </a:ext>
                  </a:extLst>
                </a:gridCol>
              </a:tblGrid>
              <a:tr h="3134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Nôi</a:t>
                      </a: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47017"/>
                  </a:ext>
                </a:extLst>
              </a:tr>
              <a:tr h="64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Hoàng tử bé là nhân vật của nhà văn Ăng-toan đơ Xanh-tư Ê-xu-pe-ri, đã trở thành người bạn c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 rất nhiều bạn nhỏ.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608629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spc="-6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200" spc="-6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spc="-6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200" spc="-6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Hoàng tử bé được miêu tả bằng một bức vẽ minh họa trong tác phẩm “một cậu bế thật khác thường”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 tác giả, bức vẽ không bằng một nửa sức quyến rũ của người mẫu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Hoàng tử bé xuất hiện bất ngờ, tự nhiên bằng giọng nói nhỏ nhẹ, kì lạ.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9443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Cậu bé luôn cố gắng để trò chuyện với tất cả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Cậu không ngừng tìm kiếm để lăng nghe, thì thầm và chia sẻ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2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2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1đ</a:t>
                      </a:r>
                      <a:r>
                        <a:rPr lang="en-US" sz="22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vi-VN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019709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 nghĩa hình tượng nhân vật trong việc thể hiện chủ đề: Hoàng tử bé chính là biểu tượng cho tình yêu thương, lòng vị tha và khát khao được sẻ chia, thấu </a:t>
                      </a:r>
                      <a:r>
                        <a:rPr lang="vi-VN" sz="2200" b="0" i="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hiểu.</a:t>
                      </a:r>
                      <a:r>
                        <a:rPr lang="en-US" sz="2200" b="0" i="0" kern="12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(2đ)</a:t>
                      </a:r>
                      <a:endParaRPr lang="vi-VN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8283"/>
                  </a:ext>
                </a:extLst>
              </a:tr>
              <a:tr h="493313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i="1" kern="1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2200" b="0" i="0" kern="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Bài viết có bố cục mấy phần, nêu nhiệm vụ của mỗi phần?</a:t>
                      </a:r>
                      <a:endParaRPr lang="en-US" sz="2200" b="0" i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20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200" b="0" i="0" kern="12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(2đ)</a:t>
                      </a:r>
                      <a:endParaRPr 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392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0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78120" y="-2"/>
            <a:ext cx="89909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0400" y="1424205"/>
            <a:ext cx="53045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605208" y="2340733"/>
            <a:ext cx="6719572" cy="2873391"/>
          </a:xfrm>
          <a:custGeom>
            <a:avLst/>
            <a:gdLst>
              <a:gd name="connsiteX0" fmla="*/ 0 w 5684381"/>
              <a:gd name="connsiteY0" fmla="*/ 0 h 2418736"/>
              <a:gd name="connsiteX1" fmla="*/ 5684381 w 5684381"/>
              <a:gd name="connsiteY1" fmla="*/ 0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6" fmla="*/ 5684381 w 5684381"/>
              <a:gd name="connsiteY6" fmla="*/ 0 h 2418736"/>
              <a:gd name="connsiteX7" fmla="*/ 5684381 w 5684381"/>
              <a:gd name="connsiteY7" fmla="*/ 2015605 h 2418736"/>
              <a:gd name="connsiteX0" fmla="*/ 0 w 5684381"/>
              <a:gd name="connsiteY0" fmla="*/ 0 h 2418736"/>
              <a:gd name="connsiteX1" fmla="*/ 5684381 w 5684381"/>
              <a:gd name="connsiteY1" fmla="*/ 0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6" fmla="*/ 5684381 w 5684381"/>
              <a:gd name="connsiteY6" fmla="*/ 0 h 2418736"/>
              <a:gd name="connsiteX7" fmla="*/ 5684381 w 5684381"/>
              <a:gd name="connsiteY7" fmla="*/ 2015605 h 2418736"/>
              <a:gd name="connsiteX8" fmla="*/ 4755233 w 5684381"/>
              <a:gd name="connsiteY8" fmla="*/ 191729 h 2418736"/>
              <a:gd name="connsiteX0" fmla="*/ 0 w 5684381"/>
              <a:gd name="connsiteY0" fmla="*/ 0 h 2418736"/>
              <a:gd name="connsiteX1" fmla="*/ 5684381 w 5684381"/>
              <a:gd name="connsiteY1" fmla="*/ 0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0" fmla="*/ 5281250 w 5684381"/>
              <a:gd name="connsiteY0" fmla="*/ 2418736 h 2418736"/>
              <a:gd name="connsiteX1" fmla="*/ 5361876 w 5684381"/>
              <a:gd name="connsiteY1" fmla="*/ 2096231 h 2418736"/>
              <a:gd name="connsiteX2" fmla="*/ 5684381 w 5684381"/>
              <a:gd name="connsiteY2" fmla="*/ 2015605 h 2418736"/>
              <a:gd name="connsiteX3" fmla="*/ 5281250 w 5684381"/>
              <a:gd name="connsiteY3" fmla="*/ 2418736 h 2418736"/>
              <a:gd name="connsiteX4" fmla="*/ 0 w 5684381"/>
              <a:gd name="connsiteY4" fmla="*/ 2418736 h 2418736"/>
              <a:gd name="connsiteX5" fmla="*/ 0 w 5684381"/>
              <a:gd name="connsiteY5" fmla="*/ 0 h 2418736"/>
              <a:gd name="connsiteX6" fmla="*/ 5684381 w 5684381"/>
              <a:gd name="connsiteY6" fmla="*/ 0 h 2418736"/>
              <a:gd name="connsiteX7" fmla="*/ 5684381 w 5684381"/>
              <a:gd name="connsiteY7" fmla="*/ 2015605 h 2418736"/>
              <a:gd name="connsiteX8" fmla="*/ 5197684 w 5684381"/>
              <a:gd name="connsiteY8" fmla="*/ 0 h 2418736"/>
              <a:gd name="connsiteX0" fmla="*/ 244470 w 5928851"/>
              <a:gd name="connsiteY0" fmla="*/ 0 h 2418736"/>
              <a:gd name="connsiteX1" fmla="*/ 5928851 w 5928851"/>
              <a:gd name="connsiteY1" fmla="*/ 0 h 2418736"/>
              <a:gd name="connsiteX2" fmla="*/ 5928851 w 5928851"/>
              <a:gd name="connsiteY2" fmla="*/ 2015605 h 2418736"/>
              <a:gd name="connsiteX3" fmla="*/ 5525720 w 5928851"/>
              <a:gd name="connsiteY3" fmla="*/ 2418736 h 2418736"/>
              <a:gd name="connsiteX4" fmla="*/ 244470 w 5928851"/>
              <a:gd name="connsiteY4" fmla="*/ 2418736 h 2418736"/>
              <a:gd name="connsiteX5" fmla="*/ 244470 w 5928851"/>
              <a:gd name="connsiteY5" fmla="*/ 0 h 2418736"/>
              <a:gd name="connsiteX0" fmla="*/ 5525720 w 5928851"/>
              <a:gd name="connsiteY0" fmla="*/ 2418736 h 2418736"/>
              <a:gd name="connsiteX1" fmla="*/ 5606346 w 5928851"/>
              <a:gd name="connsiteY1" fmla="*/ 2096231 h 2418736"/>
              <a:gd name="connsiteX2" fmla="*/ 5928851 w 5928851"/>
              <a:gd name="connsiteY2" fmla="*/ 2015605 h 2418736"/>
              <a:gd name="connsiteX3" fmla="*/ 5525720 w 5928851"/>
              <a:gd name="connsiteY3" fmla="*/ 2418736 h 2418736"/>
              <a:gd name="connsiteX0" fmla="*/ 5525720 w 5928851"/>
              <a:gd name="connsiteY0" fmla="*/ 2418736 h 2418736"/>
              <a:gd name="connsiteX1" fmla="*/ 5606346 w 5928851"/>
              <a:gd name="connsiteY1" fmla="*/ 2096231 h 2418736"/>
              <a:gd name="connsiteX2" fmla="*/ 5928851 w 5928851"/>
              <a:gd name="connsiteY2" fmla="*/ 2015605 h 2418736"/>
              <a:gd name="connsiteX3" fmla="*/ 5525720 w 5928851"/>
              <a:gd name="connsiteY3" fmla="*/ 2418736 h 2418736"/>
              <a:gd name="connsiteX4" fmla="*/ 244470 w 5928851"/>
              <a:gd name="connsiteY4" fmla="*/ 2418736 h 2418736"/>
              <a:gd name="connsiteX5" fmla="*/ 0 w 5928851"/>
              <a:gd name="connsiteY5" fmla="*/ 1209368 h 2418736"/>
              <a:gd name="connsiteX6" fmla="*/ 244470 w 5928851"/>
              <a:gd name="connsiteY6" fmla="*/ 0 h 2418736"/>
              <a:gd name="connsiteX7" fmla="*/ 5928851 w 5928851"/>
              <a:gd name="connsiteY7" fmla="*/ 0 h 2418736"/>
              <a:gd name="connsiteX8" fmla="*/ 5928851 w 5928851"/>
              <a:gd name="connsiteY8" fmla="*/ 2015605 h 2418736"/>
              <a:gd name="connsiteX9" fmla="*/ 5442154 w 5928851"/>
              <a:gd name="connsiteY9" fmla="*/ 0 h 2418736"/>
              <a:gd name="connsiteX0" fmla="*/ 244470 w 5928851"/>
              <a:gd name="connsiteY0" fmla="*/ 0 h 2831732"/>
              <a:gd name="connsiteX1" fmla="*/ 5928851 w 5928851"/>
              <a:gd name="connsiteY1" fmla="*/ 0 h 2831732"/>
              <a:gd name="connsiteX2" fmla="*/ 5928851 w 5928851"/>
              <a:gd name="connsiteY2" fmla="*/ 2015605 h 2831732"/>
              <a:gd name="connsiteX3" fmla="*/ 5525720 w 5928851"/>
              <a:gd name="connsiteY3" fmla="*/ 2418736 h 2831732"/>
              <a:gd name="connsiteX4" fmla="*/ 244470 w 5928851"/>
              <a:gd name="connsiteY4" fmla="*/ 2418736 h 2831732"/>
              <a:gd name="connsiteX5" fmla="*/ 244470 w 5928851"/>
              <a:gd name="connsiteY5" fmla="*/ 0 h 2831732"/>
              <a:gd name="connsiteX0" fmla="*/ 5525720 w 5928851"/>
              <a:gd name="connsiteY0" fmla="*/ 2418736 h 2831732"/>
              <a:gd name="connsiteX1" fmla="*/ 5606346 w 5928851"/>
              <a:gd name="connsiteY1" fmla="*/ 2096231 h 2831732"/>
              <a:gd name="connsiteX2" fmla="*/ 5928851 w 5928851"/>
              <a:gd name="connsiteY2" fmla="*/ 2015605 h 2831732"/>
              <a:gd name="connsiteX3" fmla="*/ 5525720 w 5928851"/>
              <a:gd name="connsiteY3" fmla="*/ 2418736 h 2831732"/>
              <a:gd name="connsiteX0" fmla="*/ 5525720 w 5928851"/>
              <a:gd name="connsiteY0" fmla="*/ 2418736 h 2831732"/>
              <a:gd name="connsiteX1" fmla="*/ 5606346 w 5928851"/>
              <a:gd name="connsiteY1" fmla="*/ 2096231 h 2831732"/>
              <a:gd name="connsiteX2" fmla="*/ 5928851 w 5928851"/>
              <a:gd name="connsiteY2" fmla="*/ 2015605 h 2831732"/>
              <a:gd name="connsiteX3" fmla="*/ 5525720 w 5928851"/>
              <a:gd name="connsiteY3" fmla="*/ 2418736 h 2831732"/>
              <a:gd name="connsiteX4" fmla="*/ 2905432 w 5928851"/>
              <a:gd name="connsiteY4" fmla="*/ 2831690 h 2831732"/>
              <a:gd name="connsiteX5" fmla="*/ 244470 w 5928851"/>
              <a:gd name="connsiteY5" fmla="*/ 2418736 h 2831732"/>
              <a:gd name="connsiteX6" fmla="*/ 0 w 5928851"/>
              <a:gd name="connsiteY6" fmla="*/ 1209368 h 2831732"/>
              <a:gd name="connsiteX7" fmla="*/ 244470 w 5928851"/>
              <a:gd name="connsiteY7" fmla="*/ 0 h 2831732"/>
              <a:gd name="connsiteX8" fmla="*/ 5928851 w 5928851"/>
              <a:gd name="connsiteY8" fmla="*/ 0 h 2831732"/>
              <a:gd name="connsiteX9" fmla="*/ 5928851 w 5928851"/>
              <a:gd name="connsiteY9" fmla="*/ 2015605 h 2831732"/>
              <a:gd name="connsiteX10" fmla="*/ 5442154 w 5928851"/>
              <a:gd name="connsiteY10" fmla="*/ 0 h 2831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28851" h="2831732" stroke="0" extrusionOk="0">
                <a:moveTo>
                  <a:pt x="244470" y="0"/>
                </a:moveTo>
                <a:lnTo>
                  <a:pt x="5928851" y="0"/>
                </a:lnTo>
                <a:lnTo>
                  <a:pt x="5928851" y="2015605"/>
                </a:lnTo>
                <a:lnTo>
                  <a:pt x="5525720" y="2418736"/>
                </a:lnTo>
                <a:lnTo>
                  <a:pt x="244470" y="2418736"/>
                </a:lnTo>
                <a:lnTo>
                  <a:pt x="244470" y="0"/>
                </a:lnTo>
                <a:close/>
              </a:path>
              <a:path w="5928851" h="2831732" fill="darkenLess" stroke="0" extrusionOk="0">
                <a:moveTo>
                  <a:pt x="5525720" y="2418736"/>
                </a:moveTo>
                <a:lnTo>
                  <a:pt x="5606346" y="2096231"/>
                </a:lnTo>
                <a:lnTo>
                  <a:pt x="5928851" y="2015605"/>
                </a:lnTo>
                <a:lnTo>
                  <a:pt x="5525720" y="2418736"/>
                </a:lnTo>
                <a:close/>
              </a:path>
              <a:path w="5928851" h="2831732" fill="none" extrusionOk="0">
                <a:moveTo>
                  <a:pt x="5525720" y="2418736"/>
                </a:moveTo>
                <a:lnTo>
                  <a:pt x="5606346" y="2096231"/>
                </a:lnTo>
                <a:lnTo>
                  <a:pt x="5928851" y="2015605"/>
                </a:lnTo>
                <a:lnTo>
                  <a:pt x="5525720" y="2418736"/>
                </a:lnTo>
                <a:cubicBezTo>
                  <a:pt x="4652291" y="2413820"/>
                  <a:pt x="3778861" y="2836606"/>
                  <a:pt x="2905432" y="2831690"/>
                </a:cubicBezTo>
                <a:lnTo>
                  <a:pt x="244470" y="2418736"/>
                </a:lnTo>
                <a:cubicBezTo>
                  <a:pt x="236722" y="2015613"/>
                  <a:pt x="7748" y="1612491"/>
                  <a:pt x="0" y="1209368"/>
                </a:cubicBezTo>
                <a:lnTo>
                  <a:pt x="244470" y="0"/>
                </a:lnTo>
                <a:lnTo>
                  <a:pt x="5928851" y="0"/>
                </a:lnTo>
                <a:lnTo>
                  <a:pt x="5928851" y="2015605"/>
                </a:lnTo>
                <a:cubicBezTo>
                  <a:pt x="5535561" y="2217166"/>
                  <a:pt x="5933767" y="167966"/>
                  <a:pt x="5442154" y="0"/>
                </a:cubicBez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7918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0400" y="1256950"/>
            <a:ext cx="53045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1695172"/>
            <a:ext cx="10833100" cy="49378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1. </a:t>
            </a:r>
            <a:r>
              <a:rPr lang="en-US" sz="26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lang="en-US" sz="26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26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/?</a:t>
            </a:r>
          </a:p>
          <a:p>
            <a:pPr fontAlgn="base">
              <a:lnSpc>
                <a:spcPct val="107000"/>
              </a:lnSpc>
              <a:spcAft>
                <a:spcPts val="750"/>
              </a:spcAft>
              <a:buFontTx/>
              <a:buChar char="-"/>
            </a:pP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  <a:buFontTx/>
              <a:buChar char="-"/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4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0400" y="1256950"/>
            <a:ext cx="53045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1695172"/>
            <a:ext cx="10833100" cy="4916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3099" y="2160233"/>
            <a:ext cx="10833100" cy="456105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Ý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lạo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1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90702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44104" y="0"/>
            <a:ext cx="835195" cy="721685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2592896" y="1953709"/>
            <a:ext cx="7176773" cy="3904839"/>
          </a:xfrm>
          <a:custGeom>
            <a:avLst/>
            <a:gdLst>
              <a:gd name="connsiteX0" fmla="*/ 0 w 5928852"/>
              <a:gd name="connsiteY0" fmla="*/ 555534 h 3333135"/>
              <a:gd name="connsiteX1" fmla="*/ 555534 w 5928852"/>
              <a:gd name="connsiteY1" fmla="*/ 0 h 3333135"/>
              <a:gd name="connsiteX2" fmla="*/ 5373318 w 5928852"/>
              <a:gd name="connsiteY2" fmla="*/ 0 h 3333135"/>
              <a:gd name="connsiteX3" fmla="*/ 5928852 w 5928852"/>
              <a:gd name="connsiteY3" fmla="*/ 555534 h 3333135"/>
              <a:gd name="connsiteX4" fmla="*/ 5928852 w 5928852"/>
              <a:gd name="connsiteY4" fmla="*/ 2777601 h 3333135"/>
              <a:gd name="connsiteX5" fmla="*/ 5373318 w 5928852"/>
              <a:gd name="connsiteY5" fmla="*/ 3333135 h 3333135"/>
              <a:gd name="connsiteX6" fmla="*/ 555534 w 5928852"/>
              <a:gd name="connsiteY6" fmla="*/ 3333135 h 3333135"/>
              <a:gd name="connsiteX7" fmla="*/ 0 w 5928852"/>
              <a:gd name="connsiteY7" fmla="*/ 2777601 h 3333135"/>
              <a:gd name="connsiteX8" fmla="*/ 0 w 5928852"/>
              <a:gd name="connsiteY8" fmla="*/ 555534 h 3333135"/>
              <a:gd name="connsiteX0" fmla="*/ 0 w 5928852"/>
              <a:gd name="connsiteY0" fmla="*/ 555534 h 3333135"/>
              <a:gd name="connsiteX1" fmla="*/ 894747 w 5928852"/>
              <a:gd name="connsiteY1" fmla="*/ 265471 h 3333135"/>
              <a:gd name="connsiteX2" fmla="*/ 5373318 w 5928852"/>
              <a:gd name="connsiteY2" fmla="*/ 0 h 3333135"/>
              <a:gd name="connsiteX3" fmla="*/ 5928852 w 5928852"/>
              <a:gd name="connsiteY3" fmla="*/ 555534 h 3333135"/>
              <a:gd name="connsiteX4" fmla="*/ 5928852 w 5928852"/>
              <a:gd name="connsiteY4" fmla="*/ 2777601 h 3333135"/>
              <a:gd name="connsiteX5" fmla="*/ 5373318 w 5928852"/>
              <a:gd name="connsiteY5" fmla="*/ 3333135 h 3333135"/>
              <a:gd name="connsiteX6" fmla="*/ 555534 w 5928852"/>
              <a:gd name="connsiteY6" fmla="*/ 3333135 h 3333135"/>
              <a:gd name="connsiteX7" fmla="*/ 0 w 5928852"/>
              <a:gd name="connsiteY7" fmla="*/ 2777601 h 3333135"/>
              <a:gd name="connsiteX8" fmla="*/ 0 w 5928852"/>
              <a:gd name="connsiteY8" fmla="*/ 555534 h 3333135"/>
              <a:gd name="connsiteX0" fmla="*/ 0 w 6179575"/>
              <a:gd name="connsiteY0" fmla="*/ 555534 h 3333135"/>
              <a:gd name="connsiteX1" fmla="*/ 894747 w 6179575"/>
              <a:gd name="connsiteY1" fmla="*/ 265471 h 3333135"/>
              <a:gd name="connsiteX2" fmla="*/ 5373318 w 6179575"/>
              <a:gd name="connsiteY2" fmla="*/ 0 h 3333135"/>
              <a:gd name="connsiteX3" fmla="*/ 5928852 w 6179575"/>
              <a:gd name="connsiteY3" fmla="*/ 555534 h 3333135"/>
              <a:gd name="connsiteX4" fmla="*/ 6179575 w 6179575"/>
              <a:gd name="connsiteY4" fmla="*/ 2836595 h 3333135"/>
              <a:gd name="connsiteX5" fmla="*/ 5373318 w 6179575"/>
              <a:gd name="connsiteY5" fmla="*/ 3333135 h 3333135"/>
              <a:gd name="connsiteX6" fmla="*/ 555534 w 6179575"/>
              <a:gd name="connsiteY6" fmla="*/ 3333135 h 3333135"/>
              <a:gd name="connsiteX7" fmla="*/ 0 w 6179575"/>
              <a:gd name="connsiteY7" fmla="*/ 2777601 h 3333135"/>
              <a:gd name="connsiteX8" fmla="*/ 0 w 6179575"/>
              <a:gd name="connsiteY8" fmla="*/ 555534 h 3333135"/>
              <a:gd name="connsiteX0" fmla="*/ 0 w 6179575"/>
              <a:gd name="connsiteY0" fmla="*/ 555534 h 3333135"/>
              <a:gd name="connsiteX1" fmla="*/ 894747 w 6179575"/>
              <a:gd name="connsiteY1" fmla="*/ 265471 h 3333135"/>
              <a:gd name="connsiteX2" fmla="*/ 5373318 w 6179575"/>
              <a:gd name="connsiteY2" fmla="*/ 0 h 3333135"/>
              <a:gd name="connsiteX3" fmla="*/ 5928852 w 6179575"/>
              <a:gd name="connsiteY3" fmla="*/ 555534 h 3333135"/>
              <a:gd name="connsiteX4" fmla="*/ 6179575 w 6179575"/>
              <a:gd name="connsiteY4" fmla="*/ 2836595 h 3333135"/>
              <a:gd name="connsiteX5" fmla="*/ 5373318 w 6179575"/>
              <a:gd name="connsiteY5" fmla="*/ 3333135 h 3333135"/>
              <a:gd name="connsiteX6" fmla="*/ 673521 w 6179575"/>
              <a:gd name="connsiteY6" fmla="*/ 2846438 h 3333135"/>
              <a:gd name="connsiteX7" fmla="*/ 0 w 6179575"/>
              <a:gd name="connsiteY7" fmla="*/ 2777601 h 3333135"/>
              <a:gd name="connsiteX8" fmla="*/ 0 w 6179575"/>
              <a:gd name="connsiteY8" fmla="*/ 555534 h 3333135"/>
              <a:gd name="connsiteX0" fmla="*/ 0 w 6179575"/>
              <a:gd name="connsiteY0" fmla="*/ 555534 h 3333135"/>
              <a:gd name="connsiteX1" fmla="*/ 894747 w 6179575"/>
              <a:gd name="connsiteY1" fmla="*/ 265471 h 3333135"/>
              <a:gd name="connsiteX2" fmla="*/ 5373318 w 6179575"/>
              <a:gd name="connsiteY2" fmla="*/ 0 h 3333135"/>
              <a:gd name="connsiteX3" fmla="*/ 5928852 w 6179575"/>
              <a:gd name="connsiteY3" fmla="*/ 555534 h 3333135"/>
              <a:gd name="connsiteX4" fmla="*/ 6179575 w 6179575"/>
              <a:gd name="connsiteY4" fmla="*/ 2836595 h 3333135"/>
              <a:gd name="connsiteX5" fmla="*/ 5373318 w 6179575"/>
              <a:gd name="connsiteY5" fmla="*/ 3333135 h 3333135"/>
              <a:gd name="connsiteX6" fmla="*/ 703018 w 6179575"/>
              <a:gd name="connsiteY6" fmla="*/ 3215148 h 3333135"/>
              <a:gd name="connsiteX7" fmla="*/ 0 w 6179575"/>
              <a:gd name="connsiteY7" fmla="*/ 2777601 h 3333135"/>
              <a:gd name="connsiteX8" fmla="*/ 0 w 6179575"/>
              <a:gd name="connsiteY8" fmla="*/ 555534 h 3333135"/>
              <a:gd name="connsiteX0" fmla="*/ 0 w 6179575"/>
              <a:gd name="connsiteY0" fmla="*/ 555534 h 3402511"/>
              <a:gd name="connsiteX1" fmla="*/ 894747 w 6179575"/>
              <a:gd name="connsiteY1" fmla="*/ 265471 h 3402511"/>
              <a:gd name="connsiteX2" fmla="*/ 5373318 w 6179575"/>
              <a:gd name="connsiteY2" fmla="*/ 0 h 3402511"/>
              <a:gd name="connsiteX3" fmla="*/ 5928852 w 6179575"/>
              <a:gd name="connsiteY3" fmla="*/ 555534 h 3402511"/>
              <a:gd name="connsiteX4" fmla="*/ 6179575 w 6179575"/>
              <a:gd name="connsiteY4" fmla="*/ 2836595 h 3402511"/>
              <a:gd name="connsiteX5" fmla="*/ 5373318 w 6179575"/>
              <a:gd name="connsiteY5" fmla="*/ 3333135 h 3402511"/>
              <a:gd name="connsiteX6" fmla="*/ 703018 w 6179575"/>
              <a:gd name="connsiteY6" fmla="*/ 3215148 h 3402511"/>
              <a:gd name="connsiteX7" fmla="*/ 0 w 6179575"/>
              <a:gd name="connsiteY7" fmla="*/ 2777601 h 3402511"/>
              <a:gd name="connsiteX8" fmla="*/ 0 w 6179575"/>
              <a:gd name="connsiteY8" fmla="*/ 555534 h 34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9575" h="3402511">
                <a:moveTo>
                  <a:pt x="0" y="555534"/>
                </a:moveTo>
                <a:cubicBezTo>
                  <a:pt x="0" y="248721"/>
                  <a:pt x="587934" y="265471"/>
                  <a:pt x="894747" y="265471"/>
                </a:cubicBezTo>
                <a:cubicBezTo>
                  <a:pt x="2500675" y="265471"/>
                  <a:pt x="3767390" y="0"/>
                  <a:pt x="5373318" y="0"/>
                </a:cubicBezTo>
                <a:cubicBezTo>
                  <a:pt x="5680131" y="0"/>
                  <a:pt x="5928852" y="248721"/>
                  <a:pt x="5928852" y="555534"/>
                </a:cubicBezTo>
                <a:lnTo>
                  <a:pt x="6179575" y="2836595"/>
                </a:lnTo>
                <a:cubicBezTo>
                  <a:pt x="6179575" y="3143408"/>
                  <a:pt x="5680131" y="3333135"/>
                  <a:pt x="5373318" y="3333135"/>
                </a:cubicBezTo>
                <a:cubicBezTo>
                  <a:pt x="3816551" y="3293806"/>
                  <a:pt x="2230288" y="3578941"/>
                  <a:pt x="703018" y="3215148"/>
                </a:cubicBezTo>
                <a:cubicBezTo>
                  <a:pt x="396205" y="3215148"/>
                  <a:pt x="0" y="3084414"/>
                  <a:pt x="0" y="2777601"/>
                </a:cubicBezTo>
                <a:lnTo>
                  <a:pt x="0" y="55553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07000"/>
              </a:lnSpc>
              <a:spcAft>
                <a:spcPts val="750"/>
              </a:spcAft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ý;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92896" y="1953709"/>
            <a:ext cx="1989122" cy="55335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375"/>
              </a:spcBef>
              <a:spcAft>
                <a:spcPts val="75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1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2322</TotalTime>
  <Words>909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SimSun</vt:lpstr>
      <vt:lpstr>Arial</vt:lpstr>
      <vt:lpstr>Calibri</vt:lpstr>
      <vt:lpstr>Calibri Light</vt:lpstr>
      <vt:lpstr>Lucida Handwriting</vt:lpstr>
      <vt:lpstr>MS Mincho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122</cp:revision>
  <dcterms:created xsi:type="dcterms:W3CDTF">2021-09-08T04:34:40Z</dcterms:created>
  <dcterms:modified xsi:type="dcterms:W3CDTF">2023-04-17T10:22:22Z</dcterms:modified>
</cp:coreProperties>
</file>