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74" r:id="rId2"/>
  </p:sldMasterIdLst>
  <p:notesMasterIdLst>
    <p:notesMasterId r:id="rId17"/>
  </p:notesMasterIdLst>
  <p:sldIdLst>
    <p:sldId id="350" r:id="rId3"/>
    <p:sldId id="351" r:id="rId4"/>
    <p:sldId id="359" r:id="rId5"/>
    <p:sldId id="356" r:id="rId6"/>
    <p:sldId id="357" r:id="rId7"/>
    <p:sldId id="371" r:id="rId8"/>
    <p:sldId id="372" r:id="rId9"/>
    <p:sldId id="360" r:id="rId10"/>
    <p:sldId id="361" r:id="rId11"/>
    <p:sldId id="267" r:id="rId12"/>
    <p:sldId id="370" r:id="rId13"/>
    <p:sldId id="373" r:id="rId14"/>
    <p:sldId id="341" r:id="rId15"/>
    <p:sldId id="342" r:id="rId16"/>
  </p:sldIdLst>
  <p:sldSz cx="9144000" cy="5145088"/>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FFFF"/>
    <a:srgbClr val="DDEAD6"/>
    <a:srgbClr val="000066"/>
    <a:srgbClr val="FF0000"/>
    <a:srgbClr val="F8FFB1"/>
    <a:srgbClr val="96BE80"/>
    <a:srgbClr val="C6DCBA"/>
    <a:srgbClr val="123E61"/>
    <a:srgbClr val="EF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2500" autoAdjust="0"/>
    <p:restoredTop sz="83630" autoAdjust="0"/>
  </p:normalViewPr>
  <p:slideViewPr>
    <p:cSldViewPr>
      <p:cViewPr varScale="1">
        <p:scale>
          <a:sx n="148" d="100"/>
          <a:sy n="148" d="100"/>
        </p:scale>
        <p:origin x="132" y="144"/>
      </p:cViewPr>
      <p:guideLst>
        <p:guide orient="horz" pos="1621"/>
        <p:guide pos="2880"/>
      </p:guideLst>
    </p:cSldViewPr>
  </p:slideViewPr>
  <p:notesTextViewPr>
    <p:cViewPr>
      <p:scale>
        <a:sx n="100" d="100"/>
        <a:sy n="100" d="100"/>
      </p:scale>
      <p:origin x="0" y="0"/>
    </p:cViewPr>
  </p:notesTextViewPr>
  <p:sorterViewPr>
    <p:cViewPr>
      <p:scale>
        <a:sx n="174" d="100"/>
        <a:sy n="17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8A863E-D442-44F9-9BD6-E000583DFCBC}" type="datetimeFigureOut">
              <a:rPr lang="zh-CN" altLang="en-US" smtClean="0"/>
              <a:pPr/>
              <a:t>2022/10/5</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9AA98F-6474-4A59-A3C8-82662F366263}" type="slidenum">
              <a:rPr lang="zh-CN" altLang="en-US" smtClean="0"/>
              <a:pPr/>
              <a:t>‹#›</a:t>
            </a:fld>
            <a:endParaRPr lang="zh-CN" altLang="en-US"/>
          </a:p>
        </p:txBody>
      </p:sp>
    </p:spTree>
    <p:extLst>
      <p:ext uri="{BB962C8B-B14F-4D97-AF65-F5344CB8AC3E}">
        <p14:creationId xmlns:p14="http://schemas.microsoft.com/office/powerpoint/2010/main" val="1625757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2102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EEA3F9-1A77-466D-8385-3E2FBC0B7C50}" type="slidenum">
              <a:rPr lang="en-US" altLang="en-US" smtClean="0"/>
              <a:pPr/>
              <a:t>2</a:t>
            </a:fld>
            <a:endParaRPr lang="en-US" altLang="en-US"/>
          </a:p>
        </p:txBody>
      </p:sp>
    </p:spTree>
    <p:extLst>
      <p:ext uri="{BB962C8B-B14F-4D97-AF65-F5344CB8AC3E}">
        <p14:creationId xmlns:p14="http://schemas.microsoft.com/office/powerpoint/2010/main" val="143465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6</a:t>
            </a:fld>
            <a:endParaRPr lang="en-US" altLang="zh-CN"/>
          </a:p>
        </p:txBody>
      </p:sp>
    </p:spTree>
    <p:extLst>
      <p:ext uri="{BB962C8B-B14F-4D97-AF65-F5344CB8AC3E}">
        <p14:creationId xmlns:p14="http://schemas.microsoft.com/office/powerpoint/2010/main" val="2539687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7</a:t>
            </a:fld>
            <a:endParaRPr lang="en-US" altLang="zh-CN"/>
          </a:p>
        </p:txBody>
      </p:sp>
    </p:spTree>
    <p:extLst>
      <p:ext uri="{BB962C8B-B14F-4D97-AF65-F5344CB8AC3E}">
        <p14:creationId xmlns:p14="http://schemas.microsoft.com/office/powerpoint/2010/main" val="2716437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12</a:t>
            </a:fld>
            <a:endParaRPr lang="en-US" altLang="zh-CN"/>
          </a:p>
        </p:txBody>
      </p:sp>
    </p:spTree>
    <p:extLst>
      <p:ext uri="{BB962C8B-B14F-4D97-AF65-F5344CB8AC3E}">
        <p14:creationId xmlns:p14="http://schemas.microsoft.com/office/powerpoint/2010/main" val="4052330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032"/>
            <a:ext cx="6858000" cy="1791253"/>
          </a:xfrm>
        </p:spPr>
        <p:txBody>
          <a:bodyPr anchor="b"/>
          <a:lstStyle>
            <a:lvl1pPr algn="ctr">
              <a:defRPr sz="4501"/>
            </a:lvl1pPr>
          </a:lstStyle>
          <a:p>
            <a:r>
              <a:rPr lang="en-US"/>
              <a:t>Click to edit Master title style</a:t>
            </a:r>
            <a:endParaRPr lang="en-GB"/>
          </a:p>
        </p:txBody>
      </p:sp>
      <p:sp>
        <p:nvSpPr>
          <p:cNvPr id="3" name="Subtitle 2"/>
          <p:cNvSpPr>
            <a:spLocks noGrp="1"/>
          </p:cNvSpPr>
          <p:nvPr>
            <p:ph type="subTitle" idx="1"/>
          </p:nvPr>
        </p:nvSpPr>
        <p:spPr>
          <a:xfrm>
            <a:off x="1143000" y="2702363"/>
            <a:ext cx="6858000" cy="1242205"/>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12C2390-52E8-4565-956E-601D085DAC1F}" type="datetimeFigureOut">
              <a:rPr lang="en-GB" smtClean="0"/>
              <a:pPr defTabSz="685983">
                <a:defRPr/>
              </a:pPr>
              <a:t>05/10/2022</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D8354F81-B5C0-4468-A639-C6473D688B4E}" type="slidenum">
              <a:rPr lang="en-GB" smtClean="0"/>
              <a:pPr defTabSz="685983">
                <a:defRPr/>
              </a:pPr>
              <a:t>‹#›</a:t>
            </a:fld>
            <a:endParaRPr lang="en-GB"/>
          </a:p>
        </p:txBody>
      </p:sp>
    </p:spTree>
    <p:extLst>
      <p:ext uri="{BB962C8B-B14F-4D97-AF65-F5344CB8AC3E}">
        <p14:creationId xmlns:p14="http://schemas.microsoft.com/office/powerpoint/2010/main" val="358320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1"/>
            </a:lvl1pPr>
          </a:lstStyle>
          <a:p>
            <a:r>
              <a:rPr lang="en-US"/>
              <a:t>Click to edit Master title style</a:t>
            </a:r>
            <a:endParaRPr lang="en-GB"/>
          </a:p>
        </p:txBody>
      </p:sp>
      <p:sp>
        <p:nvSpPr>
          <p:cNvPr id="3" name="Picture Placeholder 2"/>
          <p:cNvSpPr>
            <a:spLocks noGrp="1"/>
          </p:cNvSpPr>
          <p:nvPr>
            <p:ph type="pic" idx="1"/>
          </p:nvPr>
        </p:nvSpPr>
        <p:spPr>
          <a:xfrm>
            <a:off x="3887391" y="740799"/>
            <a:ext cx="4629150" cy="3656347"/>
          </a:xfrm>
        </p:spPr>
        <p:txBody>
          <a:bodyPr rtlCol="0">
            <a:normAutofit/>
          </a:bodyPr>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pPr lvl="0"/>
            <a:endParaRPr lang="en-GB" noProof="0"/>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559D845-4B41-4B6E-BB59-B4FB2C16D5B7}" type="datetimeFigureOut">
              <a:rPr lang="en-GB" smtClean="0"/>
              <a:pPr defTabSz="685983">
                <a:defRPr/>
              </a:pPr>
              <a:t>05/10/2022</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4197E3FF-F906-4486-B87D-11DD96C97CE3}" type="slidenum">
              <a:rPr lang="en-GB" smtClean="0"/>
              <a:pPr defTabSz="685983">
                <a:defRPr/>
              </a:pPr>
              <a:t>‹#›</a:t>
            </a:fld>
            <a:endParaRPr lang="en-GB"/>
          </a:p>
        </p:txBody>
      </p:sp>
    </p:spTree>
    <p:extLst>
      <p:ext uri="{BB962C8B-B14F-4D97-AF65-F5344CB8AC3E}">
        <p14:creationId xmlns:p14="http://schemas.microsoft.com/office/powerpoint/2010/main" val="1364815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AD79DE48-B1FD-4846-94EE-22A5223EEDC7}" type="datetimeFigureOut">
              <a:rPr lang="en-GB" smtClean="0"/>
              <a:pPr defTabSz="685983">
                <a:defRPr/>
              </a:pPr>
              <a:t>05/10/2022</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DC10CDAD-1087-4208-BCF4-DF600C50BE5A}" type="slidenum">
              <a:rPr lang="en-GB" smtClean="0"/>
              <a:pPr defTabSz="685983">
                <a:defRPr/>
              </a:pPr>
              <a:t>‹#›</a:t>
            </a:fld>
            <a:endParaRPr lang="en-GB"/>
          </a:p>
        </p:txBody>
      </p:sp>
    </p:spTree>
    <p:extLst>
      <p:ext uri="{BB962C8B-B14F-4D97-AF65-F5344CB8AC3E}">
        <p14:creationId xmlns:p14="http://schemas.microsoft.com/office/powerpoint/2010/main" val="2450101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928"/>
            <a:ext cx="1971675" cy="436022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1" y="273928"/>
            <a:ext cx="5800725" cy="43602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4998CC50-F2EB-48E0-B7C8-9BA2682375A3}" type="datetimeFigureOut">
              <a:rPr lang="en-GB" smtClean="0"/>
              <a:pPr defTabSz="685983">
                <a:defRPr/>
              </a:pPr>
              <a:t>05/10/2022</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5CAE13BB-DB79-4C19-AB2C-596F7C8A67EB}" type="slidenum">
              <a:rPr lang="en-GB" smtClean="0"/>
              <a:pPr defTabSz="685983">
                <a:defRPr/>
              </a:pPr>
              <a:t>‹#›</a:t>
            </a:fld>
            <a:endParaRPr lang="en-GB"/>
          </a:p>
        </p:txBody>
      </p:sp>
    </p:spTree>
    <p:extLst>
      <p:ext uri="{BB962C8B-B14F-4D97-AF65-F5344CB8AC3E}">
        <p14:creationId xmlns:p14="http://schemas.microsoft.com/office/powerpoint/2010/main" val="485014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2032"/>
            <a:ext cx="6858000" cy="1791253"/>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2363"/>
            <a:ext cx="6858000" cy="124220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01D2CDEE-B44F-40D0-A94B-71A458232A0D}"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891929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181220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10356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81468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92108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52209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65913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89C76A2-D200-4290-BF40-8E15CA0596A3}" type="datetimeFigureOut">
              <a:rPr lang="en-GB" smtClean="0"/>
              <a:pPr defTabSz="685983">
                <a:defRPr/>
              </a:pPr>
              <a:t>05/10/2022</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46C9AC9B-9BF8-4B8A-8FF4-16C5C02ECE3D}" type="slidenum">
              <a:rPr lang="en-GB" smtClean="0"/>
              <a:pPr defTabSz="685983">
                <a:defRPr/>
              </a:pPr>
              <a:t>‹#›</a:t>
            </a:fld>
            <a:endParaRPr lang="en-GB"/>
          </a:p>
        </p:txBody>
      </p:sp>
    </p:spTree>
    <p:extLst>
      <p:ext uri="{BB962C8B-B14F-4D97-AF65-F5344CB8AC3E}">
        <p14:creationId xmlns:p14="http://schemas.microsoft.com/office/powerpoint/2010/main" val="1886300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10937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66813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21878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91257EB9-0E1B-4384-A04B-006BE92E21A6}"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936247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700"/>
            <a:ext cx="7886700" cy="214021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D7D8E925-3072-4103-A984-60049798CBED}"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09474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642"/>
            <a:ext cx="3886200"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642"/>
            <a:ext cx="3886200" cy="3264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83" fontAlgn="base">
              <a:spcBef>
                <a:spcPct val="0"/>
              </a:spcBef>
              <a:spcAft>
                <a:spcPct val="0"/>
              </a:spcAft>
            </a:pPr>
            <a:fld id="{86BDAFB1-17C0-4101-A698-C4F48E3BF680}"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54080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929"/>
            <a:ext cx="7886700" cy="994479"/>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1261"/>
            <a:ext cx="3868340"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9386"/>
            <a:ext cx="3868340"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1261"/>
            <a:ext cx="3887391" cy="61812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9386"/>
            <a:ext cx="3887391" cy="27642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685983" fontAlgn="base">
              <a:spcBef>
                <a:spcPct val="0"/>
              </a:spcBef>
              <a:spcAft>
                <a:spcPct val="0"/>
              </a:spcAft>
            </a:pPr>
            <a:fld id="{9905B381-3D88-4064-A967-3A975BDE3A4C}"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7818019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685983" fontAlgn="base">
              <a:spcBef>
                <a:spcPct val="0"/>
              </a:spcBef>
              <a:spcAft>
                <a:spcPct val="0"/>
              </a:spcAft>
            </a:pPr>
            <a:fld id="{C08A34DC-4DD5-41C1-A161-69E979DF2560}"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30062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600692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33560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89C76A2-D200-4290-BF40-8E15CA0596A3}" type="datetimeFigureOut">
              <a:rPr lang="en-GB" smtClean="0"/>
              <a:pPr defTabSz="685983">
                <a:defRPr/>
              </a:pPr>
              <a:t>05/10/2022</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46C9AC9B-9BF8-4B8A-8FF4-16C5C02ECE3D}" type="slidenum">
              <a:rPr lang="en-GB" smtClean="0"/>
              <a:pPr defTabSz="685983">
                <a:defRPr/>
              </a:pPr>
              <a:t>‹#›</a:t>
            </a:fld>
            <a:endParaRPr lang="en-GB"/>
          </a:p>
        </p:txBody>
      </p:sp>
    </p:spTree>
    <p:extLst>
      <p:ext uri="{BB962C8B-B14F-4D97-AF65-F5344CB8AC3E}">
        <p14:creationId xmlns:p14="http://schemas.microsoft.com/office/powerpoint/2010/main" val="30597780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045396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8198380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86519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685983" fontAlgn="base">
              <a:spcBef>
                <a:spcPct val="0"/>
              </a:spcBef>
              <a:spcAft>
                <a:spcPct val="0"/>
              </a:spcAft>
            </a:pPr>
            <a:fld id="{3BB545AD-A82C-4FB7-A1EF-4E8FA743B04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212830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83" fontAlgn="base">
              <a:spcBef>
                <a:spcPct val="0"/>
              </a:spcBef>
              <a:spcAft>
                <a:spcPct val="0"/>
              </a:spcAft>
            </a:pPr>
            <a:fld id="{7665D65C-FF09-4549-87D6-C2EB0777F7E1}"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684686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798"/>
            <a:ext cx="4629150" cy="365634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685983" fontAlgn="base">
              <a:spcBef>
                <a:spcPct val="0"/>
              </a:spcBef>
              <a:spcAft>
                <a:spcPct val="0"/>
              </a:spcAft>
            </a:pPr>
            <a:fld id="{F5988B10-A9BD-4E63-BE82-AA3FB014E01B}"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935792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A973BB44-E0D1-485D-ABCD-660D61974E85}"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68662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928"/>
            <a:ext cx="1971675" cy="436022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928"/>
            <a:ext cx="5800725" cy="43602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685983" fontAlgn="base">
              <a:spcBef>
                <a:spcPct val="0"/>
              </a:spcBef>
              <a:spcAft>
                <a:spcPct val="0"/>
              </a:spcAft>
            </a:pPr>
            <a:fld id="{07F88807-791C-4860-9AE9-CA8C38FD4D5E}"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123175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434603558"/>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32318407"/>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700"/>
            <a:ext cx="7886700" cy="2140213"/>
          </a:xfrm>
        </p:spPr>
        <p:txBody>
          <a:bodyPr anchor="b"/>
          <a:lstStyle>
            <a:lvl1pPr>
              <a:defRPr sz="4501"/>
            </a:lvl1pPr>
          </a:lstStyle>
          <a:p>
            <a:r>
              <a:rPr lang="en-US"/>
              <a:t>Click to edit Master title style</a:t>
            </a:r>
            <a:endParaRPr lang="en-GB"/>
          </a:p>
        </p:txBody>
      </p:sp>
      <p:sp>
        <p:nvSpPr>
          <p:cNvPr id="3" name="Text Placeholder 2"/>
          <p:cNvSpPr>
            <a:spLocks noGrp="1"/>
          </p:cNvSpPr>
          <p:nvPr>
            <p:ph type="body" idx="1"/>
          </p:nvPr>
        </p:nvSpPr>
        <p:spPr>
          <a:xfrm>
            <a:off x="623887" y="3443161"/>
            <a:ext cx="7886700" cy="1125488"/>
          </a:xfrm>
        </p:spPr>
        <p:txBody>
          <a:bodyPr/>
          <a:lstStyle>
            <a:lvl1pPr marL="0" indent="0">
              <a:buNone/>
              <a:defRPr sz="1800">
                <a:solidFill>
                  <a:schemeClr val="tx1">
                    <a:tint val="75000"/>
                  </a:schemeClr>
                </a:solidFill>
              </a:defRPr>
            </a:lvl1pPr>
            <a:lvl2pPr marL="342991" indent="0">
              <a:buNone/>
              <a:defRPr sz="1500">
                <a:solidFill>
                  <a:schemeClr val="tx1">
                    <a:tint val="75000"/>
                  </a:schemeClr>
                </a:solidFill>
              </a:defRPr>
            </a:lvl2pPr>
            <a:lvl3pPr marL="685983" indent="0">
              <a:buNone/>
              <a:defRPr sz="1350">
                <a:solidFill>
                  <a:schemeClr val="tx1">
                    <a:tint val="75000"/>
                  </a:schemeClr>
                </a:solidFill>
              </a:defRPr>
            </a:lvl3pPr>
            <a:lvl4pPr marL="1028974" indent="0">
              <a:buNone/>
              <a:defRPr sz="1200">
                <a:solidFill>
                  <a:schemeClr val="tx1">
                    <a:tint val="75000"/>
                  </a:schemeClr>
                </a:solidFill>
              </a:defRPr>
            </a:lvl4pPr>
            <a:lvl5pPr marL="1371966" indent="0">
              <a:buNone/>
              <a:defRPr sz="1200">
                <a:solidFill>
                  <a:schemeClr val="tx1">
                    <a:tint val="75000"/>
                  </a:schemeClr>
                </a:solidFill>
              </a:defRPr>
            </a:lvl5pPr>
            <a:lvl6pPr marL="1714957" indent="0">
              <a:buNone/>
              <a:defRPr sz="1200">
                <a:solidFill>
                  <a:schemeClr val="tx1">
                    <a:tint val="75000"/>
                  </a:schemeClr>
                </a:solidFill>
              </a:defRPr>
            </a:lvl6pPr>
            <a:lvl7pPr marL="2057949" indent="0">
              <a:buNone/>
              <a:defRPr sz="1200">
                <a:solidFill>
                  <a:schemeClr val="tx1">
                    <a:tint val="75000"/>
                  </a:schemeClr>
                </a:solidFill>
              </a:defRPr>
            </a:lvl7pPr>
            <a:lvl8pPr marL="2400940" indent="0">
              <a:buNone/>
              <a:defRPr sz="1200">
                <a:solidFill>
                  <a:schemeClr val="tx1">
                    <a:tint val="75000"/>
                  </a:schemeClr>
                </a:solidFill>
              </a:defRPr>
            </a:lvl8pPr>
            <a:lvl9pPr marL="2743932"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E668AC82-3240-4E7D-B3EC-B2863BA3D679}" type="datetimeFigureOut">
              <a:rPr lang="en-GB" smtClean="0"/>
              <a:pPr defTabSz="685983">
                <a:defRPr/>
              </a:pPr>
              <a:t>05/10/2022</a:t>
            </a:fld>
            <a:endParaRPr lang="en-GB"/>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D235547F-4F0A-4D8B-8179-141912DD942D}" type="slidenum">
              <a:rPr lang="en-GB" smtClean="0"/>
              <a:pPr defTabSz="685983">
                <a:defRPr/>
              </a:pPr>
              <a:t>‹#›</a:t>
            </a:fld>
            <a:endParaRPr lang="en-GB"/>
          </a:p>
        </p:txBody>
      </p:sp>
    </p:spTree>
    <p:extLst>
      <p:ext uri="{BB962C8B-B14F-4D97-AF65-F5344CB8AC3E}">
        <p14:creationId xmlns:p14="http://schemas.microsoft.com/office/powerpoint/2010/main" val="1154498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279367671"/>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639739734"/>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62789052"/>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944812047"/>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3608043"/>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836622906"/>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779159738"/>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732971626"/>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4052975108"/>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163219837"/>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369642"/>
            <a:ext cx="3886200" cy="3264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369642"/>
            <a:ext cx="3886200" cy="3264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C718C3FE-701C-4AD0-AF85-2C9C2A4A4FFD}" type="datetimeFigureOut">
              <a:rPr lang="en-GB" smtClean="0"/>
              <a:pPr defTabSz="685983">
                <a:defRPr/>
              </a:pPr>
              <a:t>05/10/2022</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CA5BF29B-E299-4470-AE38-781C224C0DBA}" type="slidenum">
              <a:rPr lang="en-GB" smtClean="0"/>
              <a:pPr defTabSz="685983">
                <a:defRPr/>
              </a:pPr>
              <a:t>‹#›</a:t>
            </a:fld>
            <a:endParaRPr lang="en-GB"/>
          </a:p>
        </p:txBody>
      </p:sp>
    </p:spTree>
    <p:extLst>
      <p:ext uri="{BB962C8B-B14F-4D97-AF65-F5344CB8AC3E}">
        <p14:creationId xmlns:p14="http://schemas.microsoft.com/office/powerpoint/2010/main" val="20976535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219433103"/>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07469559"/>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400186718"/>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544720462"/>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059256126"/>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3374071483"/>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868165253"/>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2556860819"/>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592960687"/>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585726208"/>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930"/>
            <a:ext cx="7886700" cy="994479"/>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261261"/>
            <a:ext cx="3868340"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9386"/>
            <a:ext cx="3868340" cy="2764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1" y="1261261"/>
            <a:ext cx="3887391" cy="618125"/>
          </a:xfrm>
        </p:spPr>
        <p:txBody>
          <a:bodyPr anchor="b"/>
          <a:lstStyle>
            <a:lvl1pPr marL="0" indent="0">
              <a:buNone/>
              <a:defRPr sz="1800" b="1"/>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1879386"/>
            <a:ext cx="3887391" cy="2764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8CF5DBDB-78C4-4D41-A9B0-12154163D511}" type="datetimeFigureOut">
              <a:rPr lang="en-GB" smtClean="0"/>
              <a:pPr defTabSz="685983">
                <a:defRPr/>
              </a:pPr>
              <a:t>05/10/2022</a:t>
            </a:fld>
            <a:endParaRPr lang="en-GB"/>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02C58C92-F97C-46D4-A885-02A127D8DC84}" type="slidenum">
              <a:rPr lang="en-GB" smtClean="0"/>
              <a:pPr defTabSz="685983">
                <a:defRPr/>
              </a:pPr>
              <a:t>‹#›</a:t>
            </a:fld>
            <a:endParaRPr lang="en-GB"/>
          </a:p>
        </p:txBody>
      </p:sp>
    </p:spTree>
    <p:extLst>
      <p:ext uri="{BB962C8B-B14F-4D97-AF65-F5344CB8AC3E}">
        <p14:creationId xmlns:p14="http://schemas.microsoft.com/office/powerpoint/2010/main" val="21667978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pPr/>
              <a:t>‹#›</a:t>
            </a:fld>
            <a:endParaRPr lang="zh-CN" altLang="en-US"/>
          </a:p>
        </p:txBody>
      </p:sp>
    </p:spTree>
    <p:extLst>
      <p:ext uri="{BB962C8B-B14F-4D97-AF65-F5344CB8AC3E}">
        <p14:creationId xmlns:p14="http://schemas.microsoft.com/office/powerpoint/2010/main" val="17023021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7496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298273"/>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9319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1251631"/>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17869996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4050359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7969062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3990572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134" name="Google Shape;134;p3"/>
          <p:cNvSpPr/>
          <p:nvPr/>
        </p:nvSpPr>
        <p:spPr>
          <a:xfrm>
            <a:off x="395925" y="291414"/>
            <a:ext cx="8336062" cy="4789760"/>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5" name="Google Shape;135;p3"/>
          <p:cNvGrpSpPr/>
          <p:nvPr/>
        </p:nvGrpSpPr>
        <p:grpSpPr>
          <a:xfrm>
            <a:off x="395895" y="219588"/>
            <a:ext cx="8518865" cy="4789760"/>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58" name="Google Shape;158;p3"/>
          <p:cNvSpPr/>
          <p:nvPr/>
        </p:nvSpPr>
        <p:spPr>
          <a:xfrm>
            <a:off x="546318" y="942230"/>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281026" y="966888"/>
            <a:ext cx="324527" cy="82685"/>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04707" y="104954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605522" y="100759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546318" y="1298642"/>
            <a:ext cx="79378" cy="133210"/>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281026" y="1324539"/>
            <a:ext cx="324527" cy="81413"/>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304707" y="1405920"/>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3"/>
          <p:cNvSpPr/>
          <p:nvPr/>
        </p:nvSpPr>
        <p:spPr>
          <a:xfrm>
            <a:off x="605522" y="136521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3"/>
          <p:cNvSpPr/>
          <p:nvPr/>
        </p:nvSpPr>
        <p:spPr>
          <a:xfrm>
            <a:off x="282217" y="1335629"/>
            <a:ext cx="323337" cy="70324"/>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3"/>
          <p:cNvSpPr/>
          <p:nvPr/>
        </p:nvSpPr>
        <p:spPr>
          <a:xfrm>
            <a:off x="546318" y="1656260"/>
            <a:ext cx="79378" cy="131971"/>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3"/>
          <p:cNvSpPr/>
          <p:nvPr/>
        </p:nvSpPr>
        <p:spPr>
          <a:xfrm>
            <a:off x="281026" y="1680920"/>
            <a:ext cx="324527" cy="82652"/>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3"/>
          <p:cNvSpPr/>
          <p:nvPr/>
        </p:nvSpPr>
        <p:spPr>
          <a:xfrm>
            <a:off x="304707" y="1762300"/>
            <a:ext cx="32014" cy="1272"/>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3"/>
          <p:cNvSpPr/>
          <p:nvPr/>
        </p:nvSpPr>
        <p:spPr>
          <a:xfrm>
            <a:off x="605522" y="172162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3"/>
          <p:cNvSpPr/>
          <p:nvPr/>
        </p:nvSpPr>
        <p:spPr>
          <a:xfrm>
            <a:off x="282217" y="1692010"/>
            <a:ext cx="323337" cy="71563"/>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3"/>
          <p:cNvSpPr/>
          <p:nvPr/>
        </p:nvSpPr>
        <p:spPr>
          <a:xfrm>
            <a:off x="546318" y="2012640"/>
            <a:ext cx="79378" cy="13324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3"/>
          <p:cNvSpPr/>
          <p:nvPr/>
        </p:nvSpPr>
        <p:spPr>
          <a:xfrm>
            <a:off x="281026" y="203853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3"/>
          <p:cNvSpPr/>
          <p:nvPr/>
        </p:nvSpPr>
        <p:spPr>
          <a:xfrm>
            <a:off x="304707" y="211995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 name="Google Shape;175;p3"/>
          <p:cNvSpPr/>
          <p:nvPr/>
        </p:nvSpPr>
        <p:spPr>
          <a:xfrm>
            <a:off x="605522" y="2078006"/>
            <a:ext cx="31" cy="1272"/>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3"/>
          <p:cNvSpPr/>
          <p:nvPr/>
        </p:nvSpPr>
        <p:spPr>
          <a:xfrm>
            <a:off x="282217" y="2049660"/>
            <a:ext cx="323337" cy="70324"/>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3"/>
          <p:cNvSpPr/>
          <p:nvPr/>
        </p:nvSpPr>
        <p:spPr>
          <a:xfrm>
            <a:off x="546318" y="2370292"/>
            <a:ext cx="79378" cy="131971"/>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3"/>
          <p:cNvSpPr/>
          <p:nvPr/>
        </p:nvSpPr>
        <p:spPr>
          <a:xfrm>
            <a:off x="281026" y="2394951"/>
            <a:ext cx="324527" cy="81413"/>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3"/>
          <p:cNvSpPr/>
          <p:nvPr/>
        </p:nvSpPr>
        <p:spPr>
          <a:xfrm>
            <a:off x="304707" y="247633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3"/>
          <p:cNvSpPr/>
          <p:nvPr/>
        </p:nvSpPr>
        <p:spPr>
          <a:xfrm>
            <a:off x="605522" y="2435624"/>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3"/>
          <p:cNvSpPr/>
          <p:nvPr/>
        </p:nvSpPr>
        <p:spPr>
          <a:xfrm>
            <a:off x="282217" y="2406040"/>
            <a:ext cx="323337" cy="70324"/>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3"/>
          <p:cNvSpPr/>
          <p:nvPr/>
        </p:nvSpPr>
        <p:spPr>
          <a:xfrm>
            <a:off x="546318" y="2726671"/>
            <a:ext cx="79378" cy="131971"/>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3"/>
          <p:cNvSpPr/>
          <p:nvPr/>
        </p:nvSpPr>
        <p:spPr>
          <a:xfrm>
            <a:off x="281026" y="2752569"/>
            <a:ext cx="324527" cy="81413"/>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3"/>
          <p:cNvSpPr/>
          <p:nvPr/>
        </p:nvSpPr>
        <p:spPr>
          <a:xfrm>
            <a:off x="304707" y="283395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3"/>
          <p:cNvSpPr/>
          <p:nvPr/>
        </p:nvSpPr>
        <p:spPr>
          <a:xfrm>
            <a:off x="605522" y="2792036"/>
            <a:ext cx="31" cy="1272"/>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3"/>
          <p:cNvSpPr/>
          <p:nvPr/>
        </p:nvSpPr>
        <p:spPr>
          <a:xfrm>
            <a:off x="282217" y="2762420"/>
            <a:ext cx="323337" cy="71563"/>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3"/>
          <p:cNvSpPr/>
          <p:nvPr/>
        </p:nvSpPr>
        <p:spPr>
          <a:xfrm>
            <a:off x="546318" y="3084291"/>
            <a:ext cx="79378" cy="132004"/>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3"/>
          <p:cNvSpPr/>
          <p:nvPr/>
        </p:nvSpPr>
        <p:spPr>
          <a:xfrm>
            <a:off x="281026" y="3108949"/>
            <a:ext cx="324527" cy="81446"/>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3"/>
          <p:cNvSpPr/>
          <p:nvPr/>
        </p:nvSpPr>
        <p:spPr>
          <a:xfrm>
            <a:off x="304707" y="319036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3"/>
          <p:cNvSpPr/>
          <p:nvPr/>
        </p:nvSpPr>
        <p:spPr>
          <a:xfrm>
            <a:off x="605522" y="314965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3"/>
          <p:cNvSpPr/>
          <p:nvPr/>
        </p:nvSpPr>
        <p:spPr>
          <a:xfrm>
            <a:off x="282217" y="3120071"/>
            <a:ext cx="323337" cy="70324"/>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3"/>
          <p:cNvSpPr/>
          <p:nvPr/>
        </p:nvSpPr>
        <p:spPr>
          <a:xfrm>
            <a:off x="546318" y="3440703"/>
            <a:ext cx="79378" cy="131971"/>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3"/>
          <p:cNvSpPr/>
          <p:nvPr/>
        </p:nvSpPr>
        <p:spPr>
          <a:xfrm>
            <a:off x="281026" y="3466569"/>
            <a:ext cx="324527" cy="81446"/>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3"/>
          <p:cNvSpPr/>
          <p:nvPr/>
        </p:nvSpPr>
        <p:spPr>
          <a:xfrm>
            <a:off x="304707" y="3547982"/>
            <a:ext cx="32014" cy="33"/>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3"/>
          <p:cNvSpPr/>
          <p:nvPr/>
        </p:nvSpPr>
        <p:spPr>
          <a:xfrm>
            <a:off x="605522" y="3506035"/>
            <a:ext cx="31" cy="33"/>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3"/>
          <p:cNvSpPr/>
          <p:nvPr/>
        </p:nvSpPr>
        <p:spPr>
          <a:xfrm>
            <a:off x="282217" y="3476452"/>
            <a:ext cx="323337" cy="71563"/>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3"/>
          <p:cNvSpPr/>
          <p:nvPr/>
        </p:nvSpPr>
        <p:spPr>
          <a:xfrm>
            <a:off x="546318" y="3797082"/>
            <a:ext cx="79378" cy="133210"/>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3"/>
          <p:cNvSpPr/>
          <p:nvPr/>
        </p:nvSpPr>
        <p:spPr>
          <a:xfrm>
            <a:off x="281026" y="3822981"/>
            <a:ext cx="324527" cy="81413"/>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3"/>
          <p:cNvSpPr/>
          <p:nvPr/>
        </p:nvSpPr>
        <p:spPr>
          <a:xfrm>
            <a:off x="304707" y="390436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3"/>
          <p:cNvSpPr/>
          <p:nvPr/>
        </p:nvSpPr>
        <p:spPr>
          <a:xfrm>
            <a:off x="605522" y="3863687"/>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3"/>
          <p:cNvSpPr/>
          <p:nvPr/>
        </p:nvSpPr>
        <p:spPr>
          <a:xfrm>
            <a:off x="282217" y="3834069"/>
            <a:ext cx="323337" cy="70324"/>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3"/>
          <p:cNvSpPr/>
          <p:nvPr/>
        </p:nvSpPr>
        <p:spPr>
          <a:xfrm>
            <a:off x="546318" y="4154701"/>
            <a:ext cx="79378" cy="132004"/>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3"/>
          <p:cNvSpPr/>
          <p:nvPr/>
        </p:nvSpPr>
        <p:spPr>
          <a:xfrm>
            <a:off x="281026" y="4179360"/>
            <a:ext cx="324527" cy="82652"/>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3"/>
          <p:cNvSpPr/>
          <p:nvPr/>
        </p:nvSpPr>
        <p:spPr>
          <a:xfrm>
            <a:off x="304707" y="4261980"/>
            <a:ext cx="32014" cy="33"/>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3"/>
          <p:cNvSpPr/>
          <p:nvPr/>
        </p:nvSpPr>
        <p:spPr>
          <a:xfrm>
            <a:off x="605522" y="4220066"/>
            <a:ext cx="31" cy="33"/>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3"/>
          <p:cNvSpPr/>
          <p:nvPr/>
        </p:nvSpPr>
        <p:spPr>
          <a:xfrm>
            <a:off x="282217" y="4190481"/>
            <a:ext cx="323337" cy="71530"/>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3"/>
          <p:cNvSpPr/>
          <p:nvPr/>
        </p:nvSpPr>
        <p:spPr>
          <a:xfrm>
            <a:off x="282217" y="978010"/>
            <a:ext cx="323337" cy="71563"/>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3"/>
          <p:cNvSpPr txBox="1">
            <a:spLocks noGrp="1"/>
          </p:cNvSpPr>
          <p:nvPr>
            <p:ph type="title"/>
          </p:nvPr>
        </p:nvSpPr>
        <p:spPr>
          <a:xfrm>
            <a:off x="2497874" y="2157258"/>
            <a:ext cx="3968100" cy="656303"/>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56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209" name="Google Shape;209;p3"/>
          <p:cNvSpPr txBox="1">
            <a:spLocks noGrp="1"/>
          </p:cNvSpPr>
          <p:nvPr>
            <p:ph type="title" idx="2" hasCustomPrompt="1"/>
          </p:nvPr>
        </p:nvSpPr>
        <p:spPr>
          <a:xfrm>
            <a:off x="3965650" y="1122796"/>
            <a:ext cx="1032600" cy="656303"/>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4300">
                <a:solidFill>
                  <a:schemeClr val="accent1"/>
                </a:solidFill>
              </a:defRPr>
            </a:lvl1pPr>
            <a:lvl2pPr lvl="1" algn="ctr" rtl="0">
              <a:spcBef>
                <a:spcPts val="0"/>
              </a:spcBef>
              <a:spcAft>
                <a:spcPts val="0"/>
              </a:spcAft>
              <a:buClr>
                <a:schemeClr val="accent1"/>
              </a:buClr>
              <a:buSzPts val="7200"/>
              <a:buNone/>
              <a:defRPr sz="7200">
                <a:solidFill>
                  <a:schemeClr val="accent1"/>
                </a:solidFill>
              </a:defRPr>
            </a:lvl2pPr>
            <a:lvl3pPr lvl="2" algn="ctr" rtl="0">
              <a:spcBef>
                <a:spcPts val="0"/>
              </a:spcBef>
              <a:spcAft>
                <a:spcPts val="0"/>
              </a:spcAft>
              <a:buClr>
                <a:schemeClr val="accent1"/>
              </a:buClr>
              <a:buSzPts val="7200"/>
              <a:buNone/>
              <a:defRPr sz="7200">
                <a:solidFill>
                  <a:schemeClr val="accent1"/>
                </a:solidFill>
              </a:defRPr>
            </a:lvl3pPr>
            <a:lvl4pPr lvl="3" algn="ctr" rtl="0">
              <a:spcBef>
                <a:spcPts val="0"/>
              </a:spcBef>
              <a:spcAft>
                <a:spcPts val="0"/>
              </a:spcAft>
              <a:buClr>
                <a:schemeClr val="accent1"/>
              </a:buClr>
              <a:buSzPts val="7200"/>
              <a:buNone/>
              <a:defRPr sz="7200">
                <a:solidFill>
                  <a:schemeClr val="accent1"/>
                </a:solidFill>
              </a:defRPr>
            </a:lvl4pPr>
            <a:lvl5pPr lvl="4" algn="ctr" rtl="0">
              <a:spcBef>
                <a:spcPts val="0"/>
              </a:spcBef>
              <a:spcAft>
                <a:spcPts val="0"/>
              </a:spcAft>
              <a:buClr>
                <a:schemeClr val="accent1"/>
              </a:buClr>
              <a:buSzPts val="7200"/>
              <a:buNone/>
              <a:defRPr sz="7200">
                <a:solidFill>
                  <a:schemeClr val="accent1"/>
                </a:solidFill>
              </a:defRPr>
            </a:lvl5pPr>
            <a:lvl6pPr lvl="5" algn="ctr" rtl="0">
              <a:spcBef>
                <a:spcPts val="0"/>
              </a:spcBef>
              <a:spcAft>
                <a:spcPts val="0"/>
              </a:spcAft>
              <a:buClr>
                <a:schemeClr val="accent1"/>
              </a:buClr>
              <a:buSzPts val="7200"/>
              <a:buNone/>
              <a:defRPr sz="7200">
                <a:solidFill>
                  <a:schemeClr val="accent1"/>
                </a:solidFill>
              </a:defRPr>
            </a:lvl6pPr>
            <a:lvl7pPr lvl="6" algn="ctr" rtl="0">
              <a:spcBef>
                <a:spcPts val="0"/>
              </a:spcBef>
              <a:spcAft>
                <a:spcPts val="0"/>
              </a:spcAft>
              <a:buClr>
                <a:schemeClr val="accent1"/>
              </a:buClr>
              <a:buSzPts val="7200"/>
              <a:buNone/>
              <a:defRPr sz="7200">
                <a:solidFill>
                  <a:schemeClr val="accent1"/>
                </a:solidFill>
              </a:defRPr>
            </a:lvl7pPr>
            <a:lvl8pPr lvl="7" algn="ctr" rtl="0">
              <a:spcBef>
                <a:spcPts val="0"/>
              </a:spcBef>
              <a:spcAft>
                <a:spcPts val="0"/>
              </a:spcAft>
              <a:buClr>
                <a:schemeClr val="accent1"/>
              </a:buClr>
              <a:buSzPts val="7200"/>
              <a:buNone/>
              <a:defRPr sz="7200">
                <a:solidFill>
                  <a:schemeClr val="accent1"/>
                </a:solidFill>
              </a:defRPr>
            </a:lvl8pPr>
            <a:lvl9pPr lvl="8" algn="ctr" rtl="0">
              <a:spcBef>
                <a:spcPts val="0"/>
              </a:spcBef>
              <a:spcAft>
                <a:spcPts val="0"/>
              </a:spcAft>
              <a:buClr>
                <a:schemeClr val="accent1"/>
              </a:buClr>
              <a:buSzPts val="7200"/>
              <a:buNone/>
              <a:defRPr sz="7200">
                <a:solidFill>
                  <a:schemeClr val="accent1"/>
                </a:solidFill>
              </a:defRPr>
            </a:lvl9pPr>
          </a:lstStyle>
          <a:p>
            <a:r>
              <a:t>xx%</a:t>
            </a:r>
          </a:p>
        </p:txBody>
      </p:sp>
      <p:sp>
        <p:nvSpPr>
          <p:cNvPr id="210" name="Google Shape;210;p3"/>
          <p:cNvSpPr txBox="1">
            <a:spLocks noGrp="1"/>
          </p:cNvSpPr>
          <p:nvPr>
            <p:ph type="subTitle" idx="1"/>
          </p:nvPr>
        </p:nvSpPr>
        <p:spPr>
          <a:xfrm>
            <a:off x="2233575" y="3145820"/>
            <a:ext cx="4496700" cy="656303"/>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grpSp>
        <p:nvGrpSpPr>
          <p:cNvPr id="211" name="Google Shape;211;p3"/>
          <p:cNvGrpSpPr/>
          <p:nvPr/>
        </p:nvGrpSpPr>
        <p:grpSpPr>
          <a:xfrm>
            <a:off x="1030176" y="1581839"/>
            <a:ext cx="444275" cy="398648"/>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14" name="Google Shape;214;p3"/>
          <p:cNvGrpSpPr/>
          <p:nvPr/>
        </p:nvGrpSpPr>
        <p:grpSpPr>
          <a:xfrm>
            <a:off x="7353451" y="3956497"/>
            <a:ext cx="291375" cy="281462"/>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5" name="Google Shape;225;p3"/>
          <p:cNvGrpSpPr/>
          <p:nvPr/>
        </p:nvGrpSpPr>
        <p:grpSpPr>
          <a:xfrm>
            <a:off x="7510401" y="1254827"/>
            <a:ext cx="166675" cy="16862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28" name="Google Shape;228;p3"/>
          <p:cNvSpPr/>
          <p:nvPr/>
        </p:nvSpPr>
        <p:spPr>
          <a:xfrm>
            <a:off x="1531351" y="3018007"/>
            <a:ext cx="119125" cy="81225"/>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9" name="Google Shape;229;p3"/>
          <p:cNvSpPr/>
          <p:nvPr/>
        </p:nvSpPr>
        <p:spPr>
          <a:xfrm>
            <a:off x="8069225" y="2709225"/>
            <a:ext cx="87000" cy="61944"/>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230" name="Google Shape;230;p3"/>
          <p:cNvGrpSpPr/>
          <p:nvPr/>
        </p:nvGrpSpPr>
        <p:grpSpPr>
          <a:xfrm>
            <a:off x="1168976" y="4066256"/>
            <a:ext cx="166675" cy="16862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246038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B56B2239-8CC0-4F0E-9021-DABBB93AB185}" type="datetimeFigureOut">
              <a:rPr lang="en-GB" smtClean="0"/>
              <a:pPr defTabSz="685983">
                <a:defRPr/>
              </a:pPr>
              <a:t>05/10/2022</a:t>
            </a:fld>
            <a:endParaRPr lang="en-GB"/>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E03553C6-10EA-4608-8D77-FD516F221D94}" type="slidenum">
              <a:rPr lang="en-GB" smtClean="0"/>
              <a:pPr defTabSz="685983">
                <a:defRPr/>
              </a:pPr>
              <a:t>‹#›</a:t>
            </a:fld>
            <a:endParaRPr lang="en-GB"/>
          </a:p>
        </p:txBody>
      </p:sp>
    </p:spTree>
    <p:extLst>
      <p:ext uri="{BB962C8B-B14F-4D97-AF65-F5344CB8AC3E}">
        <p14:creationId xmlns:p14="http://schemas.microsoft.com/office/powerpoint/2010/main" val="3691250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C7785FA0-7831-48F8-B8F5-A4F02B557358}" type="datetimeFigureOut">
              <a:rPr lang="en-GB" smtClean="0"/>
              <a:pPr defTabSz="685983">
                <a:defRPr/>
              </a:pPr>
              <a:t>05/10/2022</a:t>
            </a:fld>
            <a:endParaRPr lang="en-GB"/>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18A10D1D-0EBF-40E0-B683-8BF433AEB466}" type="slidenum">
              <a:rPr lang="en-GB" smtClean="0"/>
              <a:pPr defTabSz="685983">
                <a:defRPr/>
              </a:pPr>
              <a:t>‹#›</a:t>
            </a:fld>
            <a:endParaRPr lang="en-GB"/>
          </a:p>
        </p:txBody>
      </p:sp>
    </p:spTree>
    <p:extLst>
      <p:ext uri="{BB962C8B-B14F-4D97-AF65-F5344CB8AC3E}">
        <p14:creationId xmlns:p14="http://schemas.microsoft.com/office/powerpoint/2010/main" val="3741145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3006"/>
            <a:ext cx="2949178" cy="1200521"/>
          </a:xfrm>
        </p:spPr>
        <p:txBody>
          <a:bodyPr anchor="b"/>
          <a:lstStyle>
            <a:lvl1pPr>
              <a:defRPr sz="2401"/>
            </a:lvl1pPr>
          </a:lstStyle>
          <a:p>
            <a:r>
              <a:rPr lang="en-US"/>
              <a:t>Click to edit Master title style</a:t>
            </a:r>
            <a:endParaRPr lang="en-GB"/>
          </a:p>
        </p:txBody>
      </p:sp>
      <p:sp>
        <p:nvSpPr>
          <p:cNvPr id="3" name="Content Placeholder 2"/>
          <p:cNvSpPr>
            <a:spLocks noGrp="1"/>
          </p:cNvSpPr>
          <p:nvPr>
            <p:ph idx="1"/>
          </p:nvPr>
        </p:nvSpPr>
        <p:spPr>
          <a:xfrm>
            <a:off x="3887391" y="740799"/>
            <a:ext cx="4629150" cy="3656347"/>
          </a:xfrm>
        </p:spPr>
        <p:txBody>
          <a:bodyPr/>
          <a:lstStyle>
            <a:lvl1pPr>
              <a:defRPr sz="2401"/>
            </a:lvl1pPr>
            <a:lvl2pPr>
              <a:defRPr sz="2101"/>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1543526"/>
            <a:ext cx="2949178" cy="2859574"/>
          </a:xfrm>
        </p:spPr>
        <p:txBody>
          <a:bodyPr/>
          <a:lstStyle>
            <a:lvl1pPr marL="0" indent="0">
              <a:buNone/>
              <a:defRPr sz="1200"/>
            </a:lvl1pPr>
            <a:lvl2pPr marL="342991" indent="0">
              <a:buNone/>
              <a:defRPr sz="1050"/>
            </a:lvl2pPr>
            <a:lvl3pPr marL="685983" indent="0">
              <a:buNone/>
              <a:defRPr sz="900"/>
            </a:lvl3pPr>
            <a:lvl4pPr marL="1028974" indent="0">
              <a:buNone/>
              <a:defRPr sz="750"/>
            </a:lvl4pPr>
            <a:lvl5pPr marL="1371966" indent="0">
              <a:buNone/>
              <a:defRPr sz="750"/>
            </a:lvl5pPr>
            <a:lvl6pPr marL="1714957" indent="0">
              <a:buNone/>
              <a:defRPr sz="750"/>
            </a:lvl6pPr>
            <a:lvl7pPr marL="2057949" indent="0">
              <a:buNone/>
              <a:defRPr sz="750"/>
            </a:lvl7pPr>
            <a:lvl8pPr marL="2400940" indent="0">
              <a:buNone/>
              <a:defRPr sz="750"/>
            </a:lvl8pPr>
            <a:lvl9pPr marL="2743932"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defTabSz="685983">
              <a:defRPr/>
            </a:pPr>
            <a:fld id="{6DC1B418-8A18-48E5-8695-7405AC4B9734}" type="datetimeFigureOut">
              <a:rPr lang="en-GB" smtClean="0"/>
              <a:pPr defTabSz="685983">
                <a:defRPr/>
              </a:pPr>
              <a:t>05/10/2022</a:t>
            </a:fld>
            <a:endParaRPr lang="en-GB"/>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defTabSz="685983">
              <a:defRPr/>
            </a:pPr>
            <a:endParaRPr lang="en-GB"/>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defTabSz="685983">
              <a:defRPr/>
            </a:pPr>
            <a:fld id="{973DECF5-BD7D-48B2-AAF4-026DDBFAAB47}" type="slidenum">
              <a:rPr lang="en-GB" smtClean="0"/>
              <a:pPr defTabSz="685983">
                <a:defRPr/>
              </a:pPr>
              <a:t>‹#›</a:t>
            </a:fld>
            <a:endParaRPr lang="en-GB"/>
          </a:p>
        </p:txBody>
      </p:sp>
    </p:spTree>
    <p:extLst>
      <p:ext uri="{BB962C8B-B14F-4D97-AF65-F5344CB8AC3E}">
        <p14:creationId xmlns:p14="http://schemas.microsoft.com/office/powerpoint/2010/main" val="2244543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theme" Target="../theme/theme2.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3"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28650" y="273929"/>
            <a:ext cx="7886700" cy="994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4099" name="Text Placeholder 2"/>
          <p:cNvSpPr>
            <a:spLocks noGrp="1"/>
          </p:cNvSpPr>
          <p:nvPr>
            <p:ph type="body" idx="1"/>
          </p:nvPr>
        </p:nvSpPr>
        <p:spPr bwMode="auto">
          <a:xfrm>
            <a:off x="628650" y="1369642"/>
            <a:ext cx="7886700" cy="326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fontAlgn="auto">
              <a:spcBef>
                <a:spcPts val="0"/>
              </a:spcBef>
              <a:spcAft>
                <a:spcPts val="0"/>
              </a:spcAft>
              <a:defRPr sz="900">
                <a:solidFill>
                  <a:prstClr val="black">
                    <a:tint val="75000"/>
                  </a:prstClr>
                </a:solidFill>
                <a:latin typeface="Calibri"/>
              </a:defRPr>
            </a:lvl1pPr>
          </a:lstStyle>
          <a:p>
            <a:pPr defTabSz="685983">
              <a:defRPr/>
            </a:pPr>
            <a:fld id="{D10F2C41-D146-4299-8CF7-AAADEF542A8B}" type="datetimeFigureOut">
              <a:rPr lang="en-GB" smtClean="0"/>
              <a:pPr defTabSz="685983">
                <a:defRPr/>
              </a:pPr>
              <a:t>05/10/2022</a:t>
            </a:fld>
            <a:endParaRPr lang="en-GB"/>
          </a:p>
        </p:txBody>
      </p:sp>
      <p:sp>
        <p:nvSpPr>
          <p:cNvPr id="5" name="Footer Placeholder 4"/>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fontAlgn="auto">
              <a:spcBef>
                <a:spcPts val="0"/>
              </a:spcBef>
              <a:spcAft>
                <a:spcPts val="0"/>
              </a:spcAft>
              <a:defRPr sz="900">
                <a:solidFill>
                  <a:prstClr val="black">
                    <a:tint val="75000"/>
                  </a:prstClr>
                </a:solidFill>
                <a:latin typeface="Calibri"/>
              </a:defRPr>
            </a:lvl1pPr>
          </a:lstStyle>
          <a:p>
            <a:pPr defTabSz="685983">
              <a:defRPr/>
            </a:pPr>
            <a:endParaRPr lang="en-GB"/>
          </a:p>
        </p:txBody>
      </p:sp>
      <p:sp>
        <p:nvSpPr>
          <p:cNvPr id="6" name="Slide Number Placeholder 5"/>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fontAlgn="auto">
              <a:spcBef>
                <a:spcPts val="0"/>
              </a:spcBef>
              <a:spcAft>
                <a:spcPts val="0"/>
              </a:spcAft>
              <a:defRPr sz="900">
                <a:solidFill>
                  <a:prstClr val="black">
                    <a:tint val="75000"/>
                  </a:prstClr>
                </a:solidFill>
                <a:latin typeface="Calibri"/>
              </a:defRPr>
            </a:lvl1pPr>
          </a:lstStyle>
          <a:p>
            <a:pPr defTabSz="685983">
              <a:defRPr/>
            </a:pPr>
            <a:fld id="{16F86329-3CF8-4C14-BDA1-626E503EBA06}" type="slidenum">
              <a:rPr lang="en-GB" smtClean="0"/>
              <a:pPr defTabSz="685983">
                <a:defRPr/>
              </a:pPr>
              <a:t>‹#›</a:t>
            </a:fld>
            <a:endParaRPr lang="en-GB"/>
          </a:p>
        </p:txBody>
      </p:sp>
    </p:spTree>
    <p:extLst>
      <p:ext uri="{BB962C8B-B14F-4D97-AF65-F5344CB8AC3E}">
        <p14:creationId xmlns:p14="http://schemas.microsoft.com/office/powerpoint/2010/main" val="7802081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82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Lst>
  <p:txStyles>
    <p:titleStyle>
      <a:lvl1pPr algn="l" rtl="0" eaLnBrk="0" fontAlgn="base" hangingPunct="0">
        <a:lnSpc>
          <a:spcPct val="90000"/>
        </a:lnSpc>
        <a:spcBef>
          <a:spcPct val="0"/>
        </a:spcBef>
        <a:spcAft>
          <a:spcPct val="0"/>
        </a:spcAft>
        <a:defRPr sz="3301" kern="1200">
          <a:solidFill>
            <a:schemeClr val="tx1"/>
          </a:solidFill>
          <a:latin typeface="+mj-lt"/>
          <a:ea typeface="+mj-ea"/>
          <a:cs typeface="+mj-cs"/>
        </a:defRPr>
      </a:lvl1pPr>
      <a:lvl2pPr algn="l" rtl="0" eaLnBrk="0" fontAlgn="base" hangingPunct="0">
        <a:lnSpc>
          <a:spcPct val="90000"/>
        </a:lnSpc>
        <a:spcBef>
          <a:spcPct val="0"/>
        </a:spcBef>
        <a:spcAft>
          <a:spcPct val="0"/>
        </a:spcAft>
        <a:defRPr sz="3301">
          <a:solidFill>
            <a:schemeClr val="tx1"/>
          </a:solidFill>
          <a:latin typeface="Calibri Light"/>
        </a:defRPr>
      </a:lvl2pPr>
      <a:lvl3pPr algn="l" rtl="0" eaLnBrk="0" fontAlgn="base" hangingPunct="0">
        <a:lnSpc>
          <a:spcPct val="90000"/>
        </a:lnSpc>
        <a:spcBef>
          <a:spcPct val="0"/>
        </a:spcBef>
        <a:spcAft>
          <a:spcPct val="0"/>
        </a:spcAft>
        <a:defRPr sz="3301">
          <a:solidFill>
            <a:schemeClr val="tx1"/>
          </a:solidFill>
          <a:latin typeface="Calibri Light"/>
        </a:defRPr>
      </a:lvl3pPr>
      <a:lvl4pPr algn="l" rtl="0" eaLnBrk="0" fontAlgn="base" hangingPunct="0">
        <a:lnSpc>
          <a:spcPct val="90000"/>
        </a:lnSpc>
        <a:spcBef>
          <a:spcPct val="0"/>
        </a:spcBef>
        <a:spcAft>
          <a:spcPct val="0"/>
        </a:spcAft>
        <a:defRPr sz="3301">
          <a:solidFill>
            <a:schemeClr val="tx1"/>
          </a:solidFill>
          <a:latin typeface="Calibri Light"/>
        </a:defRPr>
      </a:lvl4pPr>
      <a:lvl5pPr algn="l" rtl="0" eaLnBrk="0" fontAlgn="base" hangingPunct="0">
        <a:lnSpc>
          <a:spcPct val="90000"/>
        </a:lnSpc>
        <a:spcBef>
          <a:spcPct val="0"/>
        </a:spcBef>
        <a:spcAft>
          <a:spcPct val="0"/>
        </a:spcAft>
        <a:defRPr sz="3301">
          <a:solidFill>
            <a:schemeClr val="tx1"/>
          </a:solidFill>
          <a:latin typeface="Calibri Light"/>
        </a:defRPr>
      </a:lvl5pPr>
      <a:lvl6pPr marL="342991" algn="l" rtl="0" fontAlgn="base">
        <a:lnSpc>
          <a:spcPct val="90000"/>
        </a:lnSpc>
        <a:spcBef>
          <a:spcPct val="0"/>
        </a:spcBef>
        <a:spcAft>
          <a:spcPct val="0"/>
        </a:spcAft>
        <a:defRPr sz="3301">
          <a:solidFill>
            <a:schemeClr val="tx1"/>
          </a:solidFill>
          <a:latin typeface="Calibri Light"/>
        </a:defRPr>
      </a:lvl6pPr>
      <a:lvl7pPr marL="685983" algn="l" rtl="0" fontAlgn="base">
        <a:lnSpc>
          <a:spcPct val="90000"/>
        </a:lnSpc>
        <a:spcBef>
          <a:spcPct val="0"/>
        </a:spcBef>
        <a:spcAft>
          <a:spcPct val="0"/>
        </a:spcAft>
        <a:defRPr sz="3301">
          <a:solidFill>
            <a:schemeClr val="tx1"/>
          </a:solidFill>
          <a:latin typeface="Calibri Light"/>
        </a:defRPr>
      </a:lvl7pPr>
      <a:lvl8pPr marL="1028974" algn="l" rtl="0" fontAlgn="base">
        <a:lnSpc>
          <a:spcPct val="90000"/>
        </a:lnSpc>
        <a:spcBef>
          <a:spcPct val="0"/>
        </a:spcBef>
        <a:spcAft>
          <a:spcPct val="0"/>
        </a:spcAft>
        <a:defRPr sz="3301">
          <a:solidFill>
            <a:schemeClr val="tx1"/>
          </a:solidFill>
          <a:latin typeface="Calibri Light"/>
        </a:defRPr>
      </a:lvl8pPr>
      <a:lvl9pPr marL="1371966" algn="l" rtl="0" fontAlgn="base">
        <a:lnSpc>
          <a:spcPct val="90000"/>
        </a:lnSpc>
        <a:spcBef>
          <a:spcPct val="0"/>
        </a:spcBef>
        <a:spcAft>
          <a:spcPct val="0"/>
        </a:spcAft>
        <a:defRPr sz="3301">
          <a:solidFill>
            <a:schemeClr val="tx1"/>
          </a:solidFill>
          <a:latin typeface="Calibri Light"/>
        </a:defRPr>
      </a:lvl9pPr>
    </p:titleStyle>
    <p:bodyStyle>
      <a:lvl1pPr marL="171496" indent="-171496" algn="l" rtl="0" eaLnBrk="0" fontAlgn="base" hangingPunct="0">
        <a:lnSpc>
          <a:spcPct val="90000"/>
        </a:lnSpc>
        <a:spcBef>
          <a:spcPts val="750"/>
        </a:spcBef>
        <a:spcAft>
          <a:spcPct val="0"/>
        </a:spcAft>
        <a:buFont typeface="Arial" pitchFamily="34" charset="0"/>
        <a:buChar char="•"/>
        <a:defRPr sz="2101" kern="1200">
          <a:solidFill>
            <a:schemeClr val="tx1"/>
          </a:solidFill>
          <a:latin typeface="+mn-lt"/>
          <a:ea typeface="+mn-ea"/>
          <a:cs typeface="+mn-cs"/>
        </a:defRPr>
      </a:lvl1pPr>
      <a:lvl2pPr marL="514487" indent="-171496" algn="l" rtl="0" eaLnBrk="0" fontAlgn="base" hangingPunct="0">
        <a:lnSpc>
          <a:spcPct val="90000"/>
        </a:lnSpc>
        <a:spcBef>
          <a:spcPts val="375"/>
        </a:spcBef>
        <a:spcAft>
          <a:spcPct val="0"/>
        </a:spcAft>
        <a:buFont typeface="Arial" pitchFamily="34" charset="0"/>
        <a:buChar char="•"/>
        <a:defRPr sz="1800" kern="1200">
          <a:solidFill>
            <a:schemeClr val="tx1"/>
          </a:solidFill>
          <a:latin typeface="+mn-lt"/>
          <a:ea typeface="+mn-ea"/>
          <a:cs typeface="+mn-cs"/>
        </a:defRPr>
      </a:lvl2pPr>
      <a:lvl3pPr marL="857479" indent="-171496" algn="l" rtl="0" eaLnBrk="0" fontAlgn="base" hangingPunct="0">
        <a:lnSpc>
          <a:spcPct val="90000"/>
        </a:lnSpc>
        <a:spcBef>
          <a:spcPts val="375"/>
        </a:spcBef>
        <a:spcAft>
          <a:spcPct val="0"/>
        </a:spcAft>
        <a:buFont typeface="Arial" pitchFamily="34" charset="0"/>
        <a:buChar char="•"/>
        <a:defRPr sz="1500" kern="1200">
          <a:solidFill>
            <a:schemeClr val="tx1"/>
          </a:solidFill>
          <a:latin typeface="+mn-lt"/>
          <a:ea typeface="+mn-ea"/>
          <a:cs typeface="+mn-cs"/>
        </a:defRPr>
      </a:lvl3pPr>
      <a:lvl4pPr marL="1200470" indent="-171496" algn="l" rtl="0" eaLnBrk="0" fontAlgn="base" hangingPunct="0">
        <a:lnSpc>
          <a:spcPct val="90000"/>
        </a:lnSpc>
        <a:spcBef>
          <a:spcPts val="375"/>
        </a:spcBef>
        <a:spcAft>
          <a:spcPct val="0"/>
        </a:spcAft>
        <a:buFont typeface="Arial" pitchFamily="34" charset="0"/>
        <a:buChar char="•"/>
        <a:defRPr kern="1200">
          <a:solidFill>
            <a:schemeClr val="tx1"/>
          </a:solidFill>
          <a:latin typeface="+mn-lt"/>
          <a:ea typeface="+mn-ea"/>
          <a:cs typeface="+mn-cs"/>
        </a:defRPr>
      </a:lvl4pPr>
      <a:lvl5pPr marL="1543461" indent="-171496" algn="l" rtl="0" eaLnBrk="0" fontAlgn="base" hangingPunct="0">
        <a:lnSpc>
          <a:spcPct val="90000"/>
        </a:lnSpc>
        <a:spcBef>
          <a:spcPts val="375"/>
        </a:spcBef>
        <a:spcAft>
          <a:spcPct val="0"/>
        </a:spcAft>
        <a:buFont typeface="Arial" pitchFamily="34" charset="0"/>
        <a:buChar char="•"/>
        <a:defRPr kern="1200">
          <a:solidFill>
            <a:schemeClr val="tx1"/>
          </a:solidFill>
          <a:latin typeface="+mn-lt"/>
          <a:ea typeface="+mn-ea"/>
          <a:cs typeface="+mn-cs"/>
        </a:defRPr>
      </a:lvl5pPr>
      <a:lvl6pPr marL="1886453"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444"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2436"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427" indent="-171496" algn="l" defTabSz="6859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929"/>
            <a:ext cx="7886700" cy="9944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642"/>
            <a:ext cx="7886700" cy="326451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8735"/>
            <a:ext cx="2057400" cy="273928"/>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983"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3"/>
          </p:nvPr>
        </p:nvSpPr>
        <p:spPr>
          <a:xfrm>
            <a:off x="3028950" y="4768735"/>
            <a:ext cx="3086100" cy="273928"/>
          </a:xfrm>
          <a:prstGeom prst="rect">
            <a:avLst/>
          </a:prstGeom>
        </p:spPr>
        <p:txBody>
          <a:bodyPr vert="horz" lIns="91440" tIns="45720" rIns="91440" bIns="45720" rtlCol="0" anchor="ctr"/>
          <a:lstStyle>
            <a:lvl1pPr algn="ctr">
              <a:defRPr sz="900">
                <a:solidFill>
                  <a:schemeClr val="tx1">
                    <a:tint val="75000"/>
                  </a:schemeClr>
                </a:solidFill>
              </a:defRPr>
            </a:lvl1pPr>
          </a:lstStyle>
          <a:p>
            <a:pPr algn="ctr" defTabSz="685983"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4"/>
          </p:nvPr>
        </p:nvSpPr>
        <p:spPr>
          <a:xfrm>
            <a:off x="6457950" y="4768735"/>
            <a:ext cx="2057400" cy="273928"/>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983" fontAlgn="base">
              <a:spcBef>
                <a:spcPct val="0"/>
              </a:spcBef>
              <a:spcAft>
                <a:spcPct val="0"/>
              </a:spcAft>
            </a:pPr>
            <a:fld id="{F3126CBF-05AE-4D1B-A885-F12C21F73B7D}" type="slidenum">
              <a:rPr lang="en-US" altLang="en-US" smtClean="0">
                <a:solidFill>
                  <a:srgbClr val="000000"/>
                </a:solidFill>
              </a:rPr>
              <a:pPr defTabSz="685983"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9689966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820" r:id="rId3"/>
    <p:sldLayoutId id="2147483819" r:id="rId4"/>
    <p:sldLayoutId id="2147483818" r:id="rId5"/>
    <p:sldLayoutId id="2147483817" r:id="rId6"/>
    <p:sldLayoutId id="2147483816" r:id="rId7"/>
    <p:sldLayoutId id="2147483815" r:id="rId8"/>
    <p:sldLayoutId id="2147483814" r:id="rId9"/>
    <p:sldLayoutId id="2147483813" r:id="rId10"/>
    <p:sldLayoutId id="2147483806" r:id="rId11"/>
    <p:sldLayoutId id="2147483777" r:id="rId12"/>
    <p:sldLayoutId id="2147483778" r:id="rId13"/>
    <p:sldLayoutId id="2147483779" r:id="rId14"/>
    <p:sldLayoutId id="2147483780" r:id="rId15"/>
    <p:sldLayoutId id="2147483781" r:id="rId16"/>
    <p:sldLayoutId id="2147483826" r:id="rId17"/>
    <p:sldLayoutId id="2147483808" r:id="rId18"/>
    <p:sldLayoutId id="2147483804" r:id="rId19"/>
    <p:sldLayoutId id="2147483798" r:id="rId20"/>
    <p:sldLayoutId id="2147483790" r:id="rId21"/>
    <p:sldLayoutId id="2147483782" r:id="rId22"/>
    <p:sldLayoutId id="2147483783" r:id="rId23"/>
    <p:sldLayoutId id="2147483784" r:id="rId24"/>
    <p:sldLayoutId id="2147483785" r:id="rId25"/>
    <p:sldLayoutId id="2147483786" r:id="rId26"/>
    <p:sldLayoutId id="2147483825" r:id="rId27"/>
    <p:sldLayoutId id="2147483824" r:id="rId28"/>
    <p:sldLayoutId id="2147483823" r:id="rId29"/>
    <p:sldLayoutId id="2147483822" r:id="rId30"/>
    <p:sldLayoutId id="2147483821" r:id="rId31"/>
    <p:sldLayoutId id="2147483811" r:id="rId32"/>
    <p:sldLayoutId id="2147483810" r:id="rId33"/>
    <p:sldLayoutId id="2147483809" r:id="rId34"/>
    <p:sldLayoutId id="2147483807" r:id="rId35"/>
    <p:sldLayoutId id="2147483803" r:id="rId36"/>
    <p:sldLayoutId id="2147483802" r:id="rId37"/>
    <p:sldLayoutId id="2147483801" r:id="rId38"/>
    <p:sldLayoutId id="2147483799" r:id="rId39"/>
    <p:sldLayoutId id="2147483797" r:id="rId40"/>
    <p:sldLayoutId id="2147483796" r:id="rId41"/>
    <p:sldLayoutId id="2147483795" r:id="rId42"/>
    <p:sldLayoutId id="2147483794" r:id="rId43"/>
    <p:sldLayoutId id="2147483793" r:id="rId44"/>
    <p:sldLayoutId id="2147483789" r:id="rId45"/>
    <p:sldLayoutId id="2147483788" r:id="rId46"/>
    <p:sldLayoutId id="2147483787" r:id="rId47"/>
    <p:sldLayoutId id="2147483708" r:id="rId48"/>
    <p:sldLayoutId id="2147483662" r:id="rId49"/>
    <p:sldLayoutId id="2147483663" r:id="rId50"/>
    <p:sldLayoutId id="2147483664" r:id="rId51"/>
    <p:sldLayoutId id="2147483665" r:id="rId52"/>
    <p:sldLayoutId id="2147483791" r:id="rId53"/>
    <p:sldLayoutId id="2147483812" r:id="rId54"/>
    <p:sldLayoutId id="2147483805" r:id="rId55"/>
    <p:sldLayoutId id="2147483800" r:id="rId56"/>
    <p:sldLayoutId id="2147483792" r:id="rId5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5.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slideLayout" Target="../slideLayouts/slideLayout13.xml"/><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image" Target="../media/image5.jp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audio" Target="../media/audio2.wav"/><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8.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slide" Target="slid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8.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8.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sp>
        <p:nvSpPr>
          <p:cNvPr id="3" name="Oval 2"/>
          <p:cNvSpPr/>
          <p:nvPr/>
        </p:nvSpPr>
        <p:spPr>
          <a:xfrm>
            <a:off x="1794136" y="167997"/>
            <a:ext cx="5175920" cy="1019987"/>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500" b="1" dirty="0" err="1">
                <a:solidFill>
                  <a:srgbClr val="0000FF"/>
                </a:solidFill>
                <a:latin typeface="Times New Roman" panose="02020603050405020304" pitchFamily="18" charset="0"/>
                <a:cs typeface="Times New Roman" panose="02020603050405020304" pitchFamily="18" charset="0"/>
              </a:rPr>
              <a:t>Tiết</a:t>
            </a:r>
            <a:r>
              <a:rPr lang="en-US" sz="4500" b="1" dirty="0">
                <a:solidFill>
                  <a:srgbClr val="0000FF"/>
                </a:solidFill>
                <a:latin typeface="Times New Roman" panose="02020603050405020304" pitchFamily="18" charset="0"/>
                <a:cs typeface="Times New Roman" panose="02020603050405020304" pitchFamily="18" charset="0"/>
              </a:rPr>
              <a:t> 7 - </a:t>
            </a:r>
            <a:r>
              <a:rPr lang="en-US" sz="4500" b="1" dirty="0" err="1">
                <a:solidFill>
                  <a:srgbClr val="0000FF"/>
                </a:solidFill>
                <a:latin typeface="Times New Roman" panose="02020603050405020304" pitchFamily="18" charset="0"/>
                <a:cs typeface="Times New Roman" panose="02020603050405020304" pitchFamily="18" charset="0"/>
              </a:rPr>
              <a:t>Bài</a:t>
            </a:r>
            <a:r>
              <a:rPr lang="en-US" sz="4500" b="1" dirty="0">
                <a:solidFill>
                  <a:srgbClr val="0000FF"/>
                </a:solidFill>
                <a:latin typeface="Times New Roman" panose="02020603050405020304" pitchFamily="18" charset="0"/>
                <a:cs typeface="Times New Roman" panose="02020603050405020304" pitchFamily="18" charset="0"/>
              </a:rPr>
              <a:t> 3</a:t>
            </a:r>
            <a:endParaRPr lang="en-US" sz="4500" dirty="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1428728" y="1643850"/>
            <a:ext cx="6622326" cy="1754326"/>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sz="5400"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QUẢN LÝ DỮ </a:t>
            </a:r>
            <a:r>
              <a:rPr lang="en-US" sz="5400" b="1" cap="all" dirty="0" err="1">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LiỆU</a:t>
            </a:r>
            <a:r>
              <a:rPr lang="en-US" sz="5400"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p>
          <a:p>
            <a:r>
              <a:rPr lang="en-US" sz="5400"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TRONG MÁY TÍNH</a:t>
            </a:r>
            <a:endParaRPr lang="en-US" sz="5400" b="1" cap="all" dirty="0">
              <a:ln w="0"/>
              <a:solidFill>
                <a:srgbClr val="FF0000"/>
              </a:solidFill>
              <a:effectLst>
                <a:reflection blurRad="12700" stA="50000" endPos="50000" dist="5000" dir="5400000" sy="-100000" rotWithShape="0"/>
              </a:effectLst>
            </a:endParaRPr>
          </a:p>
        </p:txBody>
      </p:sp>
    </p:spTree>
    <p:extLst>
      <p:ext uri="{BB962C8B-B14F-4D97-AF65-F5344CB8AC3E}">
        <p14:creationId xmlns:p14="http://schemas.microsoft.com/office/powerpoint/2010/main" val="1681854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Tai nguyen thiet ke tro choi\Khi con qua song\river-landscape-clipart-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6356"/>
            <a:ext cx="9144000" cy="5257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2852743" y="-382397"/>
            <a:ext cx="4343397" cy="207673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971802" y="645458"/>
            <a:ext cx="4938715" cy="707886"/>
          </a:xfrm>
          <a:prstGeom prst="rect">
            <a:avLst/>
          </a:prstGeom>
          <a:noFill/>
        </p:spPr>
        <p:txBody>
          <a:bodyPr wrap="square" rtlCol="0">
            <a:spAutoFit/>
          </a:bodyPr>
          <a:lstStyle/>
          <a:p>
            <a:r>
              <a:rPr lang="en-US" sz="4000" b="1" dirty="0">
                <a:solidFill>
                  <a:srgbClr val="C00000"/>
                </a:solidFill>
                <a:latin typeface="Arial" panose="020B0604020202020204" pitchFamily="34" charset="0"/>
                <a:cs typeface="Arial" panose="020B0604020202020204" pitchFamily="34" charset="0"/>
              </a:rPr>
              <a:t> AI NHANH HƠN</a:t>
            </a:r>
          </a:p>
        </p:txBody>
      </p:sp>
      <p:pic>
        <p:nvPicPr>
          <p:cNvPr id="12" name="Picture 3" descr="C:\Users\ADMIN\Desktop\Tai nguyen thiet ke tro choi\Bảng gỗ\bat dau.png">
            <a:hlinkClick r:id="" action="ppaction://noaction"/>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9455" b="100000" l="0" r="100000"/>
                    </a14:imgEffect>
                  </a14:imgLayer>
                </a14:imgProps>
              </a:ext>
              <a:ext uri="{28A0092B-C50C-407E-A947-70E740481C1C}">
                <a14:useLocalDpi xmlns:a14="http://schemas.microsoft.com/office/drawing/2010/main" val="0"/>
              </a:ext>
            </a:extLst>
          </a:blip>
          <a:srcRect/>
          <a:stretch>
            <a:fillRect/>
          </a:stretch>
        </p:blipFill>
        <p:spPr bwMode="auto">
          <a:xfrm>
            <a:off x="6881816" y="4208440"/>
            <a:ext cx="2124074" cy="812533"/>
          </a:xfrm>
          <a:prstGeom prst="rect">
            <a:avLst/>
          </a:prstGeom>
          <a:noFill/>
          <a:extLst>
            <a:ext uri="{909E8E84-426E-40DD-AFC4-6F175D3DCCD1}">
              <a14:hiddenFill xmlns:a14="http://schemas.microsoft.com/office/drawing/2010/main">
                <a:solidFill>
                  <a:srgbClr val="FFFFFF"/>
                </a:solidFill>
              </a14:hiddenFill>
            </a:ext>
          </a:extLst>
        </p:spPr>
      </p:pic>
      <p:pic>
        <p:nvPicPr>
          <p:cNvPr id="13" name="Loonbo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11235" y="3112417"/>
            <a:ext cx="609600" cy="548640"/>
          </a:xfrm>
          <a:prstGeom prst="rect">
            <a:avLst/>
          </a:prstGeom>
        </p:spPr>
      </p:pic>
      <p:pic>
        <p:nvPicPr>
          <p:cNvPr id="14" name="Picture 2" descr="Hình ảnh có liên quan"/>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4681538" y="2138838"/>
            <a:ext cx="2124078" cy="283210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MIN\Desktop\512821722.jp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foregroundMark x1="41684" y1="5882" x2="42505" y2="12745"/>
                        <a14:foregroundMark x1="55236" y1="3922" x2="55647" y2="12745"/>
                        <a14:foregroundMark x1="45380" y1="1634" x2="45380" y2="12418"/>
                        <a14:foregroundMark x1="35113" y1="92647" x2="36756" y2="95425"/>
                        <a14:foregroundMark x1="65914" y1="92320" x2="62218"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2819401" y="2456341"/>
            <a:ext cx="2319337" cy="2623184"/>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A6A263CA-3627-4A1A-8464-114505E92764}"/>
              </a:ext>
            </a:extLst>
          </p:cNvPr>
          <p:cNvSpPr txBox="1"/>
          <p:nvPr/>
        </p:nvSpPr>
        <p:spPr>
          <a:xfrm>
            <a:off x="181037" y="3484276"/>
            <a:ext cx="2309553" cy="707886"/>
          </a:xfrm>
          <a:prstGeom prst="rect">
            <a:avLst/>
          </a:prstGeom>
          <a:noFill/>
        </p:spPr>
        <p:txBody>
          <a:bodyPr wrap="square" rtlCol="0">
            <a:spAutoFit/>
          </a:bodyPr>
          <a:lstStyle/>
          <a:p>
            <a:r>
              <a:rPr lang="en-US" sz="4000" dirty="0" err="1">
                <a:solidFill>
                  <a:srgbClr val="0000FF"/>
                </a:solidFill>
                <a:latin typeface="Times New Roman" panose="02020603050405020304" pitchFamily="18" charset="0"/>
                <a:cs typeface="Times New Roman" panose="02020603050405020304" pitchFamily="18" charset="0"/>
              </a:rPr>
              <a:t>Luyện</a:t>
            </a:r>
            <a:r>
              <a:rPr lang="en-US" sz="4000" dirty="0">
                <a:solidFill>
                  <a:srgbClr val="0000FF"/>
                </a:solidFill>
                <a:latin typeface="Times New Roman" panose="02020603050405020304" pitchFamily="18" charset="0"/>
                <a:cs typeface="Times New Roman" panose="02020603050405020304" pitchFamily="18" charset="0"/>
              </a:rPr>
              <a:t> </a:t>
            </a:r>
            <a:r>
              <a:rPr lang="en-US" sz="4000" dirty="0" err="1">
                <a:solidFill>
                  <a:srgbClr val="0000FF"/>
                </a:solidFill>
                <a:latin typeface="Times New Roman" panose="02020603050405020304" pitchFamily="18" charset="0"/>
                <a:cs typeface="Times New Roman" panose="02020603050405020304" pitchFamily="18" charset="0"/>
              </a:rPr>
              <a:t>tập</a:t>
            </a:r>
            <a:endParaRPr lang="en-US" sz="40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70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5"/>
                                        </p:tgtEl>
                                        <p:attrNameLst>
                                          <p:attrName>r</p:attrName>
                                        </p:attrNameLst>
                                      </p:cBhvr>
                                    </p:animRot>
                                    <p:animRot by="-240000">
                                      <p:cBhvr>
                                        <p:cTn id="10" dur="200" fill="hold">
                                          <p:stCondLst>
                                            <p:cond delay="200"/>
                                          </p:stCondLst>
                                        </p:cTn>
                                        <p:tgtEl>
                                          <p:spTgt spid="15"/>
                                        </p:tgtEl>
                                        <p:attrNameLst>
                                          <p:attrName>r</p:attrName>
                                        </p:attrNameLst>
                                      </p:cBhvr>
                                    </p:animRot>
                                    <p:animRot by="240000">
                                      <p:cBhvr>
                                        <p:cTn id="11" dur="200" fill="hold">
                                          <p:stCondLst>
                                            <p:cond delay="400"/>
                                          </p:stCondLst>
                                        </p:cTn>
                                        <p:tgtEl>
                                          <p:spTgt spid="15"/>
                                        </p:tgtEl>
                                        <p:attrNameLst>
                                          <p:attrName>r</p:attrName>
                                        </p:attrNameLst>
                                      </p:cBhvr>
                                    </p:animRot>
                                    <p:animRot by="-240000">
                                      <p:cBhvr>
                                        <p:cTn id="12" dur="200" fill="hold">
                                          <p:stCondLst>
                                            <p:cond delay="600"/>
                                          </p:stCondLst>
                                        </p:cTn>
                                        <p:tgtEl>
                                          <p:spTgt spid="15"/>
                                        </p:tgtEl>
                                        <p:attrNameLst>
                                          <p:attrName>r</p:attrName>
                                        </p:attrNameLst>
                                      </p:cBhvr>
                                    </p:animRot>
                                    <p:animRot by="120000">
                                      <p:cBhvr>
                                        <p:cTn id="13" dur="200" fill="hold">
                                          <p:stCondLst>
                                            <p:cond delay="800"/>
                                          </p:stCondLst>
                                        </p:cTn>
                                        <p:tgtEl>
                                          <p:spTgt spid="15"/>
                                        </p:tgtEl>
                                        <p:attrNameLst>
                                          <p:attrName>r</p:attrName>
                                        </p:attrNameLst>
                                      </p:cBhvr>
                                    </p:animRot>
                                  </p:childTnLst>
                                </p:cTn>
                              </p:par>
                              <p:par>
                                <p:cTn id="14" presetID="32" presetClass="emph" presetSubtype="0" repeatCount="indefinite" fill="hold" nodeType="withEffect">
                                  <p:stCondLst>
                                    <p:cond delay="0"/>
                                  </p:stCondLst>
                                  <p:childTnLst>
                                    <p:animRot by="120000">
                                      <p:cBhvr>
                                        <p:cTn id="15" dur="200" fill="hold">
                                          <p:stCondLst>
                                            <p:cond delay="0"/>
                                          </p:stCondLst>
                                        </p:cTn>
                                        <p:tgtEl>
                                          <p:spTgt spid="14"/>
                                        </p:tgtEl>
                                        <p:attrNameLst>
                                          <p:attrName>r</p:attrName>
                                        </p:attrNameLst>
                                      </p:cBhvr>
                                    </p:animRot>
                                    <p:animRot by="-240000">
                                      <p:cBhvr>
                                        <p:cTn id="16" dur="400" fill="hold">
                                          <p:stCondLst>
                                            <p:cond delay="400"/>
                                          </p:stCondLst>
                                        </p:cTn>
                                        <p:tgtEl>
                                          <p:spTgt spid="14"/>
                                        </p:tgtEl>
                                        <p:attrNameLst>
                                          <p:attrName>r</p:attrName>
                                        </p:attrNameLst>
                                      </p:cBhvr>
                                    </p:animRot>
                                    <p:animRot by="240000">
                                      <p:cBhvr>
                                        <p:cTn id="17" dur="400" fill="hold">
                                          <p:stCondLst>
                                            <p:cond delay="800"/>
                                          </p:stCondLst>
                                        </p:cTn>
                                        <p:tgtEl>
                                          <p:spTgt spid="14"/>
                                        </p:tgtEl>
                                        <p:attrNameLst>
                                          <p:attrName>r</p:attrName>
                                        </p:attrNameLst>
                                      </p:cBhvr>
                                    </p:animRot>
                                    <p:animRot by="-240000">
                                      <p:cBhvr>
                                        <p:cTn id="18" dur="400" fill="hold">
                                          <p:stCondLst>
                                            <p:cond delay="1200"/>
                                          </p:stCondLst>
                                        </p:cTn>
                                        <p:tgtEl>
                                          <p:spTgt spid="14"/>
                                        </p:tgtEl>
                                        <p:attrNameLst>
                                          <p:attrName>r</p:attrName>
                                        </p:attrNameLst>
                                      </p:cBhvr>
                                    </p:animRot>
                                    <p:animRot by="120000">
                                      <p:cBhvr>
                                        <p:cTn id="19" dur="400" fill="hold">
                                          <p:stCondLst>
                                            <p:cond delay="1600"/>
                                          </p:stCondLst>
                                        </p:cTn>
                                        <p:tgtEl>
                                          <p:spTgt spid="14"/>
                                        </p:tgtEl>
                                        <p:attrNameLst>
                                          <p:attrName>r</p:attrName>
                                        </p:attrNameLst>
                                      </p:cBhvr>
                                    </p:animRot>
                                  </p:childTnLst>
                                </p:cTn>
                              </p:par>
                              <p:par>
                                <p:cTn id="20" presetID="26"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80">
                                          <p:stCondLst>
                                            <p:cond delay="0"/>
                                          </p:stCondLst>
                                        </p:cTn>
                                        <p:tgtEl>
                                          <p:spTgt spid="9"/>
                                        </p:tgtEl>
                                      </p:cBhvr>
                                    </p:animEffect>
                                    <p:anim calcmode="lin" valueType="num">
                                      <p:cBhvr>
                                        <p:cTn id="2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8" dur="26">
                                          <p:stCondLst>
                                            <p:cond delay="650"/>
                                          </p:stCondLst>
                                        </p:cTn>
                                        <p:tgtEl>
                                          <p:spTgt spid="9"/>
                                        </p:tgtEl>
                                      </p:cBhvr>
                                      <p:to x="100000" y="60000"/>
                                    </p:animScale>
                                    <p:animScale>
                                      <p:cBhvr>
                                        <p:cTn id="29" dur="166" decel="50000">
                                          <p:stCondLst>
                                            <p:cond delay="676"/>
                                          </p:stCondLst>
                                        </p:cTn>
                                        <p:tgtEl>
                                          <p:spTgt spid="9"/>
                                        </p:tgtEl>
                                      </p:cBhvr>
                                      <p:to x="100000" y="100000"/>
                                    </p:animScale>
                                    <p:animScale>
                                      <p:cBhvr>
                                        <p:cTn id="30" dur="26">
                                          <p:stCondLst>
                                            <p:cond delay="1312"/>
                                          </p:stCondLst>
                                        </p:cTn>
                                        <p:tgtEl>
                                          <p:spTgt spid="9"/>
                                        </p:tgtEl>
                                      </p:cBhvr>
                                      <p:to x="100000" y="80000"/>
                                    </p:animScale>
                                    <p:animScale>
                                      <p:cBhvr>
                                        <p:cTn id="31" dur="166" decel="50000">
                                          <p:stCondLst>
                                            <p:cond delay="1338"/>
                                          </p:stCondLst>
                                        </p:cTn>
                                        <p:tgtEl>
                                          <p:spTgt spid="9"/>
                                        </p:tgtEl>
                                      </p:cBhvr>
                                      <p:to x="100000" y="100000"/>
                                    </p:animScale>
                                    <p:animScale>
                                      <p:cBhvr>
                                        <p:cTn id="32" dur="26">
                                          <p:stCondLst>
                                            <p:cond delay="1642"/>
                                          </p:stCondLst>
                                        </p:cTn>
                                        <p:tgtEl>
                                          <p:spTgt spid="9"/>
                                        </p:tgtEl>
                                      </p:cBhvr>
                                      <p:to x="100000" y="90000"/>
                                    </p:animScale>
                                    <p:animScale>
                                      <p:cBhvr>
                                        <p:cTn id="33" dur="166" decel="50000">
                                          <p:stCondLst>
                                            <p:cond delay="1668"/>
                                          </p:stCondLst>
                                        </p:cTn>
                                        <p:tgtEl>
                                          <p:spTgt spid="9"/>
                                        </p:tgtEl>
                                      </p:cBhvr>
                                      <p:to x="100000" y="100000"/>
                                    </p:animScale>
                                    <p:animScale>
                                      <p:cBhvr>
                                        <p:cTn id="34" dur="26">
                                          <p:stCondLst>
                                            <p:cond delay="1808"/>
                                          </p:stCondLst>
                                        </p:cTn>
                                        <p:tgtEl>
                                          <p:spTgt spid="9"/>
                                        </p:tgtEl>
                                      </p:cBhvr>
                                      <p:to x="100000" y="95000"/>
                                    </p:animScale>
                                    <p:animScale>
                                      <p:cBhvr>
                                        <p:cTn id="35" dur="166" decel="50000">
                                          <p:stCondLst>
                                            <p:cond delay="1834"/>
                                          </p:stCondLst>
                                        </p:cTn>
                                        <p:tgtEl>
                                          <p:spTgt spid="9"/>
                                        </p:tgtEl>
                                      </p:cBhvr>
                                      <p:to x="100000" y="100000"/>
                                    </p:animScale>
                                  </p:childTnLst>
                                </p:cTn>
                              </p:par>
                              <p:par>
                                <p:cTn id="36" presetID="26"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80">
                                          <p:stCondLst>
                                            <p:cond delay="0"/>
                                          </p:stCondLst>
                                        </p:cTn>
                                        <p:tgtEl>
                                          <p:spTgt spid="10"/>
                                        </p:tgtEl>
                                      </p:cBhvr>
                                    </p:animEffect>
                                    <p:anim calcmode="lin" valueType="num">
                                      <p:cBhvr>
                                        <p:cTn id="3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4" dur="26">
                                          <p:stCondLst>
                                            <p:cond delay="650"/>
                                          </p:stCondLst>
                                        </p:cTn>
                                        <p:tgtEl>
                                          <p:spTgt spid="10"/>
                                        </p:tgtEl>
                                      </p:cBhvr>
                                      <p:to x="100000" y="60000"/>
                                    </p:animScale>
                                    <p:animScale>
                                      <p:cBhvr>
                                        <p:cTn id="45" dur="166" decel="50000">
                                          <p:stCondLst>
                                            <p:cond delay="676"/>
                                          </p:stCondLst>
                                        </p:cTn>
                                        <p:tgtEl>
                                          <p:spTgt spid="10"/>
                                        </p:tgtEl>
                                      </p:cBhvr>
                                      <p:to x="100000" y="100000"/>
                                    </p:animScale>
                                    <p:animScale>
                                      <p:cBhvr>
                                        <p:cTn id="46" dur="26">
                                          <p:stCondLst>
                                            <p:cond delay="1312"/>
                                          </p:stCondLst>
                                        </p:cTn>
                                        <p:tgtEl>
                                          <p:spTgt spid="10"/>
                                        </p:tgtEl>
                                      </p:cBhvr>
                                      <p:to x="100000" y="80000"/>
                                    </p:animScale>
                                    <p:animScale>
                                      <p:cBhvr>
                                        <p:cTn id="47" dur="166" decel="50000">
                                          <p:stCondLst>
                                            <p:cond delay="1338"/>
                                          </p:stCondLst>
                                        </p:cTn>
                                        <p:tgtEl>
                                          <p:spTgt spid="10"/>
                                        </p:tgtEl>
                                      </p:cBhvr>
                                      <p:to x="100000" y="100000"/>
                                    </p:animScale>
                                    <p:animScale>
                                      <p:cBhvr>
                                        <p:cTn id="48" dur="26">
                                          <p:stCondLst>
                                            <p:cond delay="1642"/>
                                          </p:stCondLst>
                                        </p:cTn>
                                        <p:tgtEl>
                                          <p:spTgt spid="10"/>
                                        </p:tgtEl>
                                      </p:cBhvr>
                                      <p:to x="100000" y="90000"/>
                                    </p:animScale>
                                    <p:animScale>
                                      <p:cBhvr>
                                        <p:cTn id="49" dur="166" decel="50000">
                                          <p:stCondLst>
                                            <p:cond delay="1668"/>
                                          </p:stCondLst>
                                        </p:cTn>
                                        <p:tgtEl>
                                          <p:spTgt spid="10"/>
                                        </p:tgtEl>
                                      </p:cBhvr>
                                      <p:to x="100000" y="100000"/>
                                    </p:animScale>
                                    <p:animScale>
                                      <p:cBhvr>
                                        <p:cTn id="50" dur="26">
                                          <p:stCondLst>
                                            <p:cond delay="1808"/>
                                          </p:stCondLst>
                                        </p:cTn>
                                        <p:tgtEl>
                                          <p:spTgt spid="10"/>
                                        </p:tgtEl>
                                      </p:cBhvr>
                                      <p:to x="100000" y="95000"/>
                                    </p:animScale>
                                    <p:animScale>
                                      <p:cBhvr>
                                        <p:cTn id="51" dur="166" decel="50000">
                                          <p:stCondLst>
                                            <p:cond delay="1834"/>
                                          </p:stCondLst>
                                        </p:cTn>
                                        <p:tgtEl>
                                          <p:spTgt spid="10"/>
                                        </p:tgtEl>
                                      </p:cBhvr>
                                      <p:to x="100000" y="100000"/>
                                    </p:animScale>
                                  </p:childTnLst>
                                </p:cTn>
                              </p:par>
                            </p:childTnLst>
                          </p:cTn>
                        </p:par>
                        <p:par>
                          <p:cTn id="52" fill="hold">
                            <p:stCondLst>
                              <p:cond delay="2000"/>
                            </p:stCondLst>
                            <p:childTnLst>
                              <p:par>
                                <p:cTn id="53" presetID="10"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5">
                <p:cTn id="56" fill="hold" display="0">
                  <p:stCondLst>
                    <p:cond delay="indefinite"/>
                  </p:stCondLst>
                  <p:endCondLst>
                    <p:cond evt="onStopAudio" delay="0">
                      <p:tgtEl>
                        <p:sldTgt/>
                      </p:tgtEl>
                    </p:cond>
                  </p:endCondLst>
                </p:cTn>
                <p:tgtEl>
                  <p:spTgt spid="13"/>
                </p:tgtEl>
              </p:cMediaNode>
            </p:audio>
          </p:childTnLst>
        </p:cTn>
      </p:par>
    </p:tnLst>
    <p:bldLst>
      <p:bldP spid="10"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49176-EFE0-2196-7765-FD038A86AB14}"/>
              </a:ext>
            </a:extLst>
          </p:cNvPr>
          <p:cNvSpPr>
            <a:spLocks noGrp="1"/>
          </p:cNvSpPr>
          <p:nvPr>
            <p:ph type="title" idx="4294967295"/>
          </p:nvPr>
        </p:nvSpPr>
        <p:spPr>
          <a:xfrm>
            <a:off x="37071" y="916885"/>
            <a:ext cx="9431473" cy="1511643"/>
          </a:xfrm>
        </p:spPr>
        <p:txBody>
          <a:bodyPr>
            <a:normAutofit fontScale="90000"/>
          </a:bodyPr>
          <a:lstStyle/>
          <a:p>
            <a:r>
              <a:rPr lang="en-US">
                <a:latin typeface="Times New Roman" panose="02020603050405020304" pitchFamily="18" charset="0"/>
                <a:cs typeface="Times New Roman" panose="02020603050405020304" pitchFamily="18" charset="0"/>
              </a:rPr>
              <a:t>1. Hãy tạo thư mục như hình sau</a:t>
            </a:r>
            <a:br>
              <a:rPr lang="en-US">
                <a:latin typeface="Times New Roman" panose="02020603050405020304" pitchFamily="18" charset="0"/>
                <a:cs typeface="Times New Roman" panose="02020603050405020304" pitchFamily="18" charset="0"/>
              </a:rPr>
            </a:br>
            <a:r>
              <a:rPr lang="en-US">
                <a:latin typeface="Times New Roman" panose="02020603050405020304" pitchFamily="18" charset="0"/>
                <a:cs typeface="Times New Roman" panose="02020603050405020304" pitchFamily="18" charset="0"/>
              </a:rPr>
              <a:t>2. Tải tài liệu từ gmail về lưu vào thư mục phù hợp</a:t>
            </a:r>
            <a:br>
              <a:rPr lang="en-US">
                <a:latin typeface="Times New Roman" panose="02020603050405020304" pitchFamily="18" charset="0"/>
                <a:cs typeface="Times New Roman" panose="02020603050405020304" pitchFamily="18" charset="0"/>
              </a:rPr>
            </a:br>
            <a:r>
              <a:rPr lang="en-US">
                <a:latin typeface="Times New Roman" panose="02020603050405020304" pitchFamily="18" charset="0"/>
                <a:cs typeface="Times New Roman" panose="02020603050405020304" pitchFamily="18" charset="0"/>
              </a:rPr>
              <a:t>3. </a:t>
            </a:r>
            <a:r>
              <a:rPr lang="en-US" altLang="en-US" sz="3599">
                <a:latin typeface="Times New Roman" panose="02020603050405020304" pitchFamily="18" charset="0"/>
                <a:ea typeface="Calibri" panose="020F0502020204030204" pitchFamily="34" charset="0"/>
                <a:cs typeface="Times New Roman" panose="02020603050405020304" pitchFamily="18" charset="0"/>
              </a:rPr>
              <a:t>Chụp ảnh cây thư mục đã tạo nộp cho GV qua Gmail</a:t>
            </a:r>
            <a:endParaRPr lang="en-HK">
              <a:latin typeface="Times New Roman" panose="02020603050405020304" pitchFamily="18" charset="0"/>
              <a:cs typeface="Times New Roman" panose="02020603050405020304" pitchFamily="18" charset="0"/>
            </a:endParaRPr>
          </a:p>
        </p:txBody>
      </p:sp>
      <p:sp>
        <p:nvSpPr>
          <p:cNvPr id="5" name="Text Box 2">
            <a:extLst>
              <a:ext uri="{FF2B5EF4-FFF2-40B4-BE49-F238E27FC236}">
                <a16:creationId xmlns:a16="http://schemas.microsoft.com/office/drawing/2014/main" id="{3EF5A1AF-B3F6-71E8-5694-0DC320558F7B}"/>
              </a:ext>
            </a:extLst>
          </p:cNvPr>
          <p:cNvSpPr txBox="1">
            <a:spLocks noChangeArrowheads="1"/>
          </p:cNvSpPr>
          <p:nvPr/>
        </p:nvSpPr>
        <p:spPr bwMode="auto">
          <a:xfrm>
            <a:off x="7810319" y="92936"/>
            <a:ext cx="609388" cy="461803"/>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a:t>
            </a:r>
          </a:p>
        </p:txBody>
      </p:sp>
      <p:sp>
        <p:nvSpPr>
          <p:cNvPr id="6" name="Text Box 3">
            <a:extLst>
              <a:ext uri="{FF2B5EF4-FFF2-40B4-BE49-F238E27FC236}">
                <a16:creationId xmlns:a16="http://schemas.microsoft.com/office/drawing/2014/main" id="{08F2434A-2793-FA5E-A732-348092F5569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0</a:t>
            </a:r>
          </a:p>
        </p:txBody>
      </p:sp>
      <p:sp>
        <p:nvSpPr>
          <p:cNvPr id="7" name="Text Box 4">
            <a:extLst>
              <a:ext uri="{FF2B5EF4-FFF2-40B4-BE49-F238E27FC236}">
                <a16:creationId xmlns:a16="http://schemas.microsoft.com/office/drawing/2014/main" id="{A38BE1EC-D61D-B331-F3A4-FD774CEEDFF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59</a:t>
            </a:r>
          </a:p>
        </p:txBody>
      </p:sp>
      <p:sp>
        <p:nvSpPr>
          <p:cNvPr id="8" name="Text Box 5">
            <a:extLst>
              <a:ext uri="{FF2B5EF4-FFF2-40B4-BE49-F238E27FC236}">
                <a16:creationId xmlns:a16="http://schemas.microsoft.com/office/drawing/2014/main" id="{E732B789-1F7F-9885-6FFF-266479F3FFE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58</a:t>
            </a:r>
          </a:p>
        </p:txBody>
      </p:sp>
      <p:sp>
        <p:nvSpPr>
          <p:cNvPr id="9" name="Text Box 6">
            <a:extLst>
              <a:ext uri="{FF2B5EF4-FFF2-40B4-BE49-F238E27FC236}">
                <a16:creationId xmlns:a16="http://schemas.microsoft.com/office/drawing/2014/main" id="{3F2E76A7-4398-A633-48ED-B9F63E6A2EA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57</a:t>
            </a:r>
          </a:p>
        </p:txBody>
      </p:sp>
      <p:sp>
        <p:nvSpPr>
          <p:cNvPr id="10" name="Text Box 7">
            <a:extLst>
              <a:ext uri="{FF2B5EF4-FFF2-40B4-BE49-F238E27FC236}">
                <a16:creationId xmlns:a16="http://schemas.microsoft.com/office/drawing/2014/main" id="{A5D158BF-8EE5-780C-A9AD-98C620AE26E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56</a:t>
            </a:r>
          </a:p>
        </p:txBody>
      </p:sp>
      <p:sp>
        <p:nvSpPr>
          <p:cNvPr id="11" name="Text Box 8">
            <a:extLst>
              <a:ext uri="{FF2B5EF4-FFF2-40B4-BE49-F238E27FC236}">
                <a16:creationId xmlns:a16="http://schemas.microsoft.com/office/drawing/2014/main" id="{E9831E18-5F15-A2B6-17E8-68A5DF62E63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55</a:t>
            </a:r>
          </a:p>
        </p:txBody>
      </p:sp>
      <p:sp>
        <p:nvSpPr>
          <p:cNvPr id="12" name="Text Box 9">
            <a:extLst>
              <a:ext uri="{FF2B5EF4-FFF2-40B4-BE49-F238E27FC236}">
                <a16:creationId xmlns:a16="http://schemas.microsoft.com/office/drawing/2014/main" id="{324F7C8B-A33B-1F19-F4AC-F74BB839E70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54</a:t>
            </a:r>
          </a:p>
        </p:txBody>
      </p:sp>
      <p:sp>
        <p:nvSpPr>
          <p:cNvPr id="13" name="Text Box 10">
            <a:extLst>
              <a:ext uri="{FF2B5EF4-FFF2-40B4-BE49-F238E27FC236}">
                <a16:creationId xmlns:a16="http://schemas.microsoft.com/office/drawing/2014/main" id="{73BA204B-3BC5-4446-E59B-0678B68D4CA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53</a:t>
            </a:r>
          </a:p>
        </p:txBody>
      </p:sp>
      <p:sp>
        <p:nvSpPr>
          <p:cNvPr id="14" name="Text Box 11">
            <a:extLst>
              <a:ext uri="{FF2B5EF4-FFF2-40B4-BE49-F238E27FC236}">
                <a16:creationId xmlns:a16="http://schemas.microsoft.com/office/drawing/2014/main" id="{4540D43C-6906-F725-2141-6FD444B0615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52</a:t>
            </a:r>
          </a:p>
        </p:txBody>
      </p:sp>
      <p:sp>
        <p:nvSpPr>
          <p:cNvPr id="15" name="Text Box 12">
            <a:extLst>
              <a:ext uri="{FF2B5EF4-FFF2-40B4-BE49-F238E27FC236}">
                <a16:creationId xmlns:a16="http://schemas.microsoft.com/office/drawing/2014/main" id="{3987BD57-783C-443C-4B44-22ED31191E0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51</a:t>
            </a:r>
          </a:p>
        </p:txBody>
      </p:sp>
      <p:sp>
        <p:nvSpPr>
          <p:cNvPr id="16" name="Text Box 13">
            <a:extLst>
              <a:ext uri="{FF2B5EF4-FFF2-40B4-BE49-F238E27FC236}">
                <a16:creationId xmlns:a16="http://schemas.microsoft.com/office/drawing/2014/main" id="{AD38E18B-736F-20A4-711B-629594BD0E9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50</a:t>
            </a:r>
          </a:p>
        </p:txBody>
      </p:sp>
      <p:sp>
        <p:nvSpPr>
          <p:cNvPr id="17" name="Text Box 14">
            <a:extLst>
              <a:ext uri="{FF2B5EF4-FFF2-40B4-BE49-F238E27FC236}">
                <a16:creationId xmlns:a16="http://schemas.microsoft.com/office/drawing/2014/main" id="{3891BE10-55F8-3F2E-EB15-3A617263A66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49</a:t>
            </a:r>
          </a:p>
        </p:txBody>
      </p:sp>
      <p:sp>
        <p:nvSpPr>
          <p:cNvPr id="18" name="Text Box 15">
            <a:extLst>
              <a:ext uri="{FF2B5EF4-FFF2-40B4-BE49-F238E27FC236}">
                <a16:creationId xmlns:a16="http://schemas.microsoft.com/office/drawing/2014/main" id="{7912FB40-8871-C3A8-22D0-0060DC2225A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48</a:t>
            </a:r>
          </a:p>
        </p:txBody>
      </p:sp>
      <p:sp>
        <p:nvSpPr>
          <p:cNvPr id="19" name="Text Box 16">
            <a:extLst>
              <a:ext uri="{FF2B5EF4-FFF2-40B4-BE49-F238E27FC236}">
                <a16:creationId xmlns:a16="http://schemas.microsoft.com/office/drawing/2014/main" id="{0C102DA3-BDC2-94B7-3128-7ECB42497C1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47</a:t>
            </a:r>
          </a:p>
        </p:txBody>
      </p:sp>
      <p:sp>
        <p:nvSpPr>
          <p:cNvPr id="20" name="Text Box 17">
            <a:extLst>
              <a:ext uri="{FF2B5EF4-FFF2-40B4-BE49-F238E27FC236}">
                <a16:creationId xmlns:a16="http://schemas.microsoft.com/office/drawing/2014/main" id="{3C679353-3173-8D22-35AC-9479882CBEF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46</a:t>
            </a:r>
          </a:p>
        </p:txBody>
      </p:sp>
      <p:sp>
        <p:nvSpPr>
          <p:cNvPr id="21" name="Text Box 18">
            <a:extLst>
              <a:ext uri="{FF2B5EF4-FFF2-40B4-BE49-F238E27FC236}">
                <a16:creationId xmlns:a16="http://schemas.microsoft.com/office/drawing/2014/main" id="{013A756F-02A3-887F-D62B-D4CF06017A2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45</a:t>
            </a:r>
          </a:p>
        </p:txBody>
      </p:sp>
      <p:sp>
        <p:nvSpPr>
          <p:cNvPr id="22" name="Text Box 19">
            <a:extLst>
              <a:ext uri="{FF2B5EF4-FFF2-40B4-BE49-F238E27FC236}">
                <a16:creationId xmlns:a16="http://schemas.microsoft.com/office/drawing/2014/main" id="{D83A26F0-7653-DB7A-54FE-6E820681C70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43</a:t>
            </a:r>
          </a:p>
        </p:txBody>
      </p:sp>
      <p:sp>
        <p:nvSpPr>
          <p:cNvPr id="23" name="Text Box 20">
            <a:extLst>
              <a:ext uri="{FF2B5EF4-FFF2-40B4-BE49-F238E27FC236}">
                <a16:creationId xmlns:a16="http://schemas.microsoft.com/office/drawing/2014/main" id="{DE933B32-DB3A-6424-A5DB-D24FAD2CB06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42</a:t>
            </a:r>
          </a:p>
        </p:txBody>
      </p:sp>
      <p:sp>
        <p:nvSpPr>
          <p:cNvPr id="24" name="Text Box 21">
            <a:extLst>
              <a:ext uri="{FF2B5EF4-FFF2-40B4-BE49-F238E27FC236}">
                <a16:creationId xmlns:a16="http://schemas.microsoft.com/office/drawing/2014/main" id="{F301E7A4-6EDD-A32A-0928-802CC29FED4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41</a:t>
            </a:r>
          </a:p>
        </p:txBody>
      </p:sp>
      <p:sp>
        <p:nvSpPr>
          <p:cNvPr id="25" name="Text Box 22">
            <a:extLst>
              <a:ext uri="{FF2B5EF4-FFF2-40B4-BE49-F238E27FC236}">
                <a16:creationId xmlns:a16="http://schemas.microsoft.com/office/drawing/2014/main" id="{2685B678-0278-5847-06CC-45645DDEA1A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40</a:t>
            </a:r>
          </a:p>
        </p:txBody>
      </p:sp>
      <p:sp>
        <p:nvSpPr>
          <p:cNvPr id="26" name="Text Box 23">
            <a:extLst>
              <a:ext uri="{FF2B5EF4-FFF2-40B4-BE49-F238E27FC236}">
                <a16:creationId xmlns:a16="http://schemas.microsoft.com/office/drawing/2014/main" id="{9CB207E9-65FE-862B-9DA6-290328A1A76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39</a:t>
            </a:r>
          </a:p>
        </p:txBody>
      </p:sp>
      <p:sp>
        <p:nvSpPr>
          <p:cNvPr id="27" name="Text Box 24">
            <a:extLst>
              <a:ext uri="{FF2B5EF4-FFF2-40B4-BE49-F238E27FC236}">
                <a16:creationId xmlns:a16="http://schemas.microsoft.com/office/drawing/2014/main" id="{16D7886C-110B-65EC-2079-C8F06C6EF0A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38</a:t>
            </a:r>
          </a:p>
        </p:txBody>
      </p:sp>
      <p:sp>
        <p:nvSpPr>
          <p:cNvPr id="28" name="Text Box 25">
            <a:extLst>
              <a:ext uri="{FF2B5EF4-FFF2-40B4-BE49-F238E27FC236}">
                <a16:creationId xmlns:a16="http://schemas.microsoft.com/office/drawing/2014/main" id="{76332B13-F26C-94C7-4799-99FED57336B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37</a:t>
            </a:r>
          </a:p>
        </p:txBody>
      </p:sp>
      <p:sp>
        <p:nvSpPr>
          <p:cNvPr id="29" name="Text Box 26">
            <a:extLst>
              <a:ext uri="{FF2B5EF4-FFF2-40B4-BE49-F238E27FC236}">
                <a16:creationId xmlns:a16="http://schemas.microsoft.com/office/drawing/2014/main" id="{6D110811-A800-E307-6544-AC781189F45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36</a:t>
            </a:r>
          </a:p>
        </p:txBody>
      </p:sp>
      <p:sp>
        <p:nvSpPr>
          <p:cNvPr id="30" name="Text Box 27">
            <a:extLst>
              <a:ext uri="{FF2B5EF4-FFF2-40B4-BE49-F238E27FC236}">
                <a16:creationId xmlns:a16="http://schemas.microsoft.com/office/drawing/2014/main" id="{A364A206-7F6F-227F-A465-CBD9F7399C2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35</a:t>
            </a:r>
          </a:p>
        </p:txBody>
      </p:sp>
      <p:sp>
        <p:nvSpPr>
          <p:cNvPr id="31" name="Text Box 28">
            <a:extLst>
              <a:ext uri="{FF2B5EF4-FFF2-40B4-BE49-F238E27FC236}">
                <a16:creationId xmlns:a16="http://schemas.microsoft.com/office/drawing/2014/main" id="{9113EB12-96DF-A022-E722-B14C94F5885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34</a:t>
            </a:r>
          </a:p>
        </p:txBody>
      </p:sp>
      <p:sp>
        <p:nvSpPr>
          <p:cNvPr id="32" name="Text Box 29">
            <a:extLst>
              <a:ext uri="{FF2B5EF4-FFF2-40B4-BE49-F238E27FC236}">
                <a16:creationId xmlns:a16="http://schemas.microsoft.com/office/drawing/2014/main" id="{59023D0B-B775-9D38-5184-C39A6977A73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33</a:t>
            </a:r>
          </a:p>
        </p:txBody>
      </p:sp>
      <p:sp>
        <p:nvSpPr>
          <p:cNvPr id="33" name="Text Box 30">
            <a:extLst>
              <a:ext uri="{FF2B5EF4-FFF2-40B4-BE49-F238E27FC236}">
                <a16:creationId xmlns:a16="http://schemas.microsoft.com/office/drawing/2014/main" id="{1CC566F8-2EE5-1D2A-3EE7-046B40C27D0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32</a:t>
            </a:r>
          </a:p>
        </p:txBody>
      </p:sp>
      <p:sp>
        <p:nvSpPr>
          <p:cNvPr id="34" name="Text Box 31">
            <a:extLst>
              <a:ext uri="{FF2B5EF4-FFF2-40B4-BE49-F238E27FC236}">
                <a16:creationId xmlns:a16="http://schemas.microsoft.com/office/drawing/2014/main" id="{10A4A081-5067-2483-6440-3AD6B8FA15A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31</a:t>
            </a:r>
          </a:p>
        </p:txBody>
      </p:sp>
      <p:sp>
        <p:nvSpPr>
          <p:cNvPr id="35" name="Text Box 32">
            <a:extLst>
              <a:ext uri="{FF2B5EF4-FFF2-40B4-BE49-F238E27FC236}">
                <a16:creationId xmlns:a16="http://schemas.microsoft.com/office/drawing/2014/main" id="{5EB908E4-A13C-86DA-20AB-96508ADB4C1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30</a:t>
            </a:r>
          </a:p>
        </p:txBody>
      </p:sp>
      <p:sp>
        <p:nvSpPr>
          <p:cNvPr id="36" name="Text Box 33">
            <a:extLst>
              <a:ext uri="{FF2B5EF4-FFF2-40B4-BE49-F238E27FC236}">
                <a16:creationId xmlns:a16="http://schemas.microsoft.com/office/drawing/2014/main" id="{43F6EC30-5F07-ACE1-3745-9E6B35A5EEE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29</a:t>
            </a:r>
          </a:p>
        </p:txBody>
      </p:sp>
      <p:sp>
        <p:nvSpPr>
          <p:cNvPr id="37" name="Text Box 34">
            <a:extLst>
              <a:ext uri="{FF2B5EF4-FFF2-40B4-BE49-F238E27FC236}">
                <a16:creationId xmlns:a16="http://schemas.microsoft.com/office/drawing/2014/main" id="{8ED8E9BF-A420-36A8-BF97-FB7746657B2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28</a:t>
            </a:r>
          </a:p>
        </p:txBody>
      </p:sp>
      <p:sp>
        <p:nvSpPr>
          <p:cNvPr id="38" name="Text Box 35">
            <a:extLst>
              <a:ext uri="{FF2B5EF4-FFF2-40B4-BE49-F238E27FC236}">
                <a16:creationId xmlns:a16="http://schemas.microsoft.com/office/drawing/2014/main" id="{90332A47-7676-870F-C854-50FF776272F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27</a:t>
            </a:r>
          </a:p>
        </p:txBody>
      </p:sp>
      <p:sp>
        <p:nvSpPr>
          <p:cNvPr id="39" name="Text Box 36">
            <a:extLst>
              <a:ext uri="{FF2B5EF4-FFF2-40B4-BE49-F238E27FC236}">
                <a16:creationId xmlns:a16="http://schemas.microsoft.com/office/drawing/2014/main" id="{F7498A80-F07A-20A5-58C7-7730A90B142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26</a:t>
            </a:r>
          </a:p>
        </p:txBody>
      </p:sp>
      <p:sp>
        <p:nvSpPr>
          <p:cNvPr id="40" name="Text Box 37">
            <a:extLst>
              <a:ext uri="{FF2B5EF4-FFF2-40B4-BE49-F238E27FC236}">
                <a16:creationId xmlns:a16="http://schemas.microsoft.com/office/drawing/2014/main" id="{1D50337B-3340-8797-BD03-7B7F3F71D7F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25</a:t>
            </a:r>
          </a:p>
        </p:txBody>
      </p:sp>
      <p:sp>
        <p:nvSpPr>
          <p:cNvPr id="41" name="Text Box 38">
            <a:extLst>
              <a:ext uri="{FF2B5EF4-FFF2-40B4-BE49-F238E27FC236}">
                <a16:creationId xmlns:a16="http://schemas.microsoft.com/office/drawing/2014/main" id="{F0C1E88E-356F-2F88-5A18-6DF219D96FE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24</a:t>
            </a:r>
          </a:p>
        </p:txBody>
      </p:sp>
      <p:sp>
        <p:nvSpPr>
          <p:cNvPr id="42" name="Text Box 39">
            <a:extLst>
              <a:ext uri="{FF2B5EF4-FFF2-40B4-BE49-F238E27FC236}">
                <a16:creationId xmlns:a16="http://schemas.microsoft.com/office/drawing/2014/main" id="{FC57869B-1ECA-DF8E-330E-47893645B38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23</a:t>
            </a:r>
          </a:p>
        </p:txBody>
      </p:sp>
      <p:sp>
        <p:nvSpPr>
          <p:cNvPr id="43" name="Text Box 40">
            <a:extLst>
              <a:ext uri="{FF2B5EF4-FFF2-40B4-BE49-F238E27FC236}">
                <a16:creationId xmlns:a16="http://schemas.microsoft.com/office/drawing/2014/main" id="{67829AAA-64E1-5587-A2D1-3C7ECA171AD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22</a:t>
            </a:r>
          </a:p>
        </p:txBody>
      </p:sp>
      <p:sp>
        <p:nvSpPr>
          <p:cNvPr id="44" name="Text Box 41">
            <a:extLst>
              <a:ext uri="{FF2B5EF4-FFF2-40B4-BE49-F238E27FC236}">
                <a16:creationId xmlns:a16="http://schemas.microsoft.com/office/drawing/2014/main" id="{EBE6572C-C692-F75A-AD9A-3C74DEE9B73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21</a:t>
            </a:r>
          </a:p>
        </p:txBody>
      </p:sp>
      <p:sp>
        <p:nvSpPr>
          <p:cNvPr id="45" name="Text Box 42">
            <a:extLst>
              <a:ext uri="{FF2B5EF4-FFF2-40B4-BE49-F238E27FC236}">
                <a16:creationId xmlns:a16="http://schemas.microsoft.com/office/drawing/2014/main" id="{4FE2C58F-95E7-0FDE-CC07-A509372DAC3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20</a:t>
            </a:r>
          </a:p>
        </p:txBody>
      </p:sp>
      <p:sp>
        <p:nvSpPr>
          <p:cNvPr id="46" name="Text Box 43">
            <a:extLst>
              <a:ext uri="{FF2B5EF4-FFF2-40B4-BE49-F238E27FC236}">
                <a16:creationId xmlns:a16="http://schemas.microsoft.com/office/drawing/2014/main" id="{8633C57E-D4CD-8DAC-FFFB-D10D59D480F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19</a:t>
            </a:r>
          </a:p>
        </p:txBody>
      </p:sp>
      <p:sp>
        <p:nvSpPr>
          <p:cNvPr id="47" name="Text Box 44">
            <a:extLst>
              <a:ext uri="{FF2B5EF4-FFF2-40B4-BE49-F238E27FC236}">
                <a16:creationId xmlns:a16="http://schemas.microsoft.com/office/drawing/2014/main" id="{939A27DF-B67A-38EC-47CC-8813E99E002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18</a:t>
            </a:r>
          </a:p>
        </p:txBody>
      </p:sp>
      <p:sp>
        <p:nvSpPr>
          <p:cNvPr id="48" name="Text Box 45">
            <a:extLst>
              <a:ext uri="{FF2B5EF4-FFF2-40B4-BE49-F238E27FC236}">
                <a16:creationId xmlns:a16="http://schemas.microsoft.com/office/drawing/2014/main" id="{08FF50B4-AC31-448C-23A4-7669EE9D1D8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17</a:t>
            </a:r>
          </a:p>
        </p:txBody>
      </p:sp>
      <p:sp>
        <p:nvSpPr>
          <p:cNvPr id="49" name="Text Box 46">
            <a:extLst>
              <a:ext uri="{FF2B5EF4-FFF2-40B4-BE49-F238E27FC236}">
                <a16:creationId xmlns:a16="http://schemas.microsoft.com/office/drawing/2014/main" id="{84D07B7E-7E94-825A-9A8A-CA971C39538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16</a:t>
            </a:r>
          </a:p>
        </p:txBody>
      </p:sp>
      <p:sp>
        <p:nvSpPr>
          <p:cNvPr id="50" name="Text Box 47">
            <a:extLst>
              <a:ext uri="{FF2B5EF4-FFF2-40B4-BE49-F238E27FC236}">
                <a16:creationId xmlns:a16="http://schemas.microsoft.com/office/drawing/2014/main" id="{4156CBEF-E582-1F42-61D8-2F0B2E36E16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15</a:t>
            </a:r>
          </a:p>
        </p:txBody>
      </p:sp>
      <p:sp>
        <p:nvSpPr>
          <p:cNvPr id="51" name="Text Box 48">
            <a:extLst>
              <a:ext uri="{FF2B5EF4-FFF2-40B4-BE49-F238E27FC236}">
                <a16:creationId xmlns:a16="http://schemas.microsoft.com/office/drawing/2014/main" id="{4CDB939D-53CA-288B-5558-440CED687AD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14</a:t>
            </a:r>
          </a:p>
        </p:txBody>
      </p:sp>
      <p:sp>
        <p:nvSpPr>
          <p:cNvPr id="52" name="Text Box 49">
            <a:extLst>
              <a:ext uri="{FF2B5EF4-FFF2-40B4-BE49-F238E27FC236}">
                <a16:creationId xmlns:a16="http://schemas.microsoft.com/office/drawing/2014/main" id="{197EFFBA-5CAD-6F30-C182-EB28F6DF750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13</a:t>
            </a:r>
          </a:p>
        </p:txBody>
      </p:sp>
      <p:sp>
        <p:nvSpPr>
          <p:cNvPr id="53" name="Text Box 50">
            <a:extLst>
              <a:ext uri="{FF2B5EF4-FFF2-40B4-BE49-F238E27FC236}">
                <a16:creationId xmlns:a16="http://schemas.microsoft.com/office/drawing/2014/main" id="{69FF4010-E653-EE70-6886-5546F9E6618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12</a:t>
            </a:r>
          </a:p>
        </p:txBody>
      </p:sp>
      <p:sp>
        <p:nvSpPr>
          <p:cNvPr id="54" name="Text Box 51">
            <a:extLst>
              <a:ext uri="{FF2B5EF4-FFF2-40B4-BE49-F238E27FC236}">
                <a16:creationId xmlns:a16="http://schemas.microsoft.com/office/drawing/2014/main" id="{9E5AC071-9739-6F1B-1482-8298471EF0C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11</a:t>
            </a:r>
          </a:p>
        </p:txBody>
      </p:sp>
      <p:sp>
        <p:nvSpPr>
          <p:cNvPr id="55" name="Text Box 52">
            <a:extLst>
              <a:ext uri="{FF2B5EF4-FFF2-40B4-BE49-F238E27FC236}">
                <a16:creationId xmlns:a16="http://schemas.microsoft.com/office/drawing/2014/main" id="{4CD4B0EB-ADA0-0B76-3283-858D73631BA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10</a:t>
            </a:r>
          </a:p>
        </p:txBody>
      </p:sp>
      <p:sp>
        <p:nvSpPr>
          <p:cNvPr id="56" name="Text Box 53">
            <a:extLst>
              <a:ext uri="{FF2B5EF4-FFF2-40B4-BE49-F238E27FC236}">
                <a16:creationId xmlns:a16="http://schemas.microsoft.com/office/drawing/2014/main" id="{1E4B36E1-667B-65E5-5C12-1EE7C313E82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9</a:t>
            </a:r>
          </a:p>
        </p:txBody>
      </p:sp>
      <p:sp>
        <p:nvSpPr>
          <p:cNvPr id="57" name="Text Box 54">
            <a:extLst>
              <a:ext uri="{FF2B5EF4-FFF2-40B4-BE49-F238E27FC236}">
                <a16:creationId xmlns:a16="http://schemas.microsoft.com/office/drawing/2014/main" id="{282F4EF4-2850-8CC1-B36F-6C892CE0363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8</a:t>
            </a:r>
          </a:p>
        </p:txBody>
      </p:sp>
      <p:sp>
        <p:nvSpPr>
          <p:cNvPr id="58" name="Text Box 55">
            <a:extLst>
              <a:ext uri="{FF2B5EF4-FFF2-40B4-BE49-F238E27FC236}">
                <a16:creationId xmlns:a16="http://schemas.microsoft.com/office/drawing/2014/main" id="{632D1E23-EBC1-A970-F30A-3FBC38E7D55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7</a:t>
            </a:r>
          </a:p>
        </p:txBody>
      </p:sp>
      <p:sp>
        <p:nvSpPr>
          <p:cNvPr id="59" name="Text Box 56">
            <a:extLst>
              <a:ext uri="{FF2B5EF4-FFF2-40B4-BE49-F238E27FC236}">
                <a16:creationId xmlns:a16="http://schemas.microsoft.com/office/drawing/2014/main" id="{82C3D886-D5EE-0CF2-95F5-76B7ABF7F5B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a:t>
            </a:r>
          </a:p>
        </p:txBody>
      </p:sp>
      <p:sp>
        <p:nvSpPr>
          <p:cNvPr id="60" name="Text Box 57">
            <a:extLst>
              <a:ext uri="{FF2B5EF4-FFF2-40B4-BE49-F238E27FC236}">
                <a16:creationId xmlns:a16="http://schemas.microsoft.com/office/drawing/2014/main" id="{7877F6DF-29FA-6451-4705-5477CD56D61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a:t>
            </a:r>
          </a:p>
        </p:txBody>
      </p:sp>
      <p:sp>
        <p:nvSpPr>
          <p:cNvPr id="61" name="Text Box 58">
            <a:extLst>
              <a:ext uri="{FF2B5EF4-FFF2-40B4-BE49-F238E27FC236}">
                <a16:creationId xmlns:a16="http://schemas.microsoft.com/office/drawing/2014/main" id="{3BDB23C1-7C11-8C77-5D8A-A95642397A0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a:t>
            </a:r>
          </a:p>
        </p:txBody>
      </p:sp>
      <p:sp>
        <p:nvSpPr>
          <p:cNvPr id="62" name="Text Box 59">
            <a:extLst>
              <a:ext uri="{FF2B5EF4-FFF2-40B4-BE49-F238E27FC236}">
                <a16:creationId xmlns:a16="http://schemas.microsoft.com/office/drawing/2014/main" id="{64627822-BE86-D512-DE30-C1F99EF66DB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a:t>
            </a:r>
          </a:p>
        </p:txBody>
      </p:sp>
      <p:sp>
        <p:nvSpPr>
          <p:cNvPr id="63" name="Text Box 60">
            <a:extLst>
              <a:ext uri="{FF2B5EF4-FFF2-40B4-BE49-F238E27FC236}">
                <a16:creationId xmlns:a16="http://schemas.microsoft.com/office/drawing/2014/main" id="{2DE8F080-AC78-35D8-9A41-06C494D3487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a:t>
            </a:r>
          </a:p>
        </p:txBody>
      </p:sp>
      <p:sp>
        <p:nvSpPr>
          <p:cNvPr id="64" name="Text Box 61">
            <a:extLst>
              <a:ext uri="{FF2B5EF4-FFF2-40B4-BE49-F238E27FC236}">
                <a16:creationId xmlns:a16="http://schemas.microsoft.com/office/drawing/2014/main" id="{D69E2896-26DE-902F-6508-9212122CABE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a:t>
            </a:r>
          </a:p>
        </p:txBody>
      </p:sp>
      <p:sp>
        <p:nvSpPr>
          <p:cNvPr id="65" name="Text Box 62">
            <a:extLst>
              <a:ext uri="{FF2B5EF4-FFF2-40B4-BE49-F238E27FC236}">
                <a16:creationId xmlns:a16="http://schemas.microsoft.com/office/drawing/2014/main" id="{9A750391-348D-3386-2C63-04A33FC6839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60</a:t>
            </a:r>
          </a:p>
        </p:txBody>
      </p:sp>
      <p:sp>
        <p:nvSpPr>
          <p:cNvPr id="66" name="Text Box 63">
            <a:extLst>
              <a:ext uri="{FF2B5EF4-FFF2-40B4-BE49-F238E27FC236}">
                <a16:creationId xmlns:a16="http://schemas.microsoft.com/office/drawing/2014/main" id="{D067DB4D-8A98-6F9E-77CE-3719459B2EC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59</a:t>
            </a:r>
          </a:p>
        </p:txBody>
      </p:sp>
      <p:sp>
        <p:nvSpPr>
          <p:cNvPr id="67" name="Text Box 64">
            <a:extLst>
              <a:ext uri="{FF2B5EF4-FFF2-40B4-BE49-F238E27FC236}">
                <a16:creationId xmlns:a16="http://schemas.microsoft.com/office/drawing/2014/main" id="{BB5D65DD-F56F-79C7-E19B-C882B63159F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58</a:t>
            </a:r>
          </a:p>
        </p:txBody>
      </p:sp>
      <p:sp>
        <p:nvSpPr>
          <p:cNvPr id="68" name="Text Box 65">
            <a:extLst>
              <a:ext uri="{FF2B5EF4-FFF2-40B4-BE49-F238E27FC236}">
                <a16:creationId xmlns:a16="http://schemas.microsoft.com/office/drawing/2014/main" id="{C3896E92-5A74-7EBC-2DEE-F5DDCFA4A72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57</a:t>
            </a:r>
          </a:p>
        </p:txBody>
      </p:sp>
      <p:sp>
        <p:nvSpPr>
          <p:cNvPr id="69" name="Text Box 66">
            <a:extLst>
              <a:ext uri="{FF2B5EF4-FFF2-40B4-BE49-F238E27FC236}">
                <a16:creationId xmlns:a16="http://schemas.microsoft.com/office/drawing/2014/main" id="{0DF94DA5-4252-CA0A-01E5-78FFC4C4C48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56</a:t>
            </a:r>
          </a:p>
        </p:txBody>
      </p:sp>
      <p:sp>
        <p:nvSpPr>
          <p:cNvPr id="70" name="Text Box 67">
            <a:extLst>
              <a:ext uri="{FF2B5EF4-FFF2-40B4-BE49-F238E27FC236}">
                <a16:creationId xmlns:a16="http://schemas.microsoft.com/office/drawing/2014/main" id="{C08C67EB-C6F9-0F0E-07E1-679B8DC24CB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55</a:t>
            </a:r>
          </a:p>
        </p:txBody>
      </p:sp>
      <p:sp>
        <p:nvSpPr>
          <p:cNvPr id="71" name="Text Box 68">
            <a:extLst>
              <a:ext uri="{FF2B5EF4-FFF2-40B4-BE49-F238E27FC236}">
                <a16:creationId xmlns:a16="http://schemas.microsoft.com/office/drawing/2014/main" id="{16E31AF0-EE41-1918-B042-8D28B5CCE34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54</a:t>
            </a:r>
          </a:p>
        </p:txBody>
      </p:sp>
      <p:sp>
        <p:nvSpPr>
          <p:cNvPr id="72" name="Text Box 69">
            <a:extLst>
              <a:ext uri="{FF2B5EF4-FFF2-40B4-BE49-F238E27FC236}">
                <a16:creationId xmlns:a16="http://schemas.microsoft.com/office/drawing/2014/main" id="{A45EA656-D716-3435-FC79-A459949A86C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53</a:t>
            </a:r>
          </a:p>
        </p:txBody>
      </p:sp>
      <p:sp>
        <p:nvSpPr>
          <p:cNvPr id="73" name="Text Box 70">
            <a:extLst>
              <a:ext uri="{FF2B5EF4-FFF2-40B4-BE49-F238E27FC236}">
                <a16:creationId xmlns:a16="http://schemas.microsoft.com/office/drawing/2014/main" id="{1D224042-9EB1-529C-B31F-1A87085B347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52</a:t>
            </a:r>
          </a:p>
        </p:txBody>
      </p:sp>
      <p:sp>
        <p:nvSpPr>
          <p:cNvPr id="74" name="Text Box 71">
            <a:extLst>
              <a:ext uri="{FF2B5EF4-FFF2-40B4-BE49-F238E27FC236}">
                <a16:creationId xmlns:a16="http://schemas.microsoft.com/office/drawing/2014/main" id="{095A5640-63FD-0890-6899-9051938E6D35}"/>
              </a:ext>
            </a:extLst>
          </p:cNvPr>
          <p:cNvSpPr txBox="1">
            <a:spLocks noChangeArrowheads="1"/>
          </p:cNvSpPr>
          <p:nvPr/>
        </p:nvSpPr>
        <p:spPr bwMode="auto">
          <a:xfrm>
            <a:off x="7810319" y="92936"/>
            <a:ext cx="609388" cy="461803"/>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a:t>
            </a:r>
          </a:p>
        </p:txBody>
      </p:sp>
      <p:sp>
        <p:nvSpPr>
          <p:cNvPr id="75" name="Text Box 72">
            <a:extLst>
              <a:ext uri="{FF2B5EF4-FFF2-40B4-BE49-F238E27FC236}">
                <a16:creationId xmlns:a16="http://schemas.microsoft.com/office/drawing/2014/main" id="{33AF3F89-1307-EABD-284A-36632DC2CE13}"/>
              </a:ext>
            </a:extLst>
          </p:cNvPr>
          <p:cNvSpPr txBox="1">
            <a:spLocks noChangeArrowheads="1"/>
          </p:cNvSpPr>
          <p:nvPr/>
        </p:nvSpPr>
        <p:spPr bwMode="auto">
          <a:xfrm>
            <a:off x="7810319" y="92936"/>
            <a:ext cx="609388" cy="461803"/>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a:t>
            </a:r>
          </a:p>
        </p:txBody>
      </p:sp>
      <p:sp>
        <p:nvSpPr>
          <p:cNvPr id="76" name="Text Box 73">
            <a:extLst>
              <a:ext uri="{FF2B5EF4-FFF2-40B4-BE49-F238E27FC236}">
                <a16:creationId xmlns:a16="http://schemas.microsoft.com/office/drawing/2014/main" id="{1661D009-AD1A-DC3E-4BD7-8328EDAA5D34}"/>
              </a:ext>
            </a:extLst>
          </p:cNvPr>
          <p:cNvSpPr txBox="1">
            <a:spLocks noChangeArrowheads="1"/>
          </p:cNvSpPr>
          <p:nvPr/>
        </p:nvSpPr>
        <p:spPr bwMode="auto">
          <a:xfrm>
            <a:off x="7810319" y="92936"/>
            <a:ext cx="609388" cy="461803"/>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a:t>
            </a:r>
          </a:p>
        </p:txBody>
      </p:sp>
      <p:sp>
        <p:nvSpPr>
          <p:cNvPr id="77" name="Text Box 74">
            <a:extLst>
              <a:ext uri="{FF2B5EF4-FFF2-40B4-BE49-F238E27FC236}">
                <a16:creationId xmlns:a16="http://schemas.microsoft.com/office/drawing/2014/main" id="{9841F4A5-AAF1-9684-C376-355D5790E2F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51</a:t>
            </a:r>
          </a:p>
        </p:txBody>
      </p:sp>
      <p:sp>
        <p:nvSpPr>
          <p:cNvPr id="78" name="Text Box 75">
            <a:extLst>
              <a:ext uri="{FF2B5EF4-FFF2-40B4-BE49-F238E27FC236}">
                <a16:creationId xmlns:a16="http://schemas.microsoft.com/office/drawing/2014/main" id="{2C755626-31E3-4ADD-ADDE-477ED9E1294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50</a:t>
            </a:r>
          </a:p>
        </p:txBody>
      </p:sp>
      <p:sp>
        <p:nvSpPr>
          <p:cNvPr id="79" name="Text Box 76">
            <a:extLst>
              <a:ext uri="{FF2B5EF4-FFF2-40B4-BE49-F238E27FC236}">
                <a16:creationId xmlns:a16="http://schemas.microsoft.com/office/drawing/2014/main" id="{F1B24B59-0037-5B5A-E97D-61F340C6342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49</a:t>
            </a:r>
          </a:p>
        </p:txBody>
      </p:sp>
      <p:sp>
        <p:nvSpPr>
          <p:cNvPr id="80" name="Text Box 77">
            <a:extLst>
              <a:ext uri="{FF2B5EF4-FFF2-40B4-BE49-F238E27FC236}">
                <a16:creationId xmlns:a16="http://schemas.microsoft.com/office/drawing/2014/main" id="{D5CCCAA9-C0B2-9E18-67CF-3BAF00D46F7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48</a:t>
            </a:r>
          </a:p>
        </p:txBody>
      </p:sp>
      <p:sp>
        <p:nvSpPr>
          <p:cNvPr id="81" name="Text Box 78">
            <a:extLst>
              <a:ext uri="{FF2B5EF4-FFF2-40B4-BE49-F238E27FC236}">
                <a16:creationId xmlns:a16="http://schemas.microsoft.com/office/drawing/2014/main" id="{DCC00D9C-4E24-F18C-3D92-0FD6BB5E85B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47</a:t>
            </a:r>
          </a:p>
        </p:txBody>
      </p:sp>
      <p:sp>
        <p:nvSpPr>
          <p:cNvPr id="82" name="Text Box 79">
            <a:extLst>
              <a:ext uri="{FF2B5EF4-FFF2-40B4-BE49-F238E27FC236}">
                <a16:creationId xmlns:a16="http://schemas.microsoft.com/office/drawing/2014/main" id="{B0B30F6B-85EB-4B84-0BCE-C83A984B210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46</a:t>
            </a:r>
          </a:p>
        </p:txBody>
      </p:sp>
      <p:sp>
        <p:nvSpPr>
          <p:cNvPr id="83" name="Text Box 80">
            <a:extLst>
              <a:ext uri="{FF2B5EF4-FFF2-40B4-BE49-F238E27FC236}">
                <a16:creationId xmlns:a16="http://schemas.microsoft.com/office/drawing/2014/main" id="{83E936DB-9FB6-EEA9-1BA8-5FB089A61CD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45</a:t>
            </a:r>
          </a:p>
        </p:txBody>
      </p:sp>
      <p:sp>
        <p:nvSpPr>
          <p:cNvPr id="84" name="Text Box 81">
            <a:extLst>
              <a:ext uri="{FF2B5EF4-FFF2-40B4-BE49-F238E27FC236}">
                <a16:creationId xmlns:a16="http://schemas.microsoft.com/office/drawing/2014/main" id="{85AF5A7C-ACC9-9D7C-86CD-3B80288294D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44</a:t>
            </a:r>
          </a:p>
        </p:txBody>
      </p:sp>
      <p:sp>
        <p:nvSpPr>
          <p:cNvPr id="85" name="Text Box 82">
            <a:extLst>
              <a:ext uri="{FF2B5EF4-FFF2-40B4-BE49-F238E27FC236}">
                <a16:creationId xmlns:a16="http://schemas.microsoft.com/office/drawing/2014/main" id="{65399AA8-E0C0-AF71-64E9-9231097F19C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43</a:t>
            </a:r>
          </a:p>
        </p:txBody>
      </p:sp>
      <p:sp>
        <p:nvSpPr>
          <p:cNvPr id="86" name="Text Box 83">
            <a:extLst>
              <a:ext uri="{FF2B5EF4-FFF2-40B4-BE49-F238E27FC236}">
                <a16:creationId xmlns:a16="http://schemas.microsoft.com/office/drawing/2014/main" id="{A552C2B4-27F1-6CE2-84B9-BFB75B40F10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42</a:t>
            </a:r>
          </a:p>
        </p:txBody>
      </p:sp>
      <p:sp>
        <p:nvSpPr>
          <p:cNvPr id="87" name="Text Box 84">
            <a:extLst>
              <a:ext uri="{FF2B5EF4-FFF2-40B4-BE49-F238E27FC236}">
                <a16:creationId xmlns:a16="http://schemas.microsoft.com/office/drawing/2014/main" id="{F3709A43-1444-B484-FABD-4BE39A005ED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41</a:t>
            </a:r>
          </a:p>
        </p:txBody>
      </p:sp>
      <p:sp>
        <p:nvSpPr>
          <p:cNvPr id="88" name="Text Box 85">
            <a:extLst>
              <a:ext uri="{FF2B5EF4-FFF2-40B4-BE49-F238E27FC236}">
                <a16:creationId xmlns:a16="http://schemas.microsoft.com/office/drawing/2014/main" id="{CB40819F-577A-8C83-88B9-8FF5CA903DD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40</a:t>
            </a:r>
          </a:p>
        </p:txBody>
      </p:sp>
      <p:sp>
        <p:nvSpPr>
          <p:cNvPr id="89" name="Text Box 86">
            <a:extLst>
              <a:ext uri="{FF2B5EF4-FFF2-40B4-BE49-F238E27FC236}">
                <a16:creationId xmlns:a16="http://schemas.microsoft.com/office/drawing/2014/main" id="{09D6F1D4-D805-EAB9-61AB-41B441668C3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39</a:t>
            </a:r>
          </a:p>
        </p:txBody>
      </p:sp>
      <p:sp>
        <p:nvSpPr>
          <p:cNvPr id="90" name="Text Box 87">
            <a:extLst>
              <a:ext uri="{FF2B5EF4-FFF2-40B4-BE49-F238E27FC236}">
                <a16:creationId xmlns:a16="http://schemas.microsoft.com/office/drawing/2014/main" id="{7BABE680-A8CB-0E16-C70F-4BF39108CDB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38</a:t>
            </a:r>
          </a:p>
        </p:txBody>
      </p:sp>
      <p:sp>
        <p:nvSpPr>
          <p:cNvPr id="91" name="Text Box 88">
            <a:extLst>
              <a:ext uri="{FF2B5EF4-FFF2-40B4-BE49-F238E27FC236}">
                <a16:creationId xmlns:a16="http://schemas.microsoft.com/office/drawing/2014/main" id="{E76B764E-A279-9B6B-FBAB-4F462AA1432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37</a:t>
            </a:r>
          </a:p>
        </p:txBody>
      </p:sp>
      <p:sp>
        <p:nvSpPr>
          <p:cNvPr id="92" name="Text Box 89">
            <a:extLst>
              <a:ext uri="{FF2B5EF4-FFF2-40B4-BE49-F238E27FC236}">
                <a16:creationId xmlns:a16="http://schemas.microsoft.com/office/drawing/2014/main" id="{0D107386-BD17-D24D-B252-817B6D4FF71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36</a:t>
            </a:r>
          </a:p>
        </p:txBody>
      </p:sp>
      <p:sp>
        <p:nvSpPr>
          <p:cNvPr id="93" name="Text Box 90">
            <a:extLst>
              <a:ext uri="{FF2B5EF4-FFF2-40B4-BE49-F238E27FC236}">
                <a16:creationId xmlns:a16="http://schemas.microsoft.com/office/drawing/2014/main" id="{C8762185-60EB-B5D0-F6CA-9CD3749F9B5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35</a:t>
            </a:r>
          </a:p>
        </p:txBody>
      </p:sp>
      <p:sp>
        <p:nvSpPr>
          <p:cNvPr id="94" name="Text Box 91">
            <a:extLst>
              <a:ext uri="{FF2B5EF4-FFF2-40B4-BE49-F238E27FC236}">
                <a16:creationId xmlns:a16="http://schemas.microsoft.com/office/drawing/2014/main" id="{17C9FDE1-85A6-6163-7497-E2E7362FF88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34</a:t>
            </a:r>
          </a:p>
        </p:txBody>
      </p:sp>
      <p:sp>
        <p:nvSpPr>
          <p:cNvPr id="95" name="Text Box 92">
            <a:extLst>
              <a:ext uri="{FF2B5EF4-FFF2-40B4-BE49-F238E27FC236}">
                <a16:creationId xmlns:a16="http://schemas.microsoft.com/office/drawing/2014/main" id="{D6417169-A909-FC66-9432-10A2DD70227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33</a:t>
            </a:r>
          </a:p>
        </p:txBody>
      </p:sp>
      <p:sp>
        <p:nvSpPr>
          <p:cNvPr id="96" name="Text Box 93">
            <a:extLst>
              <a:ext uri="{FF2B5EF4-FFF2-40B4-BE49-F238E27FC236}">
                <a16:creationId xmlns:a16="http://schemas.microsoft.com/office/drawing/2014/main" id="{6818A1EB-6DF5-CD27-4AD8-953F977B1C5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32</a:t>
            </a:r>
          </a:p>
        </p:txBody>
      </p:sp>
      <p:sp>
        <p:nvSpPr>
          <p:cNvPr id="97" name="Text Box 94">
            <a:extLst>
              <a:ext uri="{FF2B5EF4-FFF2-40B4-BE49-F238E27FC236}">
                <a16:creationId xmlns:a16="http://schemas.microsoft.com/office/drawing/2014/main" id="{4BDBFF3C-0D34-A58B-FCB7-767B4F732CB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31</a:t>
            </a:r>
          </a:p>
        </p:txBody>
      </p:sp>
      <p:sp>
        <p:nvSpPr>
          <p:cNvPr id="98" name="Text Box 95">
            <a:extLst>
              <a:ext uri="{FF2B5EF4-FFF2-40B4-BE49-F238E27FC236}">
                <a16:creationId xmlns:a16="http://schemas.microsoft.com/office/drawing/2014/main" id="{148E764C-B44F-E68B-B932-9C67F2E7B35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30</a:t>
            </a:r>
          </a:p>
        </p:txBody>
      </p:sp>
      <p:sp>
        <p:nvSpPr>
          <p:cNvPr id="99" name="Text Box 96">
            <a:extLst>
              <a:ext uri="{FF2B5EF4-FFF2-40B4-BE49-F238E27FC236}">
                <a16:creationId xmlns:a16="http://schemas.microsoft.com/office/drawing/2014/main" id="{3BF1C616-3C83-FB2D-704C-F0DCF9C2701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29</a:t>
            </a:r>
          </a:p>
        </p:txBody>
      </p:sp>
      <p:sp>
        <p:nvSpPr>
          <p:cNvPr id="100" name="Text Box 97">
            <a:extLst>
              <a:ext uri="{FF2B5EF4-FFF2-40B4-BE49-F238E27FC236}">
                <a16:creationId xmlns:a16="http://schemas.microsoft.com/office/drawing/2014/main" id="{F66798CD-BE4A-C9BA-948D-7F7D7859A90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28</a:t>
            </a:r>
          </a:p>
        </p:txBody>
      </p:sp>
      <p:sp>
        <p:nvSpPr>
          <p:cNvPr id="101" name="Text Box 98">
            <a:extLst>
              <a:ext uri="{FF2B5EF4-FFF2-40B4-BE49-F238E27FC236}">
                <a16:creationId xmlns:a16="http://schemas.microsoft.com/office/drawing/2014/main" id="{4F82CCB8-A152-4A5E-98E8-D96DFBD72EF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27</a:t>
            </a:r>
          </a:p>
        </p:txBody>
      </p:sp>
      <p:sp>
        <p:nvSpPr>
          <p:cNvPr id="102" name="Text Box 99">
            <a:extLst>
              <a:ext uri="{FF2B5EF4-FFF2-40B4-BE49-F238E27FC236}">
                <a16:creationId xmlns:a16="http://schemas.microsoft.com/office/drawing/2014/main" id="{8681D08F-C314-1FCF-5436-BEF3900E780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26</a:t>
            </a:r>
          </a:p>
        </p:txBody>
      </p:sp>
      <p:sp>
        <p:nvSpPr>
          <p:cNvPr id="103" name="Text Box 100">
            <a:extLst>
              <a:ext uri="{FF2B5EF4-FFF2-40B4-BE49-F238E27FC236}">
                <a16:creationId xmlns:a16="http://schemas.microsoft.com/office/drawing/2014/main" id="{25E1781F-72D9-DBD6-7A72-D2E1582D236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25</a:t>
            </a:r>
          </a:p>
        </p:txBody>
      </p:sp>
      <p:sp>
        <p:nvSpPr>
          <p:cNvPr id="104" name="Text Box 101">
            <a:extLst>
              <a:ext uri="{FF2B5EF4-FFF2-40B4-BE49-F238E27FC236}">
                <a16:creationId xmlns:a16="http://schemas.microsoft.com/office/drawing/2014/main" id="{AD750FDF-79DD-621E-79D6-11475BE8917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24</a:t>
            </a:r>
          </a:p>
        </p:txBody>
      </p:sp>
      <p:sp>
        <p:nvSpPr>
          <p:cNvPr id="105" name="Text Box 102">
            <a:extLst>
              <a:ext uri="{FF2B5EF4-FFF2-40B4-BE49-F238E27FC236}">
                <a16:creationId xmlns:a16="http://schemas.microsoft.com/office/drawing/2014/main" id="{816C18B4-6C83-C8B7-7639-9A11F6F975E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23</a:t>
            </a:r>
          </a:p>
        </p:txBody>
      </p:sp>
      <p:sp>
        <p:nvSpPr>
          <p:cNvPr id="106" name="Text Box 103">
            <a:extLst>
              <a:ext uri="{FF2B5EF4-FFF2-40B4-BE49-F238E27FC236}">
                <a16:creationId xmlns:a16="http://schemas.microsoft.com/office/drawing/2014/main" id="{C5B52326-6985-428B-7F34-B0A1EEDC2F9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22</a:t>
            </a:r>
          </a:p>
        </p:txBody>
      </p:sp>
      <p:sp>
        <p:nvSpPr>
          <p:cNvPr id="107" name="Text Box 104">
            <a:extLst>
              <a:ext uri="{FF2B5EF4-FFF2-40B4-BE49-F238E27FC236}">
                <a16:creationId xmlns:a16="http://schemas.microsoft.com/office/drawing/2014/main" id="{2300D1F8-9220-3F32-4C49-DBC8235688D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21</a:t>
            </a:r>
          </a:p>
        </p:txBody>
      </p:sp>
      <p:sp>
        <p:nvSpPr>
          <p:cNvPr id="108" name="Text Box 105">
            <a:extLst>
              <a:ext uri="{FF2B5EF4-FFF2-40B4-BE49-F238E27FC236}">
                <a16:creationId xmlns:a16="http://schemas.microsoft.com/office/drawing/2014/main" id="{67C4116F-508E-5936-78BB-7AD3800B2DE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20</a:t>
            </a:r>
          </a:p>
        </p:txBody>
      </p:sp>
      <p:sp>
        <p:nvSpPr>
          <p:cNvPr id="109" name="Text Box 106">
            <a:extLst>
              <a:ext uri="{FF2B5EF4-FFF2-40B4-BE49-F238E27FC236}">
                <a16:creationId xmlns:a16="http://schemas.microsoft.com/office/drawing/2014/main" id="{6502024B-199B-8C8B-D47C-49C3A03DB5A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19</a:t>
            </a:r>
          </a:p>
        </p:txBody>
      </p:sp>
      <p:sp>
        <p:nvSpPr>
          <p:cNvPr id="110" name="Text Box 107">
            <a:extLst>
              <a:ext uri="{FF2B5EF4-FFF2-40B4-BE49-F238E27FC236}">
                <a16:creationId xmlns:a16="http://schemas.microsoft.com/office/drawing/2014/main" id="{4C83573F-ACFF-5909-E1EF-609EDAE09FF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18</a:t>
            </a:r>
          </a:p>
        </p:txBody>
      </p:sp>
      <p:sp>
        <p:nvSpPr>
          <p:cNvPr id="111" name="Text Box 108">
            <a:extLst>
              <a:ext uri="{FF2B5EF4-FFF2-40B4-BE49-F238E27FC236}">
                <a16:creationId xmlns:a16="http://schemas.microsoft.com/office/drawing/2014/main" id="{58D47737-7BDD-75C5-7B8A-B3C310B0DBD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17</a:t>
            </a:r>
          </a:p>
        </p:txBody>
      </p:sp>
      <p:sp>
        <p:nvSpPr>
          <p:cNvPr id="112" name="Text Box 109">
            <a:extLst>
              <a:ext uri="{FF2B5EF4-FFF2-40B4-BE49-F238E27FC236}">
                <a16:creationId xmlns:a16="http://schemas.microsoft.com/office/drawing/2014/main" id="{04C5E778-5444-F108-F0A0-B95DD612E95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16</a:t>
            </a:r>
          </a:p>
        </p:txBody>
      </p:sp>
      <p:sp>
        <p:nvSpPr>
          <p:cNvPr id="113" name="Text Box 110">
            <a:extLst>
              <a:ext uri="{FF2B5EF4-FFF2-40B4-BE49-F238E27FC236}">
                <a16:creationId xmlns:a16="http://schemas.microsoft.com/office/drawing/2014/main" id="{A012A90F-4C13-F825-C95E-1ED7326A935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15</a:t>
            </a:r>
          </a:p>
        </p:txBody>
      </p:sp>
      <p:sp>
        <p:nvSpPr>
          <p:cNvPr id="114" name="Text Box 111">
            <a:extLst>
              <a:ext uri="{FF2B5EF4-FFF2-40B4-BE49-F238E27FC236}">
                <a16:creationId xmlns:a16="http://schemas.microsoft.com/office/drawing/2014/main" id="{BA9AD28B-B8C2-E748-2087-AC5EE5BB7C7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14</a:t>
            </a:r>
          </a:p>
        </p:txBody>
      </p:sp>
      <p:sp>
        <p:nvSpPr>
          <p:cNvPr id="115" name="Text Box 112">
            <a:extLst>
              <a:ext uri="{FF2B5EF4-FFF2-40B4-BE49-F238E27FC236}">
                <a16:creationId xmlns:a16="http://schemas.microsoft.com/office/drawing/2014/main" id="{589CD0E6-67FB-D442-FE92-4844724AEB7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13</a:t>
            </a:r>
          </a:p>
        </p:txBody>
      </p:sp>
      <p:sp>
        <p:nvSpPr>
          <p:cNvPr id="116" name="Text Box 113">
            <a:extLst>
              <a:ext uri="{FF2B5EF4-FFF2-40B4-BE49-F238E27FC236}">
                <a16:creationId xmlns:a16="http://schemas.microsoft.com/office/drawing/2014/main" id="{2744F140-2443-EE88-EFFC-62373891C1C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12</a:t>
            </a:r>
          </a:p>
        </p:txBody>
      </p:sp>
      <p:sp>
        <p:nvSpPr>
          <p:cNvPr id="117" name="Text Box 114">
            <a:extLst>
              <a:ext uri="{FF2B5EF4-FFF2-40B4-BE49-F238E27FC236}">
                <a16:creationId xmlns:a16="http://schemas.microsoft.com/office/drawing/2014/main" id="{8B767DEC-384E-77C8-1912-CF0E27DE9AE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11</a:t>
            </a:r>
          </a:p>
        </p:txBody>
      </p:sp>
      <p:sp>
        <p:nvSpPr>
          <p:cNvPr id="118" name="Text Box 115">
            <a:extLst>
              <a:ext uri="{FF2B5EF4-FFF2-40B4-BE49-F238E27FC236}">
                <a16:creationId xmlns:a16="http://schemas.microsoft.com/office/drawing/2014/main" id="{217F14F0-6B8F-DC47-972D-0BA642829CA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10</a:t>
            </a:r>
          </a:p>
        </p:txBody>
      </p:sp>
      <p:sp>
        <p:nvSpPr>
          <p:cNvPr id="119" name="Text Box 116">
            <a:extLst>
              <a:ext uri="{FF2B5EF4-FFF2-40B4-BE49-F238E27FC236}">
                <a16:creationId xmlns:a16="http://schemas.microsoft.com/office/drawing/2014/main" id="{DCDC2485-99B6-8588-DC89-B9E2F98292E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9</a:t>
            </a:r>
          </a:p>
        </p:txBody>
      </p:sp>
      <p:sp>
        <p:nvSpPr>
          <p:cNvPr id="120" name="Text Box 117">
            <a:extLst>
              <a:ext uri="{FF2B5EF4-FFF2-40B4-BE49-F238E27FC236}">
                <a16:creationId xmlns:a16="http://schemas.microsoft.com/office/drawing/2014/main" id="{C6044008-73DA-A17E-6150-D92BF733BE9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8</a:t>
            </a:r>
          </a:p>
        </p:txBody>
      </p:sp>
      <p:sp>
        <p:nvSpPr>
          <p:cNvPr id="121" name="Text Box 118">
            <a:extLst>
              <a:ext uri="{FF2B5EF4-FFF2-40B4-BE49-F238E27FC236}">
                <a16:creationId xmlns:a16="http://schemas.microsoft.com/office/drawing/2014/main" id="{D89B4A7F-70E1-482E-2EB0-EDD70A0A887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7</a:t>
            </a:r>
          </a:p>
        </p:txBody>
      </p:sp>
      <p:sp>
        <p:nvSpPr>
          <p:cNvPr id="122" name="Text Box 119">
            <a:extLst>
              <a:ext uri="{FF2B5EF4-FFF2-40B4-BE49-F238E27FC236}">
                <a16:creationId xmlns:a16="http://schemas.microsoft.com/office/drawing/2014/main" id="{8C2CA51E-CF65-01E2-44EB-BF9477EBF0E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a:t>
            </a:r>
          </a:p>
        </p:txBody>
      </p:sp>
      <p:sp>
        <p:nvSpPr>
          <p:cNvPr id="123" name="Text Box 120">
            <a:extLst>
              <a:ext uri="{FF2B5EF4-FFF2-40B4-BE49-F238E27FC236}">
                <a16:creationId xmlns:a16="http://schemas.microsoft.com/office/drawing/2014/main" id="{D9708789-551C-7AC5-DE0A-7FCB9F605F4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a:t>
            </a:r>
          </a:p>
        </p:txBody>
      </p:sp>
      <p:sp>
        <p:nvSpPr>
          <p:cNvPr id="124" name="Text Box 121">
            <a:extLst>
              <a:ext uri="{FF2B5EF4-FFF2-40B4-BE49-F238E27FC236}">
                <a16:creationId xmlns:a16="http://schemas.microsoft.com/office/drawing/2014/main" id="{8969AA54-4CBE-2B8F-1FDD-26AAE704500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a:t>
            </a:r>
          </a:p>
        </p:txBody>
      </p:sp>
      <p:sp>
        <p:nvSpPr>
          <p:cNvPr id="125" name="Text Box 122">
            <a:extLst>
              <a:ext uri="{FF2B5EF4-FFF2-40B4-BE49-F238E27FC236}">
                <a16:creationId xmlns:a16="http://schemas.microsoft.com/office/drawing/2014/main" id="{0D2EAA79-C448-1D74-4B44-B6299DE2997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a:t>
            </a:r>
          </a:p>
        </p:txBody>
      </p:sp>
      <p:sp>
        <p:nvSpPr>
          <p:cNvPr id="126" name="Text Box 123">
            <a:extLst>
              <a:ext uri="{FF2B5EF4-FFF2-40B4-BE49-F238E27FC236}">
                <a16:creationId xmlns:a16="http://schemas.microsoft.com/office/drawing/2014/main" id="{D47F875B-10D3-9E0F-DB63-673E10A7792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a:t>
            </a:r>
          </a:p>
        </p:txBody>
      </p:sp>
      <p:sp>
        <p:nvSpPr>
          <p:cNvPr id="127" name="Text Box 124">
            <a:extLst>
              <a:ext uri="{FF2B5EF4-FFF2-40B4-BE49-F238E27FC236}">
                <a16:creationId xmlns:a16="http://schemas.microsoft.com/office/drawing/2014/main" id="{037662B5-FBAF-6D1B-97E8-006C2E25011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a:t>
            </a:r>
          </a:p>
        </p:txBody>
      </p:sp>
      <p:sp>
        <p:nvSpPr>
          <p:cNvPr id="128" name="Text Box 125">
            <a:extLst>
              <a:ext uri="{FF2B5EF4-FFF2-40B4-BE49-F238E27FC236}">
                <a16:creationId xmlns:a16="http://schemas.microsoft.com/office/drawing/2014/main" id="{409A7859-447D-3807-FA62-2EDC909C081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60</a:t>
            </a:r>
          </a:p>
        </p:txBody>
      </p:sp>
      <p:sp>
        <p:nvSpPr>
          <p:cNvPr id="129" name="Text Box 126">
            <a:extLst>
              <a:ext uri="{FF2B5EF4-FFF2-40B4-BE49-F238E27FC236}">
                <a16:creationId xmlns:a16="http://schemas.microsoft.com/office/drawing/2014/main" id="{502F043C-CA97-F62E-76F3-DAB0421425F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59</a:t>
            </a:r>
          </a:p>
        </p:txBody>
      </p:sp>
      <p:sp>
        <p:nvSpPr>
          <p:cNvPr id="130" name="Text Box 127">
            <a:extLst>
              <a:ext uri="{FF2B5EF4-FFF2-40B4-BE49-F238E27FC236}">
                <a16:creationId xmlns:a16="http://schemas.microsoft.com/office/drawing/2014/main" id="{62885B89-E770-7273-39DA-79FD5A130CD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58</a:t>
            </a:r>
          </a:p>
        </p:txBody>
      </p:sp>
      <p:sp>
        <p:nvSpPr>
          <p:cNvPr id="131" name="Text Box 128">
            <a:extLst>
              <a:ext uri="{FF2B5EF4-FFF2-40B4-BE49-F238E27FC236}">
                <a16:creationId xmlns:a16="http://schemas.microsoft.com/office/drawing/2014/main" id="{712F448C-8764-53E4-3E92-450AB6BCA9A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57</a:t>
            </a:r>
          </a:p>
        </p:txBody>
      </p:sp>
      <p:sp>
        <p:nvSpPr>
          <p:cNvPr id="132" name="Text Box 129">
            <a:extLst>
              <a:ext uri="{FF2B5EF4-FFF2-40B4-BE49-F238E27FC236}">
                <a16:creationId xmlns:a16="http://schemas.microsoft.com/office/drawing/2014/main" id="{B8E498B2-5CD6-F495-D8ED-C6AE289AE70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56</a:t>
            </a:r>
          </a:p>
        </p:txBody>
      </p:sp>
      <p:sp>
        <p:nvSpPr>
          <p:cNvPr id="133" name="Text Box 131">
            <a:extLst>
              <a:ext uri="{FF2B5EF4-FFF2-40B4-BE49-F238E27FC236}">
                <a16:creationId xmlns:a16="http://schemas.microsoft.com/office/drawing/2014/main" id="{ED562FF0-01B2-A2B7-CB95-36876FE383A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55</a:t>
            </a:r>
          </a:p>
        </p:txBody>
      </p:sp>
      <p:sp>
        <p:nvSpPr>
          <p:cNvPr id="134" name="Text Box 132">
            <a:extLst>
              <a:ext uri="{FF2B5EF4-FFF2-40B4-BE49-F238E27FC236}">
                <a16:creationId xmlns:a16="http://schemas.microsoft.com/office/drawing/2014/main" id="{9D9858B5-B4D0-F097-ECD0-C381C688A2D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54</a:t>
            </a:r>
          </a:p>
        </p:txBody>
      </p:sp>
      <p:sp>
        <p:nvSpPr>
          <p:cNvPr id="135" name="Text Box 133">
            <a:extLst>
              <a:ext uri="{FF2B5EF4-FFF2-40B4-BE49-F238E27FC236}">
                <a16:creationId xmlns:a16="http://schemas.microsoft.com/office/drawing/2014/main" id="{1548FC96-1E0F-A9C7-8DFB-A31A1EBD555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53</a:t>
            </a:r>
          </a:p>
        </p:txBody>
      </p:sp>
      <p:sp>
        <p:nvSpPr>
          <p:cNvPr id="136" name="Text Box 134">
            <a:extLst>
              <a:ext uri="{FF2B5EF4-FFF2-40B4-BE49-F238E27FC236}">
                <a16:creationId xmlns:a16="http://schemas.microsoft.com/office/drawing/2014/main" id="{8EF504CA-3779-CDF6-8DBA-E5457DD8C4A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52</a:t>
            </a:r>
          </a:p>
        </p:txBody>
      </p:sp>
      <p:sp>
        <p:nvSpPr>
          <p:cNvPr id="137" name="Text Box 135">
            <a:extLst>
              <a:ext uri="{FF2B5EF4-FFF2-40B4-BE49-F238E27FC236}">
                <a16:creationId xmlns:a16="http://schemas.microsoft.com/office/drawing/2014/main" id="{13395644-6D0E-BD3C-CD53-B2F4263CC80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51</a:t>
            </a:r>
          </a:p>
        </p:txBody>
      </p:sp>
      <p:sp>
        <p:nvSpPr>
          <p:cNvPr id="138" name="Text Box 136">
            <a:extLst>
              <a:ext uri="{FF2B5EF4-FFF2-40B4-BE49-F238E27FC236}">
                <a16:creationId xmlns:a16="http://schemas.microsoft.com/office/drawing/2014/main" id="{81042D71-195F-B29A-EF59-9B14C57FD33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50</a:t>
            </a:r>
          </a:p>
        </p:txBody>
      </p:sp>
      <p:sp>
        <p:nvSpPr>
          <p:cNvPr id="139" name="Text Box 137">
            <a:extLst>
              <a:ext uri="{FF2B5EF4-FFF2-40B4-BE49-F238E27FC236}">
                <a16:creationId xmlns:a16="http://schemas.microsoft.com/office/drawing/2014/main" id="{CBCF10D9-036A-3EF4-516F-290492E8221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49</a:t>
            </a:r>
          </a:p>
        </p:txBody>
      </p:sp>
      <p:sp>
        <p:nvSpPr>
          <p:cNvPr id="140" name="Text Box 138">
            <a:extLst>
              <a:ext uri="{FF2B5EF4-FFF2-40B4-BE49-F238E27FC236}">
                <a16:creationId xmlns:a16="http://schemas.microsoft.com/office/drawing/2014/main" id="{2503F7BC-8940-A564-45AE-4663F8ECFAE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48</a:t>
            </a:r>
          </a:p>
        </p:txBody>
      </p:sp>
      <p:sp>
        <p:nvSpPr>
          <p:cNvPr id="141" name="Text Box 139">
            <a:extLst>
              <a:ext uri="{FF2B5EF4-FFF2-40B4-BE49-F238E27FC236}">
                <a16:creationId xmlns:a16="http://schemas.microsoft.com/office/drawing/2014/main" id="{5A57DE3B-5DF5-EAD9-D3DE-CF7B1DBF70E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47</a:t>
            </a:r>
          </a:p>
        </p:txBody>
      </p:sp>
      <p:sp>
        <p:nvSpPr>
          <p:cNvPr id="142" name="Text Box 140">
            <a:extLst>
              <a:ext uri="{FF2B5EF4-FFF2-40B4-BE49-F238E27FC236}">
                <a16:creationId xmlns:a16="http://schemas.microsoft.com/office/drawing/2014/main" id="{860297F3-1059-4E6F-CE35-F2AAA688F08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46</a:t>
            </a:r>
          </a:p>
        </p:txBody>
      </p:sp>
      <p:sp>
        <p:nvSpPr>
          <p:cNvPr id="143" name="Text Box 141">
            <a:extLst>
              <a:ext uri="{FF2B5EF4-FFF2-40B4-BE49-F238E27FC236}">
                <a16:creationId xmlns:a16="http://schemas.microsoft.com/office/drawing/2014/main" id="{6DBA1A87-4B05-9334-61A5-1856EBC2706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45</a:t>
            </a:r>
          </a:p>
        </p:txBody>
      </p:sp>
      <p:sp>
        <p:nvSpPr>
          <p:cNvPr id="144" name="Text Box 142">
            <a:extLst>
              <a:ext uri="{FF2B5EF4-FFF2-40B4-BE49-F238E27FC236}">
                <a16:creationId xmlns:a16="http://schemas.microsoft.com/office/drawing/2014/main" id="{7CA40D66-CC0F-3AB3-2955-9628224A242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44</a:t>
            </a:r>
          </a:p>
        </p:txBody>
      </p:sp>
      <p:sp>
        <p:nvSpPr>
          <p:cNvPr id="145" name="Text Box 143">
            <a:extLst>
              <a:ext uri="{FF2B5EF4-FFF2-40B4-BE49-F238E27FC236}">
                <a16:creationId xmlns:a16="http://schemas.microsoft.com/office/drawing/2014/main" id="{AD09C294-9D8A-6880-86E8-50D718C640D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43</a:t>
            </a:r>
          </a:p>
        </p:txBody>
      </p:sp>
      <p:sp>
        <p:nvSpPr>
          <p:cNvPr id="146" name="Text Box 144">
            <a:extLst>
              <a:ext uri="{FF2B5EF4-FFF2-40B4-BE49-F238E27FC236}">
                <a16:creationId xmlns:a16="http://schemas.microsoft.com/office/drawing/2014/main" id="{3F852B50-08E2-633B-DC33-C2C06C54AC0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42</a:t>
            </a:r>
          </a:p>
        </p:txBody>
      </p:sp>
      <p:sp>
        <p:nvSpPr>
          <p:cNvPr id="147" name="Text Box 145">
            <a:extLst>
              <a:ext uri="{FF2B5EF4-FFF2-40B4-BE49-F238E27FC236}">
                <a16:creationId xmlns:a16="http://schemas.microsoft.com/office/drawing/2014/main" id="{818BB892-60E8-5A8E-684F-58A35B0C51D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41</a:t>
            </a:r>
          </a:p>
        </p:txBody>
      </p:sp>
      <p:sp>
        <p:nvSpPr>
          <p:cNvPr id="148" name="Text Box 146">
            <a:extLst>
              <a:ext uri="{FF2B5EF4-FFF2-40B4-BE49-F238E27FC236}">
                <a16:creationId xmlns:a16="http://schemas.microsoft.com/office/drawing/2014/main" id="{9E19A22A-35D9-7B09-26B1-3863B00EA5D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40</a:t>
            </a:r>
          </a:p>
        </p:txBody>
      </p:sp>
      <p:sp>
        <p:nvSpPr>
          <p:cNvPr id="149" name="Text Box 147">
            <a:extLst>
              <a:ext uri="{FF2B5EF4-FFF2-40B4-BE49-F238E27FC236}">
                <a16:creationId xmlns:a16="http://schemas.microsoft.com/office/drawing/2014/main" id="{67D102FD-1B6C-FDF4-CC76-F9D3E4120C7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39</a:t>
            </a:r>
          </a:p>
        </p:txBody>
      </p:sp>
      <p:sp>
        <p:nvSpPr>
          <p:cNvPr id="150" name="Text Box 148">
            <a:extLst>
              <a:ext uri="{FF2B5EF4-FFF2-40B4-BE49-F238E27FC236}">
                <a16:creationId xmlns:a16="http://schemas.microsoft.com/office/drawing/2014/main" id="{DCD5440C-26FA-6AB8-3B04-7564FCAAF61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38</a:t>
            </a:r>
          </a:p>
        </p:txBody>
      </p:sp>
      <p:sp>
        <p:nvSpPr>
          <p:cNvPr id="151" name="Text Box 149">
            <a:extLst>
              <a:ext uri="{FF2B5EF4-FFF2-40B4-BE49-F238E27FC236}">
                <a16:creationId xmlns:a16="http://schemas.microsoft.com/office/drawing/2014/main" id="{AD24D787-F9EF-9B16-36CD-4F114E159CC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37</a:t>
            </a:r>
          </a:p>
        </p:txBody>
      </p:sp>
      <p:sp>
        <p:nvSpPr>
          <p:cNvPr id="152" name="Text Box 150">
            <a:extLst>
              <a:ext uri="{FF2B5EF4-FFF2-40B4-BE49-F238E27FC236}">
                <a16:creationId xmlns:a16="http://schemas.microsoft.com/office/drawing/2014/main" id="{3EB51CE9-886C-F9CA-97B2-D40FD1476D8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36</a:t>
            </a:r>
          </a:p>
        </p:txBody>
      </p:sp>
      <p:sp>
        <p:nvSpPr>
          <p:cNvPr id="153" name="Text Box 151">
            <a:extLst>
              <a:ext uri="{FF2B5EF4-FFF2-40B4-BE49-F238E27FC236}">
                <a16:creationId xmlns:a16="http://schemas.microsoft.com/office/drawing/2014/main" id="{277D37E6-B5C2-5133-8318-6ED97F0CD6E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35</a:t>
            </a:r>
          </a:p>
        </p:txBody>
      </p:sp>
      <p:sp>
        <p:nvSpPr>
          <p:cNvPr id="154" name="Text Box 152">
            <a:extLst>
              <a:ext uri="{FF2B5EF4-FFF2-40B4-BE49-F238E27FC236}">
                <a16:creationId xmlns:a16="http://schemas.microsoft.com/office/drawing/2014/main" id="{F5D81D9E-F36C-181F-7B2C-6A1D690356D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34</a:t>
            </a:r>
          </a:p>
        </p:txBody>
      </p:sp>
      <p:sp>
        <p:nvSpPr>
          <p:cNvPr id="155" name="Text Box 153">
            <a:extLst>
              <a:ext uri="{FF2B5EF4-FFF2-40B4-BE49-F238E27FC236}">
                <a16:creationId xmlns:a16="http://schemas.microsoft.com/office/drawing/2014/main" id="{6514C7E9-7C70-FC81-8A36-7C816E78C3D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33</a:t>
            </a:r>
          </a:p>
        </p:txBody>
      </p:sp>
      <p:sp>
        <p:nvSpPr>
          <p:cNvPr id="156" name="Text Box 154">
            <a:extLst>
              <a:ext uri="{FF2B5EF4-FFF2-40B4-BE49-F238E27FC236}">
                <a16:creationId xmlns:a16="http://schemas.microsoft.com/office/drawing/2014/main" id="{944096C2-0E43-082F-CA50-ED1AE9EA512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32</a:t>
            </a:r>
          </a:p>
        </p:txBody>
      </p:sp>
      <p:sp>
        <p:nvSpPr>
          <p:cNvPr id="157" name="Text Box 155">
            <a:extLst>
              <a:ext uri="{FF2B5EF4-FFF2-40B4-BE49-F238E27FC236}">
                <a16:creationId xmlns:a16="http://schemas.microsoft.com/office/drawing/2014/main" id="{AC38796A-6293-4A71-A810-DA10ED89865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31</a:t>
            </a:r>
          </a:p>
        </p:txBody>
      </p:sp>
      <p:sp>
        <p:nvSpPr>
          <p:cNvPr id="158" name="Text Box 156">
            <a:extLst>
              <a:ext uri="{FF2B5EF4-FFF2-40B4-BE49-F238E27FC236}">
                <a16:creationId xmlns:a16="http://schemas.microsoft.com/office/drawing/2014/main" id="{38916119-F9E4-5B6A-D769-4C5CE40D23F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30</a:t>
            </a:r>
          </a:p>
        </p:txBody>
      </p:sp>
      <p:sp>
        <p:nvSpPr>
          <p:cNvPr id="159" name="Text Box 157">
            <a:extLst>
              <a:ext uri="{FF2B5EF4-FFF2-40B4-BE49-F238E27FC236}">
                <a16:creationId xmlns:a16="http://schemas.microsoft.com/office/drawing/2014/main" id="{BD64386C-43AD-91F2-6EB8-E8549E839BB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29</a:t>
            </a:r>
          </a:p>
        </p:txBody>
      </p:sp>
      <p:sp>
        <p:nvSpPr>
          <p:cNvPr id="160" name="Text Box 158">
            <a:extLst>
              <a:ext uri="{FF2B5EF4-FFF2-40B4-BE49-F238E27FC236}">
                <a16:creationId xmlns:a16="http://schemas.microsoft.com/office/drawing/2014/main" id="{0837002A-F9A8-1311-5174-1004082C781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28</a:t>
            </a:r>
          </a:p>
        </p:txBody>
      </p:sp>
      <p:sp>
        <p:nvSpPr>
          <p:cNvPr id="161" name="Text Box 159">
            <a:extLst>
              <a:ext uri="{FF2B5EF4-FFF2-40B4-BE49-F238E27FC236}">
                <a16:creationId xmlns:a16="http://schemas.microsoft.com/office/drawing/2014/main" id="{6BA897F8-7AF8-2F11-1D5A-8E4B44764AE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27</a:t>
            </a:r>
          </a:p>
        </p:txBody>
      </p:sp>
      <p:sp>
        <p:nvSpPr>
          <p:cNvPr id="162" name="Text Box 160">
            <a:extLst>
              <a:ext uri="{FF2B5EF4-FFF2-40B4-BE49-F238E27FC236}">
                <a16:creationId xmlns:a16="http://schemas.microsoft.com/office/drawing/2014/main" id="{13727B2C-5B30-7DAC-3AC5-6722DB6A9E6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26</a:t>
            </a:r>
          </a:p>
        </p:txBody>
      </p:sp>
      <p:sp>
        <p:nvSpPr>
          <p:cNvPr id="163" name="Text Box 161">
            <a:extLst>
              <a:ext uri="{FF2B5EF4-FFF2-40B4-BE49-F238E27FC236}">
                <a16:creationId xmlns:a16="http://schemas.microsoft.com/office/drawing/2014/main" id="{B23DC639-A2FD-FF04-38E0-6E9D0DF6599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25</a:t>
            </a:r>
          </a:p>
        </p:txBody>
      </p:sp>
      <p:sp>
        <p:nvSpPr>
          <p:cNvPr id="164" name="Text Box 162">
            <a:extLst>
              <a:ext uri="{FF2B5EF4-FFF2-40B4-BE49-F238E27FC236}">
                <a16:creationId xmlns:a16="http://schemas.microsoft.com/office/drawing/2014/main" id="{97836A08-A39C-EA79-9965-833901E0BC7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24</a:t>
            </a:r>
          </a:p>
        </p:txBody>
      </p:sp>
      <p:sp>
        <p:nvSpPr>
          <p:cNvPr id="165" name="Text Box 163">
            <a:extLst>
              <a:ext uri="{FF2B5EF4-FFF2-40B4-BE49-F238E27FC236}">
                <a16:creationId xmlns:a16="http://schemas.microsoft.com/office/drawing/2014/main" id="{7C4B7D4C-737B-4A28-1A59-40AF20D6419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23</a:t>
            </a:r>
          </a:p>
        </p:txBody>
      </p:sp>
      <p:sp>
        <p:nvSpPr>
          <p:cNvPr id="166" name="Text Box 164">
            <a:extLst>
              <a:ext uri="{FF2B5EF4-FFF2-40B4-BE49-F238E27FC236}">
                <a16:creationId xmlns:a16="http://schemas.microsoft.com/office/drawing/2014/main" id="{D227F13C-201B-DC72-4D76-5BA82295847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22</a:t>
            </a:r>
          </a:p>
        </p:txBody>
      </p:sp>
      <p:sp>
        <p:nvSpPr>
          <p:cNvPr id="167" name="Text Box 165">
            <a:extLst>
              <a:ext uri="{FF2B5EF4-FFF2-40B4-BE49-F238E27FC236}">
                <a16:creationId xmlns:a16="http://schemas.microsoft.com/office/drawing/2014/main" id="{706F89E1-8233-E08C-8EF7-E1E5A7447B0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21</a:t>
            </a:r>
          </a:p>
        </p:txBody>
      </p:sp>
      <p:sp>
        <p:nvSpPr>
          <p:cNvPr id="168" name="Text Box 166">
            <a:extLst>
              <a:ext uri="{FF2B5EF4-FFF2-40B4-BE49-F238E27FC236}">
                <a16:creationId xmlns:a16="http://schemas.microsoft.com/office/drawing/2014/main" id="{B01A17F4-A0BA-14C7-51AC-B7995D358FE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20</a:t>
            </a:r>
          </a:p>
        </p:txBody>
      </p:sp>
      <p:sp>
        <p:nvSpPr>
          <p:cNvPr id="169" name="Text Box 167">
            <a:extLst>
              <a:ext uri="{FF2B5EF4-FFF2-40B4-BE49-F238E27FC236}">
                <a16:creationId xmlns:a16="http://schemas.microsoft.com/office/drawing/2014/main" id="{B05CEE03-914B-8404-A4BD-79ADD7042DD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19</a:t>
            </a:r>
          </a:p>
        </p:txBody>
      </p:sp>
      <p:sp>
        <p:nvSpPr>
          <p:cNvPr id="170" name="Text Box 168">
            <a:extLst>
              <a:ext uri="{FF2B5EF4-FFF2-40B4-BE49-F238E27FC236}">
                <a16:creationId xmlns:a16="http://schemas.microsoft.com/office/drawing/2014/main" id="{C5EB424B-0BDF-99F3-5020-59762F7B3A9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18</a:t>
            </a:r>
          </a:p>
        </p:txBody>
      </p:sp>
      <p:sp>
        <p:nvSpPr>
          <p:cNvPr id="171" name="Text Box 169">
            <a:extLst>
              <a:ext uri="{FF2B5EF4-FFF2-40B4-BE49-F238E27FC236}">
                <a16:creationId xmlns:a16="http://schemas.microsoft.com/office/drawing/2014/main" id="{4C66319A-B3AB-1E45-3659-0F9B4D43100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17</a:t>
            </a:r>
          </a:p>
        </p:txBody>
      </p:sp>
      <p:sp>
        <p:nvSpPr>
          <p:cNvPr id="172" name="Text Box 170">
            <a:extLst>
              <a:ext uri="{FF2B5EF4-FFF2-40B4-BE49-F238E27FC236}">
                <a16:creationId xmlns:a16="http://schemas.microsoft.com/office/drawing/2014/main" id="{5555EA73-2EB7-BDA8-7A37-C46E07796FD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16</a:t>
            </a:r>
          </a:p>
        </p:txBody>
      </p:sp>
      <p:sp>
        <p:nvSpPr>
          <p:cNvPr id="173" name="Text Box 171">
            <a:extLst>
              <a:ext uri="{FF2B5EF4-FFF2-40B4-BE49-F238E27FC236}">
                <a16:creationId xmlns:a16="http://schemas.microsoft.com/office/drawing/2014/main" id="{E0FC2ACF-8F9B-DFF5-CC2A-9F5CC6A1624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15</a:t>
            </a:r>
          </a:p>
        </p:txBody>
      </p:sp>
      <p:sp>
        <p:nvSpPr>
          <p:cNvPr id="174" name="Text Box 172">
            <a:extLst>
              <a:ext uri="{FF2B5EF4-FFF2-40B4-BE49-F238E27FC236}">
                <a16:creationId xmlns:a16="http://schemas.microsoft.com/office/drawing/2014/main" id="{678BF1AD-BD62-577C-5586-DC1E4B8667B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14</a:t>
            </a:r>
          </a:p>
        </p:txBody>
      </p:sp>
      <p:sp>
        <p:nvSpPr>
          <p:cNvPr id="175" name="Text Box 173">
            <a:extLst>
              <a:ext uri="{FF2B5EF4-FFF2-40B4-BE49-F238E27FC236}">
                <a16:creationId xmlns:a16="http://schemas.microsoft.com/office/drawing/2014/main" id="{5AB744A3-E598-AA65-CA27-BE9F3E50379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13</a:t>
            </a:r>
          </a:p>
        </p:txBody>
      </p:sp>
      <p:sp>
        <p:nvSpPr>
          <p:cNvPr id="176" name="Text Box 174">
            <a:extLst>
              <a:ext uri="{FF2B5EF4-FFF2-40B4-BE49-F238E27FC236}">
                <a16:creationId xmlns:a16="http://schemas.microsoft.com/office/drawing/2014/main" id="{A4FD6BBD-07E7-B20C-3E4E-0988A5D6430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12</a:t>
            </a:r>
          </a:p>
        </p:txBody>
      </p:sp>
      <p:sp>
        <p:nvSpPr>
          <p:cNvPr id="177" name="Text Box 175">
            <a:extLst>
              <a:ext uri="{FF2B5EF4-FFF2-40B4-BE49-F238E27FC236}">
                <a16:creationId xmlns:a16="http://schemas.microsoft.com/office/drawing/2014/main" id="{1812E3A9-BE50-80CE-4D81-9B98CD3AA98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11</a:t>
            </a:r>
          </a:p>
        </p:txBody>
      </p:sp>
      <p:sp>
        <p:nvSpPr>
          <p:cNvPr id="178" name="Text Box 176">
            <a:extLst>
              <a:ext uri="{FF2B5EF4-FFF2-40B4-BE49-F238E27FC236}">
                <a16:creationId xmlns:a16="http://schemas.microsoft.com/office/drawing/2014/main" id="{8DE8E938-1790-ADDF-01F0-6A4BD8FD011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10</a:t>
            </a:r>
          </a:p>
        </p:txBody>
      </p:sp>
      <p:sp>
        <p:nvSpPr>
          <p:cNvPr id="179" name="Text Box 177">
            <a:extLst>
              <a:ext uri="{FF2B5EF4-FFF2-40B4-BE49-F238E27FC236}">
                <a16:creationId xmlns:a16="http://schemas.microsoft.com/office/drawing/2014/main" id="{FFC7008C-B540-ACF3-2EB8-0B9B34C6A92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9</a:t>
            </a:r>
          </a:p>
        </p:txBody>
      </p:sp>
      <p:sp>
        <p:nvSpPr>
          <p:cNvPr id="180" name="Text Box 178">
            <a:extLst>
              <a:ext uri="{FF2B5EF4-FFF2-40B4-BE49-F238E27FC236}">
                <a16:creationId xmlns:a16="http://schemas.microsoft.com/office/drawing/2014/main" id="{FFA0C4AE-EB36-3F19-2F29-99F1633BB1C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8</a:t>
            </a:r>
          </a:p>
        </p:txBody>
      </p:sp>
      <p:sp>
        <p:nvSpPr>
          <p:cNvPr id="181" name="Text Box 179">
            <a:extLst>
              <a:ext uri="{FF2B5EF4-FFF2-40B4-BE49-F238E27FC236}">
                <a16:creationId xmlns:a16="http://schemas.microsoft.com/office/drawing/2014/main" id="{13D7B080-741D-4BB1-940D-6FAF964F8C4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7</a:t>
            </a:r>
          </a:p>
        </p:txBody>
      </p:sp>
      <p:sp>
        <p:nvSpPr>
          <p:cNvPr id="182" name="Text Box 180">
            <a:extLst>
              <a:ext uri="{FF2B5EF4-FFF2-40B4-BE49-F238E27FC236}">
                <a16:creationId xmlns:a16="http://schemas.microsoft.com/office/drawing/2014/main" id="{C525D8C4-CAD8-1AD3-0A8B-CA8B180AAC6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a:t>
            </a:r>
          </a:p>
        </p:txBody>
      </p:sp>
      <p:sp>
        <p:nvSpPr>
          <p:cNvPr id="183" name="Text Box 181">
            <a:extLst>
              <a:ext uri="{FF2B5EF4-FFF2-40B4-BE49-F238E27FC236}">
                <a16:creationId xmlns:a16="http://schemas.microsoft.com/office/drawing/2014/main" id="{E010BC6B-9645-30A8-5CEE-4BCE97D1BC6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a:t>
            </a:r>
          </a:p>
        </p:txBody>
      </p:sp>
      <p:sp>
        <p:nvSpPr>
          <p:cNvPr id="184" name="Text Box 182">
            <a:extLst>
              <a:ext uri="{FF2B5EF4-FFF2-40B4-BE49-F238E27FC236}">
                <a16:creationId xmlns:a16="http://schemas.microsoft.com/office/drawing/2014/main" id="{F5A7042D-EAA8-B854-EDD1-AA2ED35CB02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a:t>
            </a:r>
          </a:p>
        </p:txBody>
      </p:sp>
      <p:sp>
        <p:nvSpPr>
          <p:cNvPr id="185" name="Text Box 183">
            <a:extLst>
              <a:ext uri="{FF2B5EF4-FFF2-40B4-BE49-F238E27FC236}">
                <a16:creationId xmlns:a16="http://schemas.microsoft.com/office/drawing/2014/main" id="{39D938BE-9E90-5E23-F759-79893A60C1A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a:t>
            </a:r>
          </a:p>
        </p:txBody>
      </p:sp>
      <p:sp>
        <p:nvSpPr>
          <p:cNvPr id="186" name="Text Box 184">
            <a:extLst>
              <a:ext uri="{FF2B5EF4-FFF2-40B4-BE49-F238E27FC236}">
                <a16:creationId xmlns:a16="http://schemas.microsoft.com/office/drawing/2014/main" id="{977760BE-5EBB-2467-2DD6-7624B06240A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a:t>
            </a:r>
          </a:p>
        </p:txBody>
      </p:sp>
      <p:sp>
        <p:nvSpPr>
          <p:cNvPr id="187" name="Text Box 185">
            <a:extLst>
              <a:ext uri="{FF2B5EF4-FFF2-40B4-BE49-F238E27FC236}">
                <a16:creationId xmlns:a16="http://schemas.microsoft.com/office/drawing/2014/main" id="{C41C47A2-1963-8BB6-4041-92F82F75EC3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a:t>
            </a:r>
          </a:p>
        </p:txBody>
      </p:sp>
      <p:sp>
        <p:nvSpPr>
          <p:cNvPr id="188" name="Text Box 186">
            <a:extLst>
              <a:ext uri="{FF2B5EF4-FFF2-40B4-BE49-F238E27FC236}">
                <a16:creationId xmlns:a16="http://schemas.microsoft.com/office/drawing/2014/main" id="{FCC5F9BF-307C-CE41-0370-1D4BB2F5137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60</a:t>
            </a:r>
          </a:p>
        </p:txBody>
      </p:sp>
      <p:sp>
        <p:nvSpPr>
          <p:cNvPr id="189" name="Text Box 187">
            <a:extLst>
              <a:ext uri="{FF2B5EF4-FFF2-40B4-BE49-F238E27FC236}">
                <a16:creationId xmlns:a16="http://schemas.microsoft.com/office/drawing/2014/main" id="{DBC4BA8C-B877-BC09-B005-15E0B6BDA71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59</a:t>
            </a:r>
          </a:p>
        </p:txBody>
      </p:sp>
      <p:sp>
        <p:nvSpPr>
          <p:cNvPr id="190" name="Text Box 188">
            <a:extLst>
              <a:ext uri="{FF2B5EF4-FFF2-40B4-BE49-F238E27FC236}">
                <a16:creationId xmlns:a16="http://schemas.microsoft.com/office/drawing/2014/main" id="{59DC3514-4539-4275-82AF-5D4D1ACFA4A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58</a:t>
            </a:r>
          </a:p>
        </p:txBody>
      </p:sp>
      <p:sp>
        <p:nvSpPr>
          <p:cNvPr id="191" name="Text Box 189">
            <a:extLst>
              <a:ext uri="{FF2B5EF4-FFF2-40B4-BE49-F238E27FC236}">
                <a16:creationId xmlns:a16="http://schemas.microsoft.com/office/drawing/2014/main" id="{6620A587-9AE2-89D0-1B25-97CBFD5A8DA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57</a:t>
            </a:r>
          </a:p>
        </p:txBody>
      </p:sp>
      <p:sp>
        <p:nvSpPr>
          <p:cNvPr id="192" name="Text Box 190">
            <a:extLst>
              <a:ext uri="{FF2B5EF4-FFF2-40B4-BE49-F238E27FC236}">
                <a16:creationId xmlns:a16="http://schemas.microsoft.com/office/drawing/2014/main" id="{E9D84988-F0F3-62A7-A441-5AEDA82DB49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56</a:t>
            </a:r>
          </a:p>
        </p:txBody>
      </p:sp>
      <p:sp>
        <p:nvSpPr>
          <p:cNvPr id="193" name="Text Box 191">
            <a:extLst>
              <a:ext uri="{FF2B5EF4-FFF2-40B4-BE49-F238E27FC236}">
                <a16:creationId xmlns:a16="http://schemas.microsoft.com/office/drawing/2014/main" id="{B6BB4BD1-5153-2C8E-CE71-4B87CDEEA73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55</a:t>
            </a:r>
          </a:p>
        </p:txBody>
      </p:sp>
      <p:sp>
        <p:nvSpPr>
          <p:cNvPr id="194" name="Text Box 192">
            <a:extLst>
              <a:ext uri="{FF2B5EF4-FFF2-40B4-BE49-F238E27FC236}">
                <a16:creationId xmlns:a16="http://schemas.microsoft.com/office/drawing/2014/main" id="{F0970B18-804C-C106-2EAC-7E18ABAF5FE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54</a:t>
            </a:r>
          </a:p>
        </p:txBody>
      </p:sp>
      <p:sp>
        <p:nvSpPr>
          <p:cNvPr id="195" name="Text Box 193">
            <a:extLst>
              <a:ext uri="{FF2B5EF4-FFF2-40B4-BE49-F238E27FC236}">
                <a16:creationId xmlns:a16="http://schemas.microsoft.com/office/drawing/2014/main" id="{7A7B8656-BBF7-CA37-7860-9D00278D3BD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53</a:t>
            </a:r>
          </a:p>
        </p:txBody>
      </p:sp>
      <p:sp>
        <p:nvSpPr>
          <p:cNvPr id="196" name="Text Box 194">
            <a:extLst>
              <a:ext uri="{FF2B5EF4-FFF2-40B4-BE49-F238E27FC236}">
                <a16:creationId xmlns:a16="http://schemas.microsoft.com/office/drawing/2014/main" id="{76E22315-AEB1-06B1-4304-65808FD3207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52</a:t>
            </a:r>
          </a:p>
        </p:txBody>
      </p:sp>
      <p:sp>
        <p:nvSpPr>
          <p:cNvPr id="197" name="Text Box 195">
            <a:extLst>
              <a:ext uri="{FF2B5EF4-FFF2-40B4-BE49-F238E27FC236}">
                <a16:creationId xmlns:a16="http://schemas.microsoft.com/office/drawing/2014/main" id="{FE921C22-C975-7D85-49D9-C89168E23B5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51</a:t>
            </a:r>
          </a:p>
        </p:txBody>
      </p:sp>
      <p:sp>
        <p:nvSpPr>
          <p:cNvPr id="198" name="Text Box 196">
            <a:extLst>
              <a:ext uri="{FF2B5EF4-FFF2-40B4-BE49-F238E27FC236}">
                <a16:creationId xmlns:a16="http://schemas.microsoft.com/office/drawing/2014/main" id="{FDC38B84-D1FE-EF20-E14F-000F8E13421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50</a:t>
            </a:r>
          </a:p>
        </p:txBody>
      </p:sp>
      <p:sp>
        <p:nvSpPr>
          <p:cNvPr id="199" name="Text Box 197">
            <a:extLst>
              <a:ext uri="{FF2B5EF4-FFF2-40B4-BE49-F238E27FC236}">
                <a16:creationId xmlns:a16="http://schemas.microsoft.com/office/drawing/2014/main" id="{4B6EC7F1-E12E-3452-1DDA-ECAFD42D828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49</a:t>
            </a:r>
          </a:p>
        </p:txBody>
      </p:sp>
      <p:sp>
        <p:nvSpPr>
          <p:cNvPr id="200" name="Text Box 198">
            <a:extLst>
              <a:ext uri="{FF2B5EF4-FFF2-40B4-BE49-F238E27FC236}">
                <a16:creationId xmlns:a16="http://schemas.microsoft.com/office/drawing/2014/main" id="{73D802C1-053C-DA46-46DD-A1B8F250DB9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48</a:t>
            </a:r>
          </a:p>
        </p:txBody>
      </p:sp>
      <p:sp>
        <p:nvSpPr>
          <p:cNvPr id="201" name="Text Box 199">
            <a:extLst>
              <a:ext uri="{FF2B5EF4-FFF2-40B4-BE49-F238E27FC236}">
                <a16:creationId xmlns:a16="http://schemas.microsoft.com/office/drawing/2014/main" id="{28175982-05F3-1002-DA7A-74F57CAEAC5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47</a:t>
            </a:r>
          </a:p>
        </p:txBody>
      </p:sp>
      <p:sp>
        <p:nvSpPr>
          <p:cNvPr id="202" name="Text Box 200">
            <a:extLst>
              <a:ext uri="{FF2B5EF4-FFF2-40B4-BE49-F238E27FC236}">
                <a16:creationId xmlns:a16="http://schemas.microsoft.com/office/drawing/2014/main" id="{54752E87-2D2D-073F-2C3B-293629B6693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46</a:t>
            </a:r>
          </a:p>
        </p:txBody>
      </p:sp>
      <p:sp>
        <p:nvSpPr>
          <p:cNvPr id="203" name="Text Box 201">
            <a:extLst>
              <a:ext uri="{FF2B5EF4-FFF2-40B4-BE49-F238E27FC236}">
                <a16:creationId xmlns:a16="http://schemas.microsoft.com/office/drawing/2014/main" id="{D7B120AA-18E8-41C1-6CE6-6EF1EE18C3D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45</a:t>
            </a:r>
          </a:p>
        </p:txBody>
      </p:sp>
      <p:sp>
        <p:nvSpPr>
          <p:cNvPr id="204" name="Text Box 202">
            <a:extLst>
              <a:ext uri="{FF2B5EF4-FFF2-40B4-BE49-F238E27FC236}">
                <a16:creationId xmlns:a16="http://schemas.microsoft.com/office/drawing/2014/main" id="{B300A266-4031-F5B6-D51F-0A9D793CE81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44</a:t>
            </a:r>
          </a:p>
        </p:txBody>
      </p:sp>
      <p:sp>
        <p:nvSpPr>
          <p:cNvPr id="205" name="Text Box 203">
            <a:extLst>
              <a:ext uri="{FF2B5EF4-FFF2-40B4-BE49-F238E27FC236}">
                <a16:creationId xmlns:a16="http://schemas.microsoft.com/office/drawing/2014/main" id="{F072744F-D33A-7EE2-5234-943FE5E2B58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43</a:t>
            </a:r>
          </a:p>
        </p:txBody>
      </p:sp>
      <p:sp>
        <p:nvSpPr>
          <p:cNvPr id="206" name="Text Box 204">
            <a:extLst>
              <a:ext uri="{FF2B5EF4-FFF2-40B4-BE49-F238E27FC236}">
                <a16:creationId xmlns:a16="http://schemas.microsoft.com/office/drawing/2014/main" id="{20F92033-20A9-AB67-31F2-7423B98F31A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42</a:t>
            </a:r>
          </a:p>
        </p:txBody>
      </p:sp>
      <p:sp>
        <p:nvSpPr>
          <p:cNvPr id="207" name="Text Box 205">
            <a:extLst>
              <a:ext uri="{FF2B5EF4-FFF2-40B4-BE49-F238E27FC236}">
                <a16:creationId xmlns:a16="http://schemas.microsoft.com/office/drawing/2014/main" id="{FE427B91-66D9-C13F-1447-76BE4D48DB3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41</a:t>
            </a:r>
          </a:p>
        </p:txBody>
      </p:sp>
      <p:sp>
        <p:nvSpPr>
          <p:cNvPr id="208" name="Text Box 206">
            <a:extLst>
              <a:ext uri="{FF2B5EF4-FFF2-40B4-BE49-F238E27FC236}">
                <a16:creationId xmlns:a16="http://schemas.microsoft.com/office/drawing/2014/main" id="{15328805-1875-38D6-3388-CBABBD3FC7F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40</a:t>
            </a:r>
          </a:p>
        </p:txBody>
      </p:sp>
      <p:sp>
        <p:nvSpPr>
          <p:cNvPr id="209" name="Text Box 207">
            <a:extLst>
              <a:ext uri="{FF2B5EF4-FFF2-40B4-BE49-F238E27FC236}">
                <a16:creationId xmlns:a16="http://schemas.microsoft.com/office/drawing/2014/main" id="{48E3FD23-DFB0-2BB0-20B3-F2515859FD6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39</a:t>
            </a:r>
          </a:p>
        </p:txBody>
      </p:sp>
      <p:sp>
        <p:nvSpPr>
          <p:cNvPr id="210" name="Text Box 208">
            <a:extLst>
              <a:ext uri="{FF2B5EF4-FFF2-40B4-BE49-F238E27FC236}">
                <a16:creationId xmlns:a16="http://schemas.microsoft.com/office/drawing/2014/main" id="{764558DE-F4A5-E643-D020-8E3B267BEF1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38</a:t>
            </a:r>
          </a:p>
        </p:txBody>
      </p:sp>
      <p:sp>
        <p:nvSpPr>
          <p:cNvPr id="211" name="Text Box 209">
            <a:extLst>
              <a:ext uri="{FF2B5EF4-FFF2-40B4-BE49-F238E27FC236}">
                <a16:creationId xmlns:a16="http://schemas.microsoft.com/office/drawing/2014/main" id="{F6B14FB2-F38A-50A2-E5A7-72DB334341E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37</a:t>
            </a:r>
          </a:p>
        </p:txBody>
      </p:sp>
      <p:sp>
        <p:nvSpPr>
          <p:cNvPr id="212" name="Text Box 210">
            <a:extLst>
              <a:ext uri="{FF2B5EF4-FFF2-40B4-BE49-F238E27FC236}">
                <a16:creationId xmlns:a16="http://schemas.microsoft.com/office/drawing/2014/main" id="{4476430B-740C-962C-6F8B-2526E44F401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36</a:t>
            </a:r>
          </a:p>
        </p:txBody>
      </p:sp>
      <p:sp>
        <p:nvSpPr>
          <p:cNvPr id="213" name="Text Box 211">
            <a:extLst>
              <a:ext uri="{FF2B5EF4-FFF2-40B4-BE49-F238E27FC236}">
                <a16:creationId xmlns:a16="http://schemas.microsoft.com/office/drawing/2014/main" id="{5F236669-F201-AD57-A2DC-AB0C3AA4127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35</a:t>
            </a:r>
          </a:p>
        </p:txBody>
      </p:sp>
      <p:sp>
        <p:nvSpPr>
          <p:cNvPr id="214" name="Text Box 212">
            <a:extLst>
              <a:ext uri="{FF2B5EF4-FFF2-40B4-BE49-F238E27FC236}">
                <a16:creationId xmlns:a16="http://schemas.microsoft.com/office/drawing/2014/main" id="{F368DC22-AEB3-11A3-FD26-EECE8F625C5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34</a:t>
            </a:r>
          </a:p>
        </p:txBody>
      </p:sp>
      <p:sp>
        <p:nvSpPr>
          <p:cNvPr id="215" name="Text Box 213">
            <a:extLst>
              <a:ext uri="{FF2B5EF4-FFF2-40B4-BE49-F238E27FC236}">
                <a16:creationId xmlns:a16="http://schemas.microsoft.com/office/drawing/2014/main" id="{B04CB7D4-3CDD-D3D1-B822-12514E9D5BB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33</a:t>
            </a:r>
          </a:p>
        </p:txBody>
      </p:sp>
      <p:sp>
        <p:nvSpPr>
          <p:cNvPr id="216" name="Text Box 214">
            <a:extLst>
              <a:ext uri="{FF2B5EF4-FFF2-40B4-BE49-F238E27FC236}">
                <a16:creationId xmlns:a16="http://schemas.microsoft.com/office/drawing/2014/main" id="{94D05CAD-A4D1-5F1C-3613-B329353EDC2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32</a:t>
            </a:r>
          </a:p>
        </p:txBody>
      </p:sp>
      <p:sp>
        <p:nvSpPr>
          <p:cNvPr id="217" name="Text Box 215">
            <a:extLst>
              <a:ext uri="{FF2B5EF4-FFF2-40B4-BE49-F238E27FC236}">
                <a16:creationId xmlns:a16="http://schemas.microsoft.com/office/drawing/2014/main" id="{03F11D92-BEE4-CAA6-6663-97F8C98FD2F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31</a:t>
            </a:r>
          </a:p>
        </p:txBody>
      </p:sp>
      <p:sp>
        <p:nvSpPr>
          <p:cNvPr id="218" name="Text Box 216">
            <a:extLst>
              <a:ext uri="{FF2B5EF4-FFF2-40B4-BE49-F238E27FC236}">
                <a16:creationId xmlns:a16="http://schemas.microsoft.com/office/drawing/2014/main" id="{72FE00EA-2F03-B56C-2C0B-922437BA137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30</a:t>
            </a:r>
          </a:p>
        </p:txBody>
      </p:sp>
      <p:sp>
        <p:nvSpPr>
          <p:cNvPr id="219" name="Text Box 217">
            <a:extLst>
              <a:ext uri="{FF2B5EF4-FFF2-40B4-BE49-F238E27FC236}">
                <a16:creationId xmlns:a16="http://schemas.microsoft.com/office/drawing/2014/main" id="{AE3B1E09-A66D-C138-712F-04631040FF2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29</a:t>
            </a:r>
          </a:p>
        </p:txBody>
      </p:sp>
      <p:sp>
        <p:nvSpPr>
          <p:cNvPr id="220" name="Text Box 218">
            <a:extLst>
              <a:ext uri="{FF2B5EF4-FFF2-40B4-BE49-F238E27FC236}">
                <a16:creationId xmlns:a16="http://schemas.microsoft.com/office/drawing/2014/main" id="{F6A414FE-D770-16C8-5C83-1E6859C4DBF5}"/>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28</a:t>
            </a:r>
          </a:p>
        </p:txBody>
      </p:sp>
      <p:sp>
        <p:nvSpPr>
          <p:cNvPr id="221" name="Text Box 219">
            <a:extLst>
              <a:ext uri="{FF2B5EF4-FFF2-40B4-BE49-F238E27FC236}">
                <a16:creationId xmlns:a16="http://schemas.microsoft.com/office/drawing/2014/main" id="{4BBFAAF3-21DA-8E6A-6C25-7749EDC638A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27</a:t>
            </a:r>
          </a:p>
        </p:txBody>
      </p:sp>
      <p:sp>
        <p:nvSpPr>
          <p:cNvPr id="222" name="Text Box 220">
            <a:extLst>
              <a:ext uri="{FF2B5EF4-FFF2-40B4-BE49-F238E27FC236}">
                <a16:creationId xmlns:a16="http://schemas.microsoft.com/office/drawing/2014/main" id="{D3488A49-E047-89A6-CC64-BD4D81953DB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26</a:t>
            </a:r>
          </a:p>
        </p:txBody>
      </p:sp>
      <p:sp>
        <p:nvSpPr>
          <p:cNvPr id="223" name="Text Box 221">
            <a:extLst>
              <a:ext uri="{FF2B5EF4-FFF2-40B4-BE49-F238E27FC236}">
                <a16:creationId xmlns:a16="http://schemas.microsoft.com/office/drawing/2014/main" id="{481B8FFB-8A41-A861-3EBC-8254A601784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25</a:t>
            </a:r>
          </a:p>
        </p:txBody>
      </p:sp>
      <p:sp>
        <p:nvSpPr>
          <p:cNvPr id="224" name="Text Box 222">
            <a:extLst>
              <a:ext uri="{FF2B5EF4-FFF2-40B4-BE49-F238E27FC236}">
                <a16:creationId xmlns:a16="http://schemas.microsoft.com/office/drawing/2014/main" id="{4609A668-3ED3-F316-BD9F-E687EE828E96}"/>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24</a:t>
            </a:r>
          </a:p>
        </p:txBody>
      </p:sp>
      <p:sp>
        <p:nvSpPr>
          <p:cNvPr id="225" name="Text Box 223">
            <a:extLst>
              <a:ext uri="{FF2B5EF4-FFF2-40B4-BE49-F238E27FC236}">
                <a16:creationId xmlns:a16="http://schemas.microsoft.com/office/drawing/2014/main" id="{5EBF2E42-7E67-DB81-EC9B-C3741AE558D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23</a:t>
            </a:r>
          </a:p>
        </p:txBody>
      </p:sp>
      <p:sp>
        <p:nvSpPr>
          <p:cNvPr id="226" name="Text Box 224">
            <a:extLst>
              <a:ext uri="{FF2B5EF4-FFF2-40B4-BE49-F238E27FC236}">
                <a16:creationId xmlns:a16="http://schemas.microsoft.com/office/drawing/2014/main" id="{526E3763-90C5-C631-50A1-3F7000FCF43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22</a:t>
            </a:r>
          </a:p>
        </p:txBody>
      </p:sp>
      <p:sp>
        <p:nvSpPr>
          <p:cNvPr id="227" name="Text Box 225">
            <a:extLst>
              <a:ext uri="{FF2B5EF4-FFF2-40B4-BE49-F238E27FC236}">
                <a16:creationId xmlns:a16="http://schemas.microsoft.com/office/drawing/2014/main" id="{5A1B63D4-6266-0D3D-A37B-818A1E7FF88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21</a:t>
            </a:r>
          </a:p>
        </p:txBody>
      </p:sp>
      <p:sp>
        <p:nvSpPr>
          <p:cNvPr id="228" name="Text Box 226">
            <a:extLst>
              <a:ext uri="{FF2B5EF4-FFF2-40B4-BE49-F238E27FC236}">
                <a16:creationId xmlns:a16="http://schemas.microsoft.com/office/drawing/2014/main" id="{AE58610D-A545-53F4-6948-D7CF0EB4F2F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20</a:t>
            </a:r>
          </a:p>
        </p:txBody>
      </p:sp>
      <p:sp>
        <p:nvSpPr>
          <p:cNvPr id="229" name="Text Box 227">
            <a:extLst>
              <a:ext uri="{FF2B5EF4-FFF2-40B4-BE49-F238E27FC236}">
                <a16:creationId xmlns:a16="http://schemas.microsoft.com/office/drawing/2014/main" id="{550D2192-8920-DB46-6391-859F30ADD41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19</a:t>
            </a:r>
          </a:p>
        </p:txBody>
      </p:sp>
      <p:sp>
        <p:nvSpPr>
          <p:cNvPr id="230" name="Text Box 228">
            <a:extLst>
              <a:ext uri="{FF2B5EF4-FFF2-40B4-BE49-F238E27FC236}">
                <a16:creationId xmlns:a16="http://schemas.microsoft.com/office/drawing/2014/main" id="{F30DFB14-B75E-5A9C-1214-562DEFCA03E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18</a:t>
            </a:r>
          </a:p>
        </p:txBody>
      </p:sp>
      <p:sp>
        <p:nvSpPr>
          <p:cNvPr id="231" name="Text Box 229">
            <a:extLst>
              <a:ext uri="{FF2B5EF4-FFF2-40B4-BE49-F238E27FC236}">
                <a16:creationId xmlns:a16="http://schemas.microsoft.com/office/drawing/2014/main" id="{80689CEE-B9AA-FA3E-78FA-B63B7F7C287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17</a:t>
            </a:r>
          </a:p>
        </p:txBody>
      </p:sp>
      <p:sp>
        <p:nvSpPr>
          <p:cNvPr id="232" name="Text Box 230">
            <a:extLst>
              <a:ext uri="{FF2B5EF4-FFF2-40B4-BE49-F238E27FC236}">
                <a16:creationId xmlns:a16="http://schemas.microsoft.com/office/drawing/2014/main" id="{A262A3E5-ECB2-A1D2-6184-A45259A8894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16</a:t>
            </a:r>
          </a:p>
        </p:txBody>
      </p:sp>
      <p:sp>
        <p:nvSpPr>
          <p:cNvPr id="233" name="Text Box 231">
            <a:extLst>
              <a:ext uri="{FF2B5EF4-FFF2-40B4-BE49-F238E27FC236}">
                <a16:creationId xmlns:a16="http://schemas.microsoft.com/office/drawing/2014/main" id="{ED9D9910-7C38-2927-0A9B-E5B2529AE0D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15</a:t>
            </a:r>
          </a:p>
        </p:txBody>
      </p:sp>
      <p:sp>
        <p:nvSpPr>
          <p:cNvPr id="234" name="Text Box 232">
            <a:extLst>
              <a:ext uri="{FF2B5EF4-FFF2-40B4-BE49-F238E27FC236}">
                <a16:creationId xmlns:a16="http://schemas.microsoft.com/office/drawing/2014/main" id="{75F7D2B2-14CF-D80D-CDD6-4F187719E65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14</a:t>
            </a:r>
          </a:p>
        </p:txBody>
      </p:sp>
      <p:sp>
        <p:nvSpPr>
          <p:cNvPr id="235" name="Text Box 233">
            <a:extLst>
              <a:ext uri="{FF2B5EF4-FFF2-40B4-BE49-F238E27FC236}">
                <a16:creationId xmlns:a16="http://schemas.microsoft.com/office/drawing/2014/main" id="{0F61030A-1A87-DF22-F673-27280783E3A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13</a:t>
            </a:r>
          </a:p>
        </p:txBody>
      </p:sp>
      <p:sp>
        <p:nvSpPr>
          <p:cNvPr id="236" name="Text Box 234">
            <a:extLst>
              <a:ext uri="{FF2B5EF4-FFF2-40B4-BE49-F238E27FC236}">
                <a16:creationId xmlns:a16="http://schemas.microsoft.com/office/drawing/2014/main" id="{4D113103-DE6B-BF2B-8106-4AE9DADC32C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12</a:t>
            </a:r>
          </a:p>
        </p:txBody>
      </p:sp>
      <p:sp>
        <p:nvSpPr>
          <p:cNvPr id="237" name="Text Box 235">
            <a:extLst>
              <a:ext uri="{FF2B5EF4-FFF2-40B4-BE49-F238E27FC236}">
                <a16:creationId xmlns:a16="http://schemas.microsoft.com/office/drawing/2014/main" id="{FEC2779C-4603-2B4A-8204-AC09DF38E82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11</a:t>
            </a:r>
          </a:p>
        </p:txBody>
      </p:sp>
      <p:sp>
        <p:nvSpPr>
          <p:cNvPr id="238" name="Text Box 236">
            <a:extLst>
              <a:ext uri="{FF2B5EF4-FFF2-40B4-BE49-F238E27FC236}">
                <a16:creationId xmlns:a16="http://schemas.microsoft.com/office/drawing/2014/main" id="{EB339231-5236-0159-820A-1C98786E279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10</a:t>
            </a:r>
          </a:p>
        </p:txBody>
      </p:sp>
      <p:sp>
        <p:nvSpPr>
          <p:cNvPr id="239" name="Text Box 237">
            <a:extLst>
              <a:ext uri="{FF2B5EF4-FFF2-40B4-BE49-F238E27FC236}">
                <a16:creationId xmlns:a16="http://schemas.microsoft.com/office/drawing/2014/main" id="{98C1835F-0825-832D-B08D-4062351197C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9</a:t>
            </a:r>
          </a:p>
        </p:txBody>
      </p:sp>
      <p:sp>
        <p:nvSpPr>
          <p:cNvPr id="240" name="Text Box 238">
            <a:extLst>
              <a:ext uri="{FF2B5EF4-FFF2-40B4-BE49-F238E27FC236}">
                <a16:creationId xmlns:a16="http://schemas.microsoft.com/office/drawing/2014/main" id="{24EF2123-5F11-D7FC-4B99-47145A9E2E0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8</a:t>
            </a:r>
          </a:p>
        </p:txBody>
      </p:sp>
      <p:sp>
        <p:nvSpPr>
          <p:cNvPr id="241" name="Text Box 239">
            <a:extLst>
              <a:ext uri="{FF2B5EF4-FFF2-40B4-BE49-F238E27FC236}">
                <a16:creationId xmlns:a16="http://schemas.microsoft.com/office/drawing/2014/main" id="{78C632F1-ADF5-B0F3-EC88-ED52979950C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7</a:t>
            </a:r>
          </a:p>
        </p:txBody>
      </p:sp>
      <p:sp>
        <p:nvSpPr>
          <p:cNvPr id="242" name="Text Box 240">
            <a:extLst>
              <a:ext uri="{FF2B5EF4-FFF2-40B4-BE49-F238E27FC236}">
                <a16:creationId xmlns:a16="http://schemas.microsoft.com/office/drawing/2014/main" id="{F6DF06DA-1BC4-D9D6-331C-83B3137757E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a:t>
            </a:r>
          </a:p>
        </p:txBody>
      </p:sp>
      <p:sp>
        <p:nvSpPr>
          <p:cNvPr id="243" name="Text Box 241">
            <a:extLst>
              <a:ext uri="{FF2B5EF4-FFF2-40B4-BE49-F238E27FC236}">
                <a16:creationId xmlns:a16="http://schemas.microsoft.com/office/drawing/2014/main" id="{98E6C80D-DD0D-7C49-DA87-FE79C76D17E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a:t>
            </a:r>
          </a:p>
        </p:txBody>
      </p:sp>
      <p:sp>
        <p:nvSpPr>
          <p:cNvPr id="244" name="Text Box 242">
            <a:extLst>
              <a:ext uri="{FF2B5EF4-FFF2-40B4-BE49-F238E27FC236}">
                <a16:creationId xmlns:a16="http://schemas.microsoft.com/office/drawing/2014/main" id="{8306E70B-7876-9EEC-B5FE-BACFD7CA7F8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a:t>
            </a:r>
          </a:p>
        </p:txBody>
      </p:sp>
      <p:sp>
        <p:nvSpPr>
          <p:cNvPr id="245" name="Text Box 243">
            <a:extLst>
              <a:ext uri="{FF2B5EF4-FFF2-40B4-BE49-F238E27FC236}">
                <a16:creationId xmlns:a16="http://schemas.microsoft.com/office/drawing/2014/main" id="{AD725602-34BC-74C6-236E-19E65119943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a:t>
            </a:r>
          </a:p>
        </p:txBody>
      </p:sp>
      <p:sp>
        <p:nvSpPr>
          <p:cNvPr id="246" name="Text Box 244">
            <a:extLst>
              <a:ext uri="{FF2B5EF4-FFF2-40B4-BE49-F238E27FC236}">
                <a16:creationId xmlns:a16="http://schemas.microsoft.com/office/drawing/2014/main" id="{CD7A098B-2A2B-1E6E-C529-6800F03CA2F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a:t>
            </a:r>
          </a:p>
        </p:txBody>
      </p:sp>
      <p:sp>
        <p:nvSpPr>
          <p:cNvPr id="247" name="Text Box 245">
            <a:extLst>
              <a:ext uri="{FF2B5EF4-FFF2-40B4-BE49-F238E27FC236}">
                <a16:creationId xmlns:a16="http://schemas.microsoft.com/office/drawing/2014/main" id="{E3161DA6-ABDE-7831-51E6-8CCF2B45C3A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a:t>
            </a:r>
          </a:p>
        </p:txBody>
      </p:sp>
      <p:sp>
        <p:nvSpPr>
          <p:cNvPr id="248" name="Text Box 246">
            <a:extLst>
              <a:ext uri="{FF2B5EF4-FFF2-40B4-BE49-F238E27FC236}">
                <a16:creationId xmlns:a16="http://schemas.microsoft.com/office/drawing/2014/main" id="{E96C68BF-4467-6F27-F3F5-8820EAB955F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0</a:t>
            </a:r>
          </a:p>
        </p:txBody>
      </p:sp>
      <p:sp>
        <p:nvSpPr>
          <p:cNvPr id="249" name="Text Box 3">
            <a:extLst>
              <a:ext uri="{FF2B5EF4-FFF2-40B4-BE49-F238E27FC236}">
                <a16:creationId xmlns:a16="http://schemas.microsoft.com/office/drawing/2014/main" id="{0FFCED54-B443-4BA8-8102-66595A34B268}"/>
              </a:ext>
            </a:extLst>
          </p:cNvPr>
          <p:cNvSpPr txBox="1">
            <a:spLocks noChangeArrowheads="1"/>
          </p:cNvSpPr>
          <p:nvPr/>
        </p:nvSpPr>
        <p:spPr bwMode="auto">
          <a:xfrm>
            <a:off x="7810319" y="92936"/>
            <a:ext cx="609388" cy="461803"/>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a:t>
            </a:r>
          </a:p>
        </p:txBody>
      </p:sp>
      <p:sp>
        <p:nvSpPr>
          <p:cNvPr id="250" name="Text Box 4">
            <a:extLst>
              <a:ext uri="{FF2B5EF4-FFF2-40B4-BE49-F238E27FC236}">
                <a16:creationId xmlns:a16="http://schemas.microsoft.com/office/drawing/2014/main" id="{20A254E5-81AD-1EFD-80D9-BFABAD65AC5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00</a:t>
            </a:r>
          </a:p>
        </p:txBody>
      </p:sp>
      <p:sp>
        <p:nvSpPr>
          <p:cNvPr id="251" name="Text Box 66">
            <a:extLst>
              <a:ext uri="{FF2B5EF4-FFF2-40B4-BE49-F238E27FC236}">
                <a16:creationId xmlns:a16="http://schemas.microsoft.com/office/drawing/2014/main" id="{99BE027E-5765-625C-631D-7A8F8540ED3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60</a:t>
            </a:r>
          </a:p>
        </p:txBody>
      </p:sp>
      <p:sp>
        <p:nvSpPr>
          <p:cNvPr id="252" name="Text Box 67">
            <a:extLst>
              <a:ext uri="{FF2B5EF4-FFF2-40B4-BE49-F238E27FC236}">
                <a16:creationId xmlns:a16="http://schemas.microsoft.com/office/drawing/2014/main" id="{CDBAF77B-B432-A1E9-FC62-7742F2C3CB7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59</a:t>
            </a:r>
          </a:p>
        </p:txBody>
      </p:sp>
      <p:sp>
        <p:nvSpPr>
          <p:cNvPr id="253" name="Text Box 68">
            <a:extLst>
              <a:ext uri="{FF2B5EF4-FFF2-40B4-BE49-F238E27FC236}">
                <a16:creationId xmlns:a16="http://schemas.microsoft.com/office/drawing/2014/main" id="{3BFD1F7B-A915-4821-BFC0-A18370EA71F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58</a:t>
            </a:r>
          </a:p>
        </p:txBody>
      </p:sp>
      <p:sp>
        <p:nvSpPr>
          <p:cNvPr id="254" name="Text Box 69">
            <a:extLst>
              <a:ext uri="{FF2B5EF4-FFF2-40B4-BE49-F238E27FC236}">
                <a16:creationId xmlns:a16="http://schemas.microsoft.com/office/drawing/2014/main" id="{2256F8E1-8461-0360-8C7C-B747CC7A969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57</a:t>
            </a:r>
          </a:p>
        </p:txBody>
      </p:sp>
      <p:sp>
        <p:nvSpPr>
          <p:cNvPr id="255" name="Text Box 70">
            <a:extLst>
              <a:ext uri="{FF2B5EF4-FFF2-40B4-BE49-F238E27FC236}">
                <a16:creationId xmlns:a16="http://schemas.microsoft.com/office/drawing/2014/main" id="{A490713B-AC9D-1C90-88E8-F3DD428AAE3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56</a:t>
            </a:r>
          </a:p>
        </p:txBody>
      </p:sp>
      <p:sp>
        <p:nvSpPr>
          <p:cNvPr id="256" name="Text Box 71">
            <a:extLst>
              <a:ext uri="{FF2B5EF4-FFF2-40B4-BE49-F238E27FC236}">
                <a16:creationId xmlns:a16="http://schemas.microsoft.com/office/drawing/2014/main" id="{A1EEC230-6EE0-B77C-2A2D-092EEE3E4BD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55</a:t>
            </a:r>
          </a:p>
        </p:txBody>
      </p:sp>
      <p:sp>
        <p:nvSpPr>
          <p:cNvPr id="257" name="Text Box 72">
            <a:extLst>
              <a:ext uri="{FF2B5EF4-FFF2-40B4-BE49-F238E27FC236}">
                <a16:creationId xmlns:a16="http://schemas.microsoft.com/office/drawing/2014/main" id="{03461352-83A2-07A2-CF15-26E7B492DE9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54</a:t>
            </a:r>
          </a:p>
        </p:txBody>
      </p:sp>
      <p:sp>
        <p:nvSpPr>
          <p:cNvPr id="258" name="Text Box 73">
            <a:extLst>
              <a:ext uri="{FF2B5EF4-FFF2-40B4-BE49-F238E27FC236}">
                <a16:creationId xmlns:a16="http://schemas.microsoft.com/office/drawing/2014/main" id="{CAF248A7-9525-015B-1005-5831EE8E979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53</a:t>
            </a:r>
          </a:p>
        </p:txBody>
      </p:sp>
      <p:sp>
        <p:nvSpPr>
          <p:cNvPr id="259" name="Text Box 74">
            <a:extLst>
              <a:ext uri="{FF2B5EF4-FFF2-40B4-BE49-F238E27FC236}">
                <a16:creationId xmlns:a16="http://schemas.microsoft.com/office/drawing/2014/main" id="{CF3E7B2B-EC17-3627-B48B-6C7197B5205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52</a:t>
            </a:r>
          </a:p>
        </p:txBody>
      </p:sp>
      <p:sp>
        <p:nvSpPr>
          <p:cNvPr id="260" name="Text Box 75">
            <a:extLst>
              <a:ext uri="{FF2B5EF4-FFF2-40B4-BE49-F238E27FC236}">
                <a16:creationId xmlns:a16="http://schemas.microsoft.com/office/drawing/2014/main" id="{655FEF7E-050B-71F9-878F-8080FB3EEEC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51</a:t>
            </a:r>
          </a:p>
        </p:txBody>
      </p:sp>
      <p:sp>
        <p:nvSpPr>
          <p:cNvPr id="261" name="Text Box 76">
            <a:extLst>
              <a:ext uri="{FF2B5EF4-FFF2-40B4-BE49-F238E27FC236}">
                <a16:creationId xmlns:a16="http://schemas.microsoft.com/office/drawing/2014/main" id="{0C41AFF8-C172-A160-2E27-C7551792538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50</a:t>
            </a:r>
          </a:p>
        </p:txBody>
      </p:sp>
      <p:sp>
        <p:nvSpPr>
          <p:cNvPr id="262" name="Text Box 77">
            <a:extLst>
              <a:ext uri="{FF2B5EF4-FFF2-40B4-BE49-F238E27FC236}">
                <a16:creationId xmlns:a16="http://schemas.microsoft.com/office/drawing/2014/main" id="{17B70CC1-D7F8-1A14-8B4D-CE086FACF71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49</a:t>
            </a:r>
          </a:p>
        </p:txBody>
      </p:sp>
      <p:sp>
        <p:nvSpPr>
          <p:cNvPr id="263" name="Text Box 78">
            <a:extLst>
              <a:ext uri="{FF2B5EF4-FFF2-40B4-BE49-F238E27FC236}">
                <a16:creationId xmlns:a16="http://schemas.microsoft.com/office/drawing/2014/main" id="{27232195-5731-4FA8-4309-E8AEDA1BA4B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48</a:t>
            </a:r>
          </a:p>
        </p:txBody>
      </p:sp>
      <p:sp>
        <p:nvSpPr>
          <p:cNvPr id="264" name="Text Box 79">
            <a:extLst>
              <a:ext uri="{FF2B5EF4-FFF2-40B4-BE49-F238E27FC236}">
                <a16:creationId xmlns:a16="http://schemas.microsoft.com/office/drawing/2014/main" id="{552803F1-6AF3-9448-7194-E5634EB2D0D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47</a:t>
            </a:r>
          </a:p>
        </p:txBody>
      </p:sp>
      <p:sp>
        <p:nvSpPr>
          <p:cNvPr id="265" name="Text Box 80">
            <a:extLst>
              <a:ext uri="{FF2B5EF4-FFF2-40B4-BE49-F238E27FC236}">
                <a16:creationId xmlns:a16="http://schemas.microsoft.com/office/drawing/2014/main" id="{283CB551-4845-C0CB-6AF7-202C9F1F601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46</a:t>
            </a:r>
          </a:p>
        </p:txBody>
      </p:sp>
      <p:sp>
        <p:nvSpPr>
          <p:cNvPr id="266" name="Text Box 81">
            <a:extLst>
              <a:ext uri="{FF2B5EF4-FFF2-40B4-BE49-F238E27FC236}">
                <a16:creationId xmlns:a16="http://schemas.microsoft.com/office/drawing/2014/main" id="{0F81489D-0278-6589-6F94-8E5129F14E0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45</a:t>
            </a:r>
          </a:p>
        </p:txBody>
      </p:sp>
      <p:sp>
        <p:nvSpPr>
          <p:cNvPr id="267" name="Text Box 82">
            <a:extLst>
              <a:ext uri="{FF2B5EF4-FFF2-40B4-BE49-F238E27FC236}">
                <a16:creationId xmlns:a16="http://schemas.microsoft.com/office/drawing/2014/main" id="{EF3CA6DD-943A-286A-B574-CB73937C55A0}"/>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44</a:t>
            </a:r>
          </a:p>
        </p:txBody>
      </p:sp>
      <p:sp>
        <p:nvSpPr>
          <p:cNvPr id="268" name="Text Box 83">
            <a:extLst>
              <a:ext uri="{FF2B5EF4-FFF2-40B4-BE49-F238E27FC236}">
                <a16:creationId xmlns:a16="http://schemas.microsoft.com/office/drawing/2014/main" id="{4A9026DB-F1C9-DB80-30F2-0A621EE8A4D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43</a:t>
            </a:r>
          </a:p>
        </p:txBody>
      </p:sp>
      <p:sp>
        <p:nvSpPr>
          <p:cNvPr id="269" name="Text Box 84">
            <a:extLst>
              <a:ext uri="{FF2B5EF4-FFF2-40B4-BE49-F238E27FC236}">
                <a16:creationId xmlns:a16="http://schemas.microsoft.com/office/drawing/2014/main" id="{D4F53A2A-3E43-FD9E-6A45-1D3745BB552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42</a:t>
            </a:r>
          </a:p>
        </p:txBody>
      </p:sp>
      <p:sp>
        <p:nvSpPr>
          <p:cNvPr id="270" name="Text Box 85">
            <a:extLst>
              <a:ext uri="{FF2B5EF4-FFF2-40B4-BE49-F238E27FC236}">
                <a16:creationId xmlns:a16="http://schemas.microsoft.com/office/drawing/2014/main" id="{FDC1E597-CB73-5D04-89C0-DAE95DFEAA29}"/>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41</a:t>
            </a:r>
          </a:p>
        </p:txBody>
      </p:sp>
      <p:sp>
        <p:nvSpPr>
          <p:cNvPr id="271" name="Text Box 86">
            <a:extLst>
              <a:ext uri="{FF2B5EF4-FFF2-40B4-BE49-F238E27FC236}">
                <a16:creationId xmlns:a16="http://schemas.microsoft.com/office/drawing/2014/main" id="{BCC2BB4A-1C92-B437-A721-2C194302CE0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40</a:t>
            </a:r>
          </a:p>
        </p:txBody>
      </p:sp>
      <p:sp>
        <p:nvSpPr>
          <p:cNvPr id="272" name="Text Box 87">
            <a:extLst>
              <a:ext uri="{FF2B5EF4-FFF2-40B4-BE49-F238E27FC236}">
                <a16:creationId xmlns:a16="http://schemas.microsoft.com/office/drawing/2014/main" id="{5157D993-FBAE-A710-EA01-7008555D9FC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39</a:t>
            </a:r>
          </a:p>
        </p:txBody>
      </p:sp>
      <p:sp>
        <p:nvSpPr>
          <p:cNvPr id="273" name="Text Box 88">
            <a:extLst>
              <a:ext uri="{FF2B5EF4-FFF2-40B4-BE49-F238E27FC236}">
                <a16:creationId xmlns:a16="http://schemas.microsoft.com/office/drawing/2014/main" id="{382A8F36-F706-6454-1DBC-80BABE16735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38</a:t>
            </a:r>
          </a:p>
        </p:txBody>
      </p:sp>
      <p:sp>
        <p:nvSpPr>
          <p:cNvPr id="274" name="Text Box 89">
            <a:extLst>
              <a:ext uri="{FF2B5EF4-FFF2-40B4-BE49-F238E27FC236}">
                <a16:creationId xmlns:a16="http://schemas.microsoft.com/office/drawing/2014/main" id="{CEB536B9-9829-F7A6-950E-6FE7A8134C4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37</a:t>
            </a:r>
          </a:p>
        </p:txBody>
      </p:sp>
      <p:sp>
        <p:nvSpPr>
          <p:cNvPr id="275" name="Text Box 90">
            <a:extLst>
              <a:ext uri="{FF2B5EF4-FFF2-40B4-BE49-F238E27FC236}">
                <a16:creationId xmlns:a16="http://schemas.microsoft.com/office/drawing/2014/main" id="{87CCE04E-ECD4-A2FC-9E5E-AD5E2D648C3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36</a:t>
            </a:r>
          </a:p>
        </p:txBody>
      </p:sp>
      <p:sp>
        <p:nvSpPr>
          <p:cNvPr id="276" name="Text Box 91">
            <a:extLst>
              <a:ext uri="{FF2B5EF4-FFF2-40B4-BE49-F238E27FC236}">
                <a16:creationId xmlns:a16="http://schemas.microsoft.com/office/drawing/2014/main" id="{8B18158E-6CD4-96FD-F0AC-5322243E9D3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35</a:t>
            </a:r>
          </a:p>
        </p:txBody>
      </p:sp>
      <p:sp>
        <p:nvSpPr>
          <p:cNvPr id="277" name="Text Box 92">
            <a:extLst>
              <a:ext uri="{FF2B5EF4-FFF2-40B4-BE49-F238E27FC236}">
                <a16:creationId xmlns:a16="http://schemas.microsoft.com/office/drawing/2014/main" id="{271CD4A9-2E5C-CB61-7E12-E2CCC06A715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34</a:t>
            </a:r>
          </a:p>
        </p:txBody>
      </p:sp>
      <p:sp>
        <p:nvSpPr>
          <p:cNvPr id="278" name="Text Box 93">
            <a:extLst>
              <a:ext uri="{FF2B5EF4-FFF2-40B4-BE49-F238E27FC236}">
                <a16:creationId xmlns:a16="http://schemas.microsoft.com/office/drawing/2014/main" id="{8C64D0CB-7BA2-ED1D-F781-1D52B8FC6AF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33</a:t>
            </a:r>
          </a:p>
        </p:txBody>
      </p:sp>
      <p:sp>
        <p:nvSpPr>
          <p:cNvPr id="279" name="Text Box 94">
            <a:extLst>
              <a:ext uri="{FF2B5EF4-FFF2-40B4-BE49-F238E27FC236}">
                <a16:creationId xmlns:a16="http://schemas.microsoft.com/office/drawing/2014/main" id="{C4083278-33D5-968D-C065-1F63DE80A6A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32</a:t>
            </a:r>
          </a:p>
        </p:txBody>
      </p:sp>
      <p:sp>
        <p:nvSpPr>
          <p:cNvPr id="280" name="Text Box 95">
            <a:extLst>
              <a:ext uri="{FF2B5EF4-FFF2-40B4-BE49-F238E27FC236}">
                <a16:creationId xmlns:a16="http://schemas.microsoft.com/office/drawing/2014/main" id="{CF50EE60-7679-85AF-D27C-A558592B1107}"/>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31</a:t>
            </a:r>
          </a:p>
        </p:txBody>
      </p:sp>
      <p:sp>
        <p:nvSpPr>
          <p:cNvPr id="281" name="Text Box 96">
            <a:extLst>
              <a:ext uri="{FF2B5EF4-FFF2-40B4-BE49-F238E27FC236}">
                <a16:creationId xmlns:a16="http://schemas.microsoft.com/office/drawing/2014/main" id="{E07F524F-2B90-B638-F2E5-CC0B531FF39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30</a:t>
            </a:r>
          </a:p>
        </p:txBody>
      </p:sp>
      <p:sp>
        <p:nvSpPr>
          <p:cNvPr id="282" name="Text Box 97">
            <a:extLst>
              <a:ext uri="{FF2B5EF4-FFF2-40B4-BE49-F238E27FC236}">
                <a16:creationId xmlns:a16="http://schemas.microsoft.com/office/drawing/2014/main" id="{F64383CC-A1D4-6017-7D15-5B084DF28A0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29</a:t>
            </a:r>
          </a:p>
        </p:txBody>
      </p:sp>
      <p:sp>
        <p:nvSpPr>
          <p:cNvPr id="283" name="Text Box 98">
            <a:extLst>
              <a:ext uri="{FF2B5EF4-FFF2-40B4-BE49-F238E27FC236}">
                <a16:creationId xmlns:a16="http://schemas.microsoft.com/office/drawing/2014/main" id="{4FC57E82-53ED-ADB1-18C3-7E80719CCA0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28</a:t>
            </a:r>
          </a:p>
        </p:txBody>
      </p:sp>
      <p:sp>
        <p:nvSpPr>
          <p:cNvPr id="284" name="Text Box 99">
            <a:extLst>
              <a:ext uri="{FF2B5EF4-FFF2-40B4-BE49-F238E27FC236}">
                <a16:creationId xmlns:a16="http://schemas.microsoft.com/office/drawing/2014/main" id="{A395E23A-311E-B14D-A7E0-E3369FA53F5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27</a:t>
            </a:r>
          </a:p>
        </p:txBody>
      </p:sp>
      <p:sp>
        <p:nvSpPr>
          <p:cNvPr id="285" name="Text Box 100">
            <a:extLst>
              <a:ext uri="{FF2B5EF4-FFF2-40B4-BE49-F238E27FC236}">
                <a16:creationId xmlns:a16="http://schemas.microsoft.com/office/drawing/2014/main" id="{841A8EBE-30BA-0229-65FF-F7A3AF7E4A2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26</a:t>
            </a:r>
          </a:p>
        </p:txBody>
      </p:sp>
      <p:sp>
        <p:nvSpPr>
          <p:cNvPr id="286" name="Text Box 101">
            <a:extLst>
              <a:ext uri="{FF2B5EF4-FFF2-40B4-BE49-F238E27FC236}">
                <a16:creationId xmlns:a16="http://schemas.microsoft.com/office/drawing/2014/main" id="{62D7F4D3-D667-F56D-716B-1B62403C3CC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25</a:t>
            </a:r>
          </a:p>
        </p:txBody>
      </p:sp>
      <p:sp>
        <p:nvSpPr>
          <p:cNvPr id="287" name="Text Box 102">
            <a:extLst>
              <a:ext uri="{FF2B5EF4-FFF2-40B4-BE49-F238E27FC236}">
                <a16:creationId xmlns:a16="http://schemas.microsoft.com/office/drawing/2014/main" id="{1A757067-CD79-A347-7C52-CEC723BB487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24</a:t>
            </a:r>
          </a:p>
        </p:txBody>
      </p:sp>
      <p:sp>
        <p:nvSpPr>
          <p:cNvPr id="288" name="Text Box 103">
            <a:extLst>
              <a:ext uri="{FF2B5EF4-FFF2-40B4-BE49-F238E27FC236}">
                <a16:creationId xmlns:a16="http://schemas.microsoft.com/office/drawing/2014/main" id="{8DDED38E-0275-B1D3-5895-0FECAD933D7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23</a:t>
            </a:r>
          </a:p>
        </p:txBody>
      </p:sp>
      <p:sp>
        <p:nvSpPr>
          <p:cNvPr id="289" name="Text Box 104">
            <a:extLst>
              <a:ext uri="{FF2B5EF4-FFF2-40B4-BE49-F238E27FC236}">
                <a16:creationId xmlns:a16="http://schemas.microsoft.com/office/drawing/2014/main" id="{68C070C2-97F8-AB24-9458-230C132A6E7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22</a:t>
            </a:r>
          </a:p>
        </p:txBody>
      </p:sp>
      <p:sp>
        <p:nvSpPr>
          <p:cNvPr id="290" name="Text Box 105">
            <a:extLst>
              <a:ext uri="{FF2B5EF4-FFF2-40B4-BE49-F238E27FC236}">
                <a16:creationId xmlns:a16="http://schemas.microsoft.com/office/drawing/2014/main" id="{CBA97F89-6D75-767C-C07A-811C970C6CD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21</a:t>
            </a:r>
          </a:p>
        </p:txBody>
      </p:sp>
      <p:sp>
        <p:nvSpPr>
          <p:cNvPr id="291" name="Text Box 106">
            <a:extLst>
              <a:ext uri="{FF2B5EF4-FFF2-40B4-BE49-F238E27FC236}">
                <a16:creationId xmlns:a16="http://schemas.microsoft.com/office/drawing/2014/main" id="{128483C3-DA75-D06F-964A-D04862CCF7E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20</a:t>
            </a:r>
          </a:p>
        </p:txBody>
      </p:sp>
      <p:sp>
        <p:nvSpPr>
          <p:cNvPr id="292" name="Text Box 107">
            <a:extLst>
              <a:ext uri="{FF2B5EF4-FFF2-40B4-BE49-F238E27FC236}">
                <a16:creationId xmlns:a16="http://schemas.microsoft.com/office/drawing/2014/main" id="{A7BF0B96-9887-C1C2-E2AB-D6C0F398281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19</a:t>
            </a:r>
          </a:p>
        </p:txBody>
      </p:sp>
      <p:sp>
        <p:nvSpPr>
          <p:cNvPr id="293" name="Text Box 108">
            <a:extLst>
              <a:ext uri="{FF2B5EF4-FFF2-40B4-BE49-F238E27FC236}">
                <a16:creationId xmlns:a16="http://schemas.microsoft.com/office/drawing/2014/main" id="{F117AFFD-1177-F17B-25B2-5D9CACF2AD1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18</a:t>
            </a:r>
          </a:p>
        </p:txBody>
      </p:sp>
      <p:sp>
        <p:nvSpPr>
          <p:cNvPr id="294" name="Text Box 109">
            <a:extLst>
              <a:ext uri="{FF2B5EF4-FFF2-40B4-BE49-F238E27FC236}">
                <a16:creationId xmlns:a16="http://schemas.microsoft.com/office/drawing/2014/main" id="{EDAC1110-DE37-8D11-EF15-5AA0E29E72B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17</a:t>
            </a:r>
          </a:p>
        </p:txBody>
      </p:sp>
      <p:sp>
        <p:nvSpPr>
          <p:cNvPr id="295" name="Text Box 110">
            <a:extLst>
              <a:ext uri="{FF2B5EF4-FFF2-40B4-BE49-F238E27FC236}">
                <a16:creationId xmlns:a16="http://schemas.microsoft.com/office/drawing/2014/main" id="{27782BFD-F432-8EC6-207E-CDA959AFD4EC}"/>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16</a:t>
            </a:r>
          </a:p>
        </p:txBody>
      </p:sp>
      <p:sp>
        <p:nvSpPr>
          <p:cNvPr id="296" name="Text Box 111">
            <a:extLst>
              <a:ext uri="{FF2B5EF4-FFF2-40B4-BE49-F238E27FC236}">
                <a16:creationId xmlns:a16="http://schemas.microsoft.com/office/drawing/2014/main" id="{A654567A-38B0-04A7-B000-BBC5F6004E1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15</a:t>
            </a:r>
          </a:p>
        </p:txBody>
      </p:sp>
      <p:sp>
        <p:nvSpPr>
          <p:cNvPr id="297" name="Text Box 112">
            <a:extLst>
              <a:ext uri="{FF2B5EF4-FFF2-40B4-BE49-F238E27FC236}">
                <a16:creationId xmlns:a16="http://schemas.microsoft.com/office/drawing/2014/main" id="{4E2858CF-1756-860D-DECF-FEBB448B1D9F}"/>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14</a:t>
            </a:r>
          </a:p>
        </p:txBody>
      </p:sp>
      <p:sp>
        <p:nvSpPr>
          <p:cNvPr id="298" name="Text Box 113">
            <a:extLst>
              <a:ext uri="{FF2B5EF4-FFF2-40B4-BE49-F238E27FC236}">
                <a16:creationId xmlns:a16="http://schemas.microsoft.com/office/drawing/2014/main" id="{B98E43CC-B2FE-6BE2-7FF2-BDADBF901B34}"/>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13</a:t>
            </a:r>
          </a:p>
        </p:txBody>
      </p:sp>
      <p:sp>
        <p:nvSpPr>
          <p:cNvPr id="299" name="Text Box 114">
            <a:extLst>
              <a:ext uri="{FF2B5EF4-FFF2-40B4-BE49-F238E27FC236}">
                <a16:creationId xmlns:a16="http://schemas.microsoft.com/office/drawing/2014/main" id="{09FA7527-87AE-AEC2-B11A-5B60ECE49C9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12</a:t>
            </a:r>
          </a:p>
        </p:txBody>
      </p:sp>
      <p:sp>
        <p:nvSpPr>
          <p:cNvPr id="300" name="Text Box 115">
            <a:extLst>
              <a:ext uri="{FF2B5EF4-FFF2-40B4-BE49-F238E27FC236}">
                <a16:creationId xmlns:a16="http://schemas.microsoft.com/office/drawing/2014/main" id="{1641935B-94E8-A92F-41B8-61D8FF3A0B8D}"/>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11</a:t>
            </a:r>
          </a:p>
        </p:txBody>
      </p:sp>
      <p:sp>
        <p:nvSpPr>
          <p:cNvPr id="301" name="Text Box 116">
            <a:extLst>
              <a:ext uri="{FF2B5EF4-FFF2-40B4-BE49-F238E27FC236}">
                <a16:creationId xmlns:a16="http://schemas.microsoft.com/office/drawing/2014/main" id="{606D7A61-A57F-75F1-DB7D-3D5FB744EE3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10</a:t>
            </a:r>
          </a:p>
        </p:txBody>
      </p:sp>
      <p:sp>
        <p:nvSpPr>
          <p:cNvPr id="302" name="Text Box 117">
            <a:extLst>
              <a:ext uri="{FF2B5EF4-FFF2-40B4-BE49-F238E27FC236}">
                <a16:creationId xmlns:a16="http://schemas.microsoft.com/office/drawing/2014/main" id="{5F1E2A8D-8A24-080A-DAFF-4C30601A9FC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9</a:t>
            </a:r>
          </a:p>
        </p:txBody>
      </p:sp>
      <p:sp>
        <p:nvSpPr>
          <p:cNvPr id="303" name="Text Box 118">
            <a:extLst>
              <a:ext uri="{FF2B5EF4-FFF2-40B4-BE49-F238E27FC236}">
                <a16:creationId xmlns:a16="http://schemas.microsoft.com/office/drawing/2014/main" id="{6CB77E1C-FA4F-1EE3-013C-A83E89624628}"/>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8</a:t>
            </a:r>
          </a:p>
        </p:txBody>
      </p:sp>
      <p:sp>
        <p:nvSpPr>
          <p:cNvPr id="304" name="Text Box 119">
            <a:extLst>
              <a:ext uri="{FF2B5EF4-FFF2-40B4-BE49-F238E27FC236}">
                <a16:creationId xmlns:a16="http://schemas.microsoft.com/office/drawing/2014/main" id="{6862B67D-F09D-35E7-08D9-C53F46FB9343}"/>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7</a:t>
            </a:r>
          </a:p>
        </p:txBody>
      </p:sp>
      <p:sp>
        <p:nvSpPr>
          <p:cNvPr id="305" name="Text Box 120">
            <a:extLst>
              <a:ext uri="{FF2B5EF4-FFF2-40B4-BE49-F238E27FC236}">
                <a16:creationId xmlns:a16="http://schemas.microsoft.com/office/drawing/2014/main" id="{7238A99A-8EA8-A550-0116-E1744724111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6</a:t>
            </a:r>
          </a:p>
        </p:txBody>
      </p:sp>
      <p:sp>
        <p:nvSpPr>
          <p:cNvPr id="306" name="Text Box 121">
            <a:extLst>
              <a:ext uri="{FF2B5EF4-FFF2-40B4-BE49-F238E27FC236}">
                <a16:creationId xmlns:a16="http://schemas.microsoft.com/office/drawing/2014/main" id="{117A5B73-945B-BCFE-B7A9-561E435CC192}"/>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5</a:t>
            </a:r>
          </a:p>
        </p:txBody>
      </p:sp>
      <p:sp>
        <p:nvSpPr>
          <p:cNvPr id="307" name="Text Box 122">
            <a:extLst>
              <a:ext uri="{FF2B5EF4-FFF2-40B4-BE49-F238E27FC236}">
                <a16:creationId xmlns:a16="http://schemas.microsoft.com/office/drawing/2014/main" id="{7C35E799-0B25-2401-E1E1-A42E6E09BE1B}"/>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4</a:t>
            </a:r>
          </a:p>
        </p:txBody>
      </p:sp>
      <p:sp>
        <p:nvSpPr>
          <p:cNvPr id="308" name="Text Box 123">
            <a:extLst>
              <a:ext uri="{FF2B5EF4-FFF2-40B4-BE49-F238E27FC236}">
                <a16:creationId xmlns:a16="http://schemas.microsoft.com/office/drawing/2014/main" id="{8B8F8EAE-928D-803C-78FD-4F4F62B8B191}"/>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3</a:t>
            </a:r>
          </a:p>
        </p:txBody>
      </p:sp>
      <p:sp>
        <p:nvSpPr>
          <p:cNvPr id="309" name="Text Box 124">
            <a:extLst>
              <a:ext uri="{FF2B5EF4-FFF2-40B4-BE49-F238E27FC236}">
                <a16:creationId xmlns:a16="http://schemas.microsoft.com/office/drawing/2014/main" id="{67EBC175-58DD-D1CF-182B-F01CE58A305E}"/>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2</a:t>
            </a:r>
          </a:p>
        </p:txBody>
      </p:sp>
      <p:sp>
        <p:nvSpPr>
          <p:cNvPr id="310" name="Text Box 125">
            <a:extLst>
              <a:ext uri="{FF2B5EF4-FFF2-40B4-BE49-F238E27FC236}">
                <a16:creationId xmlns:a16="http://schemas.microsoft.com/office/drawing/2014/main" id="{ABD65CC4-61F7-9230-AFC9-DB6665246F7A}"/>
              </a:ext>
            </a:extLst>
          </p:cNvPr>
          <p:cNvSpPr txBox="1">
            <a:spLocks noChangeArrowheads="1"/>
          </p:cNvSpPr>
          <p:nvPr/>
        </p:nvSpPr>
        <p:spPr bwMode="auto">
          <a:xfrm>
            <a:off x="8419707"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1</a:t>
            </a:r>
          </a:p>
        </p:txBody>
      </p:sp>
      <p:sp>
        <p:nvSpPr>
          <p:cNvPr id="311" name="Text Box 126">
            <a:extLst>
              <a:ext uri="{FF2B5EF4-FFF2-40B4-BE49-F238E27FC236}">
                <a16:creationId xmlns:a16="http://schemas.microsoft.com/office/drawing/2014/main" id="{D283F252-AAE9-CFB1-6741-154788EC5B73}"/>
              </a:ext>
            </a:extLst>
          </p:cNvPr>
          <p:cNvSpPr txBox="1">
            <a:spLocks noChangeArrowheads="1"/>
          </p:cNvSpPr>
          <p:nvPr/>
        </p:nvSpPr>
        <p:spPr bwMode="auto">
          <a:xfrm>
            <a:off x="8419707" y="86589"/>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t>0</a:t>
            </a:r>
          </a:p>
        </p:txBody>
      </p:sp>
      <p:sp>
        <p:nvSpPr>
          <p:cNvPr id="312" name="Text Box 130">
            <a:extLst>
              <a:ext uri="{FF2B5EF4-FFF2-40B4-BE49-F238E27FC236}">
                <a16:creationId xmlns:a16="http://schemas.microsoft.com/office/drawing/2014/main" id="{D0E860E7-05DB-0AA5-9200-3A3284389AA7}"/>
              </a:ext>
            </a:extLst>
          </p:cNvPr>
          <p:cNvSpPr txBox="1">
            <a:spLocks noChangeArrowheads="1"/>
          </p:cNvSpPr>
          <p:nvPr/>
        </p:nvSpPr>
        <p:spPr bwMode="auto">
          <a:xfrm>
            <a:off x="7810319" y="92936"/>
            <a:ext cx="609388"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endParaRPr lang="en-US" sz="2399" b="1"/>
          </a:p>
        </p:txBody>
      </p:sp>
      <p:sp>
        <p:nvSpPr>
          <p:cNvPr id="313" name="Text Box 247">
            <a:extLst>
              <a:ext uri="{FF2B5EF4-FFF2-40B4-BE49-F238E27FC236}">
                <a16:creationId xmlns:a16="http://schemas.microsoft.com/office/drawing/2014/main" id="{660579AC-74AE-CBA3-74C1-6C4929A43B18}"/>
              </a:ext>
            </a:extLst>
          </p:cNvPr>
          <p:cNvSpPr txBox="1">
            <a:spLocks noChangeArrowheads="1"/>
          </p:cNvSpPr>
          <p:nvPr/>
        </p:nvSpPr>
        <p:spPr bwMode="auto">
          <a:xfrm>
            <a:off x="7775406" y="88176"/>
            <a:ext cx="1294950" cy="461377"/>
          </a:xfrm>
          <a:prstGeom prst="rect">
            <a:avLst/>
          </a:prstGeom>
          <a:solidFill>
            <a:schemeClr val="accent1"/>
          </a:solidFill>
          <a:ln w="28575">
            <a:solidFill>
              <a:srgbClr val="FF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399" b="1">
                <a:solidFill>
                  <a:srgbClr val="FF00FF"/>
                </a:solidFill>
              </a:rPr>
              <a:t>Hết giờ</a:t>
            </a:r>
          </a:p>
        </p:txBody>
      </p:sp>
      <p:sp>
        <p:nvSpPr>
          <p:cNvPr id="314" name="TextBox 313">
            <a:extLst>
              <a:ext uri="{FF2B5EF4-FFF2-40B4-BE49-F238E27FC236}">
                <a16:creationId xmlns:a16="http://schemas.microsoft.com/office/drawing/2014/main" id="{6E0228AC-CEF4-E516-B59D-94D14412D10B}"/>
              </a:ext>
            </a:extLst>
          </p:cNvPr>
          <p:cNvSpPr txBox="1"/>
          <p:nvPr/>
        </p:nvSpPr>
        <p:spPr>
          <a:xfrm>
            <a:off x="145045" y="2422805"/>
            <a:ext cx="575864" cy="369204"/>
          </a:xfrm>
          <a:prstGeom prst="rect">
            <a:avLst/>
          </a:prstGeom>
          <a:noFill/>
        </p:spPr>
        <p:txBody>
          <a:bodyPr wrap="square" rtlCol="0">
            <a:spAutoFit/>
          </a:bodyPr>
          <a:lstStyle/>
          <a:p>
            <a:r>
              <a:rPr lang="en-US" sz="1799"/>
              <a:t>D:\</a:t>
            </a:r>
            <a:endParaRPr lang="en-HK" sz="1799"/>
          </a:p>
        </p:txBody>
      </p:sp>
      <p:pic>
        <p:nvPicPr>
          <p:cNvPr id="3" name="Loonboon.MP3">
            <a:hlinkClick r:id="" action="ppaction://media"/>
            <a:extLst>
              <a:ext uri="{FF2B5EF4-FFF2-40B4-BE49-F238E27FC236}">
                <a16:creationId xmlns:a16="http://schemas.microsoft.com/office/drawing/2014/main" id="{0DE8C61C-C4C4-4EF1-82B9-9829C200B6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05413" y="4516086"/>
            <a:ext cx="609600" cy="548640"/>
          </a:xfrm>
          <a:prstGeom prst="rect">
            <a:avLst/>
          </a:prstGeom>
        </p:spPr>
      </p:pic>
      <p:pic>
        <p:nvPicPr>
          <p:cNvPr id="315" name="Picture 314">
            <a:extLst>
              <a:ext uri="{FF2B5EF4-FFF2-40B4-BE49-F238E27FC236}">
                <a16:creationId xmlns:a16="http://schemas.microsoft.com/office/drawing/2014/main" id="{2637658D-9DB3-990A-C749-3278E140CCBD}"/>
              </a:ext>
            </a:extLst>
          </p:cNvPr>
          <p:cNvPicPr>
            <a:picLocks noChangeAspect="1"/>
          </p:cNvPicPr>
          <p:nvPr/>
        </p:nvPicPr>
        <p:blipFill>
          <a:blip r:embed="rId7"/>
          <a:stretch>
            <a:fillRect/>
          </a:stretch>
        </p:blipFill>
        <p:spPr>
          <a:xfrm>
            <a:off x="827584" y="2500537"/>
            <a:ext cx="7200800" cy="2376264"/>
          </a:xfrm>
          <a:prstGeom prst="rect">
            <a:avLst/>
          </a:prstGeom>
        </p:spPr>
      </p:pic>
      <p:sp>
        <p:nvSpPr>
          <p:cNvPr id="316" name="TextBox 315">
            <a:extLst>
              <a:ext uri="{FF2B5EF4-FFF2-40B4-BE49-F238E27FC236}">
                <a16:creationId xmlns:a16="http://schemas.microsoft.com/office/drawing/2014/main" id="{0253983B-428A-C548-DE49-3C9EEB499DDF}"/>
              </a:ext>
            </a:extLst>
          </p:cNvPr>
          <p:cNvSpPr txBox="1"/>
          <p:nvPr/>
        </p:nvSpPr>
        <p:spPr>
          <a:xfrm>
            <a:off x="1388275" y="-163760"/>
            <a:ext cx="5400600" cy="1200329"/>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dirty="0" err="1">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Luyện</a:t>
            </a:r>
            <a:r>
              <a:rPr lang="en-US" sz="7200" b="1" spc="50" dirty="0">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 </a:t>
            </a:r>
            <a:r>
              <a:rPr lang="en-US" sz="7200" b="1" spc="50" dirty="0" err="1">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tập</a:t>
            </a:r>
            <a:endParaRPr lang="en-US" sz="7200" b="1" spc="50" dirty="0">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sp>
        <p:nvSpPr>
          <p:cNvPr id="317" name="TextBox 316">
            <a:extLst>
              <a:ext uri="{FF2B5EF4-FFF2-40B4-BE49-F238E27FC236}">
                <a16:creationId xmlns:a16="http://schemas.microsoft.com/office/drawing/2014/main" id="{E7742D2E-D66D-6D87-FCEF-05D331528AB7}"/>
              </a:ext>
            </a:extLst>
          </p:cNvPr>
          <p:cNvSpPr txBox="1"/>
          <p:nvPr/>
        </p:nvSpPr>
        <p:spPr>
          <a:xfrm>
            <a:off x="1331640" y="3102975"/>
            <a:ext cx="1116992" cy="369332"/>
          </a:xfrm>
          <a:prstGeom prst="rect">
            <a:avLst/>
          </a:prstGeom>
          <a:solidFill>
            <a:schemeClr val="bg1"/>
          </a:solidFill>
        </p:spPr>
        <p:txBody>
          <a:bodyPr wrap="square" rtlCol="0">
            <a:spAutoFit/>
          </a:bodyPr>
          <a:lstStyle/>
          <a:p>
            <a:r>
              <a:rPr lang="en-US"/>
              <a:t>TÊN EM</a:t>
            </a:r>
            <a:endParaRPr lang="en-HK"/>
          </a:p>
        </p:txBody>
      </p:sp>
      <p:sp>
        <p:nvSpPr>
          <p:cNvPr id="318" name="TextBox 317">
            <a:extLst>
              <a:ext uri="{FF2B5EF4-FFF2-40B4-BE49-F238E27FC236}">
                <a16:creationId xmlns:a16="http://schemas.microsoft.com/office/drawing/2014/main" id="{180D5596-96F4-BC06-D2A3-38934840A86B}"/>
              </a:ext>
            </a:extLst>
          </p:cNvPr>
          <p:cNvSpPr txBox="1"/>
          <p:nvPr/>
        </p:nvSpPr>
        <p:spPr>
          <a:xfrm>
            <a:off x="1294768" y="2491244"/>
            <a:ext cx="1116992" cy="369332"/>
          </a:xfrm>
          <a:prstGeom prst="rect">
            <a:avLst/>
          </a:prstGeom>
          <a:solidFill>
            <a:schemeClr val="bg1"/>
          </a:solidFill>
        </p:spPr>
        <p:txBody>
          <a:bodyPr wrap="square" rtlCol="0">
            <a:spAutoFit/>
          </a:bodyPr>
          <a:lstStyle/>
          <a:p>
            <a:r>
              <a:rPr lang="en-US"/>
              <a:t>LỚP 7C</a:t>
            </a:r>
            <a:endParaRPr lang="en-HK"/>
          </a:p>
        </p:txBody>
      </p:sp>
    </p:spTree>
    <p:extLst>
      <p:ext uri="{BB962C8B-B14F-4D97-AF65-F5344CB8AC3E}">
        <p14:creationId xmlns:p14="http://schemas.microsoft.com/office/powerpoint/2010/main" val="169843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1000"/>
                                        <p:tgtEl>
                                          <p:spTgt spid="5"/>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1000"/>
                                        <p:tgtEl>
                                          <p:spTgt spid="6"/>
                                        </p:tgtEl>
                                      </p:cBhvr>
                                    </p:animEffect>
                                  </p:childTnLst>
                                </p:cTn>
                              </p:par>
                            </p:childTnLst>
                          </p:cTn>
                        </p:par>
                        <p:par>
                          <p:cTn id="11" fill="hold">
                            <p:stCondLst>
                              <p:cond delay="1000"/>
                            </p:stCondLst>
                            <p:childTnLst>
                              <p:par>
                                <p:cTn id="12" presetID="4" presetClass="entr" presetSubtype="16" fill="hold" grpId="0" nodeType="afterEffect">
                                  <p:stCondLst>
                                    <p:cond delay="0"/>
                                  </p:stCondLst>
                                  <p:childTnLst>
                                    <p:set>
                                      <p:cBhvr>
                                        <p:cTn id="13" dur="1" fill="hold">
                                          <p:stCondLst>
                                            <p:cond delay="0"/>
                                          </p:stCondLst>
                                        </p:cTn>
                                        <p:tgtEl>
                                          <p:spTgt spid="74"/>
                                        </p:tgtEl>
                                        <p:attrNameLst>
                                          <p:attrName>style.visibility</p:attrName>
                                        </p:attrNameLst>
                                      </p:cBhvr>
                                      <p:to>
                                        <p:strVal val="visible"/>
                                      </p:to>
                                    </p:set>
                                    <p:animEffect transition="in" filter="box(in)">
                                      <p:cBhvr>
                                        <p:cTn id="14" dur="1000"/>
                                        <p:tgtEl>
                                          <p:spTgt spid="74"/>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1000"/>
                                        <p:tgtEl>
                                          <p:spTgt spid="7"/>
                                        </p:tgtEl>
                                      </p:cBhvr>
                                    </p:animEffect>
                                  </p:childTnLst>
                                </p:cTn>
                              </p:par>
                            </p:childTnLst>
                          </p:cTn>
                        </p:par>
                        <p:par>
                          <p:cTn id="18" fill="hold">
                            <p:stCondLst>
                              <p:cond delay="2000"/>
                            </p:stCondLst>
                            <p:childTnLst>
                              <p:par>
                                <p:cTn id="19" presetID="4" presetClass="entr" presetSubtype="16"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ox(in)">
                                      <p:cBhvr>
                                        <p:cTn id="21" dur="1000"/>
                                        <p:tgtEl>
                                          <p:spTgt spid="8"/>
                                        </p:tgtEl>
                                      </p:cBhvr>
                                    </p:animEffect>
                                  </p:childTnLst>
                                </p:cTn>
                              </p:par>
                            </p:childTnLst>
                          </p:cTn>
                        </p:par>
                        <p:par>
                          <p:cTn id="22" fill="hold">
                            <p:stCondLst>
                              <p:cond delay="3000"/>
                            </p:stCondLst>
                            <p:childTnLst>
                              <p:par>
                                <p:cTn id="23" presetID="4" presetClass="entr" presetSubtype="16"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ox(in)">
                                      <p:cBhvr>
                                        <p:cTn id="25" dur="1000"/>
                                        <p:tgtEl>
                                          <p:spTgt spid="9"/>
                                        </p:tgtEl>
                                      </p:cBhvr>
                                    </p:animEffect>
                                  </p:childTnLst>
                                </p:cTn>
                              </p:par>
                            </p:childTnLst>
                          </p:cTn>
                        </p:par>
                        <p:par>
                          <p:cTn id="26" fill="hold">
                            <p:stCondLst>
                              <p:cond delay="4000"/>
                            </p:stCondLst>
                            <p:childTnLst>
                              <p:par>
                                <p:cTn id="27" presetID="4" presetClass="entr" presetSubtype="16"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ox(in)">
                                      <p:cBhvr>
                                        <p:cTn id="29" dur="1000"/>
                                        <p:tgtEl>
                                          <p:spTgt spid="10"/>
                                        </p:tgtEl>
                                      </p:cBhvr>
                                    </p:animEffect>
                                  </p:childTnLst>
                                </p:cTn>
                              </p:par>
                            </p:childTnLst>
                          </p:cTn>
                        </p:par>
                        <p:par>
                          <p:cTn id="30" fill="hold">
                            <p:stCondLst>
                              <p:cond delay="5000"/>
                            </p:stCondLst>
                            <p:childTnLst>
                              <p:par>
                                <p:cTn id="31" presetID="4" presetClass="entr" presetSubtype="16"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ox(in)">
                                      <p:cBhvr>
                                        <p:cTn id="33" dur="1000"/>
                                        <p:tgtEl>
                                          <p:spTgt spid="11"/>
                                        </p:tgtEl>
                                      </p:cBhvr>
                                    </p:animEffect>
                                  </p:childTnLst>
                                </p:cTn>
                              </p:par>
                            </p:childTnLst>
                          </p:cTn>
                        </p:par>
                        <p:par>
                          <p:cTn id="34" fill="hold">
                            <p:stCondLst>
                              <p:cond delay="6000"/>
                            </p:stCondLst>
                            <p:childTnLst>
                              <p:par>
                                <p:cTn id="35" presetID="4" presetClass="entr" presetSubtype="16"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ox(in)">
                                      <p:cBhvr>
                                        <p:cTn id="37" dur="1000"/>
                                        <p:tgtEl>
                                          <p:spTgt spid="12"/>
                                        </p:tgtEl>
                                      </p:cBhvr>
                                    </p:animEffect>
                                  </p:childTnLst>
                                </p:cTn>
                              </p:par>
                            </p:childTnLst>
                          </p:cTn>
                        </p:par>
                        <p:par>
                          <p:cTn id="38" fill="hold">
                            <p:stCondLst>
                              <p:cond delay="7000"/>
                            </p:stCondLst>
                            <p:childTnLst>
                              <p:par>
                                <p:cTn id="39" presetID="4" presetClass="entr" presetSubtype="16"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ox(in)">
                                      <p:cBhvr>
                                        <p:cTn id="41" dur="1000"/>
                                        <p:tgtEl>
                                          <p:spTgt spid="13"/>
                                        </p:tgtEl>
                                      </p:cBhvr>
                                    </p:animEffect>
                                  </p:childTnLst>
                                </p:cTn>
                              </p:par>
                            </p:childTnLst>
                          </p:cTn>
                        </p:par>
                        <p:par>
                          <p:cTn id="42" fill="hold">
                            <p:stCondLst>
                              <p:cond delay="8000"/>
                            </p:stCondLst>
                            <p:childTnLst>
                              <p:par>
                                <p:cTn id="43" presetID="4" presetClass="entr" presetSubtype="16"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ox(in)">
                                      <p:cBhvr>
                                        <p:cTn id="45" dur="1000"/>
                                        <p:tgtEl>
                                          <p:spTgt spid="14"/>
                                        </p:tgtEl>
                                      </p:cBhvr>
                                    </p:animEffect>
                                  </p:childTnLst>
                                </p:cTn>
                              </p:par>
                            </p:childTnLst>
                          </p:cTn>
                        </p:par>
                        <p:par>
                          <p:cTn id="46" fill="hold">
                            <p:stCondLst>
                              <p:cond delay="9000"/>
                            </p:stCondLst>
                            <p:childTnLst>
                              <p:par>
                                <p:cTn id="47" presetID="4" presetClass="entr" presetSubtype="16"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ox(in)">
                                      <p:cBhvr>
                                        <p:cTn id="49" dur="1000"/>
                                        <p:tgtEl>
                                          <p:spTgt spid="15"/>
                                        </p:tgtEl>
                                      </p:cBhvr>
                                    </p:animEffect>
                                  </p:childTnLst>
                                </p:cTn>
                              </p:par>
                            </p:childTnLst>
                          </p:cTn>
                        </p:par>
                        <p:par>
                          <p:cTn id="50" fill="hold">
                            <p:stCondLst>
                              <p:cond delay="10000"/>
                            </p:stCondLst>
                            <p:childTnLst>
                              <p:par>
                                <p:cTn id="51" presetID="4" presetClass="entr" presetSubtype="16"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ox(in)">
                                      <p:cBhvr>
                                        <p:cTn id="53" dur="1000"/>
                                        <p:tgtEl>
                                          <p:spTgt spid="16"/>
                                        </p:tgtEl>
                                      </p:cBhvr>
                                    </p:animEffect>
                                  </p:childTnLst>
                                </p:cTn>
                              </p:par>
                            </p:childTnLst>
                          </p:cTn>
                        </p:par>
                        <p:par>
                          <p:cTn id="54" fill="hold">
                            <p:stCondLst>
                              <p:cond delay="11000"/>
                            </p:stCondLst>
                            <p:childTnLst>
                              <p:par>
                                <p:cTn id="55" presetID="4" presetClass="entr" presetSubtype="16" fill="hold" grpId="0"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ox(in)">
                                      <p:cBhvr>
                                        <p:cTn id="57" dur="1000"/>
                                        <p:tgtEl>
                                          <p:spTgt spid="17"/>
                                        </p:tgtEl>
                                      </p:cBhvr>
                                    </p:animEffect>
                                  </p:childTnLst>
                                </p:cTn>
                              </p:par>
                            </p:childTnLst>
                          </p:cTn>
                        </p:par>
                        <p:par>
                          <p:cTn id="58" fill="hold">
                            <p:stCondLst>
                              <p:cond delay="12000"/>
                            </p:stCondLst>
                            <p:childTnLst>
                              <p:par>
                                <p:cTn id="59" presetID="4" presetClass="entr" presetSubtype="16"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box(in)">
                                      <p:cBhvr>
                                        <p:cTn id="61" dur="1000"/>
                                        <p:tgtEl>
                                          <p:spTgt spid="18"/>
                                        </p:tgtEl>
                                      </p:cBhvr>
                                    </p:animEffect>
                                  </p:childTnLst>
                                </p:cTn>
                              </p:par>
                            </p:childTnLst>
                          </p:cTn>
                        </p:par>
                        <p:par>
                          <p:cTn id="62" fill="hold">
                            <p:stCondLst>
                              <p:cond delay="13000"/>
                            </p:stCondLst>
                            <p:childTnLst>
                              <p:par>
                                <p:cTn id="63" presetID="4" presetClass="entr" presetSubtype="16"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box(in)">
                                      <p:cBhvr>
                                        <p:cTn id="65" dur="1000"/>
                                        <p:tgtEl>
                                          <p:spTgt spid="19"/>
                                        </p:tgtEl>
                                      </p:cBhvr>
                                    </p:animEffect>
                                  </p:childTnLst>
                                </p:cTn>
                              </p:par>
                            </p:childTnLst>
                          </p:cTn>
                        </p:par>
                        <p:par>
                          <p:cTn id="66" fill="hold">
                            <p:stCondLst>
                              <p:cond delay="14000"/>
                            </p:stCondLst>
                            <p:childTnLst>
                              <p:par>
                                <p:cTn id="67" presetID="4" presetClass="entr" presetSubtype="16" fill="hold" grpId="0" nodeType="after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box(in)">
                                      <p:cBhvr>
                                        <p:cTn id="69" dur="1000"/>
                                        <p:tgtEl>
                                          <p:spTgt spid="20"/>
                                        </p:tgtEl>
                                      </p:cBhvr>
                                    </p:animEffect>
                                  </p:childTnLst>
                                </p:cTn>
                              </p:par>
                            </p:childTnLst>
                          </p:cTn>
                        </p:par>
                        <p:par>
                          <p:cTn id="70" fill="hold">
                            <p:stCondLst>
                              <p:cond delay="15000"/>
                            </p:stCondLst>
                            <p:childTnLst>
                              <p:par>
                                <p:cTn id="71" presetID="4" presetClass="entr" presetSubtype="16" fill="hold" grpId="0" nodeType="after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box(in)">
                                      <p:cBhvr>
                                        <p:cTn id="73" dur="1000"/>
                                        <p:tgtEl>
                                          <p:spTgt spid="21"/>
                                        </p:tgtEl>
                                      </p:cBhvr>
                                    </p:animEffect>
                                  </p:childTnLst>
                                </p:cTn>
                              </p:par>
                            </p:childTnLst>
                          </p:cTn>
                        </p:par>
                        <p:par>
                          <p:cTn id="74" fill="hold">
                            <p:stCondLst>
                              <p:cond delay="16000"/>
                            </p:stCondLst>
                            <p:childTnLst>
                              <p:par>
                                <p:cTn id="75" presetID="4" presetClass="entr" presetSubtype="16" fill="hold" grpId="0" nodeType="after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box(in)">
                                      <p:cBhvr>
                                        <p:cTn id="77" dur="1000"/>
                                        <p:tgtEl>
                                          <p:spTgt spid="22"/>
                                        </p:tgtEl>
                                      </p:cBhvr>
                                    </p:animEffect>
                                  </p:childTnLst>
                                </p:cTn>
                              </p:par>
                            </p:childTnLst>
                          </p:cTn>
                        </p:par>
                        <p:par>
                          <p:cTn id="78" fill="hold">
                            <p:stCondLst>
                              <p:cond delay="17000"/>
                            </p:stCondLst>
                            <p:childTnLst>
                              <p:par>
                                <p:cTn id="79" presetID="4" presetClass="entr" presetSubtype="16"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box(in)">
                                      <p:cBhvr>
                                        <p:cTn id="81" dur="1000"/>
                                        <p:tgtEl>
                                          <p:spTgt spid="23"/>
                                        </p:tgtEl>
                                      </p:cBhvr>
                                    </p:animEffect>
                                  </p:childTnLst>
                                </p:cTn>
                              </p:par>
                            </p:childTnLst>
                          </p:cTn>
                        </p:par>
                        <p:par>
                          <p:cTn id="82" fill="hold">
                            <p:stCondLst>
                              <p:cond delay="18000"/>
                            </p:stCondLst>
                            <p:childTnLst>
                              <p:par>
                                <p:cTn id="83" presetID="4" presetClass="entr" presetSubtype="16" fill="hold" grpId="0" nodeType="after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box(in)">
                                      <p:cBhvr>
                                        <p:cTn id="85" dur="1000"/>
                                        <p:tgtEl>
                                          <p:spTgt spid="24"/>
                                        </p:tgtEl>
                                      </p:cBhvr>
                                    </p:animEffect>
                                  </p:childTnLst>
                                </p:cTn>
                              </p:par>
                            </p:childTnLst>
                          </p:cTn>
                        </p:par>
                        <p:par>
                          <p:cTn id="86" fill="hold">
                            <p:stCondLst>
                              <p:cond delay="19000"/>
                            </p:stCondLst>
                            <p:childTnLst>
                              <p:par>
                                <p:cTn id="87" presetID="4" presetClass="entr" presetSubtype="16" fill="hold" grpId="0" nodeType="after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box(in)">
                                      <p:cBhvr>
                                        <p:cTn id="89" dur="1000"/>
                                        <p:tgtEl>
                                          <p:spTgt spid="25"/>
                                        </p:tgtEl>
                                      </p:cBhvr>
                                    </p:animEffect>
                                  </p:childTnLst>
                                </p:cTn>
                              </p:par>
                            </p:childTnLst>
                          </p:cTn>
                        </p:par>
                        <p:par>
                          <p:cTn id="90" fill="hold">
                            <p:stCondLst>
                              <p:cond delay="20000"/>
                            </p:stCondLst>
                            <p:childTnLst>
                              <p:par>
                                <p:cTn id="91" presetID="4" presetClass="entr" presetSubtype="16" fill="hold" grpId="0" nodeType="after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box(in)">
                                      <p:cBhvr>
                                        <p:cTn id="93" dur="1000"/>
                                        <p:tgtEl>
                                          <p:spTgt spid="26"/>
                                        </p:tgtEl>
                                      </p:cBhvr>
                                    </p:animEffect>
                                  </p:childTnLst>
                                </p:cTn>
                              </p:par>
                            </p:childTnLst>
                          </p:cTn>
                        </p:par>
                        <p:par>
                          <p:cTn id="94" fill="hold">
                            <p:stCondLst>
                              <p:cond delay="21000"/>
                            </p:stCondLst>
                            <p:childTnLst>
                              <p:par>
                                <p:cTn id="95" presetID="4" presetClass="entr" presetSubtype="16" fill="hold" grpId="0" nodeType="after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box(in)">
                                      <p:cBhvr>
                                        <p:cTn id="97" dur="1000"/>
                                        <p:tgtEl>
                                          <p:spTgt spid="27"/>
                                        </p:tgtEl>
                                      </p:cBhvr>
                                    </p:animEffect>
                                  </p:childTnLst>
                                </p:cTn>
                              </p:par>
                            </p:childTnLst>
                          </p:cTn>
                        </p:par>
                        <p:par>
                          <p:cTn id="98" fill="hold">
                            <p:stCondLst>
                              <p:cond delay="22000"/>
                            </p:stCondLst>
                            <p:childTnLst>
                              <p:par>
                                <p:cTn id="99" presetID="4" presetClass="entr" presetSubtype="16" fill="hold" grpId="0" nodeType="after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box(in)">
                                      <p:cBhvr>
                                        <p:cTn id="101" dur="1000"/>
                                        <p:tgtEl>
                                          <p:spTgt spid="28"/>
                                        </p:tgtEl>
                                      </p:cBhvr>
                                    </p:animEffect>
                                  </p:childTnLst>
                                </p:cTn>
                              </p:par>
                            </p:childTnLst>
                          </p:cTn>
                        </p:par>
                        <p:par>
                          <p:cTn id="102" fill="hold">
                            <p:stCondLst>
                              <p:cond delay="23000"/>
                            </p:stCondLst>
                            <p:childTnLst>
                              <p:par>
                                <p:cTn id="103" presetID="4" presetClass="entr" presetSubtype="16" fill="hold" grpId="0"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box(in)">
                                      <p:cBhvr>
                                        <p:cTn id="105" dur="1000"/>
                                        <p:tgtEl>
                                          <p:spTgt spid="29"/>
                                        </p:tgtEl>
                                      </p:cBhvr>
                                    </p:animEffect>
                                  </p:childTnLst>
                                </p:cTn>
                              </p:par>
                            </p:childTnLst>
                          </p:cTn>
                        </p:par>
                        <p:par>
                          <p:cTn id="106" fill="hold">
                            <p:stCondLst>
                              <p:cond delay="24000"/>
                            </p:stCondLst>
                            <p:childTnLst>
                              <p:par>
                                <p:cTn id="107" presetID="4" presetClass="entr" presetSubtype="16" fill="hold" grpId="0" nodeType="afterEffect">
                                  <p:stCondLst>
                                    <p:cond delay="0"/>
                                  </p:stCondLst>
                                  <p:childTnLst>
                                    <p:set>
                                      <p:cBhvr>
                                        <p:cTn id="108" dur="1" fill="hold">
                                          <p:stCondLst>
                                            <p:cond delay="0"/>
                                          </p:stCondLst>
                                        </p:cTn>
                                        <p:tgtEl>
                                          <p:spTgt spid="30"/>
                                        </p:tgtEl>
                                        <p:attrNameLst>
                                          <p:attrName>style.visibility</p:attrName>
                                        </p:attrNameLst>
                                      </p:cBhvr>
                                      <p:to>
                                        <p:strVal val="visible"/>
                                      </p:to>
                                    </p:set>
                                    <p:animEffect transition="in" filter="box(in)">
                                      <p:cBhvr>
                                        <p:cTn id="109" dur="1000"/>
                                        <p:tgtEl>
                                          <p:spTgt spid="30"/>
                                        </p:tgtEl>
                                      </p:cBhvr>
                                    </p:animEffect>
                                  </p:childTnLst>
                                </p:cTn>
                              </p:par>
                            </p:childTnLst>
                          </p:cTn>
                        </p:par>
                        <p:par>
                          <p:cTn id="110" fill="hold">
                            <p:stCondLst>
                              <p:cond delay="25000"/>
                            </p:stCondLst>
                            <p:childTnLst>
                              <p:par>
                                <p:cTn id="111" presetID="4" presetClass="entr" presetSubtype="16" fill="hold" grpId="0" nodeType="afterEffect">
                                  <p:stCondLst>
                                    <p:cond delay="0"/>
                                  </p:stCondLst>
                                  <p:childTnLst>
                                    <p:set>
                                      <p:cBhvr>
                                        <p:cTn id="112" dur="1" fill="hold">
                                          <p:stCondLst>
                                            <p:cond delay="0"/>
                                          </p:stCondLst>
                                        </p:cTn>
                                        <p:tgtEl>
                                          <p:spTgt spid="31"/>
                                        </p:tgtEl>
                                        <p:attrNameLst>
                                          <p:attrName>style.visibility</p:attrName>
                                        </p:attrNameLst>
                                      </p:cBhvr>
                                      <p:to>
                                        <p:strVal val="visible"/>
                                      </p:to>
                                    </p:set>
                                    <p:animEffect transition="in" filter="box(in)">
                                      <p:cBhvr>
                                        <p:cTn id="113" dur="1000"/>
                                        <p:tgtEl>
                                          <p:spTgt spid="31"/>
                                        </p:tgtEl>
                                      </p:cBhvr>
                                    </p:animEffect>
                                  </p:childTnLst>
                                </p:cTn>
                              </p:par>
                            </p:childTnLst>
                          </p:cTn>
                        </p:par>
                        <p:par>
                          <p:cTn id="114" fill="hold">
                            <p:stCondLst>
                              <p:cond delay="26000"/>
                            </p:stCondLst>
                            <p:childTnLst>
                              <p:par>
                                <p:cTn id="115" presetID="4" presetClass="entr" presetSubtype="16" fill="hold" grpId="0" nodeType="afterEffect">
                                  <p:stCondLst>
                                    <p:cond delay="0"/>
                                  </p:stCondLst>
                                  <p:childTnLst>
                                    <p:set>
                                      <p:cBhvr>
                                        <p:cTn id="116" dur="1" fill="hold">
                                          <p:stCondLst>
                                            <p:cond delay="0"/>
                                          </p:stCondLst>
                                        </p:cTn>
                                        <p:tgtEl>
                                          <p:spTgt spid="32"/>
                                        </p:tgtEl>
                                        <p:attrNameLst>
                                          <p:attrName>style.visibility</p:attrName>
                                        </p:attrNameLst>
                                      </p:cBhvr>
                                      <p:to>
                                        <p:strVal val="visible"/>
                                      </p:to>
                                    </p:set>
                                    <p:animEffect transition="in" filter="box(in)">
                                      <p:cBhvr>
                                        <p:cTn id="117" dur="1000"/>
                                        <p:tgtEl>
                                          <p:spTgt spid="32"/>
                                        </p:tgtEl>
                                      </p:cBhvr>
                                    </p:animEffect>
                                  </p:childTnLst>
                                </p:cTn>
                              </p:par>
                            </p:childTnLst>
                          </p:cTn>
                        </p:par>
                        <p:par>
                          <p:cTn id="118" fill="hold">
                            <p:stCondLst>
                              <p:cond delay="27000"/>
                            </p:stCondLst>
                            <p:childTnLst>
                              <p:par>
                                <p:cTn id="119" presetID="4" presetClass="entr" presetSubtype="16" fill="hold" grpId="0" nodeType="afterEffect">
                                  <p:stCondLst>
                                    <p:cond delay="0"/>
                                  </p:stCondLst>
                                  <p:childTnLst>
                                    <p:set>
                                      <p:cBhvr>
                                        <p:cTn id="120" dur="1" fill="hold">
                                          <p:stCondLst>
                                            <p:cond delay="0"/>
                                          </p:stCondLst>
                                        </p:cTn>
                                        <p:tgtEl>
                                          <p:spTgt spid="33"/>
                                        </p:tgtEl>
                                        <p:attrNameLst>
                                          <p:attrName>style.visibility</p:attrName>
                                        </p:attrNameLst>
                                      </p:cBhvr>
                                      <p:to>
                                        <p:strVal val="visible"/>
                                      </p:to>
                                    </p:set>
                                    <p:animEffect transition="in" filter="box(in)">
                                      <p:cBhvr>
                                        <p:cTn id="121" dur="1000"/>
                                        <p:tgtEl>
                                          <p:spTgt spid="33"/>
                                        </p:tgtEl>
                                      </p:cBhvr>
                                    </p:animEffect>
                                  </p:childTnLst>
                                </p:cTn>
                              </p:par>
                            </p:childTnLst>
                          </p:cTn>
                        </p:par>
                        <p:par>
                          <p:cTn id="122" fill="hold">
                            <p:stCondLst>
                              <p:cond delay="28000"/>
                            </p:stCondLst>
                            <p:childTnLst>
                              <p:par>
                                <p:cTn id="123" presetID="4" presetClass="entr" presetSubtype="16" fill="hold" grpId="0" nodeType="afterEffect">
                                  <p:stCondLst>
                                    <p:cond delay="0"/>
                                  </p:stCondLst>
                                  <p:childTnLst>
                                    <p:set>
                                      <p:cBhvr>
                                        <p:cTn id="124" dur="1" fill="hold">
                                          <p:stCondLst>
                                            <p:cond delay="0"/>
                                          </p:stCondLst>
                                        </p:cTn>
                                        <p:tgtEl>
                                          <p:spTgt spid="34"/>
                                        </p:tgtEl>
                                        <p:attrNameLst>
                                          <p:attrName>style.visibility</p:attrName>
                                        </p:attrNameLst>
                                      </p:cBhvr>
                                      <p:to>
                                        <p:strVal val="visible"/>
                                      </p:to>
                                    </p:set>
                                    <p:animEffect transition="in" filter="box(in)">
                                      <p:cBhvr>
                                        <p:cTn id="125" dur="1000"/>
                                        <p:tgtEl>
                                          <p:spTgt spid="34"/>
                                        </p:tgtEl>
                                      </p:cBhvr>
                                    </p:animEffect>
                                  </p:childTnLst>
                                </p:cTn>
                              </p:par>
                            </p:childTnLst>
                          </p:cTn>
                        </p:par>
                        <p:par>
                          <p:cTn id="126" fill="hold">
                            <p:stCondLst>
                              <p:cond delay="29000"/>
                            </p:stCondLst>
                            <p:childTnLst>
                              <p:par>
                                <p:cTn id="127" presetID="4" presetClass="entr" presetSubtype="16" fill="hold" grpId="0" nodeType="afterEffect">
                                  <p:stCondLst>
                                    <p:cond delay="0"/>
                                  </p:stCondLst>
                                  <p:childTnLst>
                                    <p:set>
                                      <p:cBhvr>
                                        <p:cTn id="128" dur="1" fill="hold">
                                          <p:stCondLst>
                                            <p:cond delay="0"/>
                                          </p:stCondLst>
                                        </p:cTn>
                                        <p:tgtEl>
                                          <p:spTgt spid="35"/>
                                        </p:tgtEl>
                                        <p:attrNameLst>
                                          <p:attrName>style.visibility</p:attrName>
                                        </p:attrNameLst>
                                      </p:cBhvr>
                                      <p:to>
                                        <p:strVal val="visible"/>
                                      </p:to>
                                    </p:set>
                                    <p:animEffect transition="in" filter="box(in)">
                                      <p:cBhvr>
                                        <p:cTn id="129" dur="1000"/>
                                        <p:tgtEl>
                                          <p:spTgt spid="35"/>
                                        </p:tgtEl>
                                      </p:cBhvr>
                                    </p:animEffect>
                                  </p:childTnLst>
                                </p:cTn>
                              </p:par>
                            </p:childTnLst>
                          </p:cTn>
                        </p:par>
                        <p:par>
                          <p:cTn id="130" fill="hold">
                            <p:stCondLst>
                              <p:cond delay="30000"/>
                            </p:stCondLst>
                            <p:childTnLst>
                              <p:par>
                                <p:cTn id="131" presetID="4" presetClass="entr" presetSubtype="16" fill="hold" grpId="0" nodeType="afterEffect">
                                  <p:stCondLst>
                                    <p:cond delay="0"/>
                                  </p:stCondLst>
                                  <p:childTnLst>
                                    <p:set>
                                      <p:cBhvr>
                                        <p:cTn id="132" dur="1" fill="hold">
                                          <p:stCondLst>
                                            <p:cond delay="0"/>
                                          </p:stCondLst>
                                        </p:cTn>
                                        <p:tgtEl>
                                          <p:spTgt spid="36"/>
                                        </p:tgtEl>
                                        <p:attrNameLst>
                                          <p:attrName>style.visibility</p:attrName>
                                        </p:attrNameLst>
                                      </p:cBhvr>
                                      <p:to>
                                        <p:strVal val="visible"/>
                                      </p:to>
                                    </p:set>
                                    <p:animEffect transition="in" filter="box(in)">
                                      <p:cBhvr>
                                        <p:cTn id="133" dur="1000"/>
                                        <p:tgtEl>
                                          <p:spTgt spid="36"/>
                                        </p:tgtEl>
                                      </p:cBhvr>
                                    </p:animEffect>
                                  </p:childTnLst>
                                </p:cTn>
                              </p:par>
                            </p:childTnLst>
                          </p:cTn>
                        </p:par>
                        <p:par>
                          <p:cTn id="134" fill="hold">
                            <p:stCondLst>
                              <p:cond delay="31000"/>
                            </p:stCondLst>
                            <p:childTnLst>
                              <p:par>
                                <p:cTn id="135" presetID="4" presetClass="entr" presetSubtype="16" fill="hold" grpId="0" nodeType="afterEffect">
                                  <p:stCondLst>
                                    <p:cond delay="0"/>
                                  </p:stCondLst>
                                  <p:childTnLst>
                                    <p:set>
                                      <p:cBhvr>
                                        <p:cTn id="136" dur="1" fill="hold">
                                          <p:stCondLst>
                                            <p:cond delay="0"/>
                                          </p:stCondLst>
                                        </p:cTn>
                                        <p:tgtEl>
                                          <p:spTgt spid="37"/>
                                        </p:tgtEl>
                                        <p:attrNameLst>
                                          <p:attrName>style.visibility</p:attrName>
                                        </p:attrNameLst>
                                      </p:cBhvr>
                                      <p:to>
                                        <p:strVal val="visible"/>
                                      </p:to>
                                    </p:set>
                                    <p:animEffect transition="in" filter="box(in)">
                                      <p:cBhvr>
                                        <p:cTn id="137" dur="1000"/>
                                        <p:tgtEl>
                                          <p:spTgt spid="37"/>
                                        </p:tgtEl>
                                      </p:cBhvr>
                                    </p:animEffect>
                                  </p:childTnLst>
                                </p:cTn>
                              </p:par>
                            </p:childTnLst>
                          </p:cTn>
                        </p:par>
                        <p:par>
                          <p:cTn id="138" fill="hold">
                            <p:stCondLst>
                              <p:cond delay="32000"/>
                            </p:stCondLst>
                            <p:childTnLst>
                              <p:par>
                                <p:cTn id="139" presetID="4" presetClass="entr" presetSubtype="16" fill="hold" grpId="0" nodeType="afterEffect">
                                  <p:stCondLst>
                                    <p:cond delay="0"/>
                                  </p:stCondLst>
                                  <p:childTnLst>
                                    <p:set>
                                      <p:cBhvr>
                                        <p:cTn id="140" dur="1" fill="hold">
                                          <p:stCondLst>
                                            <p:cond delay="0"/>
                                          </p:stCondLst>
                                        </p:cTn>
                                        <p:tgtEl>
                                          <p:spTgt spid="38"/>
                                        </p:tgtEl>
                                        <p:attrNameLst>
                                          <p:attrName>style.visibility</p:attrName>
                                        </p:attrNameLst>
                                      </p:cBhvr>
                                      <p:to>
                                        <p:strVal val="visible"/>
                                      </p:to>
                                    </p:set>
                                    <p:animEffect transition="in" filter="box(in)">
                                      <p:cBhvr>
                                        <p:cTn id="141" dur="1000"/>
                                        <p:tgtEl>
                                          <p:spTgt spid="38"/>
                                        </p:tgtEl>
                                      </p:cBhvr>
                                    </p:animEffect>
                                  </p:childTnLst>
                                </p:cTn>
                              </p:par>
                            </p:childTnLst>
                          </p:cTn>
                        </p:par>
                        <p:par>
                          <p:cTn id="142" fill="hold">
                            <p:stCondLst>
                              <p:cond delay="33000"/>
                            </p:stCondLst>
                            <p:childTnLst>
                              <p:par>
                                <p:cTn id="143" presetID="4" presetClass="entr" presetSubtype="16" fill="hold" grpId="0" nodeType="afterEffect">
                                  <p:stCondLst>
                                    <p:cond delay="0"/>
                                  </p:stCondLst>
                                  <p:childTnLst>
                                    <p:set>
                                      <p:cBhvr>
                                        <p:cTn id="144" dur="1" fill="hold">
                                          <p:stCondLst>
                                            <p:cond delay="0"/>
                                          </p:stCondLst>
                                        </p:cTn>
                                        <p:tgtEl>
                                          <p:spTgt spid="39"/>
                                        </p:tgtEl>
                                        <p:attrNameLst>
                                          <p:attrName>style.visibility</p:attrName>
                                        </p:attrNameLst>
                                      </p:cBhvr>
                                      <p:to>
                                        <p:strVal val="visible"/>
                                      </p:to>
                                    </p:set>
                                    <p:animEffect transition="in" filter="box(in)">
                                      <p:cBhvr>
                                        <p:cTn id="145" dur="1000"/>
                                        <p:tgtEl>
                                          <p:spTgt spid="39"/>
                                        </p:tgtEl>
                                      </p:cBhvr>
                                    </p:animEffect>
                                  </p:childTnLst>
                                </p:cTn>
                              </p:par>
                            </p:childTnLst>
                          </p:cTn>
                        </p:par>
                        <p:par>
                          <p:cTn id="146" fill="hold">
                            <p:stCondLst>
                              <p:cond delay="34000"/>
                            </p:stCondLst>
                            <p:childTnLst>
                              <p:par>
                                <p:cTn id="147" presetID="4" presetClass="entr" presetSubtype="16" fill="hold" grpId="0" nodeType="afterEffect">
                                  <p:stCondLst>
                                    <p:cond delay="0"/>
                                  </p:stCondLst>
                                  <p:childTnLst>
                                    <p:set>
                                      <p:cBhvr>
                                        <p:cTn id="148" dur="1" fill="hold">
                                          <p:stCondLst>
                                            <p:cond delay="0"/>
                                          </p:stCondLst>
                                        </p:cTn>
                                        <p:tgtEl>
                                          <p:spTgt spid="40"/>
                                        </p:tgtEl>
                                        <p:attrNameLst>
                                          <p:attrName>style.visibility</p:attrName>
                                        </p:attrNameLst>
                                      </p:cBhvr>
                                      <p:to>
                                        <p:strVal val="visible"/>
                                      </p:to>
                                    </p:set>
                                    <p:animEffect transition="in" filter="box(in)">
                                      <p:cBhvr>
                                        <p:cTn id="149" dur="1000"/>
                                        <p:tgtEl>
                                          <p:spTgt spid="40"/>
                                        </p:tgtEl>
                                      </p:cBhvr>
                                    </p:animEffect>
                                  </p:childTnLst>
                                </p:cTn>
                              </p:par>
                            </p:childTnLst>
                          </p:cTn>
                        </p:par>
                        <p:par>
                          <p:cTn id="150" fill="hold">
                            <p:stCondLst>
                              <p:cond delay="35000"/>
                            </p:stCondLst>
                            <p:childTnLst>
                              <p:par>
                                <p:cTn id="151" presetID="4" presetClass="entr" presetSubtype="16" fill="hold" grpId="0" nodeType="afterEffect">
                                  <p:stCondLst>
                                    <p:cond delay="0"/>
                                  </p:stCondLst>
                                  <p:childTnLst>
                                    <p:set>
                                      <p:cBhvr>
                                        <p:cTn id="152" dur="1" fill="hold">
                                          <p:stCondLst>
                                            <p:cond delay="0"/>
                                          </p:stCondLst>
                                        </p:cTn>
                                        <p:tgtEl>
                                          <p:spTgt spid="41"/>
                                        </p:tgtEl>
                                        <p:attrNameLst>
                                          <p:attrName>style.visibility</p:attrName>
                                        </p:attrNameLst>
                                      </p:cBhvr>
                                      <p:to>
                                        <p:strVal val="visible"/>
                                      </p:to>
                                    </p:set>
                                    <p:animEffect transition="in" filter="box(in)">
                                      <p:cBhvr>
                                        <p:cTn id="153" dur="1000"/>
                                        <p:tgtEl>
                                          <p:spTgt spid="41"/>
                                        </p:tgtEl>
                                      </p:cBhvr>
                                    </p:animEffect>
                                  </p:childTnLst>
                                </p:cTn>
                              </p:par>
                            </p:childTnLst>
                          </p:cTn>
                        </p:par>
                        <p:par>
                          <p:cTn id="154" fill="hold">
                            <p:stCondLst>
                              <p:cond delay="36000"/>
                            </p:stCondLst>
                            <p:childTnLst>
                              <p:par>
                                <p:cTn id="155" presetID="4" presetClass="entr" presetSubtype="16" fill="hold" grpId="0" nodeType="afterEffect">
                                  <p:stCondLst>
                                    <p:cond delay="0"/>
                                  </p:stCondLst>
                                  <p:childTnLst>
                                    <p:set>
                                      <p:cBhvr>
                                        <p:cTn id="156" dur="1" fill="hold">
                                          <p:stCondLst>
                                            <p:cond delay="0"/>
                                          </p:stCondLst>
                                        </p:cTn>
                                        <p:tgtEl>
                                          <p:spTgt spid="42"/>
                                        </p:tgtEl>
                                        <p:attrNameLst>
                                          <p:attrName>style.visibility</p:attrName>
                                        </p:attrNameLst>
                                      </p:cBhvr>
                                      <p:to>
                                        <p:strVal val="visible"/>
                                      </p:to>
                                    </p:set>
                                    <p:animEffect transition="in" filter="box(in)">
                                      <p:cBhvr>
                                        <p:cTn id="157" dur="1000"/>
                                        <p:tgtEl>
                                          <p:spTgt spid="42"/>
                                        </p:tgtEl>
                                      </p:cBhvr>
                                    </p:animEffect>
                                  </p:childTnLst>
                                </p:cTn>
                              </p:par>
                            </p:childTnLst>
                          </p:cTn>
                        </p:par>
                        <p:par>
                          <p:cTn id="158" fill="hold">
                            <p:stCondLst>
                              <p:cond delay="37000"/>
                            </p:stCondLst>
                            <p:childTnLst>
                              <p:par>
                                <p:cTn id="159" presetID="4" presetClass="entr" presetSubtype="16" fill="hold" grpId="0" nodeType="afterEffect">
                                  <p:stCondLst>
                                    <p:cond delay="0"/>
                                  </p:stCondLst>
                                  <p:childTnLst>
                                    <p:set>
                                      <p:cBhvr>
                                        <p:cTn id="160" dur="1" fill="hold">
                                          <p:stCondLst>
                                            <p:cond delay="0"/>
                                          </p:stCondLst>
                                        </p:cTn>
                                        <p:tgtEl>
                                          <p:spTgt spid="43"/>
                                        </p:tgtEl>
                                        <p:attrNameLst>
                                          <p:attrName>style.visibility</p:attrName>
                                        </p:attrNameLst>
                                      </p:cBhvr>
                                      <p:to>
                                        <p:strVal val="visible"/>
                                      </p:to>
                                    </p:set>
                                    <p:animEffect transition="in" filter="box(in)">
                                      <p:cBhvr>
                                        <p:cTn id="161" dur="1000"/>
                                        <p:tgtEl>
                                          <p:spTgt spid="43"/>
                                        </p:tgtEl>
                                      </p:cBhvr>
                                    </p:animEffect>
                                  </p:childTnLst>
                                </p:cTn>
                              </p:par>
                            </p:childTnLst>
                          </p:cTn>
                        </p:par>
                        <p:par>
                          <p:cTn id="162" fill="hold">
                            <p:stCondLst>
                              <p:cond delay="38000"/>
                            </p:stCondLst>
                            <p:childTnLst>
                              <p:par>
                                <p:cTn id="163" presetID="4" presetClass="entr" presetSubtype="16" fill="hold" grpId="0" nodeType="afterEffect">
                                  <p:stCondLst>
                                    <p:cond delay="0"/>
                                  </p:stCondLst>
                                  <p:childTnLst>
                                    <p:set>
                                      <p:cBhvr>
                                        <p:cTn id="164" dur="1" fill="hold">
                                          <p:stCondLst>
                                            <p:cond delay="0"/>
                                          </p:stCondLst>
                                        </p:cTn>
                                        <p:tgtEl>
                                          <p:spTgt spid="44"/>
                                        </p:tgtEl>
                                        <p:attrNameLst>
                                          <p:attrName>style.visibility</p:attrName>
                                        </p:attrNameLst>
                                      </p:cBhvr>
                                      <p:to>
                                        <p:strVal val="visible"/>
                                      </p:to>
                                    </p:set>
                                    <p:animEffect transition="in" filter="box(in)">
                                      <p:cBhvr>
                                        <p:cTn id="165" dur="1000"/>
                                        <p:tgtEl>
                                          <p:spTgt spid="44"/>
                                        </p:tgtEl>
                                      </p:cBhvr>
                                    </p:animEffect>
                                  </p:childTnLst>
                                </p:cTn>
                              </p:par>
                            </p:childTnLst>
                          </p:cTn>
                        </p:par>
                        <p:par>
                          <p:cTn id="166" fill="hold">
                            <p:stCondLst>
                              <p:cond delay="39000"/>
                            </p:stCondLst>
                            <p:childTnLst>
                              <p:par>
                                <p:cTn id="167" presetID="4" presetClass="entr" presetSubtype="16" fill="hold" grpId="0" nodeType="afterEffect">
                                  <p:stCondLst>
                                    <p:cond delay="0"/>
                                  </p:stCondLst>
                                  <p:childTnLst>
                                    <p:set>
                                      <p:cBhvr>
                                        <p:cTn id="168" dur="1" fill="hold">
                                          <p:stCondLst>
                                            <p:cond delay="0"/>
                                          </p:stCondLst>
                                        </p:cTn>
                                        <p:tgtEl>
                                          <p:spTgt spid="45"/>
                                        </p:tgtEl>
                                        <p:attrNameLst>
                                          <p:attrName>style.visibility</p:attrName>
                                        </p:attrNameLst>
                                      </p:cBhvr>
                                      <p:to>
                                        <p:strVal val="visible"/>
                                      </p:to>
                                    </p:set>
                                    <p:animEffect transition="in" filter="box(in)">
                                      <p:cBhvr>
                                        <p:cTn id="169" dur="1000"/>
                                        <p:tgtEl>
                                          <p:spTgt spid="45"/>
                                        </p:tgtEl>
                                      </p:cBhvr>
                                    </p:animEffect>
                                  </p:childTnLst>
                                </p:cTn>
                              </p:par>
                            </p:childTnLst>
                          </p:cTn>
                        </p:par>
                        <p:par>
                          <p:cTn id="170" fill="hold">
                            <p:stCondLst>
                              <p:cond delay="40000"/>
                            </p:stCondLst>
                            <p:childTnLst>
                              <p:par>
                                <p:cTn id="171" presetID="4" presetClass="entr" presetSubtype="16" fill="hold" grpId="0" nodeType="afterEffect">
                                  <p:stCondLst>
                                    <p:cond delay="0"/>
                                  </p:stCondLst>
                                  <p:childTnLst>
                                    <p:set>
                                      <p:cBhvr>
                                        <p:cTn id="172" dur="1" fill="hold">
                                          <p:stCondLst>
                                            <p:cond delay="0"/>
                                          </p:stCondLst>
                                        </p:cTn>
                                        <p:tgtEl>
                                          <p:spTgt spid="46"/>
                                        </p:tgtEl>
                                        <p:attrNameLst>
                                          <p:attrName>style.visibility</p:attrName>
                                        </p:attrNameLst>
                                      </p:cBhvr>
                                      <p:to>
                                        <p:strVal val="visible"/>
                                      </p:to>
                                    </p:set>
                                    <p:animEffect transition="in" filter="box(in)">
                                      <p:cBhvr>
                                        <p:cTn id="173" dur="1000"/>
                                        <p:tgtEl>
                                          <p:spTgt spid="46"/>
                                        </p:tgtEl>
                                      </p:cBhvr>
                                    </p:animEffect>
                                  </p:childTnLst>
                                </p:cTn>
                              </p:par>
                            </p:childTnLst>
                          </p:cTn>
                        </p:par>
                        <p:par>
                          <p:cTn id="174" fill="hold">
                            <p:stCondLst>
                              <p:cond delay="41000"/>
                            </p:stCondLst>
                            <p:childTnLst>
                              <p:par>
                                <p:cTn id="175" presetID="4" presetClass="entr" presetSubtype="16" fill="hold" grpId="0" nodeType="afterEffect">
                                  <p:stCondLst>
                                    <p:cond delay="0"/>
                                  </p:stCondLst>
                                  <p:childTnLst>
                                    <p:set>
                                      <p:cBhvr>
                                        <p:cTn id="176" dur="1" fill="hold">
                                          <p:stCondLst>
                                            <p:cond delay="0"/>
                                          </p:stCondLst>
                                        </p:cTn>
                                        <p:tgtEl>
                                          <p:spTgt spid="47"/>
                                        </p:tgtEl>
                                        <p:attrNameLst>
                                          <p:attrName>style.visibility</p:attrName>
                                        </p:attrNameLst>
                                      </p:cBhvr>
                                      <p:to>
                                        <p:strVal val="visible"/>
                                      </p:to>
                                    </p:set>
                                    <p:animEffect transition="in" filter="box(in)">
                                      <p:cBhvr>
                                        <p:cTn id="177" dur="1000"/>
                                        <p:tgtEl>
                                          <p:spTgt spid="47"/>
                                        </p:tgtEl>
                                      </p:cBhvr>
                                    </p:animEffect>
                                  </p:childTnLst>
                                </p:cTn>
                              </p:par>
                            </p:childTnLst>
                          </p:cTn>
                        </p:par>
                        <p:par>
                          <p:cTn id="178" fill="hold">
                            <p:stCondLst>
                              <p:cond delay="42000"/>
                            </p:stCondLst>
                            <p:childTnLst>
                              <p:par>
                                <p:cTn id="179" presetID="4" presetClass="entr" presetSubtype="16" fill="hold" grpId="0" nodeType="afterEffect">
                                  <p:stCondLst>
                                    <p:cond delay="0"/>
                                  </p:stCondLst>
                                  <p:childTnLst>
                                    <p:set>
                                      <p:cBhvr>
                                        <p:cTn id="180" dur="1" fill="hold">
                                          <p:stCondLst>
                                            <p:cond delay="0"/>
                                          </p:stCondLst>
                                        </p:cTn>
                                        <p:tgtEl>
                                          <p:spTgt spid="48"/>
                                        </p:tgtEl>
                                        <p:attrNameLst>
                                          <p:attrName>style.visibility</p:attrName>
                                        </p:attrNameLst>
                                      </p:cBhvr>
                                      <p:to>
                                        <p:strVal val="visible"/>
                                      </p:to>
                                    </p:set>
                                    <p:animEffect transition="in" filter="box(in)">
                                      <p:cBhvr>
                                        <p:cTn id="181" dur="1000"/>
                                        <p:tgtEl>
                                          <p:spTgt spid="48"/>
                                        </p:tgtEl>
                                      </p:cBhvr>
                                    </p:animEffect>
                                  </p:childTnLst>
                                </p:cTn>
                              </p:par>
                            </p:childTnLst>
                          </p:cTn>
                        </p:par>
                        <p:par>
                          <p:cTn id="182" fill="hold">
                            <p:stCondLst>
                              <p:cond delay="43000"/>
                            </p:stCondLst>
                            <p:childTnLst>
                              <p:par>
                                <p:cTn id="183" presetID="4" presetClass="entr" presetSubtype="16" fill="hold" grpId="0" nodeType="afterEffect">
                                  <p:stCondLst>
                                    <p:cond delay="0"/>
                                  </p:stCondLst>
                                  <p:childTnLst>
                                    <p:set>
                                      <p:cBhvr>
                                        <p:cTn id="184" dur="1" fill="hold">
                                          <p:stCondLst>
                                            <p:cond delay="0"/>
                                          </p:stCondLst>
                                        </p:cTn>
                                        <p:tgtEl>
                                          <p:spTgt spid="49"/>
                                        </p:tgtEl>
                                        <p:attrNameLst>
                                          <p:attrName>style.visibility</p:attrName>
                                        </p:attrNameLst>
                                      </p:cBhvr>
                                      <p:to>
                                        <p:strVal val="visible"/>
                                      </p:to>
                                    </p:set>
                                    <p:animEffect transition="in" filter="box(in)">
                                      <p:cBhvr>
                                        <p:cTn id="185" dur="1000"/>
                                        <p:tgtEl>
                                          <p:spTgt spid="49"/>
                                        </p:tgtEl>
                                      </p:cBhvr>
                                    </p:animEffect>
                                  </p:childTnLst>
                                </p:cTn>
                              </p:par>
                            </p:childTnLst>
                          </p:cTn>
                        </p:par>
                        <p:par>
                          <p:cTn id="186" fill="hold">
                            <p:stCondLst>
                              <p:cond delay="44000"/>
                            </p:stCondLst>
                            <p:childTnLst>
                              <p:par>
                                <p:cTn id="187" presetID="4" presetClass="entr" presetSubtype="16" fill="hold" grpId="0" nodeType="afterEffect">
                                  <p:stCondLst>
                                    <p:cond delay="0"/>
                                  </p:stCondLst>
                                  <p:childTnLst>
                                    <p:set>
                                      <p:cBhvr>
                                        <p:cTn id="188" dur="1" fill="hold">
                                          <p:stCondLst>
                                            <p:cond delay="0"/>
                                          </p:stCondLst>
                                        </p:cTn>
                                        <p:tgtEl>
                                          <p:spTgt spid="50"/>
                                        </p:tgtEl>
                                        <p:attrNameLst>
                                          <p:attrName>style.visibility</p:attrName>
                                        </p:attrNameLst>
                                      </p:cBhvr>
                                      <p:to>
                                        <p:strVal val="visible"/>
                                      </p:to>
                                    </p:set>
                                    <p:animEffect transition="in" filter="box(in)">
                                      <p:cBhvr>
                                        <p:cTn id="189" dur="1000"/>
                                        <p:tgtEl>
                                          <p:spTgt spid="50"/>
                                        </p:tgtEl>
                                      </p:cBhvr>
                                    </p:animEffect>
                                  </p:childTnLst>
                                </p:cTn>
                              </p:par>
                            </p:childTnLst>
                          </p:cTn>
                        </p:par>
                        <p:par>
                          <p:cTn id="190" fill="hold">
                            <p:stCondLst>
                              <p:cond delay="45000"/>
                            </p:stCondLst>
                            <p:childTnLst>
                              <p:par>
                                <p:cTn id="191" presetID="4" presetClass="entr" presetSubtype="16" fill="hold" grpId="0" nodeType="afterEffect">
                                  <p:stCondLst>
                                    <p:cond delay="0"/>
                                  </p:stCondLst>
                                  <p:childTnLst>
                                    <p:set>
                                      <p:cBhvr>
                                        <p:cTn id="192" dur="1" fill="hold">
                                          <p:stCondLst>
                                            <p:cond delay="0"/>
                                          </p:stCondLst>
                                        </p:cTn>
                                        <p:tgtEl>
                                          <p:spTgt spid="51"/>
                                        </p:tgtEl>
                                        <p:attrNameLst>
                                          <p:attrName>style.visibility</p:attrName>
                                        </p:attrNameLst>
                                      </p:cBhvr>
                                      <p:to>
                                        <p:strVal val="visible"/>
                                      </p:to>
                                    </p:set>
                                    <p:animEffect transition="in" filter="box(in)">
                                      <p:cBhvr>
                                        <p:cTn id="193" dur="1000"/>
                                        <p:tgtEl>
                                          <p:spTgt spid="51"/>
                                        </p:tgtEl>
                                      </p:cBhvr>
                                    </p:animEffect>
                                  </p:childTnLst>
                                </p:cTn>
                              </p:par>
                            </p:childTnLst>
                          </p:cTn>
                        </p:par>
                        <p:par>
                          <p:cTn id="194" fill="hold">
                            <p:stCondLst>
                              <p:cond delay="46000"/>
                            </p:stCondLst>
                            <p:childTnLst>
                              <p:par>
                                <p:cTn id="195" presetID="4" presetClass="entr" presetSubtype="16" fill="hold" grpId="0" nodeType="afterEffect">
                                  <p:stCondLst>
                                    <p:cond delay="0"/>
                                  </p:stCondLst>
                                  <p:childTnLst>
                                    <p:set>
                                      <p:cBhvr>
                                        <p:cTn id="196" dur="1" fill="hold">
                                          <p:stCondLst>
                                            <p:cond delay="0"/>
                                          </p:stCondLst>
                                        </p:cTn>
                                        <p:tgtEl>
                                          <p:spTgt spid="52"/>
                                        </p:tgtEl>
                                        <p:attrNameLst>
                                          <p:attrName>style.visibility</p:attrName>
                                        </p:attrNameLst>
                                      </p:cBhvr>
                                      <p:to>
                                        <p:strVal val="visible"/>
                                      </p:to>
                                    </p:set>
                                    <p:animEffect transition="in" filter="box(in)">
                                      <p:cBhvr>
                                        <p:cTn id="197" dur="1000"/>
                                        <p:tgtEl>
                                          <p:spTgt spid="52"/>
                                        </p:tgtEl>
                                      </p:cBhvr>
                                    </p:animEffect>
                                  </p:childTnLst>
                                </p:cTn>
                              </p:par>
                            </p:childTnLst>
                          </p:cTn>
                        </p:par>
                        <p:par>
                          <p:cTn id="198" fill="hold">
                            <p:stCondLst>
                              <p:cond delay="47000"/>
                            </p:stCondLst>
                            <p:childTnLst>
                              <p:par>
                                <p:cTn id="199" presetID="4" presetClass="entr" presetSubtype="16" fill="hold" grpId="0" nodeType="afterEffect">
                                  <p:stCondLst>
                                    <p:cond delay="0"/>
                                  </p:stCondLst>
                                  <p:childTnLst>
                                    <p:set>
                                      <p:cBhvr>
                                        <p:cTn id="200" dur="1" fill="hold">
                                          <p:stCondLst>
                                            <p:cond delay="0"/>
                                          </p:stCondLst>
                                        </p:cTn>
                                        <p:tgtEl>
                                          <p:spTgt spid="53"/>
                                        </p:tgtEl>
                                        <p:attrNameLst>
                                          <p:attrName>style.visibility</p:attrName>
                                        </p:attrNameLst>
                                      </p:cBhvr>
                                      <p:to>
                                        <p:strVal val="visible"/>
                                      </p:to>
                                    </p:set>
                                    <p:animEffect transition="in" filter="box(in)">
                                      <p:cBhvr>
                                        <p:cTn id="201" dur="1000"/>
                                        <p:tgtEl>
                                          <p:spTgt spid="53"/>
                                        </p:tgtEl>
                                      </p:cBhvr>
                                    </p:animEffect>
                                  </p:childTnLst>
                                </p:cTn>
                              </p:par>
                            </p:childTnLst>
                          </p:cTn>
                        </p:par>
                        <p:par>
                          <p:cTn id="202" fill="hold">
                            <p:stCondLst>
                              <p:cond delay="48000"/>
                            </p:stCondLst>
                            <p:childTnLst>
                              <p:par>
                                <p:cTn id="203" presetID="4" presetClass="entr" presetSubtype="16" fill="hold" grpId="0" nodeType="afterEffect">
                                  <p:stCondLst>
                                    <p:cond delay="0"/>
                                  </p:stCondLst>
                                  <p:childTnLst>
                                    <p:set>
                                      <p:cBhvr>
                                        <p:cTn id="204" dur="1" fill="hold">
                                          <p:stCondLst>
                                            <p:cond delay="0"/>
                                          </p:stCondLst>
                                        </p:cTn>
                                        <p:tgtEl>
                                          <p:spTgt spid="54"/>
                                        </p:tgtEl>
                                        <p:attrNameLst>
                                          <p:attrName>style.visibility</p:attrName>
                                        </p:attrNameLst>
                                      </p:cBhvr>
                                      <p:to>
                                        <p:strVal val="visible"/>
                                      </p:to>
                                    </p:set>
                                    <p:animEffect transition="in" filter="box(in)">
                                      <p:cBhvr>
                                        <p:cTn id="205" dur="1000"/>
                                        <p:tgtEl>
                                          <p:spTgt spid="54"/>
                                        </p:tgtEl>
                                      </p:cBhvr>
                                    </p:animEffect>
                                  </p:childTnLst>
                                </p:cTn>
                              </p:par>
                            </p:childTnLst>
                          </p:cTn>
                        </p:par>
                        <p:par>
                          <p:cTn id="206" fill="hold">
                            <p:stCondLst>
                              <p:cond delay="49000"/>
                            </p:stCondLst>
                            <p:childTnLst>
                              <p:par>
                                <p:cTn id="207" presetID="4" presetClass="entr" presetSubtype="16" fill="hold" grpId="0" nodeType="afterEffect">
                                  <p:stCondLst>
                                    <p:cond delay="0"/>
                                  </p:stCondLst>
                                  <p:childTnLst>
                                    <p:set>
                                      <p:cBhvr>
                                        <p:cTn id="208" dur="1" fill="hold">
                                          <p:stCondLst>
                                            <p:cond delay="0"/>
                                          </p:stCondLst>
                                        </p:cTn>
                                        <p:tgtEl>
                                          <p:spTgt spid="55"/>
                                        </p:tgtEl>
                                        <p:attrNameLst>
                                          <p:attrName>style.visibility</p:attrName>
                                        </p:attrNameLst>
                                      </p:cBhvr>
                                      <p:to>
                                        <p:strVal val="visible"/>
                                      </p:to>
                                    </p:set>
                                    <p:animEffect transition="in" filter="box(in)">
                                      <p:cBhvr>
                                        <p:cTn id="209" dur="1000"/>
                                        <p:tgtEl>
                                          <p:spTgt spid="55"/>
                                        </p:tgtEl>
                                      </p:cBhvr>
                                    </p:animEffect>
                                  </p:childTnLst>
                                </p:cTn>
                              </p:par>
                            </p:childTnLst>
                          </p:cTn>
                        </p:par>
                        <p:par>
                          <p:cTn id="210" fill="hold">
                            <p:stCondLst>
                              <p:cond delay="50000"/>
                            </p:stCondLst>
                            <p:childTnLst>
                              <p:par>
                                <p:cTn id="211" presetID="4" presetClass="entr" presetSubtype="16" fill="hold" grpId="0" nodeType="afterEffect">
                                  <p:stCondLst>
                                    <p:cond delay="0"/>
                                  </p:stCondLst>
                                  <p:childTnLst>
                                    <p:set>
                                      <p:cBhvr>
                                        <p:cTn id="212" dur="1" fill="hold">
                                          <p:stCondLst>
                                            <p:cond delay="0"/>
                                          </p:stCondLst>
                                        </p:cTn>
                                        <p:tgtEl>
                                          <p:spTgt spid="56"/>
                                        </p:tgtEl>
                                        <p:attrNameLst>
                                          <p:attrName>style.visibility</p:attrName>
                                        </p:attrNameLst>
                                      </p:cBhvr>
                                      <p:to>
                                        <p:strVal val="visible"/>
                                      </p:to>
                                    </p:set>
                                    <p:animEffect transition="in" filter="box(in)">
                                      <p:cBhvr>
                                        <p:cTn id="213" dur="1000"/>
                                        <p:tgtEl>
                                          <p:spTgt spid="56"/>
                                        </p:tgtEl>
                                      </p:cBhvr>
                                    </p:animEffect>
                                  </p:childTnLst>
                                </p:cTn>
                              </p:par>
                            </p:childTnLst>
                          </p:cTn>
                        </p:par>
                        <p:par>
                          <p:cTn id="214" fill="hold">
                            <p:stCondLst>
                              <p:cond delay="51000"/>
                            </p:stCondLst>
                            <p:childTnLst>
                              <p:par>
                                <p:cTn id="215" presetID="4" presetClass="entr" presetSubtype="16" fill="hold" grpId="0" nodeType="afterEffect">
                                  <p:stCondLst>
                                    <p:cond delay="0"/>
                                  </p:stCondLst>
                                  <p:childTnLst>
                                    <p:set>
                                      <p:cBhvr>
                                        <p:cTn id="216" dur="1" fill="hold">
                                          <p:stCondLst>
                                            <p:cond delay="0"/>
                                          </p:stCondLst>
                                        </p:cTn>
                                        <p:tgtEl>
                                          <p:spTgt spid="57"/>
                                        </p:tgtEl>
                                        <p:attrNameLst>
                                          <p:attrName>style.visibility</p:attrName>
                                        </p:attrNameLst>
                                      </p:cBhvr>
                                      <p:to>
                                        <p:strVal val="visible"/>
                                      </p:to>
                                    </p:set>
                                    <p:animEffect transition="in" filter="box(in)">
                                      <p:cBhvr>
                                        <p:cTn id="217" dur="1000"/>
                                        <p:tgtEl>
                                          <p:spTgt spid="57"/>
                                        </p:tgtEl>
                                      </p:cBhvr>
                                    </p:animEffect>
                                  </p:childTnLst>
                                </p:cTn>
                              </p:par>
                            </p:childTnLst>
                          </p:cTn>
                        </p:par>
                        <p:par>
                          <p:cTn id="218" fill="hold">
                            <p:stCondLst>
                              <p:cond delay="52000"/>
                            </p:stCondLst>
                            <p:childTnLst>
                              <p:par>
                                <p:cTn id="219" presetID="4" presetClass="entr" presetSubtype="16" fill="hold" grpId="0" nodeType="afterEffect">
                                  <p:stCondLst>
                                    <p:cond delay="0"/>
                                  </p:stCondLst>
                                  <p:childTnLst>
                                    <p:set>
                                      <p:cBhvr>
                                        <p:cTn id="220" dur="1" fill="hold">
                                          <p:stCondLst>
                                            <p:cond delay="0"/>
                                          </p:stCondLst>
                                        </p:cTn>
                                        <p:tgtEl>
                                          <p:spTgt spid="58"/>
                                        </p:tgtEl>
                                        <p:attrNameLst>
                                          <p:attrName>style.visibility</p:attrName>
                                        </p:attrNameLst>
                                      </p:cBhvr>
                                      <p:to>
                                        <p:strVal val="visible"/>
                                      </p:to>
                                    </p:set>
                                    <p:animEffect transition="in" filter="box(in)">
                                      <p:cBhvr>
                                        <p:cTn id="221" dur="1000"/>
                                        <p:tgtEl>
                                          <p:spTgt spid="58"/>
                                        </p:tgtEl>
                                      </p:cBhvr>
                                    </p:animEffect>
                                  </p:childTnLst>
                                </p:cTn>
                              </p:par>
                            </p:childTnLst>
                          </p:cTn>
                        </p:par>
                        <p:par>
                          <p:cTn id="222" fill="hold">
                            <p:stCondLst>
                              <p:cond delay="53000"/>
                            </p:stCondLst>
                            <p:childTnLst>
                              <p:par>
                                <p:cTn id="223" presetID="4" presetClass="entr" presetSubtype="16" fill="hold" grpId="0" nodeType="afterEffect">
                                  <p:stCondLst>
                                    <p:cond delay="0"/>
                                  </p:stCondLst>
                                  <p:childTnLst>
                                    <p:set>
                                      <p:cBhvr>
                                        <p:cTn id="224" dur="1" fill="hold">
                                          <p:stCondLst>
                                            <p:cond delay="0"/>
                                          </p:stCondLst>
                                        </p:cTn>
                                        <p:tgtEl>
                                          <p:spTgt spid="59"/>
                                        </p:tgtEl>
                                        <p:attrNameLst>
                                          <p:attrName>style.visibility</p:attrName>
                                        </p:attrNameLst>
                                      </p:cBhvr>
                                      <p:to>
                                        <p:strVal val="visible"/>
                                      </p:to>
                                    </p:set>
                                    <p:animEffect transition="in" filter="box(in)">
                                      <p:cBhvr>
                                        <p:cTn id="225" dur="1000"/>
                                        <p:tgtEl>
                                          <p:spTgt spid="59"/>
                                        </p:tgtEl>
                                      </p:cBhvr>
                                    </p:animEffect>
                                  </p:childTnLst>
                                </p:cTn>
                              </p:par>
                            </p:childTnLst>
                          </p:cTn>
                        </p:par>
                        <p:par>
                          <p:cTn id="226" fill="hold">
                            <p:stCondLst>
                              <p:cond delay="54000"/>
                            </p:stCondLst>
                            <p:childTnLst>
                              <p:par>
                                <p:cTn id="227" presetID="4" presetClass="entr" presetSubtype="16" fill="hold" grpId="0" nodeType="afterEffect">
                                  <p:stCondLst>
                                    <p:cond delay="0"/>
                                  </p:stCondLst>
                                  <p:childTnLst>
                                    <p:set>
                                      <p:cBhvr>
                                        <p:cTn id="228" dur="1" fill="hold">
                                          <p:stCondLst>
                                            <p:cond delay="0"/>
                                          </p:stCondLst>
                                        </p:cTn>
                                        <p:tgtEl>
                                          <p:spTgt spid="60"/>
                                        </p:tgtEl>
                                        <p:attrNameLst>
                                          <p:attrName>style.visibility</p:attrName>
                                        </p:attrNameLst>
                                      </p:cBhvr>
                                      <p:to>
                                        <p:strVal val="visible"/>
                                      </p:to>
                                    </p:set>
                                    <p:animEffect transition="in" filter="box(in)">
                                      <p:cBhvr>
                                        <p:cTn id="229" dur="1000"/>
                                        <p:tgtEl>
                                          <p:spTgt spid="60"/>
                                        </p:tgtEl>
                                      </p:cBhvr>
                                    </p:animEffect>
                                  </p:childTnLst>
                                </p:cTn>
                              </p:par>
                            </p:childTnLst>
                          </p:cTn>
                        </p:par>
                        <p:par>
                          <p:cTn id="230" fill="hold">
                            <p:stCondLst>
                              <p:cond delay="55000"/>
                            </p:stCondLst>
                            <p:childTnLst>
                              <p:par>
                                <p:cTn id="231" presetID="4" presetClass="entr" presetSubtype="16" fill="hold" grpId="0" nodeType="afterEffect">
                                  <p:stCondLst>
                                    <p:cond delay="0"/>
                                  </p:stCondLst>
                                  <p:childTnLst>
                                    <p:set>
                                      <p:cBhvr>
                                        <p:cTn id="232" dur="1" fill="hold">
                                          <p:stCondLst>
                                            <p:cond delay="0"/>
                                          </p:stCondLst>
                                        </p:cTn>
                                        <p:tgtEl>
                                          <p:spTgt spid="61"/>
                                        </p:tgtEl>
                                        <p:attrNameLst>
                                          <p:attrName>style.visibility</p:attrName>
                                        </p:attrNameLst>
                                      </p:cBhvr>
                                      <p:to>
                                        <p:strVal val="visible"/>
                                      </p:to>
                                    </p:set>
                                    <p:animEffect transition="in" filter="box(in)">
                                      <p:cBhvr>
                                        <p:cTn id="233" dur="1000"/>
                                        <p:tgtEl>
                                          <p:spTgt spid="61"/>
                                        </p:tgtEl>
                                      </p:cBhvr>
                                    </p:animEffect>
                                  </p:childTnLst>
                                </p:cTn>
                              </p:par>
                            </p:childTnLst>
                          </p:cTn>
                        </p:par>
                        <p:par>
                          <p:cTn id="234" fill="hold">
                            <p:stCondLst>
                              <p:cond delay="56000"/>
                            </p:stCondLst>
                            <p:childTnLst>
                              <p:par>
                                <p:cTn id="235" presetID="4" presetClass="entr" presetSubtype="16" fill="hold" grpId="0" nodeType="afterEffect">
                                  <p:stCondLst>
                                    <p:cond delay="0"/>
                                  </p:stCondLst>
                                  <p:childTnLst>
                                    <p:set>
                                      <p:cBhvr>
                                        <p:cTn id="236" dur="1" fill="hold">
                                          <p:stCondLst>
                                            <p:cond delay="0"/>
                                          </p:stCondLst>
                                        </p:cTn>
                                        <p:tgtEl>
                                          <p:spTgt spid="62"/>
                                        </p:tgtEl>
                                        <p:attrNameLst>
                                          <p:attrName>style.visibility</p:attrName>
                                        </p:attrNameLst>
                                      </p:cBhvr>
                                      <p:to>
                                        <p:strVal val="visible"/>
                                      </p:to>
                                    </p:set>
                                    <p:animEffect transition="in" filter="box(in)">
                                      <p:cBhvr>
                                        <p:cTn id="237" dur="1000"/>
                                        <p:tgtEl>
                                          <p:spTgt spid="62"/>
                                        </p:tgtEl>
                                      </p:cBhvr>
                                    </p:animEffect>
                                  </p:childTnLst>
                                </p:cTn>
                              </p:par>
                            </p:childTnLst>
                          </p:cTn>
                        </p:par>
                        <p:par>
                          <p:cTn id="238" fill="hold">
                            <p:stCondLst>
                              <p:cond delay="57000"/>
                            </p:stCondLst>
                            <p:childTnLst>
                              <p:par>
                                <p:cTn id="239" presetID="4" presetClass="entr" presetSubtype="16" fill="hold" grpId="0" nodeType="afterEffect">
                                  <p:stCondLst>
                                    <p:cond delay="0"/>
                                  </p:stCondLst>
                                  <p:childTnLst>
                                    <p:set>
                                      <p:cBhvr>
                                        <p:cTn id="240" dur="1" fill="hold">
                                          <p:stCondLst>
                                            <p:cond delay="0"/>
                                          </p:stCondLst>
                                        </p:cTn>
                                        <p:tgtEl>
                                          <p:spTgt spid="63"/>
                                        </p:tgtEl>
                                        <p:attrNameLst>
                                          <p:attrName>style.visibility</p:attrName>
                                        </p:attrNameLst>
                                      </p:cBhvr>
                                      <p:to>
                                        <p:strVal val="visible"/>
                                      </p:to>
                                    </p:set>
                                    <p:animEffect transition="in" filter="box(in)">
                                      <p:cBhvr>
                                        <p:cTn id="241" dur="1000"/>
                                        <p:tgtEl>
                                          <p:spTgt spid="63"/>
                                        </p:tgtEl>
                                      </p:cBhvr>
                                    </p:animEffect>
                                  </p:childTnLst>
                                </p:cTn>
                              </p:par>
                            </p:childTnLst>
                          </p:cTn>
                        </p:par>
                        <p:par>
                          <p:cTn id="242" fill="hold">
                            <p:stCondLst>
                              <p:cond delay="58000"/>
                            </p:stCondLst>
                            <p:childTnLst>
                              <p:par>
                                <p:cTn id="243" presetID="4" presetClass="entr" presetSubtype="16" fill="hold" grpId="0" nodeType="afterEffect">
                                  <p:stCondLst>
                                    <p:cond delay="0"/>
                                  </p:stCondLst>
                                  <p:childTnLst>
                                    <p:set>
                                      <p:cBhvr>
                                        <p:cTn id="244" dur="1" fill="hold">
                                          <p:stCondLst>
                                            <p:cond delay="0"/>
                                          </p:stCondLst>
                                        </p:cTn>
                                        <p:tgtEl>
                                          <p:spTgt spid="64"/>
                                        </p:tgtEl>
                                        <p:attrNameLst>
                                          <p:attrName>style.visibility</p:attrName>
                                        </p:attrNameLst>
                                      </p:cBhvr>
                                      <p:to>
                                        <p:strVal val="visible"/>
                                      </p:to>
                                    </p:set>
                                    <p:animEffect transition="in" filter="box(in)">
                                      <p:cBhvr>
                                        <p:cTn id="245" dur="1000"/>
                                        <p:tgtEl>
                                          <p:spTgt spid="64"/>
                                        </p:tgtEl>
                                      </p:cBhvr>
                                    </p:animEffect>
                                  </p:childTnLst>
                                </p:cTn>
                              </p:par>
                            </p:childTnLst>
                          </p:cTn>
                        </p:par>
                        <p:par>
                          <p:cTn id="246" fill="hold">
                            <p:stCondLst>
                              <p:cond delay="59000"/>
                            </p:stCondLst>
                            <p:childTnLst>
                              <p:par>
                                <p:cTn id="247" presetID="4" presetClass="entr" presetSubtype="16" fill="hold" grpId="0" nodeType="afterEffect">
                                  <p:stCondLst>
                                    <p:cond delay="0"/>
                                  </p:stCondLst>
                                  <p:childTnLst>
                                    <p:set>
                                      <p:cBhvr>
                                        <p:cTn id="248" dur="1" fill="hold">
                                          <p:stCondLst>
                                            <p:cond delay="0"/>
                                          </p:stCondLst>
                                        </p:cTn>
                                        <p:tgtEl>
                                          <p:spTgt spid="65"/>
                                        </p:tgtEl>
                                        <p:attrNameLst>
                                          <p:attrName>style.visibility</p:attrName>
                                        </p:attrNameLst>
                                      </p:cBhvr>
                                      <p:to>
                                        <p:strVal val="visible"/>
                                      </p:to>
                                    </p:set>
                                    <p:animEffect transition="in" filter="box(in)">
                                      <p:cBhvr>
                                        <p:cTn id="249" dur="500"/>
                                        <p:tgtEl>
                                          <p:spTgt spid="65"/>
                                        </p:tgtEl>
                                      </p:cBhvr>
                                    </p:animEffect>
                                  </p:childTnLst>
                                </p:cTn>
                              </p:par>
                              <p:par>
                                <p:cTn id="250" presetID="4" presetClass="entr" presetSubtype="16" fill="hold" grpId="1" nodeType="withEffect">
                                  <p:stCondLst>
                                    <p:cond delay="0"/>
                                  </p:stCondLst>
                                  <p:childTnLst>
                                    <p:set>
                                      <p:cBhvr>
                                        <p:cTn id="251" dur="1" fill="hold">
                                          <p:stCondLst>
                                            <p:cond delay="0"/>
                                          </p:stCondLst>
                                        </p:cTn>
                                        <p:tgtEl>
                                          <p:spTgt spid="65"/>
                                        </p:tgtEl>
                                        <p:attrNameLst>
                                          <p:attrName>style.visibility</p:attrName>
                                        </p:attrNameLst>
                                      </p:cBhvr>
                                      <p:to>
                                        <p:strVal val="visible"/>
                                      </p:to>
                                    </p:set>
                                    <p:animEffect transition="in" filter="box(in)">
                                      <p:cBhvr>
                                        <p:cTn id="252" dur="500"/>
                                        <p:tgtEl>
                                          <p:spTgt spid="65"/>
                                        </p:tgtEl>
                                      </p:cBhvr>
                                    </p:animEffect>
                                  </p:childTnLst>
                                </p:cTn>
                              </p:par>
                              <p:par>
                                <p:cTn id="253" presetID="4" presetClass="entr" presetSubtype="16" fill="hold" grpId="0" nodeType="withEffect">
                                  <p:stCondLst>
                                    <p:cond delay="0"/>
                                  </p:stCondLst>
                                  <p:childTnLst>
                                    <p:set>
                                      <p:cBhvr>
                                        <p:cTn id="254" dur="1" fill="hold">
                                          <p:stCondLst>
                                            <p:cond delay="0"/>
                                          </p:stCondLst>
                                        </p:cTn>
                                        <p:tgtEl>
                                          <p:spTgt spid="75"/>
                                        </p:tgtEl>
                                        <p:attrNameLst>
                                          <p:attrName>style.visibility</p:attrName>
                                        </p:attrNameLst>
                                      </p:cBhvr>
                                      <p:to>
                                        <p:strVal val="visible"/>
                                      </p:to>
                                    </p:set>
                                    <p:animEffect transition="in" filter="box(in)">
                                      <p:cBhvr>
                                        <p:cTn id="255" dur="500"/>
                                        <p:tgtEl>
                                          <p:spTgt spid="75"/>
                                        </p:tgtEl>
                                      </p:cBhvr>
                                    </p:animEffect>
                                  </p:childTnLst>
                                </p:cTn>
                              </p:par>
                            </p:childTnLst>
                          </p:cTn>
                        </p:par>
                        <p:par>
                          <p:cTn id="256" fill="hold">
                            <p:stCondLst>
                              <p:cond delay="59500"/>
                            </p:stCondLst>
                            <p:childTnLst>
                              <p:par>
                                <p:cTn id="257" presetID="4" presetClass="entr" presetSubtype="16" fill="hold" grpId="0" nodeType="afterEffect">
                                  <p:stCondLst>
                                    <p:cond delay="0"/>
                                  </p:stCondLst>
                                  <p:childTnLst>
                                    <p:set>
                                      <p:cBhvr>
                                        <p:cTn id="258" dur="1" fill="hold">
                                          <p:stCondLst>
                                            <p:cond delay="0"/>
                                          </p:stCondLst>
                                        </p:cTn>
                                        <p:tgtEl>
                                          <p:spTgt spid="66"/>
                                        </p:tgtEl>
                                        <p:attrNameLst>
                                          <p:attrName>style.visibility</p:attrName>
                                        </p:attrNameLst>
                                      </p:cBhvr>
                                      <p:to>
                                        <p:strVal val="visible"/>
                                      </p:to>
                                    </p:set>
                                    <p:animEffect transition="in" filter="box(in)">
                                      <p:cBhvr>
                                        <p:cTn id="259" dur="1000"/>
                                        <p:tgtEl>
                                          <p:spTgt spid="66"/>
                                        </p:tgtEl>
                                      </p:cBhvr>
                                    </p:animEffect>
                                  </p:childTnLst>
                                </p:cTn>
                              </p:par>
                            </p:childTnLst>
                          </p:cTn>
                        </p:par>
                        <p:par>
                          <p:cTn id="260" fill="hold">
                            <p:stCondLst>
                              <p:cond delay="60500"/>
                            </p:stCondLst>
                            <p:childTnLst>
                              <p:par>
                                <p:cTn id="261" presetID="4" presetClass="entr" presetSubtype="16" fill="hold" grpId="0" nodeType="afterEffect">
                                  <p:stCondLst>
                                    <p:cond delay="0"/>
                                  </p:stCondLst>
                                  <p:childTnLst>
                                    <p:set>
                                      <p:cBhvr>
                                        <p:cTn id="262" dur="1" fill="hold">
                                          <p:stCondLst>
                                            <p:cond delay="0"/>
                                          </p:stCondLst>
                                        </p:cTn>
                                        <p:tgtEl>
                                          <p:spTgt spid="67"/>
                                        </p:tgtEl>
                                        <p:attrNameLst>
                                          <p:attrName>style.visibility</p:attrName>
                                        </p:attrNameLst>
                                      </p:cBhvr>
                                      <p:to>
                                        <p:strVal val="visible"/>
                                      </p:to>
                                    </p:set>
                                    <p:animEffect transition="in" filter="box(in)">
                                      <p:cBhvr>
                                        <p:cTn id="263" dur="1000"/>
                                        <p:tgtEl>
                                          <p:spTgt spid="67"/>
                                        </p:tgtEl>
                                      </p:cBhvr>
                                    </p:animEffect>
                                  </p:childTnLst>
                                </p:cTn>
                              </p:par>
                            </p:childTnLst>
                          </p:cTn>
                        </p:par>
                        <p:par>
                          <p:cTn id="264" fill="hold">
                            <p:stCondLst>
                              <p:cond delay="61500"/>
                            </p:stCondLst>
                            <p:childTnLst>
                              <p:par>
                                <p:cTn id="265" presetID="4" presetClass="entr" presetSubtype="16" fill="hold" grpId="0" nodeType="afterEffect">
                                  <p:stCondLst>
                                    <p:cond delay="0"/>
                                  </p:stCondLst>
                                  <p:childTnLst>
                                    <p:set>
                                      <p:cBhvr>
                                        <p:cTn id="266" dur="1" fill="hold">
                                          <p:stCondLst>
                                            <p:cond delay="0"/>
                                          </p:stCondLst>
                                        </p:cTn>
                                        <p:tgtEl>
                                          <p:spTgt spid="68"/>
                                        </p:tgtEl>
                                        <p:attrNameLst>
                                          <p:attrName>style.visibility</p:attrName>
                                        </p:attrNameLst>
                                      </p:cBhvr>
                                      <p:to>
                                        <p:strVal val="visible"/>
                                      </p:to>
                                    </p:set>
                                    <p:animEffect transition="in" filter="box(in)">
                                      <p:cBhvr>
                                        <p:cTn id="267" dur="1000"/>
                                        <p:tgtEl>
                                          <p:spTgt spid="68"/>
                                        </p:tgtEl>
                                      </p:cBhvr>
                                    </p:animEffect>
                                  </p:childTnLst>
                                </p:cTn>
                              </p:par>
                            </p:childTnLst>
                          </p:cTn>
                        </p:par>
                        <p:par>
                          <p:cTn id="268" fill="hold">
                            <p:stCondLst>
                              <p:cond delay="62500"/>
                            </p:stCondLst>
                            <p:childTnLst>
                              <p:par>
                                <p:cTn id="269" presetID="4" presetClass="entr" presetSubtype="16" fill="hold" grpId="0" nodeType="afterEffect">
                                  <p:stCondLst>
                                    <p:cond delay="0"/>
                                  </p:stCondLst>
                                  <p:childTnLst>
                                    <p:set>
                                      <p:cBhvr>
                                        <p:cTn id="270" dur="1" fill="hold">
                                          <p:stCondLst>
                                            <p:cond delay="0"/>
                                          </p:stCondLst>
                                        </p:cTn>
                                        <p:tgtEl>
                                          <p:spTgt spid="69"/>
                                        </p:tgtEl>
                                        <p:attrNameLst>
                                          <p:attrName>style.visibility</p:attrName>
                                        </p:attrNameLst>
                                      </p:cBhvr>
                                      <p:to>
                                        <p:strVal val="visible"/>
                                      </p:to>
                                    </p:set>
                                    <p:animEffect transition="in" filter="box(in)">
                                      <p:cBhvr>
                                        <p:cTn id="271" dur="1000"/>
                                        <p:tgtEl>
                                          <p:spTgt spid="69"/>
                                        </p:tgtEl>
                                      </p:cBhvr>
                                    </p:animEffect>
                                  </p:childTnLst>
                                </p:cTn>
                              </p:par>
                            </p:childTnLst>
                          </p:cTn>
                        </p:par>
                        <p:par>
                          <p:cTn id="272" fill="hold">
                            <p:stCondLst>
                              <p:cond delay="63500"/>
                            </p:stCondLst>
                            <p:childTnLst>
                              <p:par>
                                <p:cTn id="273" presetID="4" presetClass="entr" presetSubtype="16" fill="hold" grpId="0" nodeType="afterEffect">
                                  <p:stCondLst>
                                    <p:cond delay="0"/>
                                  </p:stCondLst>
                                  <p:childTnLst>
                                    <p:set>
                                      <p:cBhvr>
                                        <p:cTn id="274" dur="1" fill="hold">
                                          <p:stCondLst>
                                            <p:cond delay="0"/>
                                          </p:stCondLst>
                                        </p:cTn>
                                        <p:tgtEl>
                                          <p:spTgt spid="70"/>
                                        </p:tgtEl>
                                        <p:attrNameLst>
                                          <p:attrName>style.visibility</p:attrName>
                                        </p:attrNameLst>
                                      </p:cBhvr>
                                      <p:to>
                                        <p:strVal val="visible"/>
                                      </p:to>
                                    </p:set>
                                    <p:animEffect transition="in" filter="box(in)">
                                      <p:cBhvr>
                                        <p:cTn id="275" dur="1000"/>
                                        <p:tgtEl>
                                          <p:spTgt spid="70"/>
                                        </p:tgtEl>
                                      </p:cBhvr>
                                    </p:animEffect>
                                  </p:childTnLst>
                                </p:cTn>
                              </p:par>
                            </p:childTnLst>
                          </p:cTn>
                        </p:par>
                        <p:par>
                          <p:cTn id="276" fill="hold">
                            <p:stCondLst>
                              <p:cond delay="64500"/>
                            </p:stCondLst>
                            <p:childTnLst>
                              <p:par>
                                <p:cTn id="277" presetID="4" presetClass="entr" presetSubtype="16" fill="hold" grpId="0" nodeType="afterEffect">
                                  <p:stCondLst>
                                    <p:cond delay="0"/>
                                  </p:stCondLst>
                                  <p:childTnLst>
                                    <p:set>
                                      <p:cBhvr>
                                        <p:cTn id="278" dur="1" fill="hold">
                                          <p:stCondLst>
                                            <p:cond delay="0"/>
                                          </p:stCondLst>
                                        </p:cTn>
                                        <p:tgtEl>
                                          <p:spTgt spid="71"/>
                                        </p:tgtEl>
                                        <p:attrNameLst>
                                          <p:attrName>style.visibility</p:attrName>
                                        </p:attrNameLst>
                                      </p:cBhvr>
                                      <p:to>
                                        <p:strVal val="visible"/>
                                      </p:to>
                                    </p:set>
                                    <p:animEffect transition="in" filter="box(in)">
                                      <p:cBhvr>
                                        <p:cTn id="279" dur="1000"/>
                                        <p:tgtEl>
                                          <p:spTgt spid="71"/>
                                        </p:tgtEl>
                                      </p:cBhvr>
                                    </p:animEffect>
                                  </p:childTnLst>
                                </p:cTn>
                              </p:par>
                            </p:childTnLst>
                          </p:cTn>
                        </p:par>
                        <p:par>
                          <p:cTn id="280" fill="hold">
                            <p:stCondLst>
                              <p:cond delay="65500"/>
                            </p:stCondLst>
                            <p:childTnLst>
                              <p:par>
                                <p:cTn id="281" presetID="4" presetClass="entr" presetSubtype="16" fill="hold" grpId="0" nodeType="afterEffect">
                                  <p:stCondLst>
                                    <p:cond delay="0"/>
                                  </p:stCondLst>
                                  <p:childTnLst>
                                    <p:set>
                                      <p:cBhvr>
                                        <p:cTn id="282" dur="1" fill="hold">
                                          <p:stCondLst>
                                            <p:cond delay="0"/>
                                          </p:stCondLst>
                                        </p:cTn>
                                        <p:tgtEl>
                                          <p:spTgt spid="72"/>
                                        </p:tgtEl>
                                        <p:attrNameLst>
                                          <p:attrName>style.visibility</p:attrName>
                                        </p:attrNameLst>
                                      </p:cBhvr>
                                      <p:to>
                                        <p:strVal val="visible"/>
                                      </p:to>
                                    </p:set>
                                    <p:animEffect transition="in" filter="box(in)">
                                      <p:cBhvr>
                                        <p:cTn id="283" dur="1000"/>
                                        <p:tgtEl>
                                          <p:spTgt spid="72"/>
                                        </p:tgtEl>
                                      </p:cBhvr>
                                    </p:animEffect>
                                  </p:childTnLst>
                                </p:cTn>
                              </p:par>
                            </p:childTnLst>
                          </p:cTn>
                        </p:par>
                        <p:par>
                          <p:cTn id="284" fill="hold">
                            <p:stCondLst>
                              <p:cond delay="66500"/>
                            </p:stCondLst>
                            <p:childTnLst>
                              <p:par>
                                <p:cTn id="285" presetID="4" presetClass="entr" presetSubtype="16" fill="hold" grpId="0" nodeType="afterEffect">
                                  <p:stCondLst>
                                    <p:cond delay="0"/>
                                  </p:stCondLst>
                                  <p:childTnLst>
                                    <p:set>
                                      <p:cBhvr>
                                        <p:cTn id="286" dur="1" fill="hold">
                                          <p:stCondLst>
                                            <p:cond delay="0"/>
                                          </p:stCondLst>
                                        </p:cTn>
                                        <p:tgtEl>
                                          <p:spTgt spid="73"/>
                                        </p:tgtEl>
                                        <p:attrNameLst>
                                          <p:attrName>style.visibility</p:attrName>
                                        </p:attrNameLst>
                                      </p:cBhvr>
                                      <p:to>
                                        <p:strVal val="visible"/>
                                      </p:to>
                                    </p:set>
                                    <p:animEffect transition="in" filter="box(in)">
                                      <p:cBhvr>
                                        <p:cTn id="287" dur="1000"/>
                                        <p:tgtEl>
                                          <p:spTgt spid="73"/>
                                        </p:tgtEl>
                                      </p:cBhvr>
                                    </p:animEffect>
                                  </p:childTnLst>
                                </p:cTn>
                              </p:par>
                            </p:childTnLst>
                          </p:cTn>
                        </p:par>
                        <p:par>
                          <p:cTn id="288" fill="hold">
                            <p:stCondLst>
                              <p:cond delay="67500"/>
                            </p:stCondLst>
                            <p:childTnLst>
                              <p:par>
                                <p:cTn id="289" presetID="4" presetClass="entr" presetSubtype="16" fill="hold" grpId="0" nodeType="afterEffect">
                                  <p:stCondLst>
                                    <p:cond delay="0"/>
                                  </p:stCondLst>
                                  <p:childTnLst>
                                    <p:set>
                                      <p:cBhvr>
                                        <p:cTn id="290" dur="1" fill="hold">
                                          <p:stCondLst>
                                            <p:cond delay="0"/>
                                          </p:stCondLst>
                                        </p:cTn>
                                        <p:tgtEl>
                                          <p:spTgt spid="77"/>
                                        </p:tgtEl>
                                        <p:attrNameLst>
                                          <p:attrName>style.visibility</p:attrName>
                                        </p:attrNameLst>
                                      </p:cBhvr>
                                      <p:to>
                                        <p:strVal val="visible"/>
                                      </p:to>
                                    </p:set>
                                    <p:animEffect transition="in" filter="box(in)">
                                      <p:cBhvr>
                                        <p:cTn id="291" dur="1000"/>
                                        <p:tgtEl>
                                          <p:spTgt spid="77"/>
                                        </p:tgtEl>
                                      </p:cBhvr>
                                    </p:animEffect>
                                  </p:childTnLst>
                                </p:cTn>
                              </p:par>
                            </p:childTnLst>
                          </p:cTn>
                        </p:par>
                        <p:par>
                          <p:cTn id="292" fill="hold">
                            <p:stCondLst>
                              <p:cond delay="68500"/>
                            </p:stCondLst>
                            <p:childTnLst>
                              <p:par>
                                <p:cTn id="293" presetID="4" presetClass="entr" presetSubtype="16" fill="hold" grpId="0" nodeType="afterEffect">
                                  <p:stCondLst>
                                    <p:cond delay="0"/>
                                  </p:stCondLst>
                                  <p:childTnLst>
                                    <p:set>
                                      <p:cBhvr>
                                        <p:cTn id="294" dur="1" fill="hold">
                                          <p:stCondLst>
                                            <p:cond delay="0"/>
                                          </p:stCondLst>
                                        </p:cTn>
                                        <p:tgtEl>
                                          <p:spTgt spid="78"/>
                                        </p:tgtEl>
                                        <p:attrNameLst>
                                          <p:attrName>style.visibility</p:attrName>
                                        </p:attrNameLst>
                                      </p:cBhvr>
                                      <p:to>
                                        <p:strVal val="visible"/>
                                      </p:to>
                                    </p:set>
                                    <p:animEffect transition="in" filter="box(in)">
                                      <p:cBhvr>
                                        <p:cTn id="295" dur="1000"/>
                                        <p:tgtEl>
                                          <p:spTgt spid="78"/>
                                        </p:tgtEl>
                                      </p:cBhvr>
                                    </p:animEffect>
                                  </p:childTnLst>
                                </p:cTn>
                              </p:par>
                            </p:childTnLst>
                          </p:cTn>
                        </p:par>
                        <p:par>
                          <p:cTn id="296" fill="hold">
                            <p:stCondLst>
                              <p:cond delay="69500"/>
                            </p:stCondLst>
                            <p:childTnLst>
                              <p:par>
                                <p:cTn id="297" presetID="4" presetClass="entr" presetSubtype="16" fill="hold" grpId="0" nodeType="afterEffect">
                                  <p:stCondLst>
                                    <p:cond delay="0"/>
                                  </p:stCondLst>
                                  <p:childTnLst>
                                    <p:set>
                                      <p:cBhvr>
                                        <p:cTn id="298" dur="1" fill="hold">
                                          <p:stCondLst>
                                            <p:cond delay="0"/>
                                          </p:stCondLst>
                                        </p:cTn>
                                        <p:tgtEl>
                                          <p:spTgt spid="79"/>
                                        </p:tgtEl>
                                        <p:attrNameLst>
                                          <p:attrName>style.visibility</p:attrName>
                                        </p:attrNameLst>
                                      </p:cBhvr>
                                      <p:to>
                                        <p:strVal val="visible"/>
                                      </p:to>
                                    </p:set>
                                    <p:animEffect transition="in" filter="box(in)">
                                      <p:cBhvr>
                                        <p:cTn id="299" dur="1000"/>
                                        <p:tgtEl>
                                          <p:spTgt spid="79"/>
                                        </p:tgtEl>
                                      </p:cBhvr>
                                    </p:animEffect>
                                  </p:childTnLst>
                                </p:cTn>
                              </p:par>
                            </p:childTnLst>
                          </p:cTn>
                        </p:par>
                        <p:par>
                          <p:cTn id="300" fill="hold">
                            <p:stCondLst>
                              <p:cond delay="70500"/>
                            </p:stCondLst>
                            <p:childTnLst>
                              <p:par>
                                <p:cTn id="301" presetID="4" presetClass="entr" presetSubtype="16" fill="hold" grpId="0" nodeType="afterEffect">
                                  <p:stCondLst>
                                    <p:cond delay="0"/>
                                  </p:stCondLst>
                                  <p:childTnLst>
                                    <p:set>
                                      <p:cBhvr>
                                        <p:cTn id="302" dur="1" fill="hold">
                                          <p:stCondLst>
                                            <p:cond delay="0"/>
                                          </p:stCondLst>
                                        </p:cTn>
                                        <p:tgtEl>
                                          <p:spTgt spid="80"/>
                                        </p:tgtEl>
                                        <p:attrNameLst>
                                          <p:attrName>style.visibility</p:attrName>
                                        </p:attrNameLst>
                                      </p:cBhvr>
                                      <p:to>
                                        <p:strVal val="visible"/>
                                      </p:to>
                                    </p:set>
                                    <p:animEffect transition="in" filter="box(in)">
                                      <p:cBhvr>
                                        <p:cTn id="303" dur="1000"/>
                                        <p:tgtEl>
                                          <p:spTgt spid="80"/>
                                        </p:tgtEl>
                                      </p:cBhvr>
                                    </p:animEffect>
                                  </p:childTnLst>
                                </p:cTn>
                              </p:par>
                            </p:childTnLst>
                          </p:cTn>
                        </p:par>
                        <p:par>
                          <p:cTn id="304" fill="hold">
                            <p:stCondLst>
                              <p:cond delay="71500"/>
                            </p:stCondLst>
                            <p:childTnLst>
                              <p:par>
                                <p:cTn id="305" presetID="4" presetClass="entr" presetSubtype="16" fill="hold" grpId="0" nodeType="afterEffect">
                                  <p:stCondLst>
                                    <p:cond delay="0"/>
                                  </p:stCondLst>
                                  <p:childTnLst>
                                    <p:set>
                                      <p:cBhvr>
                                        <p:cTn id="306" dur="1" fill="hold">
                                          <p:stCondLst>
                                            <p:cond delay="0"/>
                                          </p:stCondLst>
                                        </p:cTn>
                                        <p:tgtEl>
                                          <p:spTgt spid="81"/>
                                        </p:tgtEl>
                                        <p:attrNameLst>
                                          <p:attrName>style.visibility</p:attrName>
                                        </p:attrNameLst>
                                      </p:cBhvr>
                                      <p:to>
                                        <p:strVal val="visible"/>
                                      </p:to>
                                    </p:set>
                                    <p:animEffect transition="in" filter="box(in)">
                                      <p:cBhvr>
                                        <p:cTn id="307" dur="1000"/>
                                        <p:tgtEl>
                                          <p:spTgt spid="81"/>
                                        </p:tgtEl>
                                      </p:cBhvr>
                                    </p:animEffect>
                                  </p:childTnLst>
                                </p:cTn>
                              </p:par>
                            </p:childTnLst>
                          </p:cTn>
                        </p:par>
                        <p:par>
                          <p:cTn id="308" fill="hold">
                            <p:stCondLst>
                              <p:cond delay="72500"/>
                            </p:stCondLst>
                            <p:childTnLst>
                              <p:par>
                                <p:cTn id="309" presetID="4" presetClass="entr" presetSubtype="16" fill="hold" grpId="0" nodeType="afterEffect">
                                  <p:stCondLst>
                                    <p:cond delay="0"/>
                                  </p:stCondLst>
                                  <p:childTnLst>
                                    <p:set>
                                      <p:cBhvr>
                                        <p:cTn id="310" dur="1" fill="hold">
                                          <p:stCondLst>
                                            <p:cond delay="0"/>
                                          </p:stCondLst>
                                        </p:cTn>
                                        <p:tgtEl>
                                          <p:spTgt spid="82"/>
                                        </p:tgtEl>
                                        <p:attrNameLst>
                                          <p:attrName>style.visibility</p:attrName>
                                        </p:attrNameLst>
                                      </p:cBhvr>
                                      <p:to>
                                        <p:strVal val="visible"/>
                                      </p:to>
                                    </p:set>
                                    <p:animEffect transition="in" filter="box(in)">
                                      <p:cBhvr>
                                        <p:cTn id="311" dur="1000"/>
                                        <p:tgtEl>
                                          <p:spTgt spid="82"/>
                                        </p:tgtEl>
                                      </p:cBhvr>
                                    </p:animEffect>
                                  </p:childTnLst>
                                </p:cTn>
                              </p:par>
                            </p:childTnLst>
                          </p:cTn>
                        </p:par>
                        <p:par>
                          <p:cTn id="312" fill="hold">
                            <p:stCondLst>
                              <p:cond delay="73500"/>
                            </p:stCondLst>
                            <p:childTnLst>
                              <p:par>
                                <p:cTn id="313" presetID="4" presetClass="entr" presetSubtype="16" fill="hold" grpId="0" nodeType="afterEffect">
                                  <p:stCondLst>
                                    <p:cond delay="0"/>
                                  </p:stCondLst>
                                  <p:childTnLst>
                                    <p:set>
                                      <p:cBhvr>
                                        <p:cTn id="314" dur="1" fill="hold">
                                          <p:stCondLst>
                                            <p:cond delay="0"/>
                                          </p:stCondLst>
                                        </p:cTn>
                                        <p:tgtEl>
                                          <p:spTgt spid="83"/>
                                        </p:tgtEl>
                                        <p:attrNameLst>
                                          <p:attrName>style.visibility</p:attrName>
                                        </p:attrNameLst>
                                      </p:cBhvr>
                                      <p:to>
                                        <p:strVal val="visible"/>
                                      </p:to>
                                    </p:set>
                                    <p:animEffect transition="in" filter="box(in)">
                                      <p:cBhvr>
                                        <p:cTn id="315" dur="1000"/>
                                        <p:tgtEl>
                                          <p:spTgt spid="83"/>
                                        </p:tgtEl>
                                      </p:cBhvr>
                                    </p:animEffect>
                                  </p:childTnLst>
                                </p:cTn>
                              </p:par>
                            </p:childTnLst>
                          </p:cTn>
                        </p:par>
                        <p:par>
                          <p:cTn id="316" fill="hold">
                            <p:stCondLst>
                              <p:cond delay="74500"/>
                            </p:stCondLst>
                            <p:childTnLst>
                              <p:par>
                                <p:cTn id="317" presetID="4" presetClass="entr" presetSubtype="16" fill="hold" grpId="0" nodeType="afterEffect">
                                  <p:stCondLst>
                                    <p:cond delay="0"/>
                                  </p:stCondLst>
                                  <p:childTnLst>
                                    <p:set>
                                      <p:cBhvr>
                                        <p:cTn id="318" dur="1" fill="hold">
                                          <p:stCondLst>
                                            <p:cond delay="0"/>
                                          </p:stCondLst>
                                        </p:cTn>
                                        <p:tgtEl>
                                          <p:spTgt spid="84"/>
                                        </p:tgtEl>
                                        <p:attrNameLst>
                                          <p:attrName>style.visibility</p:attrName>
                                        </p:attrNameLst>
                                      </p:cBhvr>
                                      <p:to>
                                        <p:strVal val="visible"/>
                                      </p:to>
                                    </p:set>
                                    <p:animEffect transition="in" filter="box(in)">
                                      <p:cBhvr>
                                        <p:cTn id="319" dur="1000"/>
                                        <p:tgtEl>
                                          <p:spTgt spid="84"/>
                                        </p:tgtEl>
                                      </p:cBhvr>
                                    </p:animEffect>
                                  </p:childTnLst>
                                </p:cTn>
                              </p:par>
                            </p:childTnLst>
                          </p:cTn>
                        </p:par>
                        <p:par>
                          <p:cTn id="320" fill="hold">
                            <p:stCondLst>
                              <p:cond delay="75500"/>
                            </p:stCondLst>
                            <p:childTnLst>
                              <p:par>
                                <p:cTn id="321" presetID="4" presetClass="entr" presetSubtype="16" fill="hold" grpId="0" nodeType="afterEffect">
                                  <p:stCondLst>
                                    <p:cond delay="0"/>
                                  </p:stCondLst>
                                  <p:childTnLst>
                                    <p:set>
                                      <p:cBhvr>
                                        <p:cTn id="322" dur="1" fill="hold">
                                          <p:stCondLst>
                                            <p:cond delay="0"/>
                                          </p:stCondLst>
                                        </p:cTn>
                                        <p:tgtEl>
                                          <p:spTgt spid="85"/>
                                        </p:tgtEl>
                                        <p:attrNameLst>
                                          <p:attrName>style.visibility</p:attrName>
                                        </p:attrNameLst>
                                      </p:cBhvr>
                                      <p:to>
                                        <p:strVal val="visible"/>
                                      </p:to>
                                    </p:set>
                                    <p:animEffect transition="in" filter="box(in)">
                                      <p:cBhvr>
                                        <p:cTn id="323" dur="1000"/>
                                        <p:tgtEl>
                                          <p:spTgt spid="85"/>
                                        </p:tgtEl>
                                      </p:cBhvr>
                                    </p:animEffect>
                                  </p:childTnLst>
                                </p:cTn>
                              </p:par>
                            </p:childTnLst>
                          </p:cTn>
                        </p:par>
                        <p:par>
                          <p:cTn id="324" fill="hold">
                            <p:stCondLst>
                              <p:cond delay="76500"/>
                            </p:stCondLst>
                            <p:childTnLst>
                              <p:par>
                                <p:cTn id="325" presetID="4" presetClass="entr" presetSubtype="16" fill="hold" grpId="0" nodeType="afterEffect">
                                  <p:stCondLst>
                                    <p:cond delay="0"/>
                                  </p:stCondLst>
                                  <p:childTnLst>
                                    <p:set>
                                      <p:cBhvr>
                                        <p:cTn id="326" dur="1" fill="hold">
                                          <p:stCondLst>
                                            <p:cond delay="0"/>
                                          </p:stCondLst>
                                        </p:cTn>
                                        <p:tgtEl>
                                          <p:spTgt spid="86"/>
                                        </p:tgtEl>
                                        <p:attrNameLst>
                                          <p:attrName>style.visibility</p:attrName>
                                        </p:attrNameLst>
                                      </p:cBhvr>
                                      <p:to>
                                        <p:strVal val="visible"/>
                                      </p:to>
                                    </p:set>
                                    <p:animEffect transition="in" filter="box(in)">
                                      <p:cBhvr>
                                        <p:cTn id="327" dur="1000"/>
                                        <p:tgtEl>
                                          <p:spTgt spid="86"/>
                                        </p:tgtEl>
                                      </p:cBhvr>
                                    </p:animEffect>
                                  </p:childTnLst>
                                </p:cTn>
                              </p:par>
                            </p:childTnLst>
                          </p:cTn>
                        </p:par>
                        <p:par>
                          <p:cTn id="328" fill="hold">
                            <p:stCondLst>
                              <p:cond delay="77500"/>
                            </p:stCondLst>
                            <p:childTnLst>
                              <p:par>
                                <p:cTn id="329" presetID="4" presetClass="entr" presetSubtype="16" fill="hold" grpId="0" nodeType="afterEffect">
                                  <p:stCondLst>
                                    <p:cond delay="0"/>
                                  </p:stCondLst>
                                  <p:childTnLst>
                                    <p:set>
                                      <p:cBhvr>
                                        <p:cTn id="330" dur="1" fill="hold">
                                          <p:stCondLst>
                                            <p:cond delay="0"/>
                                          </p:stCondLst>
                                        </p:cTn>
                                        <p:tgtEl>
                                          <p:spTgt spid="87"/>
                                        </p:tgtEl>
                                        <p:attrNameLst>
                                          <p:attrName>style.visibility</p:attrName>
                                        </p:attrNameLst>
                                      </p:cBhvr>
                                      <p:to>
                                        <p:strVal val="visible"/>
                                      </p:to>
                                    </p:set>
                                    <p:animEffect transition="in" filter="box(in)">
                                      <p:cBhvr>
                                        <p:cTn id="331" dur="1000"/>
                                        <p:tgtEl>
                                          <p:spTgt spid="87"/>
                                        </p:tgtEl>
                                      </p:cBhvr>
                                    </p:animEffect>
                                  </p:childTnLst>
                                </p:cTn>
                              </p:par>
                            </p:childTnLst>
                          </p:cTn>
                        </p:par>
                        <p:par>
                          <p:cTn id="332" fill="hold">
                            <p:stCondLst>
                              <p:cond delay="78500"/>
                            </p:stCondLst>
                            <p:childTnLst>
                              <p:par>
                                <p:cTn id="333" presetID="4" presetClass="entr" presetSubtype="16" fill="hold" grpId="0" nodeType="afterEffect">
                                  <p:stCondLst>
                                    <p:cond delay="0"/>
                                  </p:stCondLst>
                                  <p:childTnLst>
                                    <p:set>
                                      <p:cBhvr>
                                        <p:cTn id="334" dur="1" fill="hold">
                                          <p:stCondLst>
                                            <p:cond delay="0"/>
                                          </p:stCondLst>
                                        </p:cTn>
                                        <p:tgtEl>
                                          <p:spTgt spid="88"/>
                                        </p:tgtEl>
                                        <p:attrNameLst>
                                          <p:attrName>style.visibility</p:attrName>
                                        </p:attrNameLst>
                                      </p:cBhvr>
                                      <p:to>
                                        <p:strVal val="visible"/>
                                      </p:to>
                                    </p:set>
                                    <p:animEffect transition="in" filter="box(in)">
                                      <p:cBhvr>
                                        <p:cTn id="335" dur="1000"/>
                                        <p:tgtEl>
                                          <p:spTgt spid="88"/>
                                        </p:tgtEl>
                                      </p:cBhvr>
                                    </p:animEffect>
                                  </p:childTnLst>
                                </p:cTn>
                              </p:par>
                            </p:childTnLst>
                          </p:cTn>
                        </p:par>
                        <p:par>
                          <p:cTn id="336" fill="hold">
                            <p:stCondLst>
                              <p:cond delay="79500"/>
                            </p:stCondLst>
                            <p:childTnLst>
                              <p:par>
                                <p:cTn id="337" presetID="4" presetClass="entr" presetSubtype="16" fill="hold" grpId="0" nodeType="afterEffect">
                                  <p:stCondLst>
                                    <p:cond delay="0"/>
                                  </p:stCondLst>
                                  <p:childTnLst>
                                    <p:set>
                                      <p:cBhvr>
                                        <p:cTn id="338" dur="1" fill="hold">
                                          <p:stCondLst>
                                            <p:cond delay="0"/>
                                          </p:stCondLst>
                                        </p:cTn>
                                        <p:tgtEl>
                                          <p:spTgt spid="89"/>
                                        </p:tgtEl>
                                        <p:attrNameLst>
                                          <p:attrName>style.visibility</p:attrName>
                                        </p:attrNameLst>
                                      </p:cBhvr>
                                      <p:to>
                                        <p:strVal val="visible"/>
                                      </p:to>
                                    </p:set>
                                    <p:animEffect transition="in" filter="box(in)">
                                      <p:cBhvr>
                                        <p:cTn id="339" dur="1000"/>
                                        <p:tgtEl>
                                          <p:spTgt spid="89"/>
                                        </p:tgtEl>
                                      </p:cBhvr>
                                    </p:animEffect>
                                  </p:childTnLst>
                                </p:cTn>
                              </p:par>
                            </p:childTnLst>
                          </p:cTn>
                        </p:par>
                        <p:par>
                          <p:cTn id="340" fill="hold">
                            <p:stCondLst>
                              <p:cond delay="80500"/>
                            </p:stCondLst>
                            <p:childTnLst>
                              <p:par>
                                <p:cTn id="341" presetID="4" presetClass="entr" presetSubtype="16" fill="hold" grpId="0" nodeType="afterEffect">
                                  <p:stCondLst>
                                    <p:cond delay="0"/>
                                  </p:stCondLst>
                                  <p:childTnLst>
                                    <p:set>
                                      <p:cBhvr>
                                        <p:cTn id="342" dur="1" fill="hold">
                                          <p:stCondLst>
                                            <p:cond delay="0"/>
                                          </p:stCondLst>
                                        </p:cTn>
                                        <p:tgtEl>
                                          <p:spTgt spid="90"/>
                                        </p:tgtEl>
                                        <p:attrNameLst>
                                          <p:attrName>style.visibility</p:attrName>
                                        </p:attrNameLst>
                                      </p:cBhvr>
                                      <p:to>
                                        <p:strVal val="visible"/>
                                      </p:to>
                                    </p:set>
                                    <p:animEffect transition="in" filter="box(in)">
                                      <p:cBhvr>
                                        <p:cTn id="343" dur="1000"/>
                                        <p:tgtEl>
                                          <p:spTgt spid="90"/>
                                        </p:tgtEl>
                                      </p:cBhvr>
                                    </p:animEffect>
                                  </p:childTnLst>
                                </p:cTn>
                              </p:par>
                            </p:childTnLst>
                          </p:cTn>
                        </p:par>
                        <p:par>
                          <p:cTn id="344" fill="hold">
                            <p:stCondLst>
                              <p:cond delay="81500"/>
                            </p:stCondLst>
                            <p:childTnLst>
                              <p:par>
                                <p:cTn id="345" presetID="4" presetClass="entr" presetSubtype="16" fill="hold" grpId="0" nodeType="afterEffect">
                                  <p:stCondLst>
                                    <p:cond delay="0"/>
                                  </p:stCondLst>
                                  <p:childTnLst>
                                    <p:set>
                                      <p:cBhvr>
                                        <p:cTn id="346" dur="1" fill="hold">
                                          <p:stCondLst>
                                            <p:cond delay="0"/>
                                          </p:stCondLst>
                                        </p:cTn>
                                        <p:tgtEl>
                                          <p:spTgt spid="91"/>
                                        </p:tgtEl>
                                        <p:attrNameLst>
                                          <p:attrName>style.visibility</p:attrName>
                                        </p:attrNameLst>
                                      </p:cBhvr>
                                      <p:to>
                                        <p:strVal val="visible"/>
                                      </p:to>
                                    </p:set>
                                    <p:animEffect transition="in" filter="box(in)">
                                      <p:cBhvr>
                                        <p:cTn id="347" dur="1000"/>
                                        <p:tgtEl>
                                          <p:spTgt spid="91"/>
                                        </p:tgtEl>
                                      </p:cBhvr>
                                    </p:animEffect>
                                  </p:childTnLst>
                                </p:cTn>
                              </p:par>
                            </p:childTnLst>
                          </p:cTn>
                        </p:par>
                        <p:par>
                          <p:cTn id="348" fill="hold">
                            <p:stCondLst>
                              <p:cond delay="82500"/>
                            </p:stCondLst>
                            <p:childTnLst>
                              <p:par>
                                <p:cTn id="349" presetID="4" presetClass="entr" presetSubtype="16" fill="hold" grpId="0" nodeType="afterEffect">
                                  <p:stCondLst>
                                    <p:cond delay="0"/>
                                  </p:stCondLst>
                                  <p:childTnLst>
                                    <p:set>
                                      <p:cBhvr>
                                        <p:cTn id="350" dur="1" fill="hold">
                                          <p:stCondLst>
                                            <p:cond delay="0"/>
                                          </p:stCondLst>
                                        </p:cTn>
                                        <p:tgtEl>
                                          <p:spTgt spid="92"/>
                                        </p:tgtEl>
                                        <p:attrNameLst>
                                          <p:attrName>style.visibility</p:attrName>
                                        </p:attrNameLst>
                                      </p:cBhvr>
                                      <p:to>
                                        <p:strVal val="visible"/>
                                      </p:to>
                                    </p:set>
                                    <p:animEffect transition="in" filter="box(in)">
                                      <p:cBhvr>
                                        <p:cTn id="351" dur="1000"/>
                                        <p:tgtEl>
                                          <p:spTgt spid="92"/>
                                        </p:tgtEl>
                                      </p:cBhvr>
                                    </p:animEffect>
                                  </p:childTnLst>
                                </p:cTn>
                              </p:par>
                            </p:childTnLst>
                          </p:cTn>
                        </p:par>
                        <p:par>
                          <p:cTn id="352" fill="hold">
                            <p:stCondLst>
                              <p:cond delay="83500"/>
                            </p:stCondLst>
                            <p:childTnLst>
                              <p:par>
                                <p:cTn id="353" presetID="4" presetClass="entr" presetSubtype="16" fill="hold" grpId="0" nodeType="afterEffect">
                                  <p:stCondLst>
                                    <p:cond delay="0"/>
                                  </p:stCondLst>
                                  <p:childTnLst>
                                    <p:set>
                                      <p:cBhvr>
                                        <p:cTn id="354" dur="1" fill="hold">
                                          <p:stCondLst>
                                            <p:cond delay="0"/>
                                          </p:stCondLst>
                                        </p:cTn>
                                        <p:tgtEl>
                                          <p:spTgt spid="93"/>
                                        </p:tgtEl>
                                        <p:attrNameLst>
                                          <p:attrName>style.visibility</p:attrName>
                                        </p:attrNameLst>
                                      </p:cBhvr>
                                      <p:to>
                                        <p:strVal val="visible"/>
                                      </p:to>
                                    </p:set>
                                    <p:animEffect transition="in" filter="box(in)">
                                      <p:cBhvr>
                                        <p:cTn id="355" dur="1000"/>
                                        <p:tgtEl>
                                          <p:spTgt spid="93"/>
                                        </p:tgtEl>
                                      </p:cBhvr>
                                    </p:animEffect>
                                  </p:childTnLst>
                                </p:cTn>
                              </p:par>
                            </p:childTnLst>
                          </p:cTn>
                        </p:par>
                        <p:par>
                          <p:cTn id="356" fill="hold">
                            <p:stCondLst>
                              <p:cond delay="84500"/>
                            </p:stCondLst>
                            <p:childTnLst>
                              <p:par>
                                <p:cTn id="357" presetID="4" presetClass="entr" presetSubtype="16" fill="hold" grpId="0" nodeType="afterEffect">
                                  <p:stCondLst>
                                    <p:cond delay="0"/>
                                  </p:stCondLst>
                                  <p:childTnLst>
                                    <p:set>
                                      <p:cBhvr>
                                        <p:cTn id="358" dur="1" fill="hold">
                                          <p:stCondLst>
                                            <p:cond delay="0"/>
                                          </p:stCondLst>
                                        </p:cTn>
                                        <p:tgtEl>
                                          <p:spTgt spid="94"/>
                                        </p:tgtEl>
                                        <p:attrNameLst>
                                          <p:attrName>style.visibility</p:attrName>
                                        </p:attrNameLst>
                                      </p:cBhvr>
                                      <p:to>
                                        <p:strVal val="visible"/>
                                      </p:to>
                                    </p:set>
                                    <p:animEffect transition="in" filter="box(in)">
                                      <p:cBhvr>
                                        <p:cTn id="359" dur="1000"/>
                                        <p:tgtEl>
                                          <p:spTgt spid="94"/>
                                        </p:tgtEl>
                                      </p:cBhvr>
                                    </p:animEffect>
                                  </p:childTnLst>
                                </p:cTn>
                              </p:par>
                            </p:childTnLst>
                          </p:cTn>
                        </p:par>
                        <p:par>
                          <p:cTn id="360" fill="hold">
                            <p:stCondLst>
                              <p:cond delay="85500"/>
                            </p:stCondLst>
                            <p:childTnLst>
                              <p:par>
                                <p:cTn id="361" presetID="4" presetClass="entr" presetSubtype="16" fill="hold" grpId="0" nodeType="afterEffect">
                                  <p:stCondLst>
                                    <p:cond delay="0"/>
                                  </p:stCondLst>
                                  <p:childTnLst>
                                    <p:set>
                                      <p:cBhvr>
                                        <p:cTn id="362" dur="1" fill="hold">
                                          <p:stCondLst>
                                            <p:cond delay="0"/>
                                          </p:stCondLst>
                                        </p:cTn>
                                        <p:tgtEl>
                                          <p:spTgt spid="95"/>
                                        </p:tgtEl>
                                        <p:attrNameLst>
                                          <p:attrName>style.visibility</p:attrName>
                                        </p:attrNameLst>
                                      </p:cBhvr>
                                      <p:to>
                                        <p:strVal val="visible"/>
                                      </p:to>
                                    </p:set>
                                    <p:animEffect transition="in" filter="box(in)">
                                      <p:cBhvr>
                                        <p:cTn id="363" dur="1000"/>
                                        <p:tgtEl>
                                          <p:spTgt spid="95"/>
                                        </p:tgtEl>
                                      </p:cBhvr>
                                    </p:animEffect>
                                  </p:childTnLst>
                                </p:cTn>
                              </p:par>
                            </p:childTnLst>
                          </p:cTn>
                        </p:par>
                        <p:par>
                          <p:cTn id="364" fill="hold">
                            <p:stCondLst>
                              <p:cond delay="86500"/>
                            </p:stCondLst>
                            <p:childTnLst>
                              <p:par>
                                <p:cTn id="365" presetID="4" presetClass="entr" presetSubtype="16" fill="hold" grpId="0" nodeType="afterEffect">
                                  <p:stCondLst>
                                    <p:cond delay="0"/>
                                  </p:stCondLst>
                                  <p:childTnLst>
                                    <p:set>
                                      <p:cBhvr>
                                        <p:cTn id="366" dur="1" fill="hold">
                                          <p:stCondLst>
                                            <p:cond delay="0"/>
                                          </p:stCondLst>
                                        </p:cTn>
                                        <p:tgtEl>
                                          <p:spTgt spid="96"/>
                                        </p:tgtEl>
                                        <p:attrNameLst>
                                          <p:attrName>style.visibility</p:attrName>
                                        </p:attrNameLst>
                                      </p:cBhvr>
                                      <p:to>
                                        <p:strVal val="visible"/>
                                      </p:to>
                                    </p:set>
                                    <p:animEffect transition="in" filter="box(in)">
                                      <p:cBhvr>
                                        <p:cTn id="367" dur="1000"/>
                                        <p:tgtEl>
                                          <p:spTgt spid="96"/>
                                        </p:tgtEl>
                                      </p:cBhvr>
                                    </p:animEffect>
                                  </p:childTnLst>
                                </p:cTn>
                              </p:par>
                            </p:childTnLst>
                          </p:cTn>
                        </p:par>
                        <p:par>
                          <p:cTn id="368" fill="hold">
                            <p:stCondLst>
                              <p:cond delay="87500"/>
                            </p:stCondLst>
                            <p:childTnLst>
                              <p:par>
                                <p:cTn id="369" presetID="4" presetClass="entr" presetSubtype="16" fill="hold" grpId="0" nodeType="afterEffect">
                                  <p:stCondLst>
                                    <p:cond delay="0"/>
                                  </p:stCondLst>
                                  <p:childTnLst>
                                    <p:set>
                                      <p:cBhvr>
                                        <p:cTn id="370" dur="1" fill="hold">
                                          <p:stCondLst>
                                            <p:cond delay="0"/>
                                          </p:stCondLst>
                                        </p:cTn>
                                        <p:tgtEl>
                                          <p:spTgt spid="97"/>
                                        </p:tgtEl>
                                        <p:attrNameLst>
                                          <p:attrName>style.visibility</p:attrName>
                                        </p:attrNameLst>
                                      </p:cBhvr>
                                      <p:to>
                                        <p:strVal val="visible"/>
                                      </p:to>
                                    </p:set>
                                    <p:animEffect transition="in" filter="box(in)">
                                      <p:cBhvr>
                                        <p:cTn id="371" dur="1000"/>
                                        <p:tgtEl>
                                          <p:spTgt spid="97"/>
                                        </p:tgtEl>
                                      </p:cBhvr>
                                    </p:animEffect>
                                  </p:childTnLst>
                                </p:cTn>
                              </p:par>
                            </p:childTnLst>
                          </p:cTn>
                        </p:par>
                        <p:par>
                          <p:cTn id="372" fill="hold">
                            <p:stCondLst>
                              <p:cond delay="88500"/>
                            </p:stCondLst>
                            <p:childTnLst>
                              <p:par>
                                <p:cTn id="373" presetID="4" presetClass="entr" presetSubtype="16" fill="hold" grpId="0" nodeType="afterEffect">
                                  <p:stCondLst>
                                    <p:cond delay="0"/>
                                  </p:stCondLst>
                                  <p:childTnLst>
                                    <p:set>
                                      <p:cBhvr>
                                        <p:cTn id="374" dur="1" fill="hold">
                                          <p:stCondLst>
                                            <p:cond delay="0"/>
                                          </p:stCondLst>
                                        </p:cTn>
                                        <p:tgtEl>
                                          <p:spTgt spid="98"/>
                                        </p:tgtEl>
                                        <p:attrNameLst>
                                          <p:attrName>style.visibility</p:attrName>
                                        </p:attrNameLst>
                                      </p:cBhvr>
                                      <p:to>
                                        <p:strVal val="visible"/>
                                      </p:to>
                                    </p:set>
                                    <p:animEffect transition="in" filter="box(in)">
                                      <p:cBhvr>
                                        <p:cTn id="375" dur="1000"/>
                                        <p:tgtEl>
                                          <p:spTgt spid="98"/>
                                        </p:tgtEl>
                                      </p:cBhvr>
                                    </p:animEffect>
                                  </p:childTnLst>
                                </p:cTn>
                              </p:par>
                            </p:childTnLst>
                          </p:cTn>
                        </p:par>
                        <p:par>
                          <p:cTn id="376" fill="hold">
                            <p:stCondLst>
                              <p:cond delay="89500"/>
                            </p:stCondLst>
                            <p:childTnLst>
                              <p:par>
                                <p:cTn id="377" presetID="4" presetClass="entr" presetSubtype="16" fill="hold" grpId="0" nodeType="afterEffect">
                                  <p:stCondLst>
                                    <p:cond delay="0"/>
                                  </p:stCondLst>
                                  <p:childTnLst>
                                    <p:set>
                                      <p:cBhvr>
                                        <p:cTn id="378" dur="1" fill="hold">
                                          <p:stCondLst>
                                            <p:cond delay="0"/>
                                          </p:stCondLst>
                                        </p:cTn>
                                        <p:tgtEl>
                                          <p:spTgt spid="99"/>
                                        </p:tgtEl>
                                        <p:attrNameLst>
                                          <p:attrName>style.visibility</p:attrName>
                                        </p:attrNameLst>
                                      </p:cBhvr>
                                      <p:to>
                                        <p:strVal val="visible"/>
                                      </p:to>
                                    </p:set>
                                    <p:animEffect transition="in" filter="box(in)">
                                      <p:cBhvr>
                                        <p:cTn id="379" dur="1000"/>
                                        <p:tgtEl>
                                          <p:spTgt spid="99"/>
                                        </p:tgtEl>
                                      </p:cBhvr>
                                    </p:animEffect>
                                  </p:childTnLst>
                                </p:cTn>
                              </p:par>
                            </p:childTnLst>
                          </p:cTn>
                        </p:par>
                        <p:par>
                          <p:cTn id="380" fill="hold">
                            <p:stCondLst>
                              <p:cond delay="90500"/>
                            </p:stCondLst>
                            <p:childTnLst>
                              <p:par>
                                <p:cTn id="381" presetID="4" presetClass="entr" presetSubtype="16" fill="hold" grpId="0" nodeType="afterEffect">
                                  <p:stCondLst>
                                    <p:cond delay="0"/>
                                  </p:stCondLst>
                                  <p:childTnLst>
                                    <p:set>
                                      <p:cBhvr>
                                        <p:cTn id="382" dur="1" fill="hold">
                                          <p:stCondLst>
                                            <p:cond delay="0"/>
                                          </p:stCondLst>
                                        </p:cTn>
                                        <p:tgtEl>
                                          <p:spTgt spid="100"/>
                                        </p:tgtEl>
                                        <p:attrNameLst>
                                          <p:attrName>style.visibility</p:attrName>
                                        </p:attrNameLst>
                                      </p:cBhvr>
                                      <p:to>
                                        <p:strVal val="visible"/>
                                      </p:to>
                                    </p:set>
                                    <p:animEffect transition="in" filter="box(in)">
                                      <p:cBhvr>
                                        <p:cTn id="383" dur="1000"/>
                                        <p:tgtEl>
                                          <p:spTgt spid="100"/>
                                        </p:tgtEl>
                                      </p:cBhvr>
                                    </p:animEffect>
                                  </p:childTnLst>
                                </p:cTn>
                              </p:par>
                            </p:childTnLst>
                          </p:cTn>
                        </p:par>
                        <p:par>
                          <p:cTn id="384" fill="hold">
                            <p:stCondLst>
                              <p:cond delay="91500"/>
                            </p:stCondLst>
                            <p:childTnLst>
                              <p:par>
                                <p:cTn id="385" presetID="4" presetClass="entr" presetSubtype="16" fill="hold" grpId="0" nodeType="afterEffect">
                                  <p:stCondLst>
                                    <p:cond delay="0"/>
                                  </p:stCondLst>
                                  <p:childTnLst>
                                    <p:set>
                                      <p:cBhvr>
                                        <p:cTn id="386" dur="1" fill="hold">
                                          <p:stCondLst>
                                            <p:cond delay="0"/>
                                          </p:stCondLst>
                                        </p:cTn>
                                        <p:tgtEl>
                                          <p:spTgt spid="101"/>
                                        </p:tgtEl>
                                        <p:attrNameLst>
                                          <p:attrName>style.visibility</p:attrName>
                                        </p:attrNameLst>
                                      </p:cBhvr>
                                      <p:to>
                                        <p:strVal val="visible"/>
                                      </p:to>
                                    </p:set>
                                    <p:animEffect transition="in" filter="box(in)">
                                      <p:cBhvr>
                                        <p:cTn id="387" dur="1000"/>
                                        <p:tgtEl>
                                          <p:spTgt spid="101"/>
                                        </p:tgtEl>
                                      </p:cBhvr>
                                    </p:animEffect>
                                  </p:childTnLst>
                                </p:cTn>
                              </p:par>
                            </p:childTnLst>
                          </p:cTn>
                        </p:par>
                        <p:par>
                          <p:cTn id="388" fill="hold">
                            <p:stCondLst>
                              <p:cond delay="92500"/>
                            </p:stCondLst>
                            <p:childTnLst>
                              <p:par>
                                <p:cTn id="389" presetID="4" presetClass="entr" presetSubtype="16" fill="hold" grpId="0" nodeType="afterEffect">
                                  <p:stCondLst>
                                    <p:cond delay="0"/>
                                  </p:stCondLst>
                                  <p:childTnLst>
                                    <p:set>
                                      <p:cBhvr>
                                        <p:cTn id="390" dur="1" fill="hold">
                                          <p:stCondLst>
                                            <p:cond delay="0"/>
                                          </p:stCondLst>
                                        </p:cTn>
                                        <p:tgtEl>
                                          <p:spTgt spid="102"/>
                                        </p:tgtEl>
                                        <p:attrNameLst>
                                          <p:attrName>style.visibility</p:attrName>
                                        </p:attrNameLst>
                                      </p:cBhvr>
                                      <p:to>
                                        <p:strVal val="visible"/>
                                      </p:to>
                                    </p:set>
                                    <p:animEffect transition="in" filter="box(in)">
                                      <p:cBhvr>
                                        <p:cTn id="391" dur="1000"/>
                                        <p:tgtEl>
                                          <p:spTgt spid="102"/>
                                        </p:tgtEl>
                                      </p:cBhvr>
                                    </p:animEffect>
                                  </p:childTnLst>
                                </p:cTn>
                              </p:par>
                            </p:childTnLst>
                          </p:cTn>
                        </p:par>
                        <p:par>
                          <p:cTn id="392" fill="hold">
                            <p:stCondLst>
                              <p:cond delay="93500"/>
                            </p:stCondLst>
                            <p:childTnLst>
                              <p:par>
                                <p:cTn id="393" presetID="4" presetClass="entr" presetSubtype="16" fill="hold" grpId="0" nodeType="afterEffect">
                                  <p:stCondLst>
                                    <p:cond delay="0"/>
                                  </p:stCondLst>
                                  <p:childTnLst>
                                    <p:set>
                                      <p:cBhvr>
                                        <p:cTn id="394" dur="1" fill="hold">
                                          <p:stCondLst>
                                            <p:cond delay="0"/>
                                          </p:stCondLst>
                                        </p:cTn>
                                        <p:tgtEl>
                                          <p:spTgt spid="103"/>
                                        </p:tgtEl>
                                        <p:attrNameLst>
                                          <p:attrName>style.visibility</p:attrName>
                                        </p:attrNameLst>
                                      </p:cBhvr>
                                      <p:to>
                                        <p:strVal val="visible"/>
                                      </p:to>
                                    </p:set>
                                    <p:animEffect transition="in" filter="box(in)">
                                      <p:cBhvr>
                                        <p:cTn id="395" dur="1000"/>
                                        <p:tgtEl>
                                          <p:spTgt spid="103"/>
                                        </p:tgtEl>
                                      </p:cBhvr>
                                    </p:animEffect>
                                  </p:childTnLst>
                                </p:cTn>
                              </p:par>
                            </p:childTnLst>
                          </p:cTn>
                        </p:par>
                        <p:par>
                          <p:cTn id="396" fill="hold">
                            <p:stCondLst>
                              <p:cond delay="94500"/>
                            </p:stCondLst>
                            <p:childTnLst>
                              <p:par>
                                <p:cTn id="397" presetID="4" presetClass="entr" presetSubtype="16" fill="hold" grpId="0" nodeType="afterEffect">
                                  <p:stCondLst>
                                    <p:cond delay="0"/>
                                  </p:stCondLst>
                                  <p:childTnLst>
                                    <p:set>
                                      <p:cBhvr>
                                        <p:cTn id="398" dur="1" fill="hold">
                                          <p:stCondLst>
                                            <p:cond delay="0"/>
                                          </p:stCondLst>
                                        </p:cTn>
                                        <p:tgtEl>
                                          <p:spTgt spid="104"/>
                                        </p:tgtEl>
                                        <p:attrNameLst>
                                          <p:attrName>style.visibility</p:attrName>
                                        </p:attrNameLst>
                                      </p:cBhvr>
                                      <p:to>
                                        <p:strVal val="visible"/>
                                      </p:to>
                                    </p:set>
                                    <p:animEffect transition="in" filter="box(in)">
                                      <p:cBhvr>
                                        <p:cTn id="399" dur="1000"/>
                                        <p:tgtEl>
                                          <p:spTgt spid="104"/>
                                        </p:tgtEl>
                                      </p:cBhvr>
                                    </p:animEffect>
                                  </p:childTnLst>
                                </p:cTn>
                              </p:par>
                            </p:childTnLst>
                          </p:cTn>
                        </p:par>
                        <p:par>
                          <p:cTn id="400" fill="hold">
                            <p:stCondLst>
                              <p:cond delay="95500"/>
                            </p:stCondLst>
                            <p:childTnLst>
                              <p:par>
                                <p:cTn id="401" presetID="4" presetClass="entr" presetSubtype="16" fill="hold" grpId="0" nodeType="afterEffect">
                                  <p:stCondLst>
                                    <p:cond delay="0"/>
                                  </p:stCondLst>
                                  <p:childTnLst>
                                    <p:set>
                                      <p:cBhvr>
                                        <p:cTn id="402" dur="1" fill="hold">
                                          <p:stCondLst>
                                            <p:cond delay="0"/>
                                          </p:stCondLst>
                                        </p:cTn>
                                        <p:tgtEl>
                                          <p:spTgt spid="105"/>
                                        </p:tgtEl>
                                        <p:attrNameLst>
                                          <p:attrName>style.visibility</p:attrName>
                                        </p:attrNameLst>
                                      </p:cBhvr>
                                      <p:to>
                                        <p:strVal val="visible"/>
                                      </p:to>
                                    </p:set>
                                    <p:animEffect transition="in" filter="box(in)">
                                      <p:cBhvr>
                                        <p:cTn id="403" dur="1000"/>
                                        <p:tgtEl>
                                          <p:spTgt spid="105"/>
                                        </p:tgtEl>
                                      </p:cBhvr>
                                    </p:animEffect>
                                  </p:childTnLst>
                                </p:cTn>
                              </p:par>
                            </p:childTnLst>
                          </p:cTn>
                        </p:par>
                        <p:par>
                          <p:cTn id="404" fill="hold">
                            <p:stCondLst>
                              <p:cond delay="96500"/>
                            </p:stCondLst>
                            <p:childTnLst>
                              <p:par>
                                <p:cTn id="405" presetID="4" presetClass="entr" presetSubtype="16" fill="hold" grpId="0" nodeType="afterEffect">
                                  <p:stCondLst>
                                    <p:cond delay="0"/>
                                  </p:stCondLst>
                                  <p:childTnLst>
                                    <p:set>
                                      <p:cBhvr>
                                        <p:cTn id="406" dur="1" fill="hold">
                                          <p:stCondLst>
                                            <p:cond delay="0"/>
                                          </p:stCondLst>
                                        </p:cTn>
                                        <p:tgtEl>
                                          <p:spTgt spid="106"/>
                                        </p:tgtEl>
                                        <p:attrNameLst>
                                          <p:attrName>style.visibility</p:attrName>
                                        </p:attrNameLst>
                                      </p:cBhvr>
                                      <p:to>
                                        <p:strVal val="visible"/>
                                      </p:to>
                                    </p:set>
                                    <p:animEffect transition="in" filter="box(in)">
                                      <p:cBhvr>
                                        <p:cTn id="407" dur="1000"/>
                                        <p:tgtEl>
                                          <p:spTgt spid="106"/>
                                        </p:tgtEl>
                                      </p:cBhvr>
                                    </p:animEffect>
                                  </p:childTnLst>
                                </p:cTn>
                              </p:par>
                            </p:childTnLst>
                          </p:cTn>
                        </p:par>
                        <p:par>
                          <p:cTn id="408" fill="hold">
                            <p:stCondLst>
                              <p:cond delay="97500"/>
                            </p:stCondLst>
                            <p:childTnLst>
                              <p:par>
                                <p:cTn id="409" presetID="4" presetClass="entr" presetSubtype="16" fill="hold" grpId="0" nodeType="afterEffect">
                                  <p:stCondLst>
                                    <p:cond delay="0"/>
                                  </p:stCondLst>
                                  <p:childTnLst>
                                    <p:set>
                                      <p:cBhvr>
                                        <p:cTn id="410" dur="1" fill="hold">
                                          <p:stCondLst>
                                            <p:cond delay="0"/>
                                          </p:stCondLst>
                                        </p:cTn>
                                        <p:tgtEl>
                                          <p:spTgt spid="107"/>
                                        </p:tgtEl>
                                        <p:attrNameLst>
                                          <p:attrName>style.visibility</p:attrName>
                                        </p:attrNameLst>
                                      </p:cBhvr>
                                      <p:to>
                                        <p:strVal val="visible"/>
                                      </p:to>
                                    </p:set>
                                    <p:animEffect transition="in" filter="box(in)">
                                      <p:cBhvr>
                                        <p:cTn id="411" dur="1000"/>
                                        <p:tgtEl>
                                          <p:spTgt spid="107"/>
                                        </p:tgtEl>
                                      </p:cBhvr>
                                    </p:animEffect>
                                  </p:childTnLst>
                                </p:cTn>
                              </p:par>
                            </p:childTnLst>
                          </p:cTn>
                        </p:par>
                        <p:par>
                          <p:cTn id="412" fill="hold">
                            <p:stCondLst>
                              <p:cond delay="98500"/>
                            </p:stCondLst>
                            <p:childTnLst>
                              <p:par>
                                <p:cTn id="413" presetID="4" presetClass="entr" presetSubtype="16" fill="hold" grpId="0" nodeType="afterEffect">
                                  <p:stCondLst>
                                    <p:cond delay="0"/>
                                  </p:stCondLst>
                                  <p:childTnLst>
                                    <p:set>
                                      <p:cBhvr>
                                        <p:cTn id="414" dur="1" fill="hold">
                                          <p:stCondLst>
                                            <p:cond delay="0"/>
                                          </p:stCondLst>
                                        </p:cTn>
                                        <p:tgtEl>
                                          <p:spTgt spid="108"/>
                                        </p:tgtEl>
                                        <p:attrNameLst>
                                          <p:attrName>style.visibility</p:attrName>
                                        </p:attrNameLst>
                                      </p:cBhvr>
                                      <p:to>
                                        <p:strVal val="visible"/>
                                      </p:to>
                                    </p:set>
                                    <p:animEffect transition="in" filter="box(in)">
                                      <p:cBhvr>
                                        <p:cTn id="415" dur="1000"/>
                                        <p:tgtEl>
                                          <p:spTgt spid="108"/>
                                        </p:tgtEl>
                                      </p:cBhvr>
                                    </p:animEffect>
                                  </p:childTnLst>
                                </p:cTn>
                              </p:par>
                            </p:childTnLst>
                          </p:cTn>
                        </p:par>
                        <p:par>
                          <p:cTn id="416" fill="hold">
                            <p:stCondLst>
                              <p:cond delay="99500"/>
                            </p:stCondLst>
                            <p:childTnLst>
                              <p:par>
                                <p:cTn id="417" presetID="4" presetClass="entr" presetSubtype="16" fill="hold" grpId="0" nodeType="afterEffect">
                                  <p:stCondLst>
                                    <p:cond delay="0"/>
                                  </p:stCondLst>
                                  <p:childTnLst>
                                    <p:set>
                                      <p:cBhvr>
                                        <p:cTn id="418" dur="1" fill="hold">
                                          <p:stCondLst>
                                            <p:cond delay="0"/>
                                          </p:stCondLst>
                                        </p:cTn>
                                        <p:tgtEl>
                                          <p:spTgt spid="109"/>
                                        </p:tgtEl>
                                        <p:attrNameLst>
                                          <p:attrName>style.visibility</p:attrName>
                                        </p:attrNameLst>
                                      </p:cBhvr>
                                      <p:to>
                                        <p:strVal val="visible"/>
                                      </p:to>
                                    </p:set>
                                    <p:animEffect transition="in" filter="box(in)">
                                      <p:cBhvr>
                                        <p:cTn id="419" dur="1000"/>
                                        <p:tgtEl>
                                          <p:spTgt spid="109"/>
                                        </p:tgtEl>
                                      </p:cBhvr>
                                    </p:animEffect>
                                  </p:childTnLst>
                                </p:cTn>
                              </p:par>
                            </p:childTnLst>
                          </p:cTn>
                        </p:par>
                        <p:par>
                          <p:cTn id="420" fill="hold">
                            <p:stCondLst>
                              <p:cond delay="100500"/>
                            </p:stCondLst>
                            <p:childTnLst>
                              <p:par>
                                <p:cTn id="421" presetID="4" presetClass="entr" presetSubtype="16" fill="hold" grpId="0" nodeType="afterEffect">
                                  <p:stCondLst>
                                    <p:cond delay="0"/>
                                  </p:stCondLst>
                                  <p:childTnLst>
                                    <p:set>
                                      <p:cBhvr>
                                        <p:cTn id="422" dur="1" fill="hold">
                                          <p:stCondLst>
                                            <p:cond delay="0"/>
                                          </p:stCondLst>
                                        </p:cTn>
                                        <p:tgtEl>
                                          <p:spTgt spid="110"/>
                                        </p:tgtEl>
                                        <p:attrNameLst>
                                          <p:attrName>style.visibility</p:attrName>
                                        </p:attrNameLst>
                                      </p:cBhvr>
                                      <p:to>
                                        <p:strVal val="visible"/>
                                      </p:to>
                                    </p:set>
                                    <p:animEffect transition="in" filter="box(in)">
                                      <p:cBhvr>
                                        <p:cTn id="423" dur="1000"/>
                                        <p:tgtEl>
                                          <p:spTgt spid="110"/>
                                        </p:tgtEl>
                                      </p:cBhvr>
                                    </p:animEffect>
                                  </p:childTnLst>
                                </p:cTn>
                              </p:par>
                            </p:childTnLst>
                          </p:cTn>
                        </p:par>
                        <p:par>
                          <p:cTn id="424" fill="hold">
                            <p:stCondLst>
                              <p:cond delay="101500"/>
                            </p:stCondLst>
                            <p:childTnLst>
                              <p:par>
                                <p:cTn id="425" presetID="4" presetClass="entr" presetSubtype="16" fill="hold" grpId="0" nodeType="afterEffect">
                                  <p:stCondLst>
                                    <p:cond delay="0"/>
                                  </p:stCondLst>
                                  <p:childTnLst>
                                    <p:set>
                                      <p:cBhvr>
                                        <p:cTn id="426" dur="1" fill="hold">
                                          <p:stCondLst>
                                            <p:cond delay="0"/>
                                          </p:stCondLst>
                                        </p:cTn>
                                        <p:tgtEl>
                                          <p:spTgt spid="111"/>
                                        </p:tgtEl>
                                        <p:attrNameLst>
                                          <p:attrName>style.visibility</p:attrName>
                                        </p:attrNameLst>
                                      </p:cBhvr>
                                      <p:to>
                                        <p:strVal val="visible"/>
                                      </p:to>
                                    </p:set>
                                    <p:animEffect transition="in" filter="box(in)">
                                      <p:cBhvr>
                                        <p:cTn id="427" dur="1000"/>
                                        <p:tgtEl>
                                          <p:spTgt spid="111"/>
                                        </p:tgtEl>
                                      </p:cBhvr>
                                    </p:animEffect>
                                  </p:childTnLst>
                                </p:cTn>
                              </p:par>
                            </p:childTnLst>
                          </p:cTn>
                        </p:par>
                        <p:par>
                          <p:cTn id="428" fill="hold">
                            <p:stCondLst>
                              <p:cond delay="102500"/>
                            </p:stCondLst>
                            <p:childTnLst>
                              <p:par>
                                <p:cTn id="429" presetID="4" presetClass="entr" presetSubtype="16" fill="hold" grpId="0" nodeType="afterEffect">
                                  <p:stCondLst>
                                    <p:cond delay="0"/>
                                  </p:stCondLst>
                                  <p:childTnLst>
                                    <p:set>
                                      <p:cBhvr>
                                        <p:cTn id="430" dur="1" fill="hold">
                                          <p:stCondLst>
                                            <p:cond delay="0"/>
                                          </p:stCondLst>
                                        </p:cTn>
                                        <p:tgtEl>
                                          <p:spTgt spid="112"/>
                                        </p:tgtEl>
                                        <p:attrNameLst>
                                          <p:attrName>style.visibility</p:attrName>
                                        </p:attrNameLst>
                                      </p:cBhvr>
                                      <p:to>
                                        <p:strVal val="visible"/>
                                      </p:to>
                                    </p:set>
                                    <p:animEffect transition="in" filter="box(in)">
                                      <p:cBhvr>
                                        <p:cTn id="431" dur="1000"/>
                                        <p:tgtEl>
                                          <p:spTgt spid="112"/>
                                        </p:tgtEl>
                                      </p:cBhvr>
                                    </p:animEffect>
                                  </p:childTnLst>
                                </p:cTn>
                              </p:par>
                            </p:childTnLst>
                          </p:cTn>
                        </p:par>
                        <p:par>
                          <p:cTn id="432" fill="hold">
                            <p:stCondLst>
                              <p:cond delay="103500"/>
                            </p:stCondLst>
                            <p:childTnLst>
                              <p:par>
                                <p:cTn id="433" presetID="4" presetClass="entr" presetSubtype="16" fill="hold" grpId="0" nodeType="afterEffect">
                                  <p:stCondLst>
                                    <p:cond delay="0"/>
                                  </p:stCondLst>
                                  <p:childTnLst>
                                    <p:set>
                                      <p:cBhvr>
                                        <p:cTn id="434" dur="1" fill="hold">
                                          <p:stCondLst>
                                            <p:cond delay="0"/>
                                          </p:stCondLst>
                                        </p:cTn>
                                        <p:tgtEl>
                                          <p:spTgt spid="113"/>
                                        </p:tgtEl>
                                        <p:attrNameLst>
                                          <p:attrName>style.visibility</p:attrName>
                                        </p:attrNameLst>
                                      </p:cBhvr>
                                      <p:to>
                                        <p:strVal val="visible"/>
                                      </p:to>
                                    </p:set>
                                    <p:animEffect transition="in" filter="box(in)">
                                      <p:cBhvr>
                                        <p:cTn id="435" dur="1000"/>
                                        <p:tgtEl>
                                          <p:spTgt spid="113"/>
                                        </p:tgtEl>
                                      </p:cBhvr>
                                    </p:animEffect>
                                  </p:childTnLst>
                                </p:cTn>
                              </p:par>
                            </p:childTnLst>
                          </p:cTn>
                        </p:par>
                        <p:par>
                          <p:cTn id="436" fill="hold">
                            <p:stCondLst>
                              <p:cond delay="104500"/>
                            </p:stCondLst>
                            <p:childTnLst>
                              <p:par>
                                <p:cTn id="437" presetID="4" presetClass="entr" presetSubtype="16" fill="hold" grpId="0" nodeType="afterEffect">
                                  <p:stCondLst>
                                    <p:cond delay="0"/>
                                  </p:stCondLst>
                                  <p:childTnLst>
                                    <p:set>
                                      <p:cBhvr>
                                        <p:cTn id="438" dur="1" fill="hold">
                                          <p:stCondLst>
                                            <p:cond delay="0"/>
                                          </p:stCondLst>
                                        </p:cTn>
                                        <p:tgtEl>
                                          <p:spTgt spid="114"/>
                                        </p:tgtEl>
                                        <p:attrNameLst>
                                          <p:attrName>style.visibility</p:attrName>
                                        </p:attrNameLst>
                                      </p:cBhvr>
                                      <p:to>
                                        <p:strVal val="visible"/>
                                      </p:to>
                                    </p:set>
                                    <p:animEffect transition="in" filter="box(in)">
                                      <p:cBhvr>
                                        <p:cTn id="439" dur="1000"/>
                                        <p:tgtEl>
                                          <p:spTgt spid="114"/>
                                        </p:tgtEl>
                                      </p:cBhvr>
                                    </p:animEffect>
                                  </p:childTnLst>
                                </p:cTn>
                              </p:par>
                            </p:childTnLst>
                          </p:cTn>
                        </p:par>
                        <p:par>
                          <p:cTn id="440" fill="hold">
                            <p:stCondLst>
                              <p:cond delay="105500"/>
                            </p:stCondLst>
                            <p:childTnLst>
                              <p:par>
                                <p:cTn id="441" presetID="4" presetClass="entr" presetSubtype="16" fill="hold" grpId="0" nodeType="afterEffect">
                                  <p:stCondLst>
                                    <p:cond delay="0"/>
                                  </p:stCondLst>
                                  <p:childTnLst>
                                    <p:set>
                                      <p:cBhvr>
                                        <p:cTn id="442" dur="1" fill="hold">
                                          <p:stCondLst>
                                            <p:cond delay="0"/>
                                          </p:stCondLst>
                                        </p:cTn>
                                        <p:tgtEl>
                                          <p:spTgt spid="115"/>
                                        </p:tgtEl>
                                        <p:attrNameLst>
                                          <p:attrName>style.visibility</p:attrName>
                                        </p:attrNameLst>
                                      </p:cBhvr>
                                      <p:to>
                                        <p:strVal val="visible"/>
                                      </p:to>
                                    </p:set>
                                    <p:animEffect transition="in" filter="box(in)">
                                      <p:cBhvr>
                                        <p:cTn id="443" dur="1000"/>
                                        <p:tgtEl>
                                          <p:spTgt spid="115"/>
                                        </p:tgtEl>
                                      </p:cBhvr>
                                    </p:animEffect>
                                  </p:childTnLst>
                                </p:cTn>
                              </p:par>
                            </p:childTnLst>
                          </p:cTn>
                        </p:par>
                        <p:par>
                          <p:cTn id="444" fill="hold">
                            <p:stCondLst>
                              <p:cond delay="106500"/>
                            </p:stCondLst>
                            <p:childTnLst>
                              <p:par>
                                <p:cTn id="445" presetID="4" presetClass="entr" presetSubtype="16" fill="hold" grpId="0" nodeType="afterEffect">
                                  <p:stCondLst>
                                    <p:cond delay="0"/>
                                  </p:stCondLst>
                                  <p:childTnLst>
                                    <p:set>
                                      <p:cBhvr>
                                        <p:cTn id="446" dur="1" fill="hold">
                                          <p:stCondLst>
                                            <p:cond delay="0"/>
                                          </p:stCondLst>
                                        </p:cTn>
                                        <p:tgtEl>
                                          <p:spTgt spid="116"/>
                                        </p:tgtEl>
                                        <p:attrNameLst>
                                          <p:attrName>style.visibility</p:attrName>
                                        </p:attrNameLst>
                                      </p:cBhvr>
                                      <p:to>
                                        <p:strVal val="visible"/>
                                      </p:to>
                                    </p:set>
                                    <p:animEffect transition="in" filter="box(in)">
                                      <p:cBhvr>
                                        <p:cTn id="447" dur="1000"/>
                                        <p:tgtEl>
                                          <p:spTgt spid="116"/>
                                        </p:tgtEl>
                                      </p:cBhvr>
                                    </p:animEffect>
                                  </p:childTnLst>
                                </p:cTn>
                              </p:par>
                            </p:childTnLst>
                          </p:cTn>
                        </p:par>
                        <p:par>
                          <p:cTn id="448" fill="hold">
                            <p:stCondLst>
                              <p:cond delay="107500"/>
                            </p:stCondLst>
                            <p:childTnLst>
                              <p:par>
                                <p:cTn id="449" presetID="4" presetClass="entr" presetSubtype="16" fill="hold" grpId="0" nodeType="afterEffect">
                                  <p:stCondLst>
                                    <p:cond delay="0"/>
                                  </p:stCondLst>
                                  <p:childTnLst>
                                    <p:set>
                                      <p:cBhvr>
                                        <p:cTn id="450" dur="1" fill="hold">
                                          <p:stCondLst>
                                            <p:cond delay="0"/>
                                          </p:stCondLst>
                                        </p:cTn>
                                        <p:tgtEl>
                                          <p:spTgt spid="117"/>
                                        </p:tgtEl>
                                        <p:attrNameLst>
                                          <p:attrName>style.visibility</p:attrName>
                                        </p:attrNameLst>
                                      </p:cBhvr>
                                      <p:to>
                                        <p:strVal val="visible"/>
                                      </p:to>
                                    </p:set>
                                    <p:animEffect transition="in" filter="box(in)">
                                      <p:cBhvr>
                                        <p:cTn id="451" dur="1000"/>
                                        <p:tgtEl>
                                          <p:spTgt spid="117"/>
                                        </p:tgtEl>
                                      </p:cBhvr>
                                    </p:animEffect>
                                  </p:childTnLst>
                                </p:cTn>
                              </p:par>
                            </p:childTnLst>
                          </p:cTn>
                        </p:par>
                        <p:par>
                          <p:cTn id="452" fill="hold">
                            <p:stCondLst>
                              <p:cond delay="108500"/>
                            </p:stCondLst>
                            <p:childTnLst>
                              <p:par>
                                <p:cTn id="453" presetID="4" presetClass="entr" presetSubtype="16" fill="hold" grpId="0" nodeType="afterEffect">
                                  <p:stCondLst>
                                    <p:cond delay="0"/>
                                  </p:stCondLst>
                                  <p:childTnLst>
                                    <p:set>
                                      <p:cBhvr>
                                        <p:cTn id="454" dur="1" fill="hold">
                                          <p:stCondLst>
                                            <p:cond delay="0"/>
                                          </p:stCondLst>
                                        </p:cTn>
                                        <p:tgtEl>
                                          <p:spTgt spid="118"/>
                                        </p:tgtEl>
                                        <p:attrNameLst>
                                          <p:attrName>style.visibility</p:attrName>
                                        </p:attrNameLst>
                                      </p:cBhvr>
                                      <p:to>
                                        <p:strVal val="visible"/>
                                      </p:to>
                                    </p:set>
                                    <p:animEffect transition="in" filter="box(in)">
                                      <p:cBhvr>
                                        <p:cTn id="455" dur="1000"/>
                                        <p:tgtEl>
                                          <p:spTgt spid="118"/>
                                        </p:tgtEl>
                                      </p:cBhvr>
                                    </p:animEffect>
                                  </p:childTnLst>
                                </p:cTn>
                              </p:par>
                            </p:childTnLst>
                          </p:cTn>
                        </p:par>
                        <p:par>
                          <p:cTn id="456" fill="hold">
                            <p:stCondLst>
                              <p:cond delay="109500"/>
                            </p:stCondLst>
                            <p:childTnLst>
                              <p:par>
                                <p:cTn id="457" presetID="4" presetClass="entr" presetSubtype="16" fill="hold" grpId="0" nodeType="afterEffect">
                                  <p:stCondLst>
                                    <p:cond delay="0"/>
                                  </p:stCondLst>
                                  <p:childTnLst>
                                    <p:set>
                                      <p:cBhvr>
                                        <p:cTn id="458" dur="1" fill="hold">
                                          <p:stCondLst>
                                            <p:cond delay="0"/>
                                          </p:stCondLst>
                                        </p:cTn>
                                        <p:tgtEl>
                                          <p:spTgt spid="119"/>
                                        </p:tgtEl>
                                        <p:attrNameLst>
                                          <p:attrName>style.visibility</p:attrName>
                                        </p:attrNameLst>
                                      </p:cBhvr>
                                      <p:to>
                                        <p:strVal val="visible"/>
                                      </p:to>
                                    </p:set>
                                    <p:animEffect transition="in" filter="box(in)">
                                      <p:cBhvr>
                                        <p:cTn id="459" dur="1000"/>
                                        <p:tgtEl>
                                          <p:spTgt spid="119"/>
                                        </p:tgtEl>
                                      </p:cBhvr>
                                    </p:animEffect>
                                  </p:childTnLst>
                                </p:cTn>
                              </p:par>
                            </p:childTnLst>
                          </p:cTn>
                        </p:par>
                        <p:par>
                          <p:cTn id="460" fill="hold">
                            <p:stCondLst>
                              <p:cond delay="110500"/>
                            </p:stCondLst>
                            <p:childTnLst>
                              <p:par>
                                <p:cTn id="461" presetID="4" presetClass="entr" presetSubtype="16" fill="hold" grpId="0" nodeType="afterEffect">
                                  <p:stCondLst>
                                    <p:cond delay="0"/>
                                  </p:stCondLst>
                                  <p:childTnLst>
                                    <p:set>
                                      <p:cBhvr>
                                        <p:cTn id="462" dur="1" fill="hold">
                                          <p:stCondLst>
                                            <p:cond delay="0"/>
                                          </p:stCondLst>
                                        </p:cTn>
                                        <p:tgtEl>
                                          <p:spTgt spid="120"/>
                                        </p:tgtEl>
                                        <p:attrNameLst>
                                          <p:attrName>style.visibility</p:attrName>
                                        </p:attrNameLst>
                                      </p:cBhvr>
                                      <p:to>
                                        <p:strVal val="visible"/>
                                      </p:to>
                                    </p:set>
                                    <p:animEffect transition="in" filter="box(in)">
                                      <p:cBhvr>
                                        <p:cTn id="463" dur="1000"/>
                                        <p:tgtEl>
                                          <p:spTgt spid="120"/>
                                        </p:tgtEl>
                                      </p:cBhvr>
                                    </p:animEffect>
                                  </p:childTnLst>
                                </p:cTn>
                              </p:par>
                            </p:childTnLst>
                          </p:cTn>
                        </p:par>
                        <p:par>
                          <p:cTn id="464" fill="hold">
                            <p:stCondLst>
                              <p:cond delay="111500"/>
                            </p:stCondLst>
                            <p:childTnLst>
                              <p:par>
                                <p:cTn id="465" presetID="4" presetClass="entr" presetSubtype="16" fill="hold" grpId="0" nodeType="afterEffect">
                                  <p:stCondLst>
                                    <p:cond delay="0"/>
                                  </p:stCondLst>
                                  <p:childTnLst>
                                    <p:set>
                                      <p:cBhvr>
                                        <p:cTn id="466" dur="1" fill="hold">
                                          <p:stCondLst>
                                            <p:cond delay="0"/>
                                          </p:stCondLst>
                                        </p:cTn>
                                        <p:tgtEl>
                                          <p:spTgt spid="121"/>
                                        </p:tgtEl>
                                        <p:attrNameLst>
                                          <p:attrName>style.visibility</p:attrName>
                                        </p:attrNameLst>
                                      </p:cBhvr>
                                      <p:to>
                                        <p:strVal val="visible"/>
                                      </p:to>
                                    </p:set>
                                    <p:animEffect transition="in" filter="box(in)">
                                      <p:cBhvr>
                                        <p:cTn id="467" dur="1000"/>
                                        <p:tgtEl>
                                          <p:spTgt spid="121"/>
                                        </p:tgtEl>
                                      </p:cBhvr>
                                    </p:animEffect>
                                  </p:childTnLst>
                                </p:cTn>
                              </p:par>
                            </p:childTnLst>
                          </p:cTn>
                        </p:par>
                        <p:par>
                          <p:cTn id="468" fill="hold">
                            <p:stCondLst>
                              <p:cond delay="112500"/>
                            </p:stCondLst>
                            <p:childTnLst>
                              <p:par>
                                <p:cTn id="469" presetID="4" presetClass="entr" presetSubtype="16" fill="hold" grpId="0" nodeType="afterEffect">
                                  <p:stCondLst>
                                    <p:cond delay="0"/>
                                  </p:stCondLst>
                                  <p:childTnLst>
                                    <p:set>
                                      <p:cBhvr>
                                        <p:cTn id="470" dur="1" fill="hold">
                                          <p:stCondLst>
                                            <p:cond delay="0"/>
                                          </p:stCondLst>
                                        </p:cTn>
                                        <p:tgtEl>
                                          <p:spTgt spid="122"/>
                                        </p:tgtEl>
                                        <p:attrNameLst>
                                          <p:attrName>style.visibility</p:attrName>
                                        </p:attrNameLst>
                                      </p:cBhvr>
                                      <p:to>
                                        <p:strVal val="visible"/>
                                      </p:to>
                                    </p:set>
                                    <p:animEffect transition="in" filter="box(in)">
                                      <p:cBhvr>
                                        <p:cTn id="471" dur="1000"/>
                                        <p:tgtEl>
                                          <p:spTgt spid="122"/>
                                        </p:tgtEl>
                                      </p:cBhvr>
                                    </p:animEffect>
                                  </p:childTnLst>
                                </p:cTn>
                              </p:par>
                            </p:childTnLst>
                          </p:cTn>
                        </p:par>
                        <p:par>
                          <p:cTn id="472" fill="hold">
                            <p:stCondLst>
                              <p:cond delay="113500"/>
                            </p:stCondLst>
                            <p:childTnLst>
                              <p:par>
                                <p:cTn id="473" presetID="4" presetClass="entr" presetSubtype="16" fill="hold" grpId="0" nodeType="afterEffect">
                                  <p:stCondLst>
                                    <p:cond delay="0"/>
                                  </p:stCondLst>
                                  <p:childTnLst>
                                    <p:set>
                                      <p:cBhvr>
                                        <p:cTn id="474" dur="1" fill="hold">
                                          <p:stCondLst>
                                            <p:cond delay="0"/>
                                          </p:stCondLst>
                                        </p:cTn>
                                        <p:tgtEl>
                                          <p:spTgt spid="123"/>
                                        </p:tgtEl>
                                        <p:attrNameLst>
                                          <p:attrName>style.visibility</p:attrName>
                                        </p:attrNameLst>
                                      </p:cBhvr>
                                      <p:to>
                                        <p:strVal val="visible"/>
                                      </p:to>
                                    </p:set>
                                    <p:animEffect transition="in" filter="box(in)">
                                      <p:cBhvr>
                                        <p:cTn id="475" dur="1000"/>
                                        <p:tgtEl>
                                          <p:spTgt spid="123"/>
                                        </p:tgtEl>
                                      </p:cBhvr>
                                    </p:animEffect>
                                  </p:childTnLst>
                                </p:cTn>
                              </p:par>
                            </p:childTnLst>
                          </p:cTn>
                        </p:par>
                        <p:par>
                          <p:cTn id="476" fill="hold">
                            <p:stCondLst>
                              <p:cond delay="114500"/>
                            </p:stCondLst>
                            <p:childTnLst>
                              <p:par>
                                <p:cTn id="477" presetID="4" presetClass="entr" presetSubtype="16" fill="hold" grpId="0" nodeType="afterEffect">
                                  <p:stCondLst>
                                    <p:cond delay="0"/>
                                  </p:stCondLst>
                                  <p:childTnLst>
                                    <p:set>
                                      <p:cBhvr>
                                        <p:cTn id="478" dur="1" fill="hold">
                                          <p:stCondLst>
                                            <p:cond delay="0"/>
                                          </p:stCondLst>
                                        </p:cTn>
                                        <p:tgtEl>
                                          <p:spTgt spid="124"/>
                                        </p:tgtEl>
                                        <p:attrNameLst>
                                          <p:attrName>style.visibility</p:attrName>
                                        </p:attrNameLst>
                                      </p:cBhvr>
                                      <p:to>
                                        <p:strVal val="visible"/>
                                      </p:to>
                                    </p:set>
                                    <p:animEffect transition="in" filter="box(in)">
                                      <p:cBhvr>
                                        <p:cTn id="479" dur="1000"/>
                                        <p:tgtEl>
                                          <p:spTgt spid="124"/>
                                        </p:tgtEl>
                                      </p:cBhvr>
                                    </p:animEffect>
                                  </p:childTnLst>
                                </p:cTn>
                              </p:par>
                            </p:childTnLst>
                          </p:cTn>
                        </p:par>
                        <p:par>
                          <p:cTn id="480" fill="hold">
                            <p:stCondLst>
                              <p:cond delay="115500"/>
                            </p:stCondLst>
                            <p:childTnLst>
                              <p:par>
                                <p:cTn id="481" presetID="4" presetClass="entr" presetSubtype="16" fill="hold" grpId="0" nodeType="afterEffect">
                                  <p:stCondLst>
                                    <p:cond delay="0"/>
                                  </p:stCondLst>
                                  <p:childTnLst>
                                    <p:set>
                                      <p:cBhvr>
                                        <p:cTn id="482" dur="1" fill="hold">
                                          <p:stCondLst>
                                            <p:cond delay="0"/>
                                          </p:stCondLst>
                                        </p:cTn>
                                        <p:tgtEl>
                                          <p:spTgt spid="125"/>
                                        </p:tgtEl>
                                        <p:attrNameLst>
                                          <p:attrName>style.visibility</p:attrName>
                                        </p:attrNameLst>
                                      </p:cBhvr>
                                      <p:to>
                                        <p:strVal val="visible"/>
                                      </p:to>
                                    </p:set>
                                    <p:animEffect transition="in" filter="box(in)">
                                      <p:cBhvr>
                                        <p:cTn id="483" dur="1000"/>
                                        <p:tgtEl>
                                          <p:spTgt spid="125"/>
                                        </p:tgtEl>
                                      </p:cBhvr>
                                    </p:animEffect>
                                  </p:childTnLst>
                                </p:cTn>
                              </p:par>
                            </p:childTnLst>
                          </p:cTn>
                        </p:par>
                        <p:par>
                          <p:cTn id="484" fill="hold">
                            <p:stCondLst>
                              <p:cond delay="116500"/>
                            </p:stCondLst>
                            <p:childTnLst>
                              <p:par>
                                <p:cTn id="485" presetID="4" presetClass="entr" presetSubtype="16" fill="hold" grpId="0" nodeType="afterEffect">
                                  <p:stCondLst>
                                    <p:cond delay="0"/>
                                  </p:stCondLst>
                                  <p:childTnLst>
                                    <p:set>
                                      <p:cBhvr>
                                        <p:cTn id="486" dur="1" fill="hold">
                                          <p:stCondLst>
                                            <p:cond delay="0"/>
                                          </p:stCondLst>
                                        </p:cTn>
                                        <p:tgtEl>
                                          <p:spTgt spid="126"/>
                                        </p:tgtEl>
                                        <p:attrNameLst>
                                          <p:attrName>style.visibility</p:attrName>
                                        </p:attrNameLst>
                                      </p:cBhvr>
                                      <p:to>
                                        <p:strVal val="visible"/>
                                      </p:to>
                                    </p:set>
                                    <p:animEffect transition="in" filter="box(in)">
                                      <p:cBhvr>
                                        <p:cTn id="487" dur="1000"/>
                                        <p:tgtEl>
                                          <p:spTgt spid="126"/>
                                        </p:tgtEl>
                                      </p:cBhvr>
                                    </p:animEffect>
                                  </p:childTnLst>
                                </p:cTn>
                              </p:par>
                            </p:childTnLst>
                          </p:cTn>
                        </p:par>
                        <p:par>
                          <p:cTn id="488" fill="hold">
                            <p:stCondLst>
                              <p:cond delay="117500"/>
                            </p:stCondLst>
                            <p:childTnLst>
                              <p:par>
                                <p:cTn id="489" presetID="4" presetClass="entr" presetSubtype="16" fill="hold" grpId="0" nodeType="afterEffect">
                                  <p:stCondLst>
                                    <p:cond delay="0"/>
                                  </p:stCondLst>
                                  <p:childTnLst>
                                    <p:set>
                                      <p:cBhvr>
                                        <p:cTn id="490" dur="1" fill="hold">
                                          <p:stCondLst>
                                            <p:cond delay="0"/>
                                          </p:stCondLst>
                                        </p:cTn>
                                        <p:tgtEl>
                                          <p:spTgt spid="127"/>
                                        </p:tgtEl>
                                        <p:attrNameLst>
                                          <p:attrName>style.visibility</p:attrName>
                                        </p:attrNameLst>
                                      </p:cBhvr>
                                      <p:to>
                                        <p:strVal val="visible"/>
                                      </p:to>
                                    </p:set>
                                    <p:animEffect transition="in" filter="box(in)">
                                      <p:cBhvr>
                                        <p:cTn id="491" dur="1000"/>
                                        <p:tgtEl>
                                          <p:spTgt spid="127"/>
                                        </p:tgtEl>
                                      </p:cBhvr>
                                    </p:animEffect>
                                  </p:childTnLst>
                                </p:cTn>
                              </p:par>
                            </p:childTnLst>
                          </p:cTn>
                        </p:par>
                        <p:par>
                          <p:cTn id="492" fill="hold">
                            <p:stCondLst>
                              <p:cond delay="118500"/>
                            </p:stCondLst>
                            <p:childTnLst>
                              <p:par>
                                <p:cTn id="493" presetID="4" presetClass="entr" presetSubtype="16" fill="hold" grpId="0" nodeType="afterEffect">
                                  <p:stCondLst>
                                    <p:cond delay="0"/>
                                  </p:stCondLst>
                                  <p:childTnLst>
                                    <p:set>
                                      <p:cBhvr>
                                        <p:cTn id="494" dur="1" fill="hold">
                                          <p:stCondLst>
                                            <p:cond delay="0"/>
                                          </p:stCondLst>
                                        </p:cTn>
                                        <p:tgtEl>
                                          <p:spTgt spid="128"/>
                                        </p:tgtEl>
                                        <p:attrNameLst>
                                          <p:attrName>style.visibility</p:attrName>
                                        </p:attrNameLst>
                                      </p:cBhvr>
                                      <p:to>
                                        <p:strVal val="visible"/>
                                      </p:to>
                                    </p:set>
                                    <p:animEffect transition="in" filter="box(in)">
                                      <p:cBhvr>
                                        <p:cTn id="495" dur="500"/>
                                        <p:tgtEl>
                                          <p:spTgt spid="128"/>
                                        </p:tgtEl>
                                      </p:cBhvr>
                                    </p:animEffect>
                                  </p:childTnLst>
                                </p:cTn>
                              </p:par>
                              <p:par>
                                <p:cTn id="496" presetID="4" presetClass="entr" presetSubtype="16" fill="hold" grpId="0" nodeType="withEffect">
                                  <p:stCondLst>
                                    <p:cond delay="0"/>
                                  </p:stCondLst>
                                  <p:childTnLst>
                                    <p:set>
                                      <p:cBhvr>
                                        <p:cTn id="497" dur="1" fill="hold">
                                          <p:stCondLst>
                                            <p:cond delay="0"/>
                                          </p:stCondLst>
                                        </p:cTn>
                                        <p:tgtEl>
                                          <p:spTgt spid="76"/>
                                        </p:tgtEl>
                                        <p:attrNameLst>
                                          <p:attrName>style.visibility</p:attrName>
                                        </p:attrNameLst>
                                      </p:cBhvr>
                                      <p:to>
                                        <p:strVal val="visible"/>
                                      </p:to>
                                    </p:set>
                                    <p:animEffect transition="in" filter="box(in)">
                                      <p:cBhvr>
                                        <p:cTn id="498" dur="500"/>
                                        <p:tgtEl>
                                          <p:spTgt spid="76"/>
                                        </p:tgtEl>
                                      </p:cBhvr>
                                    </p:animEffect>
                                  </p:childTnLst>
                                </p:cTn>
                              </p:par>
                            </p:childTnLst>
                          </p:cTn>
                        </p:par>
                        <p:par>
                          <p:cTn id="499" fill="hold">
                            <p:stCondLst>
                              <p:cond delay="119000"/>
                            </p:stCondLst>
                            <p:childTnLst>
                              <p:par>
                                <p:cTn id="500" presetID="4" presetClass="entr" presetSubtype="16" fill="hold" grpId="0" nodeType="afterEffect">
                                  <p:stCondLst>
                                    <p:cond delay="0"/>
                                  </p:stCondLst>
                                  <p:childTnLst>
                                    <p:set>
                                      <p:cBhvr>
                                        <p:cTn id="501" dur="1" fill="hold">
                                          <p:stCondLst>
                                            <p:cond delay="0"/>
                                          </p:stCondLst>
                                        </p:cTn>
                                        <p:tgtEl>
                                          <p:spTgt spid="129"/>
                                        </p:tgtEl>
                                        <p:attrNameLst>
                                          <p:attrName>style.visibility</p:attrName>
                                        </p:attrNameLst>
                                      </p:cBhvr>
                                      <p:to>
                                        <p:strVal val="visible"/>
                                      </p:to>
                                    </p:set>
                                    <p:animEffect transition="in" filter="box(in)">
                                      <p:cBhvr>
                                        <p:cTn id="502" dur="1000"/>
                                        <p:tgtEl>
                                          <p:spTgt spid="129"/>
                                        </p:tgtEl>
                                      </p:cBhvr>
                                    </p:animEffect>
                                  </p:childTnLst>
                                </p:cTn>
                              </p:par>
                            </p:childTnLst>
                          </p:cTn>
                        </p:par>
                        <p:par>
                          <p:cTn id="503" fill="hold">
                            <p:stCondLst>
                              <p:cond delay="120000"/>
                            </p:stCondLst>
                            <p:childTnLst>
                              <p:par>
                                <p:cTn id="504" presetID="4" presetClass="entr" presetSubtype="16" fill="hold" grpId="0" nodeType="afterEffect">
                                  <p:stCondLst>
                                    <p:cond delay="0"/>
                                  </p:stCondLst>
                                  <p:childTnLst>
                                    <p:set>
                                      <p:cBhvr>
                                        <p:cTn id="505" dur="1" fill="hold">
                                          <p:stCondLst>
                                            <p:cond delay="0"/>
                                          </p:stCondLst>
                                        </p:cTn>
                                        <p:tgtEl>
                                          <p:spTgt spid="130"/>
                                        </p:tgtEl>
                                        <p:attrNameLst>
                                          <p:attrName>style.visibility</p:attrName>
                                        </p:attrNameLst>
                                      </p:cBhvr>
                                      <p:to>
                                        <p:strVal val="visible"/>
                                      </p:to>
                                    </p:set>
                                    <p:animEffect transition="in" filter="box(in)">
                                      <p:cBhvr>
                                        <p:cTn id="506" dur="1000"/>
                                        <p:tgtEl>
                                          <p:spTgt spid="130"/>
                                        </p:tgtEl>
                                      </p:cBhvr>
                                    </p:animEffect>
                                  </p:childTnLst>
                                </p:cTn>
                              </p:par>
                            </p:childTnLst>
                          </p:cTn>
                        </p:par>
                        <p:par>
                          <p:cTn id="507" fill="hold">
                            <p:stCondLst>
                              <p:cond delay="121000"/>
                            </p:stCondLst>
                            <p:childTnLst>
                              <p:par>
                                <p:cTn id="508" presetID="4" presetClass="entr" presetSubtype="16" fill="hold" grpId="0" nodeType="afterEffect">
                                  <p:stCondLst>
                                    <p:cond delay="0"/>
                                  </p:stCondLst>
                                  <p:childTnLst>
                                    <p:set>
                                      <p:cBhvr>
                                        <p:cTn id="509" dur="1" fill="hold">
                                          <p:stCondLst>
                                            <p:cond delay="0"/>
                                          </p:stCondLst>
                                        </p:cTn>
                                        <p:tgtEl>
                                          <p:spTgt spid="131"/>
                                        </p:tgtEl>
                                        <p:attrNameLst>
                                          <p:attrName>style.visibility</p:attrName>
                                        </p:attrNameLst>
                                      </p:cBhvr>
                                      <p:to>
                                        <p:strVal val="visible"/>
                                      </p:to>
                                    </p:set>
                                    <p:animEffect transition="in" filter="box(in)">
                                      <p:cBhvr>
                                        <p:cTn id="510" dur="1000"/>
                                        <p:tgtEl>
                                          <p:spTgt spid="131"/>
                                        </p:tgtEl>
                                      </p:cBhvr>
                                    </p:animEffect>
                                  </p:childTnLst>
                                </p:cTn>
                              </p:par>
                            </p:childTnLst>
                          </p:cTn>
                        </p:par>
                        <p:par>
                          <p:cTn id="511" fill="hold">
                            <p:stCondLst>
                              <p:cond delay="122000"/>
                            </p:stCondLst>
                            <p:childTnLst>
                              <p:par>
                                <p:cTn id="512" presetID="4" presetClass="entr" presetSubtype="16" fill="hold" grpId="0" nodeType="afterEffect">
                                  <p:stCondLst>
                                    <p:cond delay="0"/>
                                  </p:stCondLst>
                                  <p:childTnLst>
                                    <p:set>
                                      <p:cBhvr>
                                        <p:cTn id="513" dur="1" fill="hold">
                                          <p:stCondLst>
                                            <p:cond delay="0"/>
                                          </p:stCondLst>
                                        </p:cTn>
                                        <p:tgtEl>
                                          <p:spTgt spid="132"/>
                                        </p:tgtEl>
                                        <p:attrNameLst>
                                          <p:attrName>style.visibility</p:attrName>
                                        </p:attrNameLst>
                                      </p:cBhvr>
                                      <p:to>
                                        <p:strVal val="visible"/>
                                      </p:to>
                                    </p:set>
                                    <p:animEffect transition="in" filter="box(in)">
                                      <p:cBhvr>
                                        <p:cTn id="514" dur="1000"/>
                                        <p:tgtEl>
                                          <p:spTgt spid="132"/>
                                        </p:tgtEl>
                                      </p:cBhvr>
                                    </p:animEffect>
                                  </p:childTnLst>
                                </p:cTn>
                              </p:par>
                            </p:childTnLst>
                          </p:cTn>
                        </p:par>
                        <p:par>
                          <p:cTn id="515" fill="hold">
                            <p:stCondLst>
                              <p:cond delay="123000"/>
                            </p:stCondLst>
                            <p:childTnLst>
                              <p:par>
                                <p:cTn id="516" presetID="4" presetClass="entr" presetSubtype="16" fill="hold" grpId="0" nodeType="afterEffect">
                                  <p:stCondLst>
                                    <p:cond delay="0"/>
                                  </p:stCondLst>
                                  <p:childTnLst>
                                    <p:set>
                                      <p:cBhvr>
                                        <p:cTn id="517" dur="1" fill="hold">
                                          <p:stCondLst>
                                            <p:cond delay="0"/>
                                          </p:stCondLst>
                                        </p:cTn>
                                        <p:tgtEl>
                                          <p:spTgt spid="133"/>
                                        </p:tgtEl>
                                        <p:attrNameLst>
                                          <p:attrName>style.visibility</p:attrName>
                                        </p:attrNameLst>
                                      </p:cBhvr>
                                      <p:to>
                                        <p:strVal val="visible"/>
                                      </p:to>
                                    </p:set>
                                    <p:animEffect transition="in" filter="box(in)">
                                      <p:cBhvr>
                                        <p:cTn id="518" dur="1000"/>
                                        <p:tgtEl>
                                          <p:spTgt spid="133"/>
                                        </p:tgtEl>
                                      </p:cBhvr>
                                    </p:animEffect>
                                  </p:childTnLst>
                                </p:cTn>
                              </p:par>
                            </p:childTnLst>
                          </p:cTn>
                        </p:par>
                        <p:par>
                          <p:cTn id="519" fill="hold">
                            <p:stCondLst>
                              <p:cond delay="124000"/>
                            </p:stCondLst>
                            <p:childTnLst>
                              <p:par>
                                <p:cTn id="520" presetID="4" presetClass="entr" presetSubtype="16" fill="hold" grpId="0" nodeType="afterEffect">
                                  <p:stCondLst>
                                    <p:cond delay="0"/>
                                  </p:stCondLst>
                                  <p:childTnLst>
                                    <p:set>
                                      <p:cBhvr>
                                        <p:cTn id="521" dur="1" fill="hold">
                                          <p:stCondLst>
                                            <p:cond delay="0"/>
                                          </p:stCondLst>
                                        </p:cTn>
                                        <p:tgtEl>
                                          <p:spTgt spid="134"/>
                                        </p:tgtEl>
                                        <p:attrNameLst>
                                          <p:attrName>style.visibility</p:attrName>
                                        </p:attrNameLst>
                                      </p:cBhvr>
                                      <p:to>
                                        <p:strVal val="visible"/>
                                      </p:to>
                                    </p:set>
                                    <p:animEffect transition="in" filter="box(in)">
                                      <p:cBhvr>
                                        <p:cTn id="522" dur="500"/>
                                        <p:tgtEl>
                                          <p:spTgt spid="134"/>
                                        </p:tgtEl>
                                      </p:cBhvr>
                                    </p:animEffect>
                                  </p:childTnLst>
                                </p:cTn>
                              </p:par>
                            </p:childTnLst>
                          </p:cTn>
                        </p:par>
                        <p:par>
                          <p:cTn id="523" fill="hold">
                            <p:stCondLst>
                              <p:cond delay="124500"/>
                            </p:stCondLst>
                            <p:childTnLst>
                              <p:par>
                                <p:cTn id="524" presetID="4" presetClass="entr" presetSubtype="16" fill="hold" grpId="0" nodeType="afterEffect">
                                  <p:stCondLst>
                                    <p:cond delay="0"/>
                                  </p:stCondLst>
                                  <p:childTnLst>
                                    <p:set>
                                      <p:cBhvr>
                                        <p:cTn id="525" dur="1" fill="hold">
                                          <p:stCondLst>
                                            <p:cond delay="0"/>
                                          </p:stCondLst>
                                        </p:cTn>
                                        <p:tgtEl>
                                          <p:spTgt spid="135"/>
                                        </p:tgtEl>
                                        <p:attrNameLst>
                                          <p:attrName>style.visibility</p:attrName>
                                        </p:attrNameLst>
                                      </p:cBhvr>
                                      <p:to>
                                        <p:strVal val="visible"/>
                                      </p:to>
                                    </p:set>
                                    <p:animEffect transition="in" filter="box(in)">
                                      <p:cBhvr>
                                        <p:cTn id="526" dur="1000"/>
                                        <p:tgtEl>
                                          <p:spTgt spid="135"/>
                                        </p:tgtEl>
                                      </p:cBhvr>
                                    </p:animEffect>
                                  </p:childTnLst>
                                </p:cTn>
                              </p:par>
                            </p:childTnLst>
                          </p:cTn>
                        </p:par>
                        <p:par>
                          <p:cTn id="527" fill="hold">
                            <p:stCondLst>
                              <p:cond delay="125500"/>
                            </p:stCondLst>
                            <p:childTnLst>
                              <p:par>
                                <p:cTn id="528" presetID="4" presetClass="entr" presetSubtype="16" fill="hold" grpId="0" nodeType="afterEffect">
                                  <p:stCondLst>
                                    <p:cond delay="0"/>
                                  </p:stCondLst>
                                  <p:childTnLst>
                                    <p:set>
                                      <p:cBhvr>
                                        <p:cTn id="529" dur="1" fill="hold">
                                          <p:stCondLst>
                                            <p:cond delay="0"/>
                                          </p:stCondLst>
                                        </p:cTn>
                                        <p:tgtEl>
                                          <p:spTgt spid="136"/>
                                        </p:tgtEl>
                                        <p:attrNameLst>
                                          <p:attrName>style.visibility</p:attrName>
                                        </p:attrNameLst>
                                      </p:cBhvr>
                                      <p:to>
                                        <p:strVal val="visible"/>
                                      </p:to>
                                    </p:set>
                                    <p:animEffect transition="in" filter="box(in)">
                                      <p:cBhvr>
                                        <p:cTn id="530" dur="1000"/>
                                        <p:tgtEl>
                                          <p:spTgt spid="136"/>
                                        </p:tgtEl>
                                      </p:cBhvr>
                                    </p:animEffect>
                                  </p:childTnLst>
                                </p:cTn>
                              </p:par>
                            </p:childTnLst>
                          </p:cTn>
                        </p:par>
                        <p:par>
                          <p:cTn id="531" fill="hold">
                            <p:stCondLst>
                              <p:cond delay="126500"/>
                            </p:stCondLst>
                            <p:childTnLst>
                              <p:par>
                                <p:cTn id="532" presetID="4" presetClass="entr" presetSubtype="16" fill="hold" grpId="0" nodeType="afterEffect">
                                  <p:stCondLst>
                                    <p:cond delay="0"/>
                                  </p:stCondLst>
                                  <p:childTnLst>
                                    <p:set>
                                      <p:cBhvr>
                                        <p:cTn id="533" dur="1" fill="hold">
                                          <p:stCondLst>
                                            <p:cond delay="0"/>
                                          </p:stCondLst>
                                        </p:cTn>
                                        <p:tgtEl>
                                          <p:spTgt spid="137"/>
                                        </p:tgtEl>
                                        <p:attrNameLst>
                                          <p:attrName>style.visibility</p:attrName>
                                        </p:attrNameLst>
                                      </p:cBhvr>
                                      <p:to>
                                        <p:strVal val="visible"/>
                                      </p:to>
                                    </p:set>
                                    <p:animEffect transition="in" filter="box(in)">
                                      <p:cBhvr>
                                        <p:cTn id="534" dur="1000"/>
                                        <p:tgtEl>
                                          <p:spTgt spid="137"/>
                                        </p:tgtEl>
                                      </p:cBhvr>
                                    </p:animEffect>
                                  </p:childTnLst>
                                </p:cTn>
                              </p:par>
                            </p:childTnLst>
                          </p:cTn>
                        </p:par>
                        <p:par>
                          <p:cTn id="535" fill="hold">
                            <p:stCondLst>
                              <p:cond delay="127500"/>
                            </p:stCondLst>
                            <p:childTnLst>
                              <p:par>
                                <p:cTn id="536" presetID="4" presetClass="entr" presetSubtype="16" fill="hold" grpId="0" nodeType="afterEffect">
                                  <p:stCondLst>
                                    <p:cond delay="0"/>
                                  </p:stCondLst>
                                  <p:childTnLst>
                                    <p:set>
                                      <p:cBhvr>
                                        <p:cTn id="537" dur="1" fill="hold">
                                          <p:stCondLst>
                                            <p:cond delay="0"/>
                                          </p:stCondLst>
                                        </p:cTn>
                                        <p:tgtEl>
                                          <p:spTgt spid="138"/>
                                        </p:tgtEl>
                                        <p:attrNameLst>
                                          <p:attrName>style.visibility</p:attrName>
                                        </p:attrNameLst>
                                      </p:cBhvr>
                                      <p:to>
                                        <p:strVal val="visible"/>
                                      </p:to>
                                    </p:set>
                                    <p:animEffect transition="in" filter="box(in)">
                                      <p:cBhvr>
                                        <p:cTn id="538" dur="1000"/>
                                        <p:tgtEl>
                                          <p:spTgt spid="138"/>
                                        </p:tgtEl>
                                      </p:cBhvr>
                                    </p:animEffect>
                                  </p:childTnLst>
                                </p:cTn>
                              </p:par>
                            </p:childTnLst>
                          </p:cTn>
                        </p:par>
                        <p:par>
                          <p:cTn id="539" fill="hold">
                            <p:stCondLst>
                              <p:cond delay="128500"/>
                            </p:stCondLst>
                            <p:childTnLst>
                              <p:par>
                                <p:cTn id="540" presetID="4" presetClass="entr" presetSubtype="16" fill="hold" grpId="0" nodeType="afterEffect">
                                  <p:stCondLst>
                                    <p:cond delay="0"/>
                                  </p:stCondLst>
                                  <p:childTnLst>
                                    <p:set>
                                      <p:cBhvr>
                                        <p:cTn id="541" dur="1" fill="hold">
                                          <p:stCondLst>
                                            <p:cond delay="0"/>
                                          </p:stCondLst>
                                        </p:cTn>
                                        <p:tgtEl>
                                          <p:spTgt spid="139"/>
                                        </p:tgtEl>
                                        <p:attrNameLst>
                                          <p:attrName>style.visibility</p:attrName>
                                        </p:attrNameLst>
                                      </p:cBhvr>
                                      <p:to>
                                        <p:strVal val="visible"/>
                                      </p:to>
                                    </p:set>
                                    <p:animEffect transition="in" filter="box(in)">
                                      <p:cBhvr>
                                        <p:cTn id="542" dur="1000"/>
                                        <p:tgtEl>
                                          <p:spTgt spid="139"/>
                                        </p:tgtEl>
                                      </p:cBhvr>
                                    </p:animEffect>
                                  </p:childTnLst>
                                </p:cTn>
                              </p:par>
                            </p:childTnLst>
                          </p:cTn>
                        </p:par>
                        <p:par>
                          <p:cTn id="543" fill="hold">
                            <p:stCondLst>
                              <p:cond delay="129500"/>
                            </p:stCondLst>
                            <p:childTnLst>
                              <p:par>
                                <p:cTn id="544" presetID="4" presetClass="entr" presetSubtype="16" fill="hold" grpId="0" nodeType="afterEffect">
                                  <p:stCondLst>
                                    <p:cond delay="0"/>
                                  </p:stCondLst>
                                  <p:childTnLst>
                                    <p:set>
                                      <p:cBhvr>
                                        <p:cTn id="545" dur="1" fill="hold">
                                          <p:stCondLst>
                                            <p:cond delay="0"/>
                                          </p:stCondLst>
                                        </p:cTn>
                                        <p:tgtEl>
                                          <p:spTgt spid="140"/>
                                        </p:tgtEl>
                                        <p:attrNameLst>
                                          <p:attrName>style.visibility</p:attrName>
                                        </p:attrNameLst>
                                      </p:cBhvr>
                                      <p:to>
                                        <p:strVal val="visible"/>
                                      </p:to>
                                    </p:set>
                                    <p:animEffect transition="in" filter="box(in)">
                                      <p:cBhvr>
                                        <p:cTn id="546" dur="1000"/>
                                        <p:tgtEl>
                                          <p:spTgt spid="140"/>
                                        </p:tgtEl>
                                      </p:cBhvr>
                                    </p:animEffect>
                                  </p:childTnLst>
                                </p:cTn>
                              </p:par>
                            </p:childTnLst>
                          </p:cTn>
                        </p:par>
                        <p:par>
                          <p:cTn id="547" fill="hold">
                            <p:stCondLst>
                              <p:cond delay="130500"/>
                            </p:stCondLst>
                            <p:childTnLst>
                              <p:par>
                                <p:cTn id="548" presetID="4" presetClass="entr" presetSubtype="16" fill="hold" grpId="0" nodeType="afterEffect">
                                  <p:stCondLst>
                                    <p:cond delay="0"/>
                                  </p:stCondLst>
                                  <p:childTnLst>
                                    <p:set>
                                      <p:cBhvr>
                                        <p:cTn id="549" dur="1" fill="hold">
                                          <p:stCondLst>
                                            <p:cond delay="0"/>
                                          </p:stCondLst>
                                        </p:cTn>
                                        <p:tgtEl>
                                          <p:spTgt spid="141"/>
                                        </p:tgtEl>
                                        <p:attrNameLst>
                                          <p:attrName>style.visibility</p:attrName>
                                        </p:attrNameLst>
                                      </p:cBhvr>
                                      <p:to>
                                        <p:strVal val="visible"/>
                                      </p:to>
                                    </p:set>
                                    <p:animEffect transition="in" filter="box(in)">
                                      <p:cBhvr>
                                        <p:cTn id="550" dur="1000"/>
                                        <p:tgtEl>
                                          <p:spTgt spid="141"/>
                                        </p:tgtEl>
                                      </p:cBhvr>
                                    </p:animEffect>
                                  </p:childTnLst>
                                </p:cTn>
                              </p:par>
                            </p:childTnLst>
                          </p:cTn>
                        </p:par>
                        <p:par>
                          <p:cTn id="551" fill="hold">
                            <p:stCondLst>
                              <p:cond delay="131500"/>
                            </p:stCondLst>
                            <p:childTnLst>
                              <p:par>
                                <p:cTn id="552" presetID="4" presetClass="entr" presetSubtype="16" fill="hold" grpId="0" nodeType="afterEffect">
                                  <p:stCondLst>
                                    <p:cond delay="0"/>
                                  </p:stCondLst>
                                  <p:childTnLst>
                                    <p:set>
                                      <p:cBhvr>
                                        <p:cTn id="553" dur="1" fill="hold">
                                          <p:stCondLst>
                                            <p:cond delay="0"/>
                                          </p:stCondLst>
                                        </p:cTn>
                                        <p:tgtEl>
                                          <p:spTgt spid="142"/>
                                        </p:tgtEl>
                                        <p:attrNameLst>
                                          <p:attrName>style.visibility</p:attrName>
                                        </p:attrNameLst>
                                      </p:cBhvr>
                                      <p:to>
                                        <p:strVal val="visible"/>
                                      </p:to>
                                    </p:set>
                                    <p:animEffect transition="in" filter="box(in)">
                                      <p:cBhvr>
                                        <p:cTn id="554" dur="1000"/>
                                        <p:tgtEl>
                                          <p:spTgt spid="142"/>
                                        </p:tgtEl>
                                      </p:cBhvr>
                                    </p:animEffect>
                                  </p:childTnLst>
                                </p:cTn>
                              </p:par>
                            </p:childTnLst>
                          </p:cTn>
                        </p:par>
                        <p:par>
                          <p:cTn id="555" fill="hold">
                            <p:stCondLst>
                              <p:cond delay="132500"/>
                            </p:stCondLst>
                            <p:childTnLst>
                              <p:par>
                                <p:cTn id="556" presetID="4" presetClass="entr" presetSubtype="16" fill="hold" grpId="0" nodeType="afterEffect">
                                  <p:stCondLst>
                                    <p:cond delay="0"/>
                                  </p:stCondLst>
                                  <p:childTnLst>
                                    <p:set>
                                      <p:cBhvr>
                                        <p:cTn id="557" dur="1" fill="hold">
                                          <p:stCondLst>
                                            <p:cond delay="0"/>
                                          </p:stCondLst>
                                        </p:cTn>
                                        <p:tgtEl>
                                          <p:spTgt spid="143"/>
                                        </p:tgtEl>
                                        <p:attrNameLst>
                                          <p:attrName>style.visibility</p:attrName>
                                        </p:attrNameLst>
                                      </p:cBhvr>
                                      <p:to>
                                        <p:strVal val="visible"/>
                                      </p:to>
                                    </p:set>
                                    <p:animEffect transition="in" filter="box(in)">
                                      <p:cBhvr>
                                        <p:cTn id="558" dur="1000"/>
                                        <p:tgtEl>
                                          <p:spTgt spid="143"/>
                                        </p:tgtEl>
                                      </p:cBhvr>
                                    </p:animEffect>
                                  </p:childTnLst>
                                </p:cTn>
                              </p:par>
                            </p:childTnLst>
                          </p:cTn>
                        </p:par>
                        <p:par>
                          <p:cTn id="559" fill="hold">
                            <p:stCondLst>
                              <p:cond delay="133500"/>
                            </p:stCondLst>
                            <p:childTnLst>
                              <p:par>
                                <p:cTn id="560" presetID="4" presetClass="entr" presetSubtype="16" fill="hold" grpId="0" nodeType="afterEffect">
                                  <p:stCondLst>
                                    <p:cond delay="0"/>
                                  </p:stCondLst>
                                  <p:childTnLst>
                                    <p:set>
                                      <p:cBhvr>
                                        <p:cTn id="561" dur="1" fill="hold">
                                          <p:stCondLst>
                                            <p:cond delay="0"/>
                                          </p:stCondLst>
                                        </p:cTn>
                                        <p:tgtEl>
                                          <p:spTgt spid="144"/>
                                        </p:tgtEl>
                                        <p:attrNameLst>
                                          <p:attrName>style.visibility</p:attrName>
                                        </p:attrNameLst>
                                      </p:cBhvr>
                                      <p:to>
                                        <p:strVal val="visible"/>
                                      </p:to>
                                    </p:set>
                                    <p:animEffect transition="in" filter="box(in)">
                                      <p:cBhvr>
                                        <p:cTn id="562" dur="1000"/>
                                        <p:tgtEl>
                                          <p:spTgt spid="144"/>
                                        </p:tgtEl>
                                      </p:cBhvr>
                                    </p:animEffect>
                                  </p:childTnLst>
                                </p:cTn>
                              </p:par>
                            </p:childTnLst>
                          </p:cTn>
                        </p:par>
                        <p:par>
                          <p:cTn id="563" fill="hold">
                            <p:stCondLst>
                              <p:cond delay="134500"/>
                            </p:stCondLst>
                            <p:childTnLst>
                              <p:par>
                                <p:cTn id="564" presetID="4" presetClass="entr" presetSubtype="16" fill="hold" grpId="0" nodeType="afterEffect">
                                  <p:stCondLst>
                                    <p:cond delay="0"/>
                                  </p:stCondLst>
                                  <p:childTnLst>
                                    <p:set>
                                      <p:cBhvr>
                                        <p:cTn id="565" dur="1" fill="hold">
                                          <p:stCondLst>
                                            <p:cond delay="0"/>
                                          </p:stCondLst>
                                        </p:cTn>
                                        <p:tgtEl>
                                          <p:spTgt spid="145"/>
                                        </p:tgtEl>
                                        <p:attrNameLst>
                                          <p:attrName>style.visibility</p:attrName>
                                        </p:attrNameLst>
                                      </p:cBhvr>
                                      <p:to>
                                        <p:strVal val="visible"/>
                                      </p:to>
                                    </p:set>
                                    <p:animEffect transition="in" filter="box(in)">
                                      <p:cBhvr>
                                        <p:cTn id="566" dur="1000"/>
                                        <p:tgtEl>
                                          <p:spTgt spid="145"/>
                                        </p:tgtEl>
                                      </p:cBhvr>
                                    </p:animEffect>
                                  </p:childTnLst>
                                </p:cTn>
                              </p:par>
                            </p:childTnLst>
                          </p:cTn>
                        </p:par>
                        <p:par>
                          <p:cTn id="567" fill="hold">
                            <p:stCondLst>
                              <p:cond delay="135500"/>
                            </p:stCondLst>
                            <p:childTnLst>
                              <p:par>
                                <p:cTn id="568" presetID="4" presetClass="entr" presetSubtype="16" fill="hold" grpId="0" nodeType="afterEffect">
                                  <p:stCondLst>
                                    <p:cond delay="0"/>
                                  </p:stCondLst>
                                  <p:childTnLst>
                                    <p:set>
                                      <p:cBhvr>
                                        <p:cTn id="569" dur="1" fill="hold">
                                          <p:stCondLst>
                                            <p:cond delay="0"/>
                                          </p:stCondLst>
                                        </p:cTn>
                                        <p:tgtEl>
                                          <p:spTgt spid="146"/>
                                        </p:tgtEl>
                                        <p:attrNameLst>
                                          <p:attrName>style.visibility</p:attrName>
                                        </p:attrNameLst>
                                      </p:cBhvr>
                                      <p:to>
                                        <p:strVal val="visible"/>
                                      </p:to>
                                    </p:set>
                                    <p:animEffect transition="in" filter="box(in)">
                                      <p:cBhvr>
                                        <p:cTn id="570" dur="1000"/>
                                        <p:tgtEl>
                                          <p:spTgt spid="146"/>
                                        </p:tgtEl>
                                      </p:cBhvr>
                                    </p:animEffect>
                                  </p:childTnLst>
                                </p:cTn>
                              </p:par>
                            </p:childTnLst>
                          </p:cTn>
                        </p:par>
                        <p:par>
                          <p:cTn id="571" fill="hold">
                            <p:stCondLst>
                              <p:cond delay="136500"/>
                            </p:stCondLst>
                            <p:childTnLst>
                              <p:par>
                                <p:cTn id="572" presetID="4" presetClass="entr" presetSubtype="16" fill="hold" grpId="0" nodeType="afterEffect">
                                  <p:stCondLst>
                                    <p:cond delay="0"/>
                                  </p:stCondLst>
                                  <p:childTnLst>
                                    <p:set>
                                      <p:cBhvr>
                                        <p:cTn id="573" dur="1" fill="hold">
                                          <p:stCondLst>
                                            <p:cond delay="0"/>
                                          </p:stCondLst>
                                        </p:cTn>
                                        <p:tgtEl>
                                          <p:spTgt spid="147"/>
                                        </p:tgtEl>
                                        <p:attrNameLst>
                                          <p:attrName>style.visibility</p:attrName>
                                        </p:attrNameLst>
                                      </p:cBhvr>
                                      <p:to>
                                        <p:strVal val="visible"/>
                                      </p:to>
                                    </p:set>
                                    <p:animEffect transition="in" filter="box(in)">
                                      <p:cBhvr>
                                        <p:cTn id="574" dur="1000"/>
                                        <p:tgtEl>
                                          <p:spTgt spid="147"/>
                                        </p:tgtEl>
                                      </p:cBhvr>
                                    </p:animEffect>
                                  </p:childTnLst>
                                </p:cTn>
                              </p:par>
                            </p:childTnLst>
                          </p:cTn>
                        </p:par>
                        <p:par>
                          <p:cTn id="575" fill="hold">
                            <p:stCondLst>
                              <p:cond delay="137500"/>
                            </p:stCondLst>
                            <p:childTnLst>
                              <p:par>
                                <p:cTn id="576" presetID="4" presetClass="entr" presetSubtype="16" fill="hold" grpId="0" nodeType="afterEffect">
                                  <p:stCondLst>
                                    <p:cond delay="0"/>
                                  </p:stCondLst>
                                  <p:childTnLst>
                                    <p:set>
                                      <p:cBhvr>
                                        <p:cTn id="577" dur="1" fill="hold">
                                          <p:stCondLst>
                                            <p:cond delay="0"/>
                                          </p:stCondLst>
                                        </p:cTn>
                                        <p:tgtEl>
                                          <p:spTgt spid="148"/>
                                        </p:tgtEl>
                                        <p:attrNameLst>
                                          <p:attrName>style.visibility</p:attrName>
                                        </p:attrNameLst>
                                      </p:cBhvr>
                                      <p:to>
                                        <p:strVal val="visible"/>
                                      </p:to>
                                    </p:set>
                                    <p:animEffect transition="in" filter="box(in)">
                                      <p:cBhvr>
                                        <p:cTn id="578" dur="1000"/>
                                        <p:tgtEl>
                                          <p:spTgt spid="148"/>
                                        </p:tgtEl>
                                      </p:cBhvr>
                                    </p:animEffect>
                                  </p:childTnLst>
                                </p:cTn>
                              </p:par>
                            </p:childTnLst>
                          </p:cTn>
                        </p:par>
                        <p:par>
                          <p:cTn id="579" fill="hold">
                            <p:stCondLst>
                              <p:cond delay="138500"/>
                            </p:stCondLst>
                            <p:childTnLst>
                              <p:par>
                                <p:cTn id="580" presetID="4" presetClass="entr" presetSubtype="16" fill="hold" grpId="0" nodeType="afterEffect">
                                  <p:stCondLst>
                                    <p:cond delay="0"/>
                                  </p:stCondLst>
                                  <p:childTnLst>
                                    <p:set>
                                      <p:cBhvr>
                                        <p:cTn id="581" dur="1" fill="hold">
                                          <p:stCondLst>
                                            <p:cond delay="0"/>
                                          </p:stCondLst>
                                        </p:cTn>
                                        <p:tgtEl>
                                          <p:spTgt spid="149"/>
                                        </p:tgtEl>
                                        <p:attrNameLst>
                                          <p:attrName>style.visibility</p:attrName>
                                        </p:attrNameLst>
                                      </p:cBhvr>
                                      <p:to>
                                        <p:strVal val="visible"/>
                                      </p:to>
                                    </p:set>
                                    <p:animEffect transition="in" filter="box(in)">
                                      <p:cBhvr>
                                        <p:cTn id="582" dur="1000"/>
                                        <p:tgtEl>
                                          <p:spTgt spid="149"/>
                                        </p:tgtEl>
                                      </p:cBhvr>
                                    </p:animEffect>
                                  </p:childTnLst>
                                </p:cTn>
                              </p:par>
                            </p:childTnLst>
                          </p:cTn>
                        </p:par>
                        <p:par>
                          <p:cTn id="583" fill="hold">
                            <p:stCondLst>
                              <p:cond delay="139500"/>
                            </p:stCondLst>
                            <p:childTnLst>
                              <p:par>
                                <p:cTn id="584" presetID="4" presetClass="entr" presetSubtype="16" fill="hold" grpId="0" nodeType="afterEffect">
                                  <p:stCondLst>
                                    <p:cond delay="0"/>
                                  </p:stCondLst>
                                  <p:childTnLst>
                                    <p:set>
                                      <p:cBhvr>
                                        <p:cTn id="585" dur="1" fill="hold">
                                          <p:stCondLst>
                                            <p:cond delay="0"/>
                                          </p:stCondLst>
                                        </p:cTn>
                                        <p:tgtEl>
                                          <p:spTgt spid="150"/>
                                        </p:tgtEl>
                                        <p:attrNameLst>
                                          <p:attrName>style.visibility</p:attrName>
                                        </p:attrNameLst>
                                      </p:cBhvr>
                                      <p:to>
                                        <p:strVal val="visible"/>
                                      </p:to>
                                    </p:set>
                                    <p:animEffect transition="in" filter="box(in)">
                                      <p:cBhvr>
                                        <p:cTn id="586" dur="1000"/>
                                        <p:tgtEl>
                                          <p:spTgt spid="150"/>
                                        </p:tgtEl>
                                      </p:cBhvr>
                                    </p:animEffect>
                                  </p:childTnLst>
                                </p:cTn>
                              </p:par>
                            </p:childTnLst>
                          </p:cTn>
                        </p:par>
                        <p:par>
                          <p:cTn id="587" fill="hold">
                            <p:stCondLst>
                              <p:cond delay="140500"/>
                            </p:stCondLst>
                            <p:childTnLst>
                              <p:par>
                                <p:cTn id="588" presetID="4" presetClass="entr" presetSubtype="16" fill="hold" grpId="0" nodeType="afterEffect">
                                  <p:stCondLst>
                                    <p:cond delay="0"/>
                                  </p:stCondLst>
                                  <p:childTnLst>
                                    <p:set>
                                      <p:cBhvr>
                                        <p:cTn id="589" dur="1" fill="hold">
                                          <p:stCondLst>
                                            <p:cond delay="0"/>
                                          </p:stCondLst>
                                        </p:cTn>
                                        <p:tgtEl>
                                          <p:spTgt spid="151"/>
                                        </p:tgtEl>
                                        <p:attrNameLst>
                                          <p:attrName>style.visibility</p:attrName>
                                        </p:attrNameLst>
                                      </p:cBhvr>
                                      <p:to>
                                        <p:strVal val="visible"/>
                                      </p:to>
                                    </p:set>
                                    <p:animEffect transition="in" filter="box(in)">
                                      <p:cBhvr>
                                        <p:cTn id="590" dur="1000"/>
                                        <p:tgtEl>
                                          <p:spTgt spid="151"/>
                                        </p:tgtEl>
                                      </p:cBhvr>
                                    </p:animEffect>
                                  </p:childTnLst>
                                </p:cTn>
                              </p:par>
                            </p:childTnLst>
                          </p:cTn>
                        </p:par>
                        <p:par>
                          <p:cTn id="591" fill="hold">
                            <p:stCondLst>
                              <p:cond delay="141500"/>
                            </p:stCondLst>
                            <p:childTnLst>
                              <p:par>
                                <p:cTn id="592" presetID="4" presetClass="entr" presetSubtype="16" fill="hold" grpId="0" nodeType="afterEffect">
                                  <p:stCondLst>
                                    <p:cond delay="0"/>
                                  </p:stCondLst>
                                  <p:childTnLst>
                                    <p:set>
                                      <p:cBhvr>
                                        <p:cTn id="593" dur="1" fill="hold">
                                          <p:stCondLst>
                                            <p:cond delay="0"/>
                                          </p:stCondLst>
                                        </p:cTn>
                                        <p:tgtEl>
                                          <p:spTgt spid="152"/>
                                        </p:tgtEl>
                                        <p:attrNameLst>
                                          <p:attrName>style.visibility</p:attrName>
                                        </p:attrNameLst>
                                      </p:cBhvr>
                                      <p:to>
                                        <p:strVal val="visible"/>
                                      </p:to>
                                    </p:set>
                                    <p:animEffect transition="in" filter="box(in)">
                                      <p:cBhvr>
                                        <p:cTn id="594" dur="1000"/>
                                        <p:tgtEl>
                                          <p:spTgt spid="152"/>
                                        </p:tgtEl>
                                      </p:cBhvr>
                                    </p:animEffect>
                                  </p:childTnLst>
                                </p:cTn>
                              </p:par>
                            </p:childTnLst>
                          </p:cTn>
                        </p:par>
                        <p:par>
                          <p:cTn id="595" fill="hold">
                            <p:stCondLst>
                              <p:cond delay="142500"/>
                            </p:stCondLst>
                            <p:childTnLst>
                              <p:par>
                                <p:cTn id="596" presetID="4" presetClass="entr" presetSubtype="16" fill="hold" grpId="0" nodeType="afterEffect">
                                  <p:stCondLst>
                                    <p:cond delay="0"/>
                                  </p:stCondLst>
                                  <p:childTnLst>
                                    <p:set>
                                      <p:cBhvr>
                                        <p:cTn id="597" dur="1" fill="hold">
                                          <p:stCondLst>
                                            <p:cond delay="0"/>
                                          </p:stCondLst>
                                        </p:cTn>
                                        <p:tgtEl>
                                          <p:spTgt spid="153"/>
                                        </p:tgtEl>
                                        <p:attrNameLst>
                                          <p:attrName>style.visibility</p:attrName>
                                        </p:attrNameLst>
                                      </p:cBhvr>
                                      <p:to>
                                        <p:strVal val="visible"/>
                                      </p:to>
                                    </p:set>
                                    <p:animEffect transition="in" filter="box(in)">
                                      <p:cBhvr>
                                        <p:cTn id="598" dur="1000"/>
                                        <p:tgtEl>
                                          <p:spTgt spid="153"/>
                                        </p:tgtEl>
                                      </p:cBhvr>
                                    </p:animEffect>
                                  </p:childTnLst>
                                </p:cTn>
                              </p:par>
                            </p:childTnLst>
                          </p:cTn>
                        </p:par>
                        <p:par>
                          <p:cTn id="599" fill="hold">
                            <p:stCondLst>
                              <p:cond delay="143500"/>
                            </p:stCondLst>
                            <p:childTnLst>
                              <p:par>
                                <p:cTn id="600" presetID="4" presetClass="entr" presetSubtype="16" fill="hold" grpId="0" nodeType="afterEffect">
                                  <p:stCondLst>
                                    <p:cond delay="0"/>
                                  </p:stCondLst>
                                  <p:childTnLst>
                                    <p:set>
                                      <p:cBhvr>
                                        <p:cTn id="601" dur="1" fill="hold">
                                          <p:stCondLst>
                                            <p:cond delay="0"/>
                                          </p:stCondLst>
                                        </p:cTn>
                                        <p:tgtEl>
                                          <p:spTgt spid="154"/>
                                        </p:tgtEl>
                                        <p:attrNameLst>
                                          <p:attrName>style.visibility</p:attrName>
                                        </p:attrNameLst>
                                      </p:cBhvr>
                                      <p:to>
                                        <p:strVal val="visible"/>
                                      </p:to>
                                    </p:set>
                                    <p:animEffect transition="in" filter="box(in)">
                                      <p:cBhvr>
                                        <p:cTn id="602" dur="1000"/>
                                        <p:tgtEl>
                                          <p:spTgt spid="154"/>
                                        </p:tgtEl>
                                      </p:cBhvr>
                                    </p:animEffect>
                                  </p:childTnLst>
                                </p:cTn>
                              </p:par>
                            </p:childTnLst>
                          </p:cTn>
                        </p:par>
                        <p:par>
                          <p:cTn id="603" fill="hold">
                            <p:stCondLst>
                              <p:cond delay="144500"/>
                            </p:stCondLst>
                            <p:childTnLst>
                              <p:par>
                                <p:cTn id="604" presetID="4" presetClass="entr" presetSubtype="16" fill="hold" grpId="0" nodeType="afterEffect">
                                  <p:stCondLst>
                                    <p:cond delay="0"/>
                                  </p:stCondLst>
                                  <p:childTnLst>
                                    <p:set>
                                      <p:cBhvr>
                                        <p:cTn id="605" dur="1" fill="hold">
                                          <p:stCondLst>
                                            <p:cond delay="0"/>
                                          </p:stCondLst>
                                        </p:cTn>
                                        <p:tgtEl>
                                          <p:spTgt spid="155"/>
                                        </p:tgtEl>
                                        <p:attrNameLst>
                                          <p:attrName>style.visibility</p:attrName>
                                        </p:attrNameLst>
                                      </p:cBhvr>
                                      <p:to>
                                        <p:strVal val="visible"/>
                                      </p:to>
                                    </p:set>
                                    <p:animEffect transition="in" filter="box(in)">
                                      <p:cBhvr>
                                        <p:cTn id="606" dur="1000"/>
                                        <p:tgtEl>
                                          <p:spTgt spid="155"/>
                                        </p:tgtEl>
                                      </p:cBhvr>
                                    </p:animEffect>
                                  </p:childTnLst>
                                </p:cTn>
                              </p:par>
                            </p:childTnLst>
                          </p:cTn>
                        </p:par>
                        <p:par>
                          <p:cTn id="607" fill="hold">
                            <p:stCondLst>
                              <p:cond delay="145500"/>
                            </p:stCondLst>
                            <p:childTnLst>
                              <p:par>
                                <p:cTn id="608" presetID="4" presetClass="entr" presetSubtype="16" fill="hold" grpId="0" nodeType="afterEffect">
                                  <p:stCondLst>
                                    <p:cond delay="0"/>
                                  </p:stCondLst>
                                  <p:childTnLst>
                                    <p:set>
                                      <p:cBhvr>
                                        <p:cTn id="609" dur="1" fill="hold">
                                          <p:stCondLst>
                                            <p:cond delay="0"/>
                                          </p:stCondLst>
                                        </p:cTn>
                                        <p:tgtEl>
                                          <p:spTgt spid="156"/>
                                        </p:tgtEl>
                                        <p:attrNameLst>
                                          <p:attrName>style.visibility</p:attrName>
                                        </p:attrNameLst>
                                      </p:cBhvr>
                                      <p:to>
                                        <p:strVal val="visible"/>
                                      </p:to>
                                    </p:set>
                                    <p:animEffect transition="in" filter="box(in)">
                                      <p:cBhvr>
                                        <p:cTn id="610" dur="1000"/>
                                        <p:tgtEl>
                                          <p:spTgt spid="156"/>
                                        </p:tgtEl>
                                      </p:cBhvr>
                                    </p:animEffect>
                                  </p:childTnLst>
                                </p:cTn>
                              </p:par>
                            </p:childTnLst>
                          </p:cTn>
                        </p:par>
                        <p:par>
                          <p:cTn id="611" fill="hold">
                            <p:stCondLst>
                              <p:cond delay="146500"/>
                            </p:stCondLst>
                            <p:childTnLst>
                              <p:par>
                                <p:cTn id="612" presetID="4" presetClass="entr" presetSubtype="16" fill="hold" grpId="0" nodeType="afterEffect">
                                  <p:stCondLst>
                                    <p:cond delay="0"/>
                                  </p:stCondLst>
                                  <p:childTnLst>
                                    <p:set>
                                      <p:cBhvr>
                                        <p:cTn id="613" dur="1" fill="hold">
                                          <p:stCondLst>
                                            <p:cond delay="0"/>
                                          </p:stCondLst>
                                        </p:cTn>
                                        <p:tgtEl>
                                          <p:spTgt spid="157"/>
                                        </p:tgtEl>
                                        <p:attrNameLst>
                                          <p:attrName>style.visibility</p:attrName>
                                        </p:attrNameLst>
                                      </p:cBhvr>
                                      <p:to>
                                        <p:strVal val="visible"/>
                                      </p:to>
                                    </p:set>
                                    <p:animEffect transition="in" filter="box(in)">
                                      <p:cBhvr>
                                        <p:cTn id="614" dur="1000"/>
                                        <p:tgtEl>
                                          <p:spTgt spid="157"/>
                                        </p:tgtEl>
                                      </p:cBhvr>
                                    </p:animEffect>
                                  </p:childTnLst>
                                </p:cTn>
                              </p:par>
                            </p:childTnLst>
                          </p:cTn>
                        </p:par>
                        <p:par>
                          <p:cTn id="615" fill="hold">
                            <p:stCondLst>
                              <p:cond delay="147500"/>
                            </p:stCondLst>
                            <p:childTnLst>
                              <p:par>
                                <p:cTn id="616" presetID="4" presetClass="entr" presetSubtype="16" fill="hold" grpId="0" nodeType="afterEffect">
                                  <p:stCondLst>
                                    <p:cond delay="0"/>
                                  </p:stCondLst>
                                  <p:childTnLst>
                                    <p:set>
                                      <p:cBhvr>
                                        <p:cTn id="617" dur="1" fill="hold">
                                          <p:stCondLst>
                                            <p:cond delay="0"/>
                                          </p:stCondLst>
                                        </p:cTn>
                                        <p:tgtEl>
                                          <p:spTgt spid="158"/>
                                        </p:tgtEl>
                                        <p:attrNameLst>
                                          <p:attrName>style.visibility</p:attrName>
                                        </p:attrNameLst>
                                      </p:cBhvr>
                                      <p:to>
                                        <p:strVal val="visible"/>
                                      </p:to>
                                    </p:set>
                                    <p:animEffect transition="in" filter="box(in)">
                                      <p:cBhvr>
                                        <p:cTn id="618" dur="1000"/>
                                        <p:tgtEl>
                                          <p:spTgt spid="158"/>
                                        </p:tgtEl>
                                      </p:cBhvr>
                                    </p:animEffect>
                                  </p:childTnLst>
                                </p:cTn>
                              </p:par>
                            </p:childTnLst>
                          </p:cTn>
                        </p:par>
                        <p:par>
                          <p:cTn id="619" fill="hold">
                            <p:stCondLst>
                              <p:cond delay="148500"/>
                            </p:stCondLst>
                            <p:childTnLst>
                              <p:par>
                                <p:cTn id="620" presetID="4" presetClass="entr" presetSubtype="16" fill="hold" grpId="0" nodeType="afterEffect">
                                  <p:stCondLst>
                                    <p:cond delay="0"/>
                                  </p:stCondLst>
                                  <p:childTnLst>
                                    <p:set>
                                      <p:cBhvr>
                                        <p:cTn id="621" dur="1" fill="hold">
                                          <p:stCondLst>
                                            <p:cond delay="0"/>
                                          </p:stCondLst>
                                        </p:cTn>
                                        <p:tgtEl>
                                          <p:spTgt spid="159"/>
                                        </p:tgtEl>
                                        <p:attrNameLst>
                                          <p:attrName>style.visibility</p:attrName>
                                        </p:attrNameLst>
                                      </p:cBhvr>
                                      <p:to>
                                        <p:strVal val="visible"/>
                                      </p:to>
                                    </p:set>
                                    <p:animEffect transition="in" filter="box(in)">
                                      <p:cBhvr>
                                        <p:cTn id="622" dur="1000"/>
                                        <p:tgtEl>
                                          <p:spTgt spid="159"/>
                                        </p:tgtEl>
                                      </p:cBhvr>
                                    </p:animEffect>
                                  </p:childTnLst>
                                </p:cTn>
                              </p:par>
                            </p:childTnLst>
                          </p:cTn>
                        </p:par>
                        <p:par>
                          <p:cTn id="623" fill="hold">
                            <p:stCondLst>
                              <p:cond delay="149500"/>
                            </p:stCondLst>
                            <p:childTnLst>
                              <p:par>
                                <p:cTn id="624" presetID="4" presetClass="entr" presetSubtype="16" fill="hold" grpId="0" nodeType="afterEffect">
                                  <p:stCondLst>
                                    <p:cond delay="0"/>
                                  </p:stCondLst>
                                  <p:childTnLst>
                                    <p:set>
                                      <p:cBhvr>
                                        <p:cTn id="625" dur="1" fill="hold">
                                          <p:stCondLst>
                                            <p:cond delay="0"/>
                                          </p:stCondLst>
                                        </p:cTn>
                                        <p:tgtEl>
                                          <p:spTgt spid="160"/>
                                        </p:tgtEl>
                                        <p:attrNameLst>
                                          <p:attrName>style.visibility</p:attrName>
                                        </p:attrNameLst>
                                      </p:cBhvr>
                                      <p:to>
                                        <p:strVal val="visible"/>
                                      </p:to>
                                    </p:set>
                                    <p:animEffect transition="in" filter="box(in)">
                                      <p:cBhvr>
                                        <p:cTn id="626" dur="1000"/>
                                        <p:tgtEl>
                                          <p:spTgt spid="160"/>
                                        </p:tgtEl>
                                      </p:cBhvr>
                                    </p:animEffect>
                                  </p:childTnLst>
                                </p:cTn>
                              </p:par>
                            </p:childTnLst>
                          </p:cTn>
                        </p:par>
                        <p:par>
                          <p:cTn id="627" fill="hold">
                            <p:stCondLst>
                              <p:cond delay="150500"/>
                            </p:stCondLst>
                            <p:childTnLst>
                              <p:par>
                                <p:cTn id="628" presetID="4" presetClass="entr" presetSubtype="16" fill="hold" grpId="0" nodeType="afterEffect">
                                  <p:stCondLst>
                                    <p:cond delay="0"/>
                                  </p:stCondLst>
                                  <p:childTnLst>
                                    <p:set>
                                      <p:cBhvr>
                                        <p:cTn id="629" dur="1" fill="hold">
                                          <p:stCondLst>
                                            <p:cond delay="0"/>
                                          </p:stCondLst>
                                        </p:cTn>
                                        <p:tgtEl>
                                          <p:spTgt spid="161"/>
                                        </p:tgtEl>
                                        <p:attrNameLst>
                                          <p:attrName>style.visibility</p:attrName>
                                        </p:attrNameLst>
                                      </p:cBhvr>
                                      <p:to>
                                        <p:strVal val="visible"/>
                                      </p:to>
                                    </p:set>
                                    <p:animEffect transition="in" filter="box(in)">
                                      <p:cBhvr>
                                        <p:cTn id="630" dur="1000"/>
                                        <p:tgtEl>
                                          <p:spTgt spid="161"/>
                                        </p:tgtEl>
                                      </p:cBhvr>
                                    </p:animEffect>
                                  </p:childTnLst>
                                </p:cTn>
                              </p:par>
                            </p:childTnLst>
                          </p:cTn>
                        </p:par>
                        <p:par>
                          <p:cTn id="631" fill="hold">
                            <p:stCondLst>
                              <p:cond delay="151500"/>
                            </p:stCondLst>
                            <p:childTnLst>
                              <p:par>
                                <p:cTn id="632" presetID="4" presetClass="entr" presetSubtype="16" fill="hold" grpId="0" nodeType="afterEffect">
                                  <p:stCondLst>
                                    <p:cond delay="0"/>
                                  </p:stCondLst>
                                  <p:childTnLst>
                                    <p:set>
                                      <p:cBhvr>
                                        <p:cTn id="633" dur="1" fill="hold">
                                          <p:stCondLst>
                                            <p:cond delay="0"/>
                                          </p:stCondLst>
                                        </p:cTn>
                                        <p:tgtEl>
                                          <p:spTgt spid="162"/>
                                        </p:tgtEl>
                                        <p:attrNameLst>
                                          <p:attrName>style.visibility</p:attrName>
                                        </p:attrNameLst>
                                      </p:cBhvr>
                                      <p:to>
                                        <p:strVal val="visible"/>
                                      </p:to>
                                    </p:set>
                                    <p:animEffect transition="in" filter="box(in)">
                                      <p:cBhvr>
                                        <p:cTn id="634" dur="1000"/>
                                        <p:tgtEl>
                                          <p:spTgt spid="162"/>
                                        </p:tgtEl>
                                      </p:cBhvr>
                                    </p:animEffect>
                                  </p:childTnLst>
                                </p:cTn>
                              </p:par>
                            </p:childTnLst>
                          </p:cTn>
                        </p:par>
                        <p:par>
                          <p:cTn id="635" fill="hold">
                            <p:stCondLst>
                              <p:cond delay="152500"/>
                            </p:stCondLst>
                            <p:childTnLst>
                              <p:par>
                                <p:cTn id="636" presetID="4" presetClass="entr" presetSubtype="16" fill="hold" grpId="0" nodeType="afterEffect">
                                  <p:stCondLst>
                                    <p:cond delay="0"/>
                                  </p:stCondLst>
                                  <p:childTnLst>
                                    <p:set>
                                      <p:cBhvr>
                                        <p:cTn id="637" dur="1" fill="hold">
                                          <p:stCondLst>
                                            <p:cond delay="0"/>
                                          </p:stCondLst>
                                        </p:cTn>
                                        <p:tgtEl>
                                          <p:spTgt spid="163"/>
                                        </p:tgtEl>
                                        <p:attrNameLst>
                                          <p:attrName>style.visibility</p:attrName>
                                        </p:attrNameLst>
                                      </p:cBhvr>
                                      <p:to>
                                        <p:strVal val="visible"/>
                                      </p:to>
                                    </p:set>
                                    <p:animEffect transition="in" filter="box(in)">
                                      <p:cBhvr>
                                        <p:cTn id="638" dur="1000"/>
                                        <p:tgtEl>
                                          <p:spTgt spid="163"/>
                                        </p:tgtEl>
                                      </p:cBhvr>
                                    </p:animEffect>
                                  </p:childTnLst>
                                </p:cTn>
                              </p:par>
                            </p:childTnLst>
                          </p:cTn>
                        </p:par>
                        <p:par>
                          <p:cTn id="639" fill="hold">
                            <p:stCondLst>
                              <p:cond delay="153500"/>
                            </p:stCondLst>
                            <p:childTnLst>
                              <p:par>
                                <p:cTn id="640" presetID="4" presetClass="entr" presetSubtype="16" fill="hold" grpId="0" nodeType="afterEffect">
                                  <p:stCondLst>
                                    <p:cond delay="0"/>
                                  </p:stCondLst>
                                  <p:childTnLst>
                                    <p:set>
                                      <p:cBhvr>
                                        <p:cTn id="641" dur="1" fill="hold">
                                          <p:stCondLst>
                                            <p:cond delay="0"/>
                                          </p:stCondLst>
                                        </p:cTn>
                                        <p:tgtEl>
                                          <p:spTgt spid="164"/>
                                        </p:tgtEl>
                                        <p:attrNameLst>
                                          <p:attrName>style.visibility</p:attrName>
                                        </p:attrNameLst>
                                      </p:cBhvr>
                                      <p:to>
                                        <p:strVal val="visible"/>
                                      </p:to>
                                    </p:set>
                                    <p:animEffect transition="in" filter="box(in)">
                                      <p:cBhvr>
                                        <p:cTn id="642" dur="1000"/>
                                        <p:tgtEl>
                                          <p:spTgt spid="164"/>
                                        </p:tgtEl>
                                      </p:cBhvr>
                                    </p:animEffect>
                                  </p:childTnLst>
                                </p:cTn>
                              </p:par>
                            </p:childTnLst>
                          </p:cTn>
                        </p:par>
                        <p:par>
                          <p:cTn id="643" fill="hold">
                            <p:stCondLst>
                              <p:cond delay="154500"/>
                            </p:stCondLst>
                            <p:childTnLst>
                              <p:par>
                                <p:cTn id="644" presetID="4" presetClass="entr" presetSubtype="16" fill="hold" grpId="0" nodeType="afterEffect">
                                  <p:stCondLst>
                                    <p:cond delay="0"/>
                                  </p:stCondLst>
                                  <p:childTnLst>
                                    <p:set>
                                      <p:cBhvr>
                                        <p:cTn id="645" dur="1" fill="hold">
                                          <p:stCondLst>
                                            <p:cond delay="0"/>
                                          </p:stCondLst>
                                        </p:cTn>
                                        <p:tgtEl>
                                          <p:spTgt spid="165"/>
                                        </p:tgtEl>
                                        <p:attrNameLst>
                                          <p:attrName>style.visibility</p:attrName>
                                        </p:attrNameLst>
                                      </p:cBhvr>
                                      <p:to>
                                        <p:strVal val="visible"/>
                                      </p:to>
                                    </p:set>
                                    <p:animEffect transition="in" filter="box(in)">
                                      <p:cBhvr>
                                        <p:cTn id="646" dur="1000"/>
                                        <p:tgtEl>
                                          <p:spTgt spid="165"/>
                                        </p:tgtEl>
                                      </p:cBhvr>
                                    </p:animEffect>
                                  </p:childTnLst>
                                </p:cTn>
                              </p:par>
                            </p:childTnLst>
                          </p:cTn>
                        </p:par>
                        <p:par>
                          <p:cTn id="647" fill="hold">
                            <p:stCondLst>
                              <p:cond delay="155500"/>
                            </p:stCondLst>
                            <p:childTnLst>
                              <p:par>
                                <p:cTn id="648" presetID="4" presetClass="entr" presetSubtype="16" fill="hold" grpId="0" nodeType="afterEffect">
                                  <p:stCondLst>
                                    <p:cond delay="0"/>
                                  </p:stCondLst>
                                  <p:childTnLst>
                                    <p:set>
                                      <p:cBhvr>
                                        <p:cTn id="649" dur="1" fill="hold">
                                          <p:stCondLst>
                                            <p:cond delay="0"/>
                                          </p:stCondLst>
                                        </p:cTn>
                                        <p:tgtEl>
                                          <p:spTgt spid="166"/>
                                        </p:tgtEl>
                                        <p:attrNameLst>
                                          <p:attrName>style.visibility</p:attrName>
                                        </p:attrNameLst>
                                      </p:cBhvr>
                                      <p:to>
                                        <p:strVal val="visible"/>
                                      </p:to>
                                    </p:set>
                                    <p:animEffect transition="in" filter="box(in)">
                                      <p:cBhvr>
                                        <p:cTn id="650" dur="1000"/>
                                        <p:tgtEl>
                                          <p:spTgt spid="166"/>
                                        </p:tgtEl>
                                      </p:cBhvr>
                                    </p:animEffect>
                                  </p:childTnLst>
                                </p:cTn>
                              </p:par>
                            </p:childTnLst>
                          </p:cTn>
                        </p:par>
                        <p:par>
                          <p:cTn id="651" fill="hold">
                            <p:stCondLst>
                              <p:cond delay="156500"/>
                            </p:stCondLst>
                            <p:childTnLst>
                              <p:par>
                                <p:cTn id="652" presetID="4" presetClass="entr" presetSubtype="16" fill="hold" grpId="0" nodeType="afterEffect">
                                  <p:stCondLst>
                                    <p:cond delay="0"/>
                                  </p:stCondLst>
                                  <p:childTnLst>
                                    <p:set>
                                      <p:cBhvr>
                                        <p:cTn id="653" dur="1" fill="hold">
                                          <p:stCondLst>
                                            <p:cond delay="0"/>
                                          </p:stCondLst>
                                        </p:cTn>
                                        <p:tgtEl>
                                          <p:spTgt spid="167"/>
                                        </p:tgtEl>
                                        <p:attrNameLst>
                                          <p:attrName>style.visibility</p:attrName>
                                        </p:attrNameLst>
                                      </p:cBhvr>
                                      <p:to>
                                        <p:strVal val="visible"/>
                                      </p:to>
                                    </p:set>
                                    <p:animEffect transition="in" filter="box(in)">
                                      <p:cBhvr>
                                        <p:cTn id="654" dur="1000"/>
                                        <p:tgtEl>
                                          <p:spTgt spid="167"/>
                                        </p:tgtEl>
                                      </p:cBhvr>
                                    </p:animEffect>
                                  </p:childTnLst>
                                </p:cTn>
                              </p:par>
                            </p:childTnLst>
                          </p:cTn>
                        </p:par>
                        <p:par>
                          <p:cTn id="655" fill="hold">
                            <p:stCondLst>
                              <p:cond delay="157500"/>
                            </p:stCondLst>
                            <p:childTnLst>
                              <p:par>
                                <p:cTn id="656" presetID="4" presetClass="entr" presetSubtype="16" fill="hold" grpId="0" nodeType="afterEffect">
                                  <p:stCondLst>
                                    <p:cond delay="0"/>
                                  </p:stCondLst>
                                  <p:childTnLst>
                                    <p:set>
                                      <p:cBhvr>
                                        <p:cTn id="657" dur="1" fill="hold">
                                          <p:stCondLst>
                                            <p:cond delay="0"/>
                                          </p:stCondLst>
                                        </p:cTn>
                                        <p:tgtEl>
                                          <p:spTgt spid="168"/>
                                        </p:tgtEl>
                                        <p:attrNameLst>
                                          <p:attrName>style.visibility</p:attrName>
                                        </p:attrNameLst>
                                      </p:cBhvr>
                                      <p:to>
                                        <p:strVal val="visible"/>
                                      </p:to>
                                    </p:set>
                                    <p:animEffect transition="in" filter="box(in)">
                                      <p:cBhvr>
                                        <p:cTn id="658" dur="1000"/>
                                        <p:tgtEl>
                                          <p:spTgt spid="168"/>
                                        </p:tgtEl>
                                      </p:cBhvr>
                                    </p:animEffect>
                                  </p:childTnLst>
                                </p:cTn>
                              </p:par>
                            </p:childTnLst>
                          </p:cTn>
                        </p:par>
                        <p:par>
                          <p:cTn id="659" fill="hold">
                            <p:stCondLst>
                              <p:cond delay="158500"/>
                            </p:stCondLst>
                            <p:childTnLst>
                              <p:par>
                                <p:cTn id="660" presetID="4" presetClass="entr" presetSubtype="16" fill="hold" grpId="0" nodeType="afterEffect">
                                  <p:stCondLst>
                                    <p:cond delay="0"/>
                                  </p:stCondLst>
                                  <p:childTnLst>
                                    <p:set>
                                      <p:cBhvr>
                                        <p:cTn id="661" dur="1" fill="hold">
                                          <p:stCondLst>
                                            <p:cond delay="0"/>
                                          </p:stCondLst>
                                        </p:cTn>
                                        <p:tgtEl>
                                          <p:spTgt spid="169"/>
                                        </p:tgtEl>
                                        <p:attrNameLst>
                                          <p:attrName>style.visibility</p:attrName>
                                        </p:attrNameLst>
                                      </p:cBhvr>
                                      <p:to>
                                        <p:strVal val="visible"/>
                                      </p:to>
                                    </p:set>
                                    <p:animEffect transition="in" filter="box(in)">
                                      <p:cBhvr>
                                        <p:cTn id="662" dur="1000"/>
                                        <p:tgtEl>
                                          <p:spTgt spid="169"/>
                                        </p:tgtEl>
                                      </p:cBhvr>
                                    </p:animEffect>
                                  </p:childTnLst>
                                </p:cTn>
                              </p:par>
                            </p:childTnLst>
                          </p:cTn>
                        </p:par>
                        <p:par>
                          <p:cTn id="663" fill="hold">
                            <p:stCondLst>
                              <p:cond delay="159500"/>
                            </p:stCondLst>
                            <p:childTnLst>
                              <p:par>
                                <p:cTn id="664" presetID="4" presetClass="entr" presetSubtype="16" fill="hold" grpId="0" nodeType="afterEffect">
                                  <p:stCondLst>
                                    <p:cond delay="0"/>
                                  </p:stCondLst>
                                  <p:childTnLst>
                                    <p:set>
                                      <p:cBhvr>
                                        <p:cTn id="665" dur="1" fill="hold">
                                          <p:stCondLst>
                                            <p:cond delay="0"/>
                                          </p:stCondLst>
                                        </p:cTn>
                                        <p:tgtEl>
                                          <p:spTgt spid="170"/>
                                        </p:tgtEl>
                                        <p:attrNameLst>
                                          <p:attrName>style.visibility</p:attrName>
                                        </p:attrNameLst>
                                      </p:cBhvr>
                                      <p:to>
                                        <p:strVal val="visible"/>
                                      </p:to>
                                    </p:set>
                                    <p:animEffect transition="in" filter="box(in)">
                                      <p:cBhvr>
                                        <p:cTn id="666" dur="1000"/>
                                        <p:tgtEl>
                                          <p:spTgt spid="170"/>
                                        </p:tgtEl>
                                      </p:cBhvr>
                                    </p:animEffect>
                                  </p:childTnLst>
                                </p:cTn>
                              </p:par>
                            </p:childTnLst>
                          </p:cTn>
                        </p:par>
                        <p:par>
                          <p:cTn id="667" fill="hold">
                            <p:stCondLst>
                              <p:cond delay="160500"/>
                            </p:stCondLst>
                            <p:childTnLst>
                              <p:par>
                                <p:cTn id="668" presetID="4" presetClass="entr" presetSubtype="16" fill="hold" grpId="0" nodeType="afterEffect">
                                  <p:stCondLst>
                                    <p:cond delay="0"/>
                                  </p:stCondLst>
                                  <p:childTnLst>
                                    <p:set>
                                      <p:cBhvr>
                                        <p:cTn id="669" dur="1" fill="hold">
                                          <p:stCondLst>
                                            <p:cond delay="0"/>
                                          </p:stCondLst>
                                        </p:cTn>
                                        <p:tgtEl>
                                          <p:spTgt spid="171"/>
                                        </p:tgtEl>
                                        <p:attrNameLst>
                                          <p:attrName>style.visibility</p:attrName>
                                        </p:attrNameLst>
                                      </p:cBhvr>
                                      <p:to>
                                        <p:strVal val="visible"/>
                                      </p:to>
                                    </p:set>
                                    <p:animEffect transition="in" filter="box(in)">
                                      <p:cBhvr>
                                        <p:cTn id="670" dur="1000"/>
                                        <p:tgtEl>
                                          <p:spTgt spid="171"/>
                                        </p:tgtEl>
                                      </p:cBhvr>
                                    </p:animEffect>
                                  </p:childTnLst>
                                </p:cTn>
                              </p:par>
                            </p:childTnLst>
                          </p:cTn>
                        </p:par>
                        <p:par>
                          <p:cTn id="671" fill="hold">
                            <p:stCondLst>
                              <p:cond delay="161500"/>
                            </p:stCondLst>
                            <p:childTnLst>
                              <p:par>
                                <p:cTn id="672" presetID="4" presetClass="entr" presetSubtype="16" fill="hold" grpId="0" nodeType="afterEffect">
                                  <p:stCondLst>
                                    <p:cond delay="0"/>
                                  </p:stCondLst>
                                  <p:childTnLst>
                                    <p:set>
                                      <p:cBhvr>
                                        <p:cTn id="673" dur="1" fill="hold">
                                          <p:stCondLst>
                                            <p:cond delay="0"/>
                                          </p:stCondLst>
                                        </p:cTn>
                                        <p:tgtEl>
                                          <p:spTgt spid="172"/>
                                        </p:tgtEl>
                                        <p:attrNameLst>
                                          <p:attrName>style.visibility</p:attrName>
                                        </p:attrNameLst>
                                      </p:cBhvr>
                                      <p:to>
                                        <p:strVal val="visible"/>
                                      </p:to>
                                    </p:set>
                                    <p:animEffect transition="in" filter="box(in)">
                                      <p:cBhvr>
                                        <p:cTn id="674" dur="1000"/>
                                        <p:tgtEl>
                                          <p:spTgt spid="172"/>
                                        </p:tgtEl>
                                      </p:cBhvr>
                                    </p:animEffect>
                                  </p:childTnLst>
                                </p:cTn>
                              </p:par>
                            </p:childTnLst>
                          </p:cTn>
                        </p:par>
                        <p:par>
                          <p:cTn id="675" fill="hold">
                            <p:stCondLst>
                              <p:cond delay="162500"/>
                            </p:stCondLst>
                            <p:childTnLst>
                              <p:par>
                                <p:cTn id="676" presetID="4" presetClass="entr" presetSubtype="16" fill="hold" grpId="0" nodeType="afterEffect">
                                  <p:stCondLst>
                                    <p:cond delay="0"/>
                                  </p:stCondLst>
                                  <p:childTnLst>
                                    <p:set>
                                      <p:cBhvr>
                                        <p:cTn id="677" dur="1" fill="hold">
                                          <p:stCondLst>
                                            <p:cond delay="0"/>
                                          </p:stCondLst>
                                        </p:cTn>
                                        <p:tgtEl>
                                          <p:spTgt spid="173"/>
                                        </p:tgtEl>
                                        <p:attrNameLst>
                                          <p:attrName>style.visibility</p:attrName>
                                        </p:attrNameLst>
                                      </p:cBhvr>
                                      <p:to>
                                        <p:strVal val="visible"/>
                                      </p:to>
                                    </p:set>
                                    <p:animEffect transition="in" filter="box(in)">
                                      <p:cBhvr>
                                        <p:cTn id="678" dur="1000"/>
                                        <p:tgtEl>
                                          <p:spTgt spid="173"/>
                                        </p:tgtEl>
                                      </p:cBhvr>
                                    </p:animEffect>
                                  </p:childTnLst>
                                </p:cTn>
                              </p:par>
                            </p:childTnLst>
                          </p:cTn>
                        </p:par>
                        <p:par>
                          <p:cTn id="679" fill="hold">
                            <p:stCondLst>
                              <p:cond delay="163500"/>
                            </p:stCondLst>
                            <p:childTnLst>
                              <p:par>
                                <p:cTn id="680" presetID="4" presetClass="entr" presetSubtype="16" fill="hold" grpId="0" nodeType="afterEffect">
                                  <p:stCondLst>
                                    <p:cond delay="0"/>
                                  </p:stCondLst>
                                  <p:childTnLst>
                                    <p:set>
                                      <p:cBhvr>
                                        <p:cTn id="681" dur="1" fill="hold">
                                          <p:stCondLst>
                                            <p:cond delay="0"/>
                                          </p:stCondLst>
                                        </p:cTn>
                                        <p:tgtEl>
                                          <p:spTgt spid="174"/>
                                        </p:tgtEl>
                                        <p:attrNameLst>
                                          <p:attrName>style.visibility</p:attrName>
                                        </p:attrNameLst>
                                      </p:cBhvr>
                                      <p:to>
                                        <p:strVal val="visible"/>
                                      </p:to>
                                    </p:set>
                                    <p:animEffect transition="in" filter="box(in)">
                                      <p:cBhvr>
                                        <p:cTn id="682" dur="1000"/>
                                        <p:tgtEl>
                                          <p:spTgt spid="174"/>
                                        </p:tgtEl>
                                      </p:cBhvr>
                                    </p:animEffect>
                                  </p:childTnLst>
                                </p:cTn>
                              </p:par>
                            </p:childTnLst>
                          </p:cTn>
                        </p:par>
                        <p:par>
                          <p:cTn id="683" fill="hold">
                            <p:stCondLst>
                              <p:cond delay="164500"/>
                            </p:stCondLst>
                            <p:childTnLst>
                              <p:par>
                                <p:cTn id="684" presetID="4" presetClass="entr" presetSubtype="16" fill="hold" grpId="0" nodeType="afterEffect">
                                  <p:stCondLst>
                                    <p:cond delay="0"/>
                                  </p:stCondLst>
                                  <p:childTnLst>
                                    <p:set>
                                      <p:cBhvr>
                                        <p:cTn id="685" dur="1" fill="hold">
                                          <p:stCondLst>
                                            <p:cond delay="0"/>
                                          </p:stCondLst>
                                        </p:cTn>
                                        <p:tgtEl>
                                          <p:spTgt spid="175"/>
                                        </p:tgtEl>
                                        <p:attrNameLst>
                                          <p:attrName>style.visibility</p:attrName>
                                        </p:attrNameLst>
                                      </p:cBhvr>
                                      <p:to>
                                        <p:strVal val="visible"/>
                                      </p:to>
                                    </p:set>
                                    <p:animEffect transition="in" filter="box(in)">
                                      <p:cBhvr>
                                        <p:cTn id="686" dur="1000"/>
                                        <p:tgtEl>
                                          <p:spTgt spid="175"/>
                                        </p:tgtEl>
                                      </p:cBhvr>
                                    </p:animEffect>
                                  </p:childTnLst>
                                </p:cTn>
                              </p:par>
                            </p:childTnLst>
                          </p:cTn>
                        </p:par>
                        <p:par>
                          <p:cTn id="687" fill="hold">
                            <p:stCondLst>
                              <p:cond delay="165500"/>
                            </p:stCondLst>
                            <p:childTnLst>
                              <p:par>
                                <p:cTn id="688" presetID="4" presetClass="entr" presetSubtype="16" fill="hold" grpId="0" nodeType="afterEffect">
                                  <p:stCondLst>
                                    <p:cond delay="0"/>
                                  </p:stCondLst>
                                  <p:childTnLst>
                                    <p:set>
                                      <p:cBhvr>
                                        <p:cTn id="689" dur="1" fill="hold">
                                          <p:stCondLst>
                                            <p:cond delay="0"/>
                                          </p:stCondLst>
                                        </p:cTn>
                                        <p:tgtEl>
                                          <p:spTgt spid="176"/>
                                        </p:tgtEl>
                                        <p:attrNameLst>
                                          <p:attrName>style.visibility</p:attrName>
                                        </p:attrNameLst>
                                      </p:cBhvr>
                                      <p:to>
                                        <p:strVal val="visible"/>
                                      </p:to>
                                    </p:set>
                                    <p:animEffect transition="in" filter="box(in)">
                                      <p:cBhvr>
                                        <p:cTn id="690" dur="1000"/>
                                        <p:tgtEl>
                                          <p:spTgt spid="176"/>
                                        </p:tgtEl>
                                      </p:cBhvr>
                                    </p:animEffect>
                                  </p:childTnLst>
                                </p:cTn>
                              </p:par>
                            </p:childTnLst>
                          </p:cTn>
                        </p:par>
                        <p:par>
                          <p:cTn id="691" fill="hold">
                            <p:stCondLst>
                              <p:cond delay="166500"/>
                            </p:stCondLst>
                            <p:childTnLst>
                              <p:par>
                                <p:cTn id="692" presetID="4" presetClass="entr" presetSubtype="16" fill="hold" grpId="0" nodeType="afterEffect">
                                  <p:stCondLst>
                                    <p:cond delay="0"/>
                                  </p:stCondLst>
                                  <p:childTnLst>
                                    <p:set>
                                      <p:cBhvr>
                                        <p:cTn id="693" dur="1" fill="hold">
                                          <p:stCondLst>
                                            <p:cond delay="0"/>
                                          </p:stCondLst>
                                        </p:cTn>
                                        <p:tgtEl>
                                          <p:spTgt spid="177"/>
                                        </p:tgtEl>
                                        <p:attrNameLst>
                                          <p:attrName>style.visibility</p:attrName>
                                        </p:attrNameLst>
                                      </p:cBhvr>
                                      <p:to>
                                        <p:strVal val="visible"/>
                                      </p:to>
                                    </p:set>
                                    <p:animEffect transition="in" filter="box(in)">
                                      <p:cBhvr>
                                        <p:cTn id="694" dur="1000"/>
                                        <p:tgtEl>
                                          <p:spTgt spid="177"/>
                                        </p:tgtEl>
                                      </p:cBhvr>
                                    </p:animEffect>
                                  </p:childTnLst>
                                </p:cTn>
                              </p:par>
                            </p:childTnLst>
                          </p:cTn>
                        </p:par>
                        <p:par>
                          <p:cTn id="695" fill="hold">
                            <p:stCondLst>
                              <p:cond delay="167500"/>
                            </p:stCondLst>
                            <p:childTnLst>
                              <p:par>
                                <p:cTn id="696" presetID="4" presetClass="entr" presetSubtype="16" fill="hold" grpId="0" nodeType="afterEffect">
                                  <p:stCondLst>
                                    <p:cond delay="0"/>
                                  </p:stCondLst>
                                  <p:childTnLst>
                                    <p:set>
                                      <p:cBhvr>
                                        <p:cTn id="697" dur="1" fill="hold">
                                          <p:stCondLst>
                                            <p:cond delay="0"/>
                                          </p:stCondLst>
                                        </p:cTn>
                                        <p:tgtEl>
                                          <p:spTgt spid="178"/>
                                        </p:tgtEl>
                                        <p:attrNameLst>
                                          <p:attrName>style.visibility</p:attrName>
                                        </p:attrNameLst>
                                      </p:cBhvr>
                                      <p:to>
                                        <p:strVal val="visible"/>
                                      </p:to>
                                    </p:set>
                                    <p:animEffect transition="in" filter="box(in)">
                                      <p:cBhvr>
                                        <p:cTn id="698" dur="1000"/>
                                        <p:tgtEl>
                                          <p:spTgt spid="178"/>
                                        </p:tgtEl>
                                      </p:cBhvr>
                                    </p:animEffect>
                                  </p:childTnLst>
                                </p:cTn>
                              </p:par>
                            </p:childTnLst>
                          </p:cTn>
                        </p:par>
                        <p:par>
                          <p:cTn id="699" fill="hold">
                            <p:stCondLst>
                              <p:cond delay="168500"/>
                            </p:stCondLst>
                            <p:childTnLst>
                              <p:par>
                                <p:cTn id="700" presetID="4" presetClass="entr" presetSubtype="16" fill="hold" grpId="0" nodeType="afterEffect">
                                  <p:stCondLst>
                                    <p:cond delay="0"/>
                                  </p:stCondLst>
                                  <p:childTnLst>
                                    <p:set>
                                      <p:cBhvr>
                                        <p:cTn id="701" dur="1" fill="hold">
                                          <p:stCondLst>
                                            <p:cond delay="0"/>
                                          </p:stCondLst>
                                        </p:cTn>
                                        <p:tgtEl>
                                          <p:spTgt spid="179"/>
                                        </p:tgtEl>
                                        <p:attrNameLst>
                                          <p:attrName>style.visibility</p:attrName>
                                        </p:attrNameLst>
                                      </p:cBhvr>
                                      <p:to>
                                        <p:strVal val="visible"/>
                                      </p:to>
                                    </p:set>
                                    <p:animEffect transition="in" filter="box(in)">
                                      <p:cBhvr>
                                        <p:cTn id="702" dur="1000"/>
                                        <p:tgtEl>
                                          <p:spTgt spid="179"/>
                                        </p:tgtEl>
                                      </p:cBhvr>
                                    </p:animEffect>
                                  </p:childTnLst>
                                </p:cTn>
                              </p:par>
                            </p:childTnLst>
                          </p:cTn>
                        </p:par>
                        <p:par>
                          <p:cTn id="703" fill="hold">
                            <p:stCondLst>
                              <p:cond delay="169500"/>
                            </p:stCondLst>
                            <p:childTnLst>
                              <p:par>
                                <p:cTn id="704" presetID="4" presetClass="entr" presetSubtype="16" fill="hold" grpId="0" nodeType="afterEffect">
                                  <p:stCondLst>
                                    <p:cond delay="0"/>
                                  </p:stCondLst>
                                  <p:childTnLst>
                                    <p:set>
                                      <p:cBhvr>
                                        <p:cTn id="705" dur="1" fill="hold">
                                          <p:stCondLst>
                                            <p:cond delay="0"/>
                                          </p:stCondLst>
                                        </p:cTn>
                                        <p:tgtEl>
                                          <p:spTgt spid="180"/>
                                        </p:tgtEl>
                                        <p:attrNameLst>
                                          <p:attrName>style.visibility</p:attrName>
                                        </p:attrNameLst>
                                      </p:cBhvr>
                                      <p:to>
                                        <p:strVal val="visible"/>
                                      </p:to>
                                    </p:set>
                                    <p:animEffect transition="in" filter="box(in)">
                                      <p:cBhvr>
                                        <p:cTn id="706" dur="1000"/>
                                        <p:tgtEl>
                                          <p:spTgt spid="180"/>
                                        </p:tgtEl>
                                      </p:cBhvr>
                                    </p:animEffect>
                                  </p:childTnLst>
                                </p:cTn>
                              </p:par>
                            </p:childTnLst>
                          </p:cTn>
                        </p:par>
                        <p:par>
                          <p:cTn id="707" fill="hold">
                            <p:stCondLst>
                              <p:cond delay="170500"/>
                            </p:stCondLst>
                            <p:childTnLst>
                              <p:par>
                                <p:cTn id="708" presetID="4" presetClass="entr" presetSubtype="16" fill="hold" grpId="0" nodeType="afterEffect">
                                  <p:stCondLst>
                                    <p:cond delay="0"/>
                                  </p:stCondLst>
                                  <p:childTnLst>
                                    <p:set>
                                      <p:cBhvr>
                                        <p:cTn id="709" dur="1" fill="hold">
                                          <p:stCondLst>
                                            <p:cond delay="0"/>
                                          </p:stCondLst>
                                        </p:cTn>
                                        <p:tgtEl>
                                          <p:spTgt spid="181"/>
                                        </p:tgtEl>
                                        <p:attrNameLst>
                                          <p:attrName>style.visibility</p:attrName>
                                        </p:attrNameLst>
                                      </p:cBhvr>
                                      <p:to>
                                        <p:strVal val="visible"/>
                                      </p:to>
                                    </p:set>
                                    <p:animEffect transition="in" filter="box(in)">
                                      <p:cBhvr>
                                        <p:cTn id="710" dur="1000"/>
                                        <p:tgtEl>
                                          <p:spTgt spid="181"/>
                                        </p:tgtEl>
                                      </p:cBhvr>
                                    </p:animEffect>
                                  </p:childTnLst>
                                </p:cTn>
                              </p:par>
                            </p:childTnLst>
                          </p:cTn>
                        </p:par>
                        <p:par>
                          <p:cTn id="711" fill="hold">
                            <p:stCondLst>
                              <p:cond delay="171500"/>
                            </p:stCondLst>
                            <p:childTnLst>
                              <p:par>
                                <p:cTn id="712" presetID="4" presetClass="entr" presetSubtype="16" fill="hold" grpId="0" nodeType="afterEffect">
                                  <p:stCondLst>
                                    <p:cond delay="0"/>
                                  </p:stCondLst>
                                  <p:childTnLst>
                                    <p:set>
                                      <p:cBhvr>
                                        <p:cTn id="713" dur="1" fill="hold">
                                          <p:stCondLst>
                                            <p:cond delay="0"/>
                                          </p:stCondLst>
                                        </p:cTn>
                                        <p:tgtEl>
                                          <p:spTgt spid="182"/>
                                        </p:tgtEl>
                                        <p:attrNameLst>
                                          <p:attrName>style.visibility</p:attrName>
                                        </p:attrNameLst>
                                      </p:cBhvr>
                                      <p:to>
                                        <p:strVal val="visible"/>
                                      </p:to>
                                    </p:set>
                                    <p:animEffect transition="in" filter="box(in)">
                                      <p:cBhvr>
                                        <p:cTn id="714" dur="1000"/>
                                        <p:tgtEl>
                                          <p:spTgt spid="182"/>
                                        </p:tgtEl>
                                      </p:cBhvr>
                                    </p:animEffect>
                                  </p:childTnLst>
                                </p:cTn>
                              </p:par>
                            </p:childTnLst>
                          </p:cTn>
                        </p:par>
                        <p:par>
                          <p:cTn id="715" fill="hold">
                            <p:stCondLst>
                              <p:cond delay="172500"/>
                            </p:stCondLst>
                            <p:childTnLst>
                              <p:par>
                                <p:cTn id="716" presetID="4" presetClass="entr" presetSubtype="16" fill="hold" grpId="0" nodeType="afterEffect">
                                  <p:stCondLst>
                                    <p:cond delay="0"/>
                                  </p:stCondLst>
                                  <p:childTnLst>
                                    <p:set>
                                      <p:cBhvr>
                                        <p:cTn id="717" dur="1" fill="hold">
                                          <p:stCondLst>
                                            <p:cond delay="0"/>
                                          </p:stCondLst>
                                        </p:cTn>
                                        <p:tgtEl>
                                          <p:spTgt spid="183"/>
                                        </p:tgtEl>
                                        <p:attrNameLst>
                                          <p:attrName>style.visibility</p:attrName>
                                        </p:attrNameLst>
                                      </p:cBhvr>
                                      <p:to>
                                        <p:strVal val="visible"/>
                                      </p:to>
                                    </p:set>
                                    <p:animEffect transition="in" filter="box(in)">
                                      <p:cBhvr>
                                        <p:cTn id="718" dur="1000"/>
                                        <p:tgtEl>
                                          <p:spTgt spid="183"/>
                                        </p:tgtEl>
                                      </p:cBhvr>
                                    </p:animEffect>
                                  </p:childTnLst>
                                </p:cTn>
                              </p:par>
                            </p:childTnLst>
                          </p:cTn>
                        </p:par>
                        <p:par>
                          <p:cTn id="719" fill="hold">
                            <p:stCondLst>
                              <p:cond delay="173500"/>
                            </p:stCondLst>
                            <p:childTnLst>
                              <p:par>
                                <p:cTn id="720" presetID="4" presetClass="entr" presetSubtype="16" fill="hold" grpId="0" nodeType="afterEffect">
                                  <p:stCondLst>
                                    <p:cond delay="0"/>
                                  </p:stCondLst>
                                  <p:childTnLst>
                                    <p:set>
                                      <p:cBhvr>
                                        <p:cTn id="721" dur="1" fill="hold">
                                          <p:stCondLst>
                                            <p:cond delay="0"/>
                                          </p:stCondLst>
                                        </p:cTn>
                                        <p:tgtEl>
                                          <p:spTgt spid="184"/>
                                        </p:tgtEl>
                                        <p:attrNameLst>
                                          <p:attrName>style.visibility</p:attrName>
                                        </p:attrNameLst>
                                      </p:cBhvr>
                                      <p:to>
                                        <p:strVal val="visible"/>
                                      </p:to>
                                    </p:set>
                                    <p:animEffect transition="in" filter="box(in)">
                                      <p:cBhvr>
                                        <p:cTn id="722" dur="1000"/>
                                        <p:tgtEl>
                                          <p:spTgt spid="184"/>
                                        </p:tgtEl>
                                      </p:cBhvr>
                                    </p:animEffect>
                                  </p:childTnLst>
                                </p:cTn>
                              </p:par>
                            </p:childTnLst>
                          </p:cTn>
                        </p:par>
                        <p:par>
                          <p:cTn id="723" fill="hold">
                            <p:stCondLst>
                              <p:cond delay="174500"/>
                            </p:stCondLst>
                            <p:childTnLst>
                              <p:par>
                                <p:cTn id="724" presetID="4" presetClass="entr" presetSubtype="16" fill="hold" grpId="0" nodeType="afterEffect">
                                  <p:stCondLst>
                                    <p:cond delay="0"/>
                                  </p:stCondLst>
                                  <p:childTnLst>
                                    <p:set>
                                      <p:cBhvr>
                                        <p:cTn id="725" dur="1" fill="hold">
                                          <p:stCondLst>
                                            <p:cond delay="0"/>
                                          </p:stCondLst>
                                        </p:cTn>
                                        <p:tgtEl>
                                          <p:spTgt spid="185"/>
                                        </p:tgtEl>
                                        <p:attrNameLst>
                                          <p:attrName>style.visibility</p:attrName>
                                        </p:attrNameLst>
                                      </p:cBhvr>
                                      <p:to>
                                        <p:strVal val="visible"/>
                                      </p:to>
                                    </p:set>
                                    <p:animEffect transition="in" filter="box(in)">
                                      <p:cBhvr>
                                        <p:cTn id="726" dur="1000"/>
                                        <p:tgtEl>
                                          <p:spTgt spid="185"/>
                                        </p:tgtEl>
                                      </p:cBhvr>
                                    </p:animEffect>
                                  </p:childTnLst>
                                </p:cTn>
                              </p:par>
                            </p:childTnLst>
                          </p:cTn>
                        </p:par>
                        <p:par>
                          <p:cTn id="727" fill="hold">
                            <p:stCondLst>
                              <p:cond delay="175500"/>
                            </p:stCondLst>
                            <p:childTnLst>
                              <p:par>
                                <p:cTn id="728" presetID="4" presetClass="entr" presetSubtype="16" fill="hold" grpId="0" nodeType="afterEffect">
                                  <p:stCondLst>
                                    <p:cond delay="0"/>
                                  </p:stCondLst>
                                  <p:childTnLst>
                                    <p:set>
                                      <p:cBhvr>
                                        <p:cTn id="729" dur="1" fill="hold">
                                          <p:stCondLst>
                                            <p:cond delay="0"/>
                                          </p:stCondLst>
                                        </p:cTn>
                                        <p:tgtEl>
                                          <p:spTgt spid="186"/>
                                        </p:tgtEl>
                                        <p:attrNameLst>
                                          <p:attrName>style.visibility</p:attrName>
                                        </p:attrNameLst>
                                      </p:cBhvr>
                                      <p:to>
                                        <p:strVal val="visible"/>
                                      </p:to>
                                    </p:set>
                                    <p:animEffect transition="in" filter="box(in)">
                                      <p:cBhvr>
                                        <p:cTn id="730" dur="1000"/>
                                        <p:tgtEl>
                                          <p:spTgt spid="186"/>
                                        </p:tgtEl>
                                      </p:cBhvr>
                                    </p:animEffect>
                                  </p:childTnLst>
                                </p:cTn>
                              </p:par>
                            </p:childTnLst>
                          </p:cTn>
                        </p:par>
                        <p:par>
                          <p:cTn id="731" fill="hold">
                            <p:stCondLst>
                              <p:cond delay="176500"/>
                            </p:stCondLst>
                            <p:childTnLst>
                              <p:par>
                                <p:cTn id="732" presetID="4" presetClass="entr" presetSubtype="16" fill="hold" grpId="0" nodeType="afterEffect">
                                  <p:stCondLst>
                                    <p:cond delay="0"/>
                                  </p:stCondLst>
                                  <p:childTnLst>
                                    <p:set>
                                      <p:cBhvr>
                                        <p:cTn id="733" dur="1" fill="hold">
                                          <p:stCondLst>
                                            <p:cond delay="0"/>
                                          </p:stCondLst>
                                        </p:cTn>
                                        <p:tgtEl>
                                          <p:spTgt spid="187"/>
                                        </p:tgtEl>
                                        <p:attrNameLst>
                                          <p:attrName>style.visibility</p:attrName>
                                        </p:attrNameLst>
                                      </p:cBhvr>
                                      <p:to>
                                        <p:strVal val="visible"/>
                                      </p:to>
                                    </p:set>
                                    <p:animEffect transition="in" filter="box(in)">
                                      <p:cBhvr>
                                        <p:cTn id="734" dur="1000"/>
                                        <p:tgtEl>
                                          <p:spTgt spid="187"/>
                                        </p:tgtEl>
                                      </p:cBhvr>
                                    </p:animEffect>
                                  </p:childTnLst>
                                </p:cTn>
                              </p:par>
                            </p:childTnLst>
                          </p:cTn>
                        </p:par>
                        <p:par>
                          <p:cTn id="735" fill="hold">
                            <p:stCondLst>
                              <p:cond delay="177500"/>
                            </p:stCondLst>
                            <p:childTnLst>
                              <p:par>
                                <p:cTn id="736" presetID="4" presetClass="entr" presetSubtype="16" fill="hold" grpId="0" nodeType="afterEffect">
                                  <p:stCondLst>
                                    <p:cond delay="0"/>
                                  </p:stCondLst>
                                  <p:childTnLst>
                                    <p:set>
                                      <p:cBhvr>
                                        <p:cTn id="737" dur="1" fill="hold">
                                          <p:stCondLst>
                                            <p:cond delay="0"/>
                                          </p:stCondLst>
                                        </p:cTn>
                                        <p:tgtEl>
                                          <p:spTgt spid="249"/>
                                        </p:tgtEl>
                                        <p:attrNameLst>
                                          <p:attrName>style.visibility</p:attrName>
                                        </p:attrNameLst>
                                      </p:cBhvr>
                                      <p:to>
                                        <p:strVal val="visible"/>
                                      </p:to>
                                    </p:set>
                                    <p:animEffect transition="in" filter="box(in)">
                                      <p:cBhvr>
                                        <p:cTn id="738" dur="1000"/>
                                        <p:tgtEl>
                                          <p:spTgt spid="249"/>
                                        </p:tgtEl>
                                      </p:cBhvr>
                                    </p:animEffect>
                                  </p:childTnLst>
                                </p:cTn>
                              </p:par>
                              <p:par>
                                <p:cTn id="739" presetID="4" presetClass="entr" presetSubtype="16" fill="hold" grpId="0" nodeType="withEffect">
                                  <p:stCondLst>
                                    <p:cond delay="0"/>
                                  </p:stCondLst>
                                  <p:childTnLst>
                                    <p:set>
                                      <p:cBhvr>
                                        <p:cTn id="740" dur="1" fill="hold">
                                          <p:stCondLst>
                                            <p:cond delay="0"/>
                                          </p:stCondLst>
                                        </p:cTn>
                                        <p:tgtEl>
                                          <p:spTgt spid="188"/>
                                        </p:tgtEl>
                                        <p:attrNameLst>
                                          <p:attrName>style.visibility</p:attrName>
                                        </p:attrNameLst>
                                      </p:cBhvr>
                                      <p:to>
                                        <p:strVal val="visible"/>
                                      </p:to>
                                    </p:set>
                                    <p:animEffect transition="in" filter="box(in)">
                                      <p:cBhvr>
                                        <p:cTn id="741" dur="500"/>
                                        <p:tgtEl>
                                          <p:spTgt spid="188"/>
                                        </p:tgtEl>
                                      </p:cBhvr>
                                    </p:animEffect>
                                  </p:childTnLst>
                                </p:cTn>
                              </p:par>
                            </p:childTnLst>
                          </p:cTn>
                        </p:par>
                        <p:par>
                          <p:cTn id="742" fill="hold">
                            <p:stCondLst>
                              <p:cond delay="178500"/>
                            </p:stCondLst>
                            <p:childTnLst>
                              <p:par>
                                <p:cTn id="743" presetID="4" presetClass="entr" presetSubtype="16" fill="hold" grpId="0" nodeType="afterEffect">
                                  <p:stCondLst>
                                    <p:cond delay="0"/>
                                  </p:stCondLst>
                                  <p:childTnLst>
                                    <p:set>
                                      <p:cBhvr>
                                        <p:cTn id="744" dur="1" fill="hold">
                                          <p:stCondLst>
                                            <p:cond delay="0"/>
                                          </p:stCondLst>
                                        </p:cTn>
                                        <p:tgtEl>
                                          <p:spTgt spid="189"/>
                                        </p:tgtEl>
                                        <p:attrNameLst>
                                          <p:attrName>style.visibility</p:attrName>
                                        </p:attrNameLst>
                                      </p:cBhvr>
                                      <p:to>
                                        <p:strVal val="visible"/>
                                      </p:to>
                                    </p:set>
                                    <p:animEffect transition="in" filter="box(in)">
                                      <p:cBhvr>
                                        <p:cTn id="745" dur="1000"/>
                                        <p:tgtEl>
                                          <p:spTgt spid="189"/>
                                        </p:tgtEl>
                                      </p:cBhvr>
                                    </p:animEffect>
                                  </p:childTnLst>
                                </p:cTn>
                              </p:par>
                            </p:childTnLst>
                          </p:cTn>
                        </p:par>
                        <p:par>
                          <p:cTn id="746" fill="hold">
                            <p:stCondLst>
                              <p:cond delay="179500"/>
                            </p:stCondLst>
                            <p:childTnLst>
                              <p:par>
                                <p:cTn id="747" presetID="4" presetClass="entr" presetSubtype="16" fill="hold" grpId="0" nodeType="afterEffect">
                                  <p:stCondLst>
                                    <p:cond delay="0"/>
                                  </p:stCondLst>
                                  <p:childTnLst>
                                    <p:set>
                                      <p:cBhvr>
                                        <p:cTn id="748" dur="1" fill="hold">
                                          <p:stCondLst>
                                            <p:cond delay="0"/>
                                          </p:stCondLst>
                                        </p:cTn>
                                        <p:tgtEl>
                                          <p:spTgt spid="190"/>
                                        </p:tgtEl>
                                        <p:attrNameLst>
                                          <p:attrName>style.visibility</p:attrName>
                                        </p:attrNameLst>
                                      </p:cBhvr>
                                      <p:to>
                                        <p:strVal val="visible"/>
                                      </p:to>
                                    </p:set>
                                    <p:animEffect transition="in" filter="box(in)">
                                      <p:cBhvr>
                                        <p:cTn id="749" dur="1000"/>
                                        <p:tgtEl>
                                          <p:spTgt spid="190"/>
                                        </p:tgtEl>
                                      </p:cBhvr>
                                    </p:animEffect>
                                  </p:childTnLst>
                                </p:cTn>
                              </p:par>
                            </p:childTnLst>
                          </p:cTn>
                        </p:par>
                        <p:par>
                          <p:cTn id="750" fill="hold">
                            <p:stCondLst>
                              <p:cond delay="180500"/>
                            </p:stCondLst>
                            <p:childTnLst>
                              <p:par>
                                <p:cTn id="751" presetID="4" presetClass="entr" presetSubtype="16" fill="hold" grpId="0" nodeType="afterEffect">
                                  <p:stCondLst>
                                    <p:cond delay="0"/>
                                  </p:stCondLst>
                                  <p:childTnLst>
                                    <p:set>
                                      <p:cBhvr>
                                        <p:cTn id="752" dur="1" fill="hold">
                                          <p:stCondLst>
                                            <p:cond delay="0"/>
                                          </p:stCondLst>
                                        </p:cTn>
                                        <p:tgtEl>
                                          <p:spTgt spid="191"/>
                                        </p:tgtEl>
                                        <p:attrNameLst>
                                          <p:attrName>style.visibility</p:attrName>
                                        </p:attrNameLst>
                                      </p:cBhvr>
                                      <p:to>
                                        <p:strVal val="visible"/>
                                      </p:to>
                                    </p:set>
                                    <p:animEffect transition="in" filter="box(in)">
                                      <p:cBhvr>
                                        <p:cTn id="753" dur="1000"/>
                                        <p:tgtEl>
                                          <p:spTgt spid="191"/>
                                        </p:tgtEl>
                                      </p:cBhvr>
                                    </p:animEffect>
                                  </p:childTnLst>
                                </p:cTn>
                              </p:par>
                            </p:childTnLst>
                          </p:cTn>
                        </p:par>
                        <p:par>
                          <p:cTn id="754" fill="hold">
                            <p:stCondLst>
                              <p:cond delay="181500"/>
                            </p:stCondLst>
                            <p:childTnLst>
                              <p:par>
                                <p:cTn id="755" presetID="4" presetClass="entr" presetSubtype="16" fill="hold" grpId="0" nodeType="afterEffect">
                                  <p:stCondLst>
                                    <p:cond delay="0"/>
                                  </p:stCondLst>
                                  <p:childTnLst>
                                    <p:set>
                                      <p:cBhvr>
                                        <p:cTn id="756" dur="1" fill="hold">
                                          <p:stCondLst>
                                            <p:cond delay="0"/>
                                          </p:stCondLst>
                                        </p:cTn>
                                        <p:tgtEl>
                                          <p:spTgt spid="192"/>
                                        </p:tgtEl>
                                        <p:attrNameLst>
                                          <p:attrName>style.visibility</p:attrName>
                                        </p:attrNameLst>
                                      </p:cBhvr>
                                      <p:to>
                                        <p:strVal val="visible"/>
                                      </p:to>
                                    </p:set>
                                    <p:animEffect transition="in" filter="box(in)">
                                      <p:cBhvr>
                                        <p:cTn id="757" dur="1000"/>
                                        <p:tgtEl>
                                          <p:spTgt spid="192"/>
                                        </p:tgtEl>
                                      </p:cBhvr>
                                    </p:animEffect>
                                  </p:childTnLst>
                                </p:cTn>
                              </p:par>
                            </p:childTnLst>
                          </p:cTn>
                        </p:par>
                        <p:par>
                          <p:cTn id="758" fill="hold">
                            <p:stCondLst>
                              <p:cond delay="182500"/>
                            </p:stCondLst>
                            <p:childTnLst>
                              <p:par>
                                <p:cTn id="759" presetID="4" presetClass="entr" presetSubtype="16" fill="hold" grpId="0" nodeType="afterEffect">
                                  <p:stCondLst>
                                    <p:cond delay="0"/>
                                  </p:stCondLst>
                                  <p:childTnLst>
                                    <p:set>
                                      <p:cBhvr>
                                        <p:cTn id="760" dur="1" fill="hold">
                                          <p:stCondLst>
                                            <p:cond delay="0"/>
                                          </p:stCondLst>
                                        </p:cTn>
                                        <p:tgtEl>
                                          <p:spTgt spid="193"/>
                                        </p:tgtEl>
                                        <p:attrNameLst>
                                          <p:attrName>style.visibility</p:attrName>
                                        </p:attrNameLst>
                                      </p:cBhvr>
                                      <p:to>
                                        <p:strVal val="visible"/>
                                      </p:to>
                                    </p:set>
                                    <p:animEffect transition="in" filter="box(in)">
                                      <p:cBhvr>
                                        <p:cTn id="761" dur="1000"/>
                                        <p:tgtEl>
                                          <p:spTgt spid="193"/>
                                        </p:tgtEl>
                                      </p:cBhvr>
                                    </p:animEffect>
                                  </p:childTnLst>
                                </p:cTn>
                              </p:par>
                            </p:childTnLst>
                          </p:cTn>
                        </p:par>
                        <p:par>
                          <p:cTn id="762" fill="hold">
                            <p:stCondLst>
                              <p:cond delay="183500"/>
                            </p:stCondLst>
                            <p:childTnLst>
                              <p:par>
                                <p:cTn id="763" presetID="4" presetClass="entr" presetSubtype="16" fill="hold" grpId="0" nodeType="afterEffect">
                                  <p:stCondLst>
                                    <p:cond delay="0"/>
                                  </p:stCondLst>
                                  <p:childTnLst>
                                    <p:set>
                                      <p:cBhvr>
                                        <p:cTn id="764" dur="1" fill="hold">
                                          <p:stCondLst>
                                            <p:cond delay="0"/>
                                          </p:stCondLst>
                                        </p:cTn>
                                        <p:tgtEl>
                                          <p:spTgt spid="194"/>
                                        </p:tgtEl>
                                        <p:attrNameLst>
                                          <p:attrName>style.visibility</p:attrName>
                                        </p:attrNameLst>
                                      </p:cBhvr>
                                      <p:to>
                                        <p:strVal val="visible"/>
                                      </p:to>
                                    </p:set>
                                    <p:animEffect transition="in" filter="box(in)">
                                      <p:cBhvr>
                                        <p:cTn id="765" dur="1000"/>
                                        <p:tgtEl>
                                          <p:spTgt spid="194"/>
                                        </p:tgtEl>
                                      </p:cBhvr>
                                    </p:animEffect>
                                  </p:childTnLst>
                                </p:cTn>
                              </p:par>
                            </p:childTnLst>
                          </p:cTn>
                        </p:par>
                        <p:par>
                          <p:cTn id="766" fill="hold">
                            <p:stCondLst>
                              <p:cond delay="184500"/>
                            </p:stCondLst>
                            <p:childTnLst>
                              <p:par>
                                <p:cTn id="767" presetID="4" presetClass="entr" presetSubtype="16" fill="hold" grpId="0" nodeType="afterEffect">
                                  <p:stCondLst>
                                    <p:cond delay="0"/>
                                  </p:stCondLst>
                                  <p:childTnLst>
                                    <p:set>
                                      <p:cBhvr>
                                        <p:cTn id="768" dur="1" fill="hold">
                                          <p:stCondLst>
                                            <p:cond delay="0"/>
                                          </p:stCondLst>
                                        </p:cTn>
                                        <p:tgtEl>
                                          <p:spTgt spid="195"/>
                                        </p:tgtEl>
                                        <p:attrNameLst>
                                          <p:attrName>style.visibility</p:attrName>
                                        </p:attrNameLst>
                                      </p:cBhvr>
                                      <p:to>
                                        <p:strVal val="visible"/>
                                      </p:to>
                                    </p:set>
                                    <p:animEffect transition="in" filter="box(in)">
                                      <p:cBhvr>
                                        <p:cTn id="769" dur="1000"/>
                                        <p:tgtEl>
                                          <p:spTgt spid="195"/>
                                        </p:tgtEl>
                                      </p:cBhvr>
                                    </p:animEffect>
                                  </p:childTnLst>
                                </p:cTn>
                              </p:par>
                            </p:childTnLst>
                          </p:cTn>
                        </p:par>
                        <p:par>
                          <p:cTn id="770" fill="hold">
                            <p:stCondLst>
                              <p:cond delay="185500"/>
                            </p:stCondLst>
                            <p:childTnLst>
                              <p:par>
                                <p:cTn id="771" presetID="4" presetClass="entr" presetSubtype="16" fill="hold" grpId="0" nodeType="afterEffect">
                                  <p:stCondLst>
                                    <p:cond delay="0"/>
                                  </p:stCondLst>
                                  <p:childTnLst>
                                    <p:set>
                                      <p:cBhvr>
                                        <p:cTn id="772" dur="1" fill="hold">
                                          <p:stCondLst>
                                            <p:cond delay="0"/>
                                          </p:stCondLst>
                                        </p:cTn>
                                        <p:tgtEl>
                                          <p:spTgt spid="196"/>
                                        </p:tgtEl>
                                        <p:attrNameLst>
                                          <p:attrName>style.visibility</p:attrName>
                                        </p:attrNameLst>
                                      </p:cBhvr>
                                      <p:to>
                                        <p:strVal val="visible"/>
                                      </p:to>
                                    </p:set>
                                    <p:animEffect transition="in" filter="box(in)">
                                      <p:cBhvr>
                                        <p:cTn id="773" dur="1000"/>
                                        <p:tgtEl>
                                          <p:spTgt spid="196"/>
                                        </p:tgtEl>
                                      </p:cBhvr>
                                    </p:animEffect>
                                  </p:childTnLst>
                                </p:cTn>
                              </p:par>
                            </p:childTnLst>
                          </p:cTn>
                        </p:par>
                        <p:par>
                          <p:cTn id="774" fill="hold">
                            <p:stCondLst>
                              <p:cond delay="186500"/>
                            </p:stCondLst>
                            <p:childTnLst>
                              <p:par>
                                <p:cTn id="775" presetID="4" presetClass="entr" presetSubtype="16" fill="hold" grpId="0" nodeType="afterEffect">
                                  <p:stCondLst>
                                    <p:cond delay="0"/>
                                  </p:stCondLst>
                                  <p:childTnLst>
                                    <p:set>
                                      <p:cBhvr>
                                        <p:cTn id="776" dur="1" fill="hold">
                                          <p:stCondLst>
                                            <p:cond delay="0"/>
                                          </p:stCondLst>
                                        </p:cTn>
                                        <p:tgtEl>
                                          <p:spTgt spid="197"/>
                                        </p:tgtEl>
                                        <p:attrNameLst>
                                          <p:attrName>style.visibility</p:attrName>
                                        </p:attrNameLst>
                                      </p:cBhvr>
                                      <p:to>
                                        <p:strVal val="visible"/>
                                      </p:to>
                                    </p:set>
                                    <p:animEffect transition="in" filter="box(in)">
                                      <p:cBhvr>
                                        <p:cTn id="777" dur="1000"/>
                                        <p:tgtEl>
                                          <p:spTgt spid="197"/>
                                        </p:tgtEl>
                                      </p:cBhvr>
                                    </p:animEffect>
                                  </p:childTnLst>
                                </p:cTn>
                              </p:par>
                            </p:childTnLst>
                          </p:cTn>
                        </p:par>
                        <p:par>
                          <p:cTn id="778" fill="hold">
                            <p:stCondLst>
                              <p:cond delay="187500"/>
                            </p:stCondLst>
                            <p:childTnLst>
                              <p:par>
                                <p:cTn id="779" presetID="4" presetClass="entr" presetSubtype="16" fill="hold" grpId="0" nodeType="afterEffect">
                                  <p:stCondLst>
                                    <p:cond delay="0"/>
                                  </p:stCondLst>
                                  <p:childTnLst>
                                    <p:set>
                                      <p:cBhvr>
                                        <p:cTn id="780" dur="1" fill="hold">
                                          <p:stCondLst>
                                            <p:cond delay="0"/>
                                          </p:stCondLst>
                                        </p:cTn>
                                        <p:tgtEl>
                                          <p:spTgt spid="198"/>
                                        </p:tgtEl>
                                        <p:attrNameLst>
                                          <p:attrName>style.visibility</p:attrName>
                                        </p:attrNameLst>
                                      </p:cBhvr>
                                      <p:to>
                                        <p:strVal val="visible"/>
                                      </p:to>
                                    </p:set>
                                    <p:animEffect transition="in" filter="box(in)">
                                      <p:cBhvr>
                                        <p:cTn id="781" dur="1000"/>
                                        <p:tgtEl>
                                          <p:spTgt spid="198"/>
                                        </p:tgtEl>
                                      </p:cBhvr>
                                    </p:animEffect>
                                  </p:childTnLst>
                                </p:cTn>
                              </p:par>
                            </p:childTnLst>
                          </p:cTn>
                        </p:par>
                        <p:par>
                          <p:cTn id="782" fill="hold">
                            <p:stCondLst>
                              <p:cond delay="188500"/>
                            </p:stCondLst>
                            <p:childTnLst>
                              <p:par>
                                <p:cTn id="783" presetID="4" presetClass="entr" presetSubtype="16" fill="hold" grpId="0" nodeType="afterEffect">
                                  <p:stCondLst>
                                    <p:cond delay="0"/>
                                  </p:stCondLst>
                                  <p:childTnLst>
                                    <p:set>
                                      <p:cBhvr>
                                        <p:cTn id="784" dur="1" fill="hold">
                                          <p:stCondLst>
                                            <p:cond delay="0"/>
                                          </p:stCondLst>
                                        </p:cTn>
                                        <p:tgtEl>
                                          <p:spTgt spid="199"/>
                                        </p:tgtEl>
                                        <p:attrNameLst>
                                          <p:attrName>style.visibility</p:attrName>
                                        </p:attrNameLst>
                                      </p:cBhvr>
                                      <p:to>
                                        <p:strVal val="visible"/>
                                      </p:to>
                                    </p:set>
                                    <p:animEffect transition="in" filter="box(in)">
                                      <p:cBhvr>
                                        <p:cTn id="785" dur="1000"/>
                                        <p:tgtEl>
                                          <p:spTgt spid="199"/>
                                        </p:tgtEl>
                                      </p:cBhvr>
                                    </p:animEffect>
                                  </p:childTnLst>
                                </p:cTn>
                              </p:par>
                            </p:childTnLst>
                          </p:cTn>
                        </p:par>
                        <p:par>
                          <p:cTn id="786" fill="hold">
                            <p:stCondLst>
                              <p:cond delay="189500"/>
                            </p:stCondLst>
                            <p:childTnLst>
                              <p:par>
                                <p:cTn id="787" presetID="4" presetClass="entr" presetSubtype="16" fill="hold" grpId="0" nodeType="afterEffect">
                                  <p:stCondLst>
                                    <p:cond delay="0"/>
                                  </p:stCondLst>
                                  <p:childTnLst>
                                    <p:set>
                                      <p:cBhvr>
                                        <p:cTn id="788" dur="1" fill="hold">
                                          <p:stCondLst>
                                            <p:cond delay="0"/>
                                          </p:stCondLst>
                                        </p:cTn>
                                        <p:tgtEl>
                                          <p:spTgt spid="200"/>
                                        </p:tgtEl>
                                        <p:attrNameLst>
                                          <p:attrName>style.visibility</p:attrName>
                                        </p:attrNameLst>
                                      </p:cBhvr>
                                      <p:to>
                                        <p:strVal val="visible"/>
                                      </p:to>
                                    </p:set>
                                    <p:animEffect transition="in" filter="box(in)">
                                      <p:cBhvr>
                                        <p:cTn id="789" dur="1000"/>
                                        <p:tgtEl>
                                          <p:spTgt spid="200"/>
                                        </p:tgtEl>
                                      </p:cBhvr>
                                    </p:animEffect>
                                  </p:childTnLst>
                                </p:cTn>
                              </p:par>
                            </p:childTnLst>
                          </p:cTn>
                        </p:par>
                        <p:par>
                          <p:cTn id="790" fill="hold">
                            <p:stCondLst>
                              <p:cond delay="190500"/>
                            </p:stCondLst>
                            <p:childTnLst>
                              <p:par>
                                <p:cTn id="791" presetID="4" presetClass="entr" presetSubtype="16" fill="hold" grpId="0" nodeType="afterEffect">
                                  <p:stCondLst>
                                    <p:cond delay="0"/>
                                  </p:stCondLst>
                                  <p:childTnLst>
                                    <p:set>
                                      <p:cBhvr>
                                        <p:cTn id="792" dur="1" fill="hold">
                                          <p:stCondLst>
                                            <p:cond delay="0"/>
                                          </p:stCondLst>
                                        </p:cTn>
                                        <p:tgtEl>
                                          <p:spTgt spid="201"/>
                                        </p:tgtEl>
                                        <p:attrNameLst>
                                          <p:attrName>style.visibility</p:attrName>
                                        </p:attrNameLst>
                                      </p:cBhvr>
                                      <p:to>
                                        <p:strVal val="visible"/>
                                      </p:to>
                                    </p:set>
                                    <p:animEffect transition="in" filter="box(in)">
                                      <p:cBhvr>
                                        <p:cTn id="793" dur="1000"/>
                                        <p:tgtEl>
                                          <p:spTgt spid="201"/>
                                        </p:tgtEl>
                                      </p:cBhvr>
                                    </p:animEffect>
                                  </p:childTnLst>
                                </p:cTn>
                              </p:par>
                            </p:childTnLst>
                          </p:cTn>
                        </p:par>
                        <p:par>
                          <p:cTn id="794" fill="hold">
                            <p:stCondLst>
                              <p:cond delay="191500"/>
                            </p:stCondLst>
                            <p:childTnLst>
                              <p:par>
                                <p:cTn id="795" presetID="4" presetClass="entr" presetSubtype="16" fill="hold" grpId="0" nodeType="afterEffect">
                                  <p:stCondLst>
                                    <p:cond delay="0"/>
                                  </p:stCondLst>
                                  <p:childTnLst>
                                    <p:set>
                                      <p:cBhvr>
                                        <p:cTn id="796" dur="1" fill="hold">
                                          <p:stCondLst>
                                            <p:cond delay="0"/>
                                          </p:stCondLst>
                                        </p:cTn>
                                        <p:tgtEl>
                                          <p:spTgt spid="202"/>
                                        </p:tgtEl>
                                        <p:attrNameLst>
                                          <p:attrName>style.visibility</p:attrName>
                                        </p:attrNameLst>
                                      </p:cBhvr>
                                      <p:to>
                                        <p:strVal val="visible"/>
                                      </p:to>
                                    </p:set>
                                    <p:animEffect transition="in" filter="box(in)">
                                      <p:cBhvr>
                                        <p:cTn id="797" dur="1000"/>
                                        <p:tgtEl>
                                          <p:spTgt spid="202"/>
                                        </p:tgtEl>
                                      </p:cBhvr>
                                    </p:animEffect>
                                  </p:childTnLst>
                                </p:cTn>
                              </p:par>
                            </p:childTnLst>
                          </p:cTn>
                        </p:par>
                        <p:par>
                          <p:cTn id="798" fill="hold">
                            <p:stCondLst>
                              <p:cond delay="192500"/>
                            </p:stCondLst>
                            <p:childTnLst>
                              <p:par>
                                <p:cTn id="799" presetID="4" presetClass="entr" presetSubtype="16" fill="hold" grpId="0" nodeType="afterEffect">
                                  <p:stCondLst>
                                    <p:cond delay="0"/>
                                  </p:stCondLst>
                                  <p:childTnLst>
                                    <p:set>
                                      <p:cBhvr>
                                        <p:cTn id="800" dur="1" fill="hold">
                                          <p:stCondLst>
                                            <p:cond delay="0"/>
                                          </p:stCondLst>
                                        </p:cTn>
                                        <p:tgtEl>
                                          <p:spTgt spid="203"/>
                                        </p:tgtEl>
                                        <p:attrNameLst>
                                          <p:attrName>style.visibility</p:attrName>
                                        </p:attrNameLst>
                                      </p:cBhvr>
                                      <p:to>
                                        <p:strVal val="visible"/>
                                      </p:to>
                                    </p:set>
                                    <p:animEffect transition="in" filter="box(in)">
                                      <p:cBhvr>
                                        <p:cTn id="801" dur="1000"/>
                                        <p:tgtEl>
                                          <p:spTgt spid="203"/>
                                        </p:tgtEl>
                                      </p:cBhvr>
                                    </p:animEffect>
                                  </p:childTnLst>
                                </p:cTn>
                              </p:par>
                            </p:childTnLst>
                          </p:cTn>
                        </p:par>
                        <p:par>
                          <p:cTn id="802" fill="hold">
                            <p:stCondLst>
                              <p:cond delay="193500"/>
                            </p:stCondLst>
                            <p:childTnLst>
                              <p:par>
                                <p:cTn id="803" presetID="4" presetClass="entr" presetSubtype="16" fill="hold" grpId="0" nodeType="afterEffect">
                                  <p:stCondLst>
                                    <p:cond delay="0"/>
                                  </p:stCondLst>
                                  <p:childTnLst>
                                    <p:set>
                                      <p:cBhvr>
                                        <p:cTn id="804" dur="1" fill="hold">
                                          <p:stCondLst>
                                            <p:cond delay="0"/>
                                          </p:stCondLst>
                                        </p:cTn>
                                        <p:tgtEl>
                                          <p:spTgt spid="204"/>
                                        </p:tgtEl>
                                        <p:attrNameLst>
                                          <p:attrName>style.visibility</p:attrName>
                                        </p:attrNameLst>
                                      </p:cBhvr>
                                      <p:to>
                                        <p:strVal val="visible"/>
                                      </p:to>
                                    </p:set>
                                    <p:animEffect transition="in" filter="box(in)">
                                      <p:cBhvr>
                                        <p:cTn id="805" dur="1000"/>
                                        <p:tgtEl>
                                          <p:spTgt spid="204"/>
                                        </p:tgtEl>
                                      </p:cBhvr>
                                    </p:animEffect>
                                  </p:childTnLst>
                                </p:cTn>
                              </p:par>
                            </p:childTnLst>
                          </p:cTn>
                        </p:par>
                        <p:par>
                          <p:cTn id="806" fill="hold">
                            <p:stCondLst>
                              <p:cond delay="194500"/>
                            </p:stCondLst>
                            <p:childTnLst>
                              <p:par>
                                <p:cTn id="807" presetID="4" presetClass="entr" presetSubtype="16" fill="hold" grpId="0" nodeType="afterEffect">
                                  <p:stCondLst>
                                    <p:cond delay="0"/>
                                  </p:stCondLst>
                                  <p:childTnLst>
                                    <p:set>
                                      <p:cBhvr>
                                        <p:cTn id="808" dur="1" fill="hold">
                                          <p:stCondLst>
                                            <p:cond delay="0"/>
                                          </p:stCondLst>
                                        </p:cTn>
                                        <p:tgtEl>
                                          <p:spTgt spid="205"/>
                                        </p:tgtEl>
                                        <p:attrNameLst>
                                          <p:attrName>style.visibility</p:attrName>
                                        </p:attrNameLst>
                                      </p:cBhvr>
                                      <p:to>
                                        <p:strVal val="visible"/>
                                      </p:to>
                                    </p:set>
                                    <p:animEffect transition="in" filter="box(in)">
                                      <p:cBhvr>
                                        <p:cTn id="809" dur="1000"/>
                                        <p:tgtEl>
                                          <p:spTgt spid="205"/>
                                        </p:tgtEl>
                                      </p:cBhvr>
                                    </p:animEffect>
                                  </p:childTnLst>
                                </p:cTn>
                              </p:par>
                            </p:childTnLst>
                          </p:cTn>
                        </p:par>
                        <p:par>
                          <p:cTn id="810" fill="hold">
                            <p:stCondLst>
                              <p:cond delay="195500"/>
                            </p:stCondLst>
                            <p:childTnLst>
                              <p:par>
                                <p:cTn id="811" presetID="4" presetClass="entr" presetSubtype="16" fill="hold" grpId="0" nodeType="afterEffect">
                                  <p:stCondLst>
                                    <p:cond delay="0"/>
                                  </p:stCondLst>
                                  <p:childTnLst>
                                    <p:set>
                                      <p:cBhvr>
                                        <p:cTn id="812" dur="1" fill="hold">
                                          <p:stCondLst>
                                            <p:cond delay="0"/>
                                          </p:stCondLst>
                                        </p:cTn>
                                        <p:tgtEl>
                                          <p:spTgt spid="206"/>
                                        </p:tgtEl>
                                        <p:attrNameLst>
                                          <p:attrName>style.visibility</p:attrName>
                                        </p:attrNameLst>
                                      </p:cBhvr>
                                      <p:to>
                                        <p:strVal val="visible"/>
                                      </p:to>
                                    </p:set>
                                    <p:animEffect transition="in" filter="box(in)">
                                      <p:cBhvr>
                                        <p:cTn id="813" dur="1000"/>
                                        <p:tgtEl>
                                          <p:spTgt spid="206"/>
                                        </p:tgtEl>
                                      </p:cBhvr>
                                    </p:animEffect>
                                  </p:childTnLst>
                                </p:cTn>
                              </p:par>
                            </p:childTnLst>
                          </p:cTn>
                        </p:par>
                        <p:par>
                          <p:cTn id="814" fill="hold">
                            <p:stCondLst>
                              <p:cond delay="196500"/>
                            </p:stCondLst>
                            <p:childTnLst>
                              <p:par>
                                <p:cTn id="815" presetID="4" presetClass="entr" presetSubtype="16" fill="hold" grpId="0" nodeType="afterEffect">
                                  <p:stCondLst>
                                    <p:cond delay="0"/>
                                  </p:stCondLst>
                                  <p:childTnLst>
                                    <p:set>
                                      <p:cBhvr>
                                        <p:cTn id="816" dur="1" fill="hold">
                                          <p:stCondLst>
                                            <p:cond delay="0"/>
                                          </p:stCondLst>
                                        </p:cTn>
                                        <p:tgtEl>
                                          <p:spTgt spid="207"/>
                                        </p:tgtEl>
                                        <p:attrNameLst>
                                          <p:attrName>style.visibility</p:attrName>
                                        </p:attrNameLst>
                                      </p:cBhvr>
                                      <p:to>
                                        <p:strVal val="visible"/>
                                      </p:to>
                                    </p:set>
                                    <p:animEffect transition="in" filter="box(in)">
                                      <p:cBhvr>
                                        <p:cTn id="817" dur="1000"/>
                                        <p:tgtEl>
                                          <p:spTgt spid="207"/>
                                        </p:tgtEl>
                                      </p:cBhvr>
                                    </p:animEffect>
                                  </p:childTnLst>
                                </p:cTn>
                              </p:par>
                            </p:childTnLst>
                          </p:cTn>
                        </p:par>
                        <p:par>
                          <p:cTn id="818" fill="hold">
                            <p:stCondLst>
                              <p:cond delay="197500"/>
                            </p:stCondLst>
                            <p:childTnLst>
                              <p:par>
                                <p:cTn id="819" presetID="4" presetClass="entr" presetSubtype="16" fill="hold" grpId="0" nodeType="afterEffect">
                                  <p:stCondLst>
                                    <p:cond delay="0"/>
                                  </p:stCondLst>
                                  <p:childTnLst>
                                    <p:set>
                                      <p:cBhvr>
                                        <p:cTn id="820" dur="1" fill="hold">
                                          <p:stCondLst>
                                            <p:cond delay="0"/>
                                          </p:stCondLst>
                                        </p:cTn>
                                        <p:tgtEl>
                                          <p:spTgt spid="208"/>
                                        </p:tgtEl>
                                        <p:attrNameLst>
                                          <p:attrName>style.visibility</p:attrName>
                                        </p:attrNameLst>
                                      </p:cBhvr>
                                      <p:to>
                                        <p:strVal val="visible"/>
                                      </p:to>
                                    </p:set>
                                    <p:animEffect transition="in" filter="box(in)">
                                      <p:cBhvr>
                                        <p:cTn id="821" dur="1000"/>
                                        <p:tgtEl>
                                          <p:spTgt spid="208"/>
                                        </p:tgtEl>
                                      </p:cBhvr>
                                    </p:animEffect>
                                  </p:childTnLst>
                                </p:cTn>
                              </p:par>
                            </p:childTnLst>
                          </p:cTn>
                        </p:par>
                        <p:par>
                          <p:cTn id="822" fill="hold">
                            <p:stCondLst>
                              <p:cond delay="198500"/>
                            </p:stCondLst>
                            <p:childTnLst>
                              <p:par>
                                <p:cTn id="823" presetID="4" presetClass="entr" presetSubtype="16" fill="hold" grpId="0" nodeType="afterEffect">
                                  <p:stCondLst>
                                    <p:cond delay="0"/>
                                  </p:stCondLst>
                                  <p:childTnLst>
                                    <p:set>
                                      <p:cBhvr>
                                        <p:cTn id="824" dur="1" fill="hold">
                                          <p:stCondLst>
                                            <p:cond delay="0"/>
                                          </p:stCondLst>
                                        </p:cTn>
                                        <p:tgtEl>
                                          <p:spTgt spid="209"/>
                                        </p:tgtEl>
                                        <p:attrNameLst>
                                          <p:attrName>style.visibility</p:attrName>
                                        </p:attrNameLst>
                                      </p:cBhvr>
                                      <p:to>
                                        <p:strVal val="visible"/>
                                      </p:to>
                                    </p:set>
                                    <p:animEffect transition="in" filter="box(in)">
                                      <p:cBhvr>
                                        <p:cTn id="825" dur="1000"/>
                                        <p:tgtEl>
                                          <p:spTgt spid="209"/>
                                        </p:tgtEl>
                                      </p:cBhvr>
                                    </p:animEffect>
                                  </p:childTnLst>
                                </p:cTn>
                              </p:par>
                            </p:childTnLst>
                          </p:cTn>
                        </p:par>
                        <p:par>
                          <p:cTn id="826" fill="hold">
                            <p:stCondLst>
                              <p:cond delay="199500"/>
                            </p:stCondLst>
                            <p:childTnLst>
                              <p:par>
                                <p:cTn id="827" presetID="4" presetClass="entr" presetSubtype="16" fill="hold" grpId="0" nodeType="afterEffect">
                                  <p:stCondLst>
                                    <p:cond delay="0"/>
                                  </p:stCondLst>
                                  <p:childTnLst>
                                    <p:set>
                                      <p:cBhvr>
                                        <p:cTn id="828" dur="1" fill="hold">
                                          <p:stCondLst>
                                            <p:cond delay="0"/>
                                          </p:stCondLst>
                                        </p:cTn>
                                        <p:tgtEl>
                                          <p:spTgt spid="210"/>
                                        </p:tgtEl>
                                        <p:attrNameLst>
                                          <p:attrName>style.visibility</p:attrName>
                                        </p:attrNameLst>
                                      </p:cBhvr>
                                      <p:to>
                                        <p:strVal val="visible"/>
                                      </p:to>
                                    </p:set>
                                    <p:animEffect transition="in" filter="box(in)">
                                      <p:cBhvr>
                                        <p:cTn id="829" dur="1000"/>
                                        <p:tgtEl>
                                          <p:spTgt spid="210"/>
                                        </p:tgtEl>
                                      </p:cBhvr>
                                    </p:animEffect>
                                  </p:childTnLst>
                                </p:cTn>
                              </p:par>
                            </p:childTnLst>
                          </p:cTn>
                        </p:par>
                        <p:par>
                          <p:cTn id="830" fill="hold">
                            <p:stCondLst>
                              <p:cond delay="200500"/>
                            </p:stCondLst>
                            <p:childTnLst>
                              <p:par>
                                <p:cTn id="831" presetID="4" presetClass="entr" presetSubtype="16" fill="hold" grpId="0" nodeType="afterEffect">
                                  <p:stCondLst>
                                    <p:cond delay="0"/>
                                  </p:stCondLst>
                                  <p:childTnLst>
                                    <p:set>
                                      <p:cBhvr>
                                        <p:cTn id="832" dur="1" fill="hold">
                                          <p:stCondLst>
                                            <p:cond delay="0"/>
                                          </p:stCondLst>
                                        </p:cTn>
                                        <p:tgtEl>
                                          <p:spTgt spid="211"/>
                                        </p:tgtEl>
                                        <p:attrNameLst>
                                          <p:attrName>style.visibility</p:attrName>
                                        </p:attrNameLst>
                                      </p:cBhvr>
                                      <p:to>
                                        <p:strVal val="visible"/>
                                      </p:to>
                                    </p:set>
                                    <p:animEffect transition="in" filter="box(in)">
                                      <p:cBhvr>
                                        <p:cTn id="833" dur="1000"/>
                                        <p:tgtEl>
                                          <p:spTgt spid="211"/>
                                        </p:tgtEl>
                                      </p:cBhvr>
                                    </p:animEffect>
                                  </p:childTnLst>
                                </p:cTn>
                              </p:par>
                            </p:childTnLst>
                          </p:cTn>
                        </p:par>
                        <p:par>
                          <p:cTn id="834" fill="hold">
                            <p:stCondLst>
                              <p:cond delay="201500"/>
                            </p:stCondLst>
                            <p:childTnLst>
                              <p:par>
                                <p:cTn id="835" presetID="4" presetClass="entr" presetSubtype="16" fill="hold" grpId="0" nodeType="afterEffect">
                                  <p:stCondLst>
                                    <p:cond delay="0"/>
                                  </p:stCondLst>
                                  <p:childTnLst>
                                    <p:set>
                                      <p:cBhvr>
                                        <p:cTn id="836" dur="1" fill="hold">
                                          <p:stCondLst>
                                            <p:cond delay="0"/>
                                          </p:stCondLst>
                                        </p:cTn>
                                        <p:tgtEl>
                                          <p:spTgt spid="212"/>
                                        </p:tgtEl>
                                        <p:attrNameLst>
                                          <p:attrName>style.visibility</p:attrName>
                                        </p:attrNameLst>
                                      </p:cBhvr>
                                      <p:to>
                                        <p:strVal val="visible"/>
                                      </p:to>
                                    </p:set>
                                    <p:animEffect transition="in" filter="box(in)">
                                      <p:cBhvr>
                                        <p:cTn id="837" dur="1000"/>
                                        <p:tgtEl>
                                          <p:spTgt spid="212"/>
                                        </p:tgtEl>
                                      </p:cBhvr>
                                    </p:animEffect>
                                  </p:childTnLst>
                                </p:cTn>
                              </p:par>
                            </p:childTnLst>
                          </p:cTn>
                        </p:par>
                        <p:par>
                          <p:cTn id="838" fill="hold">
                            <p:stCondLst>
                              <p:cond delay="202500"/>
                            </p:stCondLst>
                            <p:childTnLst>
                              <p:par>
                                <p:cTn id="839" presetID="4" presetClass="entr" presetSubtype="16" fill="hold" grpId="0" nodeType="afterEffect">
                                  <p:stCondLst>
                                    <p:cond delay="0"/>
                                  </p:stCondLst>
                                  <p:childTnLst>
                                    <p:set>
                                      <p:cBhvr>
                                        <p:cTn id="840" dur="1" fill="hold">
                                          <p:stCondLst>
                                            <p:cond delay="0"/>
                                          </p:stCondLst>
                                        </p:cTn>
                                        <p:tgtEl>
                                          <p:spTgt spid="213"/>
                                        </p:tgtEl>
                                        <p:attrNameLst>
                                          <p:attrName>style.visibility</p:attrName>
                                        </p:attrNameLst>
                                      </p:cBhvr>
                                      <p:to>
                                        <p:strVal val="visible"/>
                                      </p:to>
                                    </p:set>
                                    <p:animEffect transition="in" filter="box(in)">
                                      <p:cBhvr>
                                        <p:cTn id="841" dur="1000"/>
                                        <p:tgtEl>
                                          <p:spTgt spid="213"/>
                                        </p:tgtEl>
                                      </p:cBhvr>
                                    </p:animEffect>
                                  </p:childTnLst>
                                </p:cTn>
                              </p:par>
                            </p:childTnLst>
                          </p:cTn>
                        </p:par>
                        <p:par>
                          <p:cTn id="842" fill="hold">
                            <p:stCondLst>
                              <p:cond delay="203500"/>
                            </p:stCondLst>
                            <p:childTnLst>
                              <p:par>
                                <p:cTn id="843" presetID="4" presetClass="entr" presetSubtype="16" fill="hold" grpId="0" nodeType="afterEffect">
                                  <p:stCondLst>
                                    <p:cond delay="0"/>
                                  </p:stCondLst>
                                  <p:childTnLst>
                                    <p:set>
                                      <p:cBhvr>
                                        <p:cTn id="844" dur="1" fill="hold">
                                          <p:stCondLst>
                                            <p:cond delay="0"/>
                                          </p:stCondLst>
                                        </p:cTn>
                                        <p:tgtEl>
                                          <p:spTgt spid="214"/>
                                        </p:tgtEl>
                                        <p:attrNameLst>
                                          <p:attrName>style.visibility</p:attrName>
                                        </p:attrNameLst>
                                      </p:cBhvr>
                                      <p:to>
                                        <p:strVal val="visible"/>
                                      </p:to>
                                    </p:set>
                                    <p:animEffect transition="in" filter="box(in)">
                                      <p:cBhvr>
                                        <p:cTn id="845" dur="1000"/>
                                        <p:tgtEl>
                                          <p:spTgt spid="214"/>
                                        </p:tgtEl>
                                      </p:cBhvr>
                                    </p:animEffect>
                                  </p:childTnLst>
                                </p:cTn>
                              </p:par>
                            </p:childTnLst>
                          </p:cTn>
                        </p:par>
                        <p:par>
                          <p:cTn id="846" fill="hold">
                            <p:stCondLst>
                              <p:cond delay="204500"/>
                            </p:stCondLst>
                            <p:childTnLst>
                              <p:par>
                                <p:cTn id="847" presetID="4" presetClass="entr" presetSubtype="16" fill="hold" grpId="0" nodeType="afterEffect">
                                  <p:stCondLst>
                                    <p:cond delay="0"/>
                                  </p:stCondLst>
                                  <p:childTnLst>
                                    <p:set>
                                      <p:cBhvr>
                                        <p:cTn id="848" dur="1" fill="hold">
                                          <p:stCondLst>
                                            <p:cond delay="0"/>
                                          </p:stCondLst>
                                        </p:cTn>
                                        <p:tgtEl>
                                          <p:spTgt spid="215"/>
                                        </p:tgtEl>
                                        <p:attrNameLst>
                                          <p:attrName>style.visibility</p:attrName>
                                        </p:attrNameLst>
                                      </p:cBhvr>
                                      <p:to>
                                        <p:strVal val="visible"/>
                                      </p:to>
                                    </p:set>
                                    <p:animEffect transition="in" filter="box(in)">
                                      <p:cBhvr>
                                        <p:cTn id="849" dur="1000"/>
                                        <p:tgtEl>
                                          <p:spTgt spid="215"/>
                                        </p:tgtEl>
                                      </p:cBhvr>
                                    </p:animEffect>
                                  </p:childTnLst>
                                </p:cTn>
                              </p:par>
                            </p:childTnLst>
                          </p:cTn>
                        </p:par>
                        <p:par>
                          <p:cTn id="850" fill="hold">
                            <p:stCondLst>
                              <p:cond delay="205500"/>
                            </p:stCondLst>
                            <p:childTnLst>
                              <p:par>
                                <p:cTn id="851" presetID="4" presetClass="entr" presetSubtype="16" fill="hold" grpId="0" nodeType="afterEffect">
                                  <p:stCondLst>
                                    <p:cond delay="0"/>
                                  </p:stCondLst>
                                  <p:childTnLst>
                                    <p:set>
                                      <p:cBhvr>
                                        <p:cTn id="852" dur="1" fill="hold">
                                          <p:stCondLst>
                                            <p:cond delay="0"/>
                                          </p:stCondLst>
                                        </p:cTn>
                                        <p:tgtEl>
                                          <p:spTgt spid="216"/>
                                        </p:tgtEl>
                                        <p:attrNameLst>
                                          <p:attrName>style.visibility</p:attrName>
                                        </p:attrNameLst>
                                      </p:cBhvr>
                                      <p:to>
                                        <p:strVal val="visible"/>
                                      </p:to>
                                    </p:set>
                                    <p:animEffect transition="in" filter="box(in)">
                                      <p:cBhvr>
                                        <p:cTn id="853" dur="1000"/>
                                        <p:tgtEl>
                                          <p:spTgt spid="216"/>
                                        </p:tgtEl>
                                      </p:cBhvr>
                                    </p:animEffect>
                                  </p:childTnLst>
                                </p:cTn>
                              </p:par>
                            </p:childTnLst>
                          </p:cTn>
                        </p:par>
                        <p:par>
                          <p:cTn id="854" fill="hold">
                            <p:stCondLst>
                              <p:cond delay="206500"/>
                            </p:stCondLst>
                            <p:childTnLst>
                              <p:par>
                                <p:cTn id="855" presetID="4" presetClass="entr" presetSubtype="16" fill="hold" grpId="0" nodeType="afterEffect">
                                  <p:stCondLst>
                                    <p:cond delay="0"/>
                                  </p:stCondLst>
                                  <p:childTnLst>
                                    <p:set>
                                      <p:cBhvr>
                                        <p:cTn id="856" dur="1" fill="hold">
                                          <p:stCondLst>
                                            <p:cond delay="0"/>
                                          </p:stCondLst>
                                        </p:cTn>
                                        <p:tgtEl>
                                          <p:spTgt spid="217"/>
                                        </p:tgtEl>
                                        <p:attrNameLst>
                                          <p:attrName>style.visibility</p:attrName>
                                        </p:attrNameLst>
                                      </p:cBhvr>
                                      <p:to>
                                        <p:strVal val="visible"/>
                                      </p:to>
                                    </p:set>
                                    <p:animEffect transition="in" filter="box(in)">
                                      <p:cBhvr>
                                        <p:cTn id="857" dur="1000"/>
                                        <p:tgtEl>
                                          <p:spTgt spid="217"/>
                                        </p:tgtEl>
                                      </p:cBhvr>
                                    </p:animEffect>
                                  </p:childTnLst>
                                </p:cTn>
                              </p:par>
                            </p:childTnLst>
                          </p:cTn>
                        </p:par>
                        <p:par>
                          <p:cTn id="858" fill="hold">
                            <p:stCondLst>
                              <p:cond delay="207500"/>
                            </p:stCondLst>
                            <p:childTnLst>
                              <p:par>
                                <p:cTn id="859" presetID="4" presetClass="entr" presetSubtype="16" fill="hold" grpId="0" nodeType="afterEffect">
                                  <p:stCondLst>
                                    <p:cond delay="0"/>
                                  </p:stCondLst>
                                  <p:childTnLst>
                                    <p:set>
                                      <p:cBhvr>
                                        <p:cTn id="860" dur="1" fill="hold">
                                          <p:stCondLst>
                                            <p:cond delay="0"/>
                                          </p:stCondLst>
                                        </p:cTn>
                                        <p:tgtEl>
                                          <p:spTgt spid="218"/>
                                        </p:tgtEl>
                                        <p:attrNameLst>
                                          <p:attrName>style.visibility</p:attrName>
                                        </p:attrNameLst>
                                      </p:cBhvr>
                                      <p:to>
                                        <p:strVal val="visible"/>
                                      </p:to>
                                    </p:set>
                                    <p:animEffect transition="in" filter="box(in)">
                                      <p:cBhvr>
                                        <p:cTn id="861" dur="1000"/>
                                        <p:tgtEl>
                                          <p:spTgt spid="218"/>
                                        </p:tgtEl>
                                      </p:cBhvr>
                                    </p:animEffect>
                                  </p:childTnLst>
                                </p:cTn>
                              </p:par>
                            </p:childTnLst>
                          </p:cTn>
                        </p:par>
                        <p:par>
                          <p:cTn id="862" fill="hold">
                            <p:stCondLst>
                              <p:cond delay="208500"/>
                            </p:stCondLst>
                            <p:childTnLst>
                              <p:par>
                                <p:cTn id="863" presetID="4" presetClass="entr" presetSubtype="16" fill="hold" grpId="0" nodeType="afterEffect">
                                  <p:stCondLst>
                                    <p:cond delay="0"/>
                                  </p:stCondLst>
                                  <p:childTnLst>
                                    <p:set>
                                      <p:cBhvr>
                                        <p:cTn id="864" dur="1" fill="hold">
                                          <p:stCondLst>
                                            <p:cond delay="0"/>
                                          </p:stCondLst>
                                        </p:cTn>
                                        <p:tgtEl>
                                          <p:spTgt spid="219"/>
                                        </p:tgtEl>
                                        <p:attrNameLst>
                                          <p:attrName>style.visibility</p:attrName>
                                        </p:attrNameLst>
                                      </p:cBhvr>
                                      <p:to>
                                        <p:strVal val="visible"/>
                                      </p:to>
                                    </p:set>
                                    <p:animEffect transition="in" filter="box(in)">
                                      <p:cBhvr>
                                        <p:cTn id="865" dur="1000"/>
                                        <p:tgtEl>
                                          <p:spTgt spid="219"/>
                                        </p:tgtEl>
                                      </p:cBhvr>
                                    </p:animEffect>
                                  </p:childTnLst>
                                </p:cTn>
                              </p:par>
                            </p:childTnLst>
                          </p:cTn>
                        </p:par>
                        <p:par>
                          <p:cTn id="866" fill="hold">
                            <p:stCondLst>
                              <p:cond delay="209500"/>
                            </p:stCondLst>
                            <p:childTnLst>
                              <p:par>
                                <p:cTn id="867" presetID="4" presetClass="entr" presetSubtype="16" fill="hold" grpId="0" nodeType="afterEffect">
                                  <p:stCondLst>
                                    <p:cond delay="0"/>
                                  </p:stCondLst>
                                  <p:childTnLst>
                                    <p:set>
                                      <p:cBhvr>
                                        <p:cTn id="868" dur="1" fill="hold">
                                          <p:stCondLst>
                                            <p:cond delay="0"/>
                                          </p:stCondLst>
                                        </p:cTn>
                                        <p:tgtEl>
                                          <p:spTgt spid="220"/>
                                        </p:tgtEl>
                                        <p:attrNameLst>
                                          <p:attrName>style.visibility</p:attrName>
                                        </p:attrNameLst>
                                      </p:cBhvr>
                                      <p:to>
                                        <p:strVal val="visible"/>
                                      </p:to>
                                    </p:set>
                                    <p:animEffect transition="in" filter="box(in)">
                                      <p:cBhvr>
                                        <p:cTn id="869" dur="1000"/>
                                        <p:tgtEl>
                                          <p:spTgt spid="220"/>
                                        </p:tgtEl>
                                      </p:cBhvr>
                                    </p:animEffect>
                                  </p:childTnLst>
                                </p:cTn>
                              </p:par>
                            </p:childTnLst>
                          </p:cTn>
                        </p:par>
                        <p:par>
                          <p:cTn id="870" fill="hold">
                            <p:stCondLst>
                              <p:cond delay="210500"/>
                            </p:stCondLst>
                            <p:childTnLst>
                              <p:par>
                                <p:cTn id="871" presetID="4" presetClass="entr" presetSubtype="16" fill="hold" grpId="0" nodeType="afterEffect">
                                  <p:stCondLst>
                                    <p:cond delay="0"/>
                                  </p:stCondLst>
                                  <p:childTnLst>
                                    <p:set>
                                      <p:cBhvr>
                                        <p:cTn id="872" dur="1" fill="hold">
                                          <p:stCondLst>
                                            <p:cond delay="0"/>
                                          </p:stCondLst>
                                        </p:cTn>
                                        <p:tgtEl>
                                          <p:spTgt spid="221"/>
                                        </p:tgtEl>
                                        <p:attrNameLst>
                                          <p:attrName>style.visibility</p:attrName>
                                        </p:attrNameLst>
                                      </p:cBhvr>
                                      <p:to>
                                        <p:strVal val="visible"/>
                                      </p:to>
                                    </p:set>
                                    <p:animEffect transition="in" filter="box(in)">
                                      <p:cBhvr>
                                        <p:cTn id="873" dur="1000"/>
                                        <p:tgtEl>
                                          <p:spTgt spid="221"/>
                                        </p:tgtEl>
                                      </p:cBhvr>
                                    </p:animEffect>
                                  </p:childTnLst>
                                </p:cTn>
                              </p:par>
                            </p:childTnLst>
                          </p:cTn>
                        </p:par>
                        <p:par>
                          <p:cTn id="874" fill="hold">
                            <p:stCondLst>
                              <p:cond delay="211500"/>
                            </p:stCondLst>
                            <p:childTnLst>
                              <p:par>
                                <p:cTn id="875" presetID="4" presetClass="entr" presetSubtype="16" fill="hold" grpId="0" nodeType="afterEffect">
                                  <p:stCondLst>
                                    <p:cond delay="0"/>
                                  </p:stCondLst>
                                  <p:childTnLst>
                                    <p:set>
                                      <p:cBhvr>
                                        <p:cTn id="876" dur="1" fill="hold">
                                          <p:stCondLst>
                                            <p:cond delay="0"/>
                                          </p:stCondLst>
                                        </p:cTn>
                                        <p:tgtEl>
                                          <p:spTgt spid="222"/>
                                        </p:tgtEl>
                                        <p:attrNameLst>
                                          <p:attrName>style.visibility</p:attrName>
                                        </p:attrNameLst>
                                      </p:cBhvr>
                                      <p:to>
                                        <p:strVal val="visible"/>
                                      </p:to>
                                    </p:set>
                                    <p:animEffect transition="in" filter="box(in)">
                                      <p:cBhvr>
                                        <p:cTn id="877" dur="1000"/>
                                        <p:tgtEl>
                                          <p:spTgt spid="222"/>
                                        </p:tgtEl>
                                      </p:cBhvr>
                                    </p:animEffect>
                                  </p:childTnLst>
                                </p:cTn>
                              </p:par>
                            </p:childTnLst>
                          </p:cTn>
                        </p:par>
                        <p:par>
                          <p:cTn id="878" fill="hold">
                            <p:stCondLst>
                              <p:cond delay="212500"/>
                            </p:stCondLst>
                            <p:childTnLst>
                              <p:par>
                                <p:cTn id="879" presetID="4" presetClass="entr" presetSubtype="16" fill="hold" grpId="0" nodeType="afterEffect">
                                  <p:stCondLst>
                                    <p:cond delay="0"/>
                                  </p:stCondLst>
                                  <p:childTnLst>
                                    <p:set>
                                      <p:cBhvr>
                                        <p:cTn id="880" dur="1" fill="hold">
                                          <p:stCondLst>
                                            <p:cond delay="0"/>
                                          </p:stCondLst>
                                        </p:cTn>
                                        <p:tgtEl>
                                          <p:spTgt spid="223"/>
                                        </p:tgtEl>
                                        <p:attrNameLst>
                                          <p:attrName>style.visibility</p:attrName>
                                        </p:attrNameLst>
                                      </p:cBhvr>
                                      <p:to>
                                        <p:strVal val="visible"/>
                                      </p:to>
                                    </p:set>
                                    <p:animEffect transition="in" filter="box(in)">
                                      <p:cBhvr>
                                        <p:cTn id="881" dur="1000"/>
                                        <p:tgtEl>
                                          <p:spTgt spid="223"/>
                                        </p:tgtEl>
                                      </p:cBhvr>
                                    </p:animEffect>
                                  </p:childTnLst>
                                </p:cTn>
                              </p:par>
                            </p:childTnLst>
                          </p:cTn>
                        </p:par>
                        <p:par>
                          <p:cTn id="882" fill="hold">
                            <p:stCondLst>
                              <p:cond delay="213500"/>
                            </p:stCondLst>
                            <p:childTnLst>
                              <p:par>
                                <p:cTn id="883" presetID="4" presetClass="entr" presetSubtype="16" fill="hold" grpId="0" nodeType="afterEffect">
                                  <p:stCondLst>
                                    <p:cond delay="0"/>
                                  </p:stCondLst>
                                  <p:childTnLst>
                                    <p:set>
                                      <p:cBhvr>
                                        <p:cTn id="884" dur="1" fill="hold">
                                          <p:stCondLst>
                                            <p:cond delay="0"/>
                                          </p:stCondLst>
                                        </p:cTn>
                                        <p:tgtEl>
                                          <p:spTgt spid="224"/>
                                        </p:tgtEl>
                                        <p:attrNameLst>
                                          <p:attrName>style.visibility</p:attrName>
                                        </p:attrNameLst>
                                      </p:cBhvr>
                                      <p:to>
                                        <p:strVal val="visible"/>
                                      </p:to>
                                    </p:set>
                                    <p:animEffect transition="in" filter="box(in)">
                                      <p:cBhvr>
                                        <p:cTn id="885" dur="1000"/>
                                        <p:tgtEl>
                                          <p:spTgt spid="224"/>
                                        </p:tgtEl>
                                      </p:cBhvr>
                                    </p:animEffect>
                                  </p:childTnLst>
                                </p:cTn>
                              </p:par>
                            </p:childTnLst>
                          </p:cTn>
                        </p:par>
                        <p:par>
                          <p:cTn id="886" fill="hold">
                            <p:stCondLst>
                              <p:cond delay="214500"/>
                            </p:stCondLst>
                            <p:childTnLst>
                              <p:par>
                                <p:cTn id="887" presetID="4" presetClass="entr" presetSubtype="16" fill="hold" grpId="0" nodeType="afterEffect">
                                  <p:stCondLst>
                                    <p:cond delay="0"/>
                                  </p:stCondLst>
                                  <p:childTnLst>
                                    <p:set>
                                      <p:cBhvr>
                                        <p:cTn id="888" dur="1" fill="hold">
                                          <p:stCondLst>
                                            <p:cond delay="0"/>
                                          </p:stCondLst>
                                        </p:cTn>
                                        <p:tgtEl>
                                          <p:spTgt spid="225"/>
                                        </p:tgtEl>
                                        <p:attrNameLst>
                                          <p:attrName>style.visibility</p:attrName>
                                        </p:attrNameLst>
                                      </p:cBhvr>
                                      <p:to>
                                        <p:strVal val="visible"/>
                                      </p:to>
                                    </p:set>
                                    <p:animEffect transition="in" filter="box(in)">
                                      <p:cBhvr>
                                        <p:cTn id="889" dur="1000"/>
                                        <p:tgtEl>
                                          <p:spTgt spid="225"/>
                                        </p:tgtEl>
                                      </p:cBhvr>
                                    </p:animEffect>
                                  </p:childTnLst>
                                </p:cTn>
                              </p:par>
                            </p:childTnLst>
                          </p:cTn>
                        </p:par>
                        <p:par>
                          <p:cTn id="890" fill="hold">
                            <p:stCondLst>
                              <p:cond delay="215500"/>
                            </p:stCondLst>
                            <p:childTnLst>
                              <p:par>
                                <p:cTn id="891" presetID="4" presetClass="entr" presetSubtype="16" fill="hold" grpId="0" nodeType="afterEffect">
                                  <p:stCondLst>
                                    <p:cond delay="0"/>
                                  </p:stCondLst>
                                  <p:childTnLst>
                                    <p:set>
                                      <p:cBhvr>
                                        <p:cTn id="892" dur="1" fill="hold">
                                          <p:stCondLst>
                                            <p:cond delay="0"/>
                                          </p:stCondLst>
                                        </p:cTn>
                                        <p:tgtEl>
                                          <p:spTgt spid="226"/>
                                        </p:tgtEl>
                                        <p:attrNameLst>
                                          <p:attrName>style.visibility</p:attrName>
                                        </p:attrNameLst>
                                      </p:cBhvr>
                                      <p:to>
                                        <p:strVal val="visible"/>
                                      </p:to>
                                    </p:set>
                                    <p:animEffect transition="in" filter="box(in)">
                                      <p:cBhvr>
                                        <p:cTn id="893" dur="1000"/>
                                        <p:tgtEl>
                                          <p:spTgt spid="226"/>
                                        </p:tgtEl>
                                      </p:cBhvr>
                                    </p:animEffect>
                                  </p:childTnLst>
                                </p:cTn>
                              </p:par>
                            </p:childTnLst>
                          </p:cTn>
                        </p:par>
                        <p:par>
                          <p:cTn id="894" fill="hold">
                            <p:stCondLst>
                              <p:cond delay="216500"/>
                            </p:stCondLst>
                            <p:childTnLst>
                              <p:par>
                                <p:cTn id="895" presetID="4" presetClass="entr" presetSubtype="16" fill="hold" grpId="0" nodeType="afterEffect">
                                  <p:stCondLst>
                                    <p:cond delay="0"/>
                                  </p:stCondLst>
                                  <p:childTnLst>
                                    <p:set>
                                      <p:cBhvr>
                                        <p:cTn id="896" dur="1" fill="hold">
                                          <p:stCondLst>
                                            <p:cond delay="0"/>
                                          </p:stCondLst>
                                        </p:cTn>
                                        <p:tgtEl>
                                          <p:spTgt spid="227"/>
                                        </p:tgtEl>
                                        <p:attrNameLst>
                                          <p:attrName>style.visibility</p:attrName>
                                        </p:attrNameLst>
                                      </p:cBhvr>
                                      <p:to>
                                        <p:strVal val="visible"/>
                                      </p:to>
                                    </p:set>
                                    <p:animEffect transition="in" filter="box(in)">
                                      <p:cBhvr>
                                        <p:cTn id="897" dur="1000"/>
                                        <p:tgtEl>
                                          <p:spTgt spid="227"/>
                                        </p:tgtEl>
                                      </p:cBhvr>
                                    </p:animEffect>
                                  </p:childTnLst>
                                </p:cTn>
                              </p:par>
                            </p:childTnLst>
                          </p:cTn>
                        </p:par>
                        <p:par>
                          <p:cTn id="898" fill="hold">
                            <p:stCondLst>
                              <p:cond delay="217500"/>
                            </p:stCondLst>
                            <p:childTnLst>
                              <p:par>
                                <p:cTn id="899" presetID="4" presetClass="entr" presetSubtype="16" fill="hold" grpId="0" nodeType="afterEffect">
                                  <p:stCondLst>
                                    <p:cond delay="0"/>
                                  </p:stCondLst>
                                  <p:childTnLst>
                                    <p:set>
                                      <p:cBhvr>
                                        <p:cTn id="900" dur="1" fill="hold">
                                          <p:stCondLst>
                                            <p:cond delay="0"/>
                                          </p:stCondLst>
                                        </p:cTn>
                                        <p:tgtEl>
                                          <p:spTgt spid="228"/>
                                        </p:tgtEl>
                                        <p:attrNameLst>
                                          <p:attrName>style.visibility</p:attrName>
                                        </p:attrNameLst>
                                      </p:cBhvr>
                                      <p:to>
                                        <p:strVal val="visible"/>
                                      </p:to>
                                    </p:set>
                                    <p:animEffect transition="in" filter="box(in)">
                                      <p:cBhvr>
                                        <p:cTn id="901" dur="1000"/>
                                        <p:tgtEl>
                                          <p:spTgt spid="228"/>
                                        </p:tgtEl>
                                      </p:cBhvr>
                                    </p:animEffect>
                                  </p:childTnLst>
                                </p:cTn>
                              </p:par>
                            </p:childTnLst>
                          </p:cTn>
                        </p:par>
                        <p:par>
                          <p:cTn id="902" fill="hold">
                            <p:stCondLst>
                              <p:cond delay="218500"/>
                            </p:stCondLst>
                            <p:childTnLst>
                              <p:par>
                                <p:cTn id="903" presetID="4" presetClass="entr" presetSubtype="16" fill="hold" grpId="0" nodeType="afterEffect">
                                  <p:stCondLst>
                                    <p:cond delay="0"/>
                                  </p:stCondLst>
                                  <p:childTnLst>
                                    <p:set>
                                      <p:cBhvr>
                                        <p:cTn id="904" dur="1" fill="hold">
                                          <p:stCondLst>
                                            <p:cond delay="0"/>
                                          </p:stCondLst>
                                        </p:cTn>
                                        <p:tgtEl>
                                          <p:spTgt spid="229"/>
                                        </p:tgtEl>
                                        <p:attrNameLst>
                                          <p:attrName>style.visibility</p:attrName>
                                        </p:attrNameLst>
                                      </p:cBhvr>
                                      <p:to>
                                        <p:strVal val="visible"/>
                                      </p:to>
                                    </p:set>
                                    <p:animEffect transition="in" filter="box(in)">
                                      <p:cBhvr>
                                        <p:cTn id="905" dur="1000"/>
                                        <p:tgtEl>
                                          <p:spTgt spid="229"/>
                                        </p:tgtEl>
                                      </p:cBhvr>
                                    </p:animEffect>
                                  </p:childTnLst>
                                </p:cTn>
                              </p:par>
                            </p:childTnLst>
                          </p:cTn>
                        </p:par>
                        <p:par>
                          <p:cTn id="906" fill="hold">
                            <p:stCondLst>
                              <p:cond delay="219500"/>
                            </p:stCondLst>
                            <p:childTnLst>
                              <p:par>
                                <p:cTn id="907" presetID="4" presetClass="entr" presetSubtype="16" fill="hold" grpId="0" nodeType="afterEffect">
                                  <p:stCondLst>
                                    <p:cond delay="0"/>
                                  </p:stCondLst>
                                  <p:childTnLst>
                                    <p:set>
                                      <p:cBhvr>
                                        <p:cTn id="908" dur="1" fill="hold">
                                          <p:stCondLst>
                                            <p:cond delay="0"/>
                                          </p:stCondLst>
                                        </p:cTn>
                                        <p:tgtEl>
                                          <p:spTgt spid="230"/>
                                        </p:tgtEl>
                                        <p:attrNameLst>
                                          <p:attrName>style.visibility</p:attrName>
                                        </p:attrNameLst>
                                      </p:cBhvr>
                                      <p:to>
                                        <p:strVal val="visible"/>
                                      </p:to>
                                    </p:set>
                                    <p:animEffect transition="in" filter="box(in)">
                                      <p:cBhvr>
                                        <p:cTn id="909" dur="1000"/>
                                        <p:tgtEl>
                                          <p:spTgt spid="230"/>
                                        </p:tgtEl>
                                      </p:cBhvr>
                                    </p:animEffect>
                                  </p:childTnLst>
                                </p:cTn>
                              </p:par>
                            </p:childTnLst>
                          </p:cTn>
                        </p:par>
                        <p:par>
                          <p:cTn id="910" fill="hold">
                            <p:stCondLst>
                              <p:cond delay="220500"/>
                            </p:stCondLst>
                            <p:childTnLst>
                              <p:par>
                                <p:cTn id="911" presetID="4" presetClass="entr" presetSubtype="16" fill="hold" grpId="0" nodeType="afterEffect">
                                  <p:stCondLst>
                                    <p:cond delay="0"/>
                                  </p:stCondLst>
                                  <p:childTnLst>
                                    <p:set>
                                      <p:cBhvr>
                                        <p:cTn id="912" dur="1" fill="hold">
                                          <p:stCondLst>
                                            <p:cond delay="0"/>
                                          </p:stCondLst>
                                        </p:cTn>
                                        <p:tgtEl>
                                          <p:spTgt spid="231"/>
                                        </p:tgtEl>
                                        <p:attrNameLst>
                                          <p:attrName>style.visibility</p:attrName>
                                        </p:attrNameLst>
                                      </p:cBhvr>
                                      <p:to>
                                        <p:strVal val="visible"/>
                                      </p:to>
                                    </p:set>
                                    <p:animEffect transition="in" filter="box(in)">
                                      <p:cBhvr>
                                        <p:cTn id="913" dur="1000"/>
                                        <p:tgtEl>
                                          <p:spTgt spid="231"/>
                                        </p:tgtEl>
                                      </p:cBhvr>
                                    </p:animEffect>
                                  </p:childTnLst>
                                </p:cTn>
                              </p:par>
                            </p:childTnLst>
                          </p:cTn>
                        </p:par>
                        <p:par>
                          <p:cTn id="914" fill="hold">
                            <p:stCondLst>
                              <p:cond delay="221500"/>
                            </p:stCondLst>
                            <p:childTnLst>
                              <p:par>
                                <p:cTn id="915" presetID="4" presetClass="entr" presetSubtype="16" fill="hold" grpId="0" nodeType="afterEffect">
                                  <p:stCondLst>
                                    <p:cond delay="0"/>
                                  </p:stCondLst>
                                  <p:childTnLst>
                                    <p:set>
                                      <p:cBhvr>
                                        <p:cTn id="916" dur="1" fill="hold">
                                          <p:stCondLst>
                                            <p:cond delay="0"/>
                                          </p:stCondLst>
                                        </p:cTn>
                                        <p:tgtEl>
                                          <p:spTgt spid="232"/>
                                        </p:tgtEl>
                                        <p:attrNameLst>
                                          <p:attrName>style.visibility</p:attrName>
                                        </p:attrNameLst>
                                      </p:cBhvr>
                                      <p:to>
                                        <p:strVal val="visible"/>
                                      </p:to>
                                    </p:set>
                                    <p:animEffect transition="in" filter="box(in)">
                                      <p:cBhvr>
                                        <p:cTn id="917" dur="1000"/>
                                        <p:tgtEl>
                                          <p:spTgt spid="232"/>
                                        </p:tgtEl>
                                      </p:cBhvr>
                                    </p:animEffect>
                                  </p:childTnLst>
                                </p:cTn>
                              </p:par>
                            </p:childTnLst>
                          </p:cTn>
                        </p:par>
                        <p:par>
                          <p:cTn id="918" fill="hold">
                            <p:stCondLst>
                              <p:cond delay="222500"/>
                            </p:stCondLst>
                            <p:childTnLst>
                              <p:par>
                                <p:cTn id="919" presetID="4" presetClass="entr" presetSubtype="16" fill="hold" grpId="0" nodeType="afterEffect">
                                  <p:stCondLst>
                                    <p:cond delay="0"/>
                                  </p:stCondLst>
                                  <p:childTnLst>
                                    <p:set>
                                      <p:cBhvr>
                                        <p:cTn id="920" dur="1" fill="hold">
                                          <p:stCondLst>
                                            <p:cond delay="0"/>
                                          </p:stCondLst>
                                        </p:cTn>
                                        <p:tgtEl>
                                          <p:spTgt spid="233"/>
                                        </p:tgtEl>
                                        <p:attrNameLst>
                                          <p:attrName>style.visibility</p:attrName>
                                        </p:attrNameLst>
                                      </p:cBhvr>
                                      <p:to>
                                        <p:strVal val="visible"/>
                                      </p:to>
                                    </p:set>
                                    <p:animEffect transition="in" filter="box(in)">
                                      <p:cBhvr>
                                        <p:cTn id="921" dur="1000"/>
                                        <p:tgtEl>
                                          <p:spTgt spid="233"/>
                                        </p:tgtEl>
                                      </p:cBhvr>
                                    </p:animEffect>
                                  </p:childTnLst>
                                </p:cTn>
                              </p:par>
                            </p:childTnLst>
                          </p:cTn>
                        </p:par>
                        <p:par>
                          <p:cTn id="922" fill="hold">
                            <p:stCondLst>
                              <p:cond delay="223500"/>
                            </p:stCondLst>
                            <p:childTnLst>
                              <p:par>
                                <p:cTn id="923" presetID="4" presetClass="entr" presetSubtype="16" fill="hold" grpId="0" nodeType="afterEffect">
                                  <p:stCondLst>
                                    <p:cond delay="0"/>
                                  </p:stCondLst>
                                  <p:childTnLst>
                                    <p:set>
                                      <p:cBhvr>
                                        <p:cTn id="924" dur="1" fill="hold">
                                          <p:stCondLst>
                                            <p:cond delay="0"/>
                                          </p:stCondLst>
                                        </p:cTn>
                                        <p:tgtEl>
                                          <p:spTgt spid="234"/>
                                        </p:tgtEl>
                                        <p:attrNameLst>
                                          <p:attrName>style.visibility</p:attrName>
                                        </p:attrNameLst>
                                      </p:cBhvr>
                                      <p:to>
                                        <p:strVal val="visible"/>
                                      </p:to>
                                    </p:set>
                                    <p:animEffect transition="in" filter="box(in)">
                                      <p:cBhvr>
                                        <p:cTn id="925" dur="1000"/>
                                        <p:tgtEl>
                                          <p:spTgt spid="234"/>
                                        </p:tgtEl>
                                      </p:cBhvr>
                                    </p:animEffect>
                                  </p:childTnLst>
                                </p:cTn>
                              </p:par>
                            </p:childTnLst>
                          </p:cTn>
                        </p:par>
                        <p:par>
                          <p:cTn id="926" fill="hold">
                            <p:stCondLst>
                              <p:cond delay="224500"/>
                            </p:stCondLst>
                            <p:childTnLst>
                              <p:par>
                                <p:cTn id="927" presetID="4" presetClass="entr" presetSubtype="16" fill="hold" grpId="0" nodeType="afterEffect">
                                  <p:stCondLst>
                                    <p:cond delay="0"/>
                                  </p:stCondLst>
                                  <p:childTnLst>
                                    <p:set>
                                      <p:cBhvr>
                                        <p:cTn id="928" dur="1" fill="hold">
                                          <p:stCondLst>
                                            <p:cond delay="0"/>
                                          </p:stCondLst>
                                        </p:cTn>
                                        <p:tgtEl>
                                          <p:spTgt spid="235"/>
                                        </p:tgtEl>
                                        <p:attrNameLst>
                                          <p:attrName>style.visibility</p:attrName>
                                        </p:attrNameLst>
                                      </p:cBhvr>
                                      <p:to>
                                        <p:strVal val="visible"/>
                                      </p:to>
                                    </p:set>
                                    <p:animEffect transition="in" filter="box(in)">
                                      <p:cBhvr>
                                        <p:cTn id="929" dur="1000"/>
                                        <p:tgtEl>
                                          <p:spTgt spid="235"/>
                                        </p:tgtEl>
                                      </p:cBhvr>
                                    </p:animEffect>
                                  </p:childTnLst>
                                </p:cTn>
                              </p:par>
                            </p:childTnLst>
                          </p:cTn>
                        </p:par>
                        <p:par>
                          <p:cTn id="930" fill="hold">
                            <p:stCondLst>
                              <p:cond delay="225500"/>
                            </p:stCondLst>
                            <p:childTnLst>
                              <p:par>
                                <p:cTn id="931" presetID="4" presetClass="entr" presetSubtype="16" fill="hold" grpId="0" nodeType="afterEffect">
                                  <p:stCondLst>
                                    <p:cond delay="0"/>
                                  </p:stCondLst>
                                  <p:childTnLst>
                                    <p:set>
                                      <p:cBhvr>
                                        <p:cTn id="932" dur="1" fill="hold">
                                          <p:stCondLst>
                                            <p:cond delay="0"/>
                                          </p:stCondLst>
                                        </p:cTn>
                                        <p:tgtEl>
                                          <p:spTgt spid="236"/>
                                        </p:tgtEl>
                                        <p:attrNameLst>
                                          <p:attrName>style.visibility</p:attrName>
                                        </p:attrNameLst>
                                      </p:cBhvr>
                                      <p:to>
                                        <p:strVal val="visible"/>
                                      </p:to>
                                    </p:set>
                                    <p:animEffect transition="in" filter="box(in)">
                                      <p:cBhvr>
                                        <p:cTn id="933" dur="1000"/>
                                        <p:tgtEl>
                                          <p:spTgt spid="236"/>
                                        </p:tgtEl>
                                      </p:cBhvr>
                                    </p:animEffect>
                                  </p:childTnLst>
                                </p:cTn>
                              </p:par>
                            </p:childTnLst>
                          </p:cTn>
                        </p:par>
                        <p:par>
                          <p:cTn id="934" fill="hold">
                            <p:stCondLst>
                              <p:cond delay="226500"/>
                            </p:stCondLst>
                            <p:childTnLst>
                              <p:par>
                                <p:cTn id="935" presetID="4" presetClass="entr" presetSubtype="16" fill="hold" grpId="0" nodeType="afterEffect">
                                  <p:stCondLst>
                                    <p:cond delay="0"/>
                                  </p:stCondLst>
                                  <p:childTnLst>
                                    <p:set>
                                      <p:cBhvr>
                                        <p:cTn id="936" dur="1" fill="hold">
                                          <p:stCondLst>
                                            <p:cond delay="0"/>
                                          </p:stCondLst>
                                        </p:cTn>
                                        <p:tgtEl>
                                          <p:spTgt spid="237"/>
                                        </p:tgtEl>
                                        <p:attrNameLst>
                                          <p:attrName>style.visibility</p:attrName>
                                        </p:attrNameLst>
                                      </p:cBhvr>
                                      <p:to>
                                        <p:strVal val="visible"/>
                                      </p:to>
                                    </p:set>
                                    <p:animEffect transition="in" filter="box(in)">
                                      <p:cBhvr>
                                        <p:cTn id="937" dur="1000"/>
                                        <p:tgtEl>
                                          <p:spTgt spid="237"/>
                                        </p:tgtEl>
                                      </p:cBhvr>
                                    </p:animEffect>
                                  </p:childTnLst>
                                </p:cTn>
                              </p:par>
                            </p:childTnLst>
                          </p:cTn>
                        </p:par>
                        <p:par>
                          <p:cTn id="938" fill="hold">
                            <p:stCondLst>
                              <p:cond delay="227500"/>
                            </p:stCondLst>
                            <p:childTnLst>
                              <p:par>
                                <p:cTn id="939" presetID="4" presetClass="entr" presetSubtype="16" fill="hold" grpId="0" nodeType="afterEffect">
                                  <p:stCondLst>
                                    <p:cond delay="0"/>
                                  </p:stCondLst>
                                  <p:childTnLst>
                                    <p:set>
                                      <p:cBhvr>
                                        <p:cTn id="940" dur="1" fill="hold">
                                          <p:stCondLst>
                                            <p:cond delay="0"/>
                                          </p:stCondLst>
                                        </p:cTn>
                                        <p:tgtEl>
                                          <p:spTgt spid="238"/>
                                        </p:tgtEl>
                                        <p:attrNameLst>
                                          <p:attrName>style.visibility</p:attrName>
                                        </p:attrNameLst>
                                      </p:cBhvr>
                                      <p:to>
                                        <p:strVal val="visible"/>
                                      </p:to>
                                    </p:set>
                                    <p:animEffect transition="in" filter="box(in)">
                                      <p:cBhvr>
                                        <p:cTn id="941" dur="1000"/>
                                        <p:tgtEl>
                                          <p:spTgt spid="238"/>
                                        </p:tgtEl>
                                      </p:cBhvr>
                                    </p:animEffect>
                                  </p:childTnLst>
                                </p:cTn>
                              </p:par>
                            </p:childTnLst>
                          </p:cTn>
                        </p:par>
                        <p:par>
                          <p:cTn id="942" fill="hold">
                            <p:stCondLst>
                              <p:cond delay="228500"/>
                            </p:stCondLst>
                            <p:childTnLst>
                              <p:par>
                                <p:cTn id="943" presetID="4" presetClass="entr" presetSubtype="16" fill="hold" grpId="0" nodeType="afterEffect">
                                  <p:stCondLst>
                                    <p:cond delay="0"/>
                                  </p:stCondLst>
                                  <p:childTnLst>
                                    <p:set>
                                      <p:cBhvr>
                                        <p:cTn id="944" dur="1" fill="hold">
                                          <p:stCondLst>
                                            <p:cond delay="0"/>
                                          </p:stCondLst>
                                        </p:cTn>
                                        <p:tgtEl>
                                          <p:spTgt spid="239"/>
                                        </p:tgtEl>
                                        <p:attrNameLst>
                                          <p:attrName>style.visibility</p:attrName>
                                        </p:attrNameLst>
                                      </p:cBhvr>
                                      <p:to>
                                        <p:strVal val="visible"/>
                                      </p:to>
                                    </p:set>
                                    <p:animEffect transition="in" filter="box(in)">
                                      <p:cBhvr>
                                        <p:cTn id="945" dur="1000"/>
                                        <p:tgtEl>
                                          <p:spTgt spid="239"/>
                                        </p:tgtEl>
                                      </p:cBhvr>
                                    </p:animEffect>
                                  </p:childTnLst>
                                </p:cTn>
                              </p:par>
                            </p:childTnLst>
                          </p:cTn>
                        </p:par>
                        <p:par>
                          <p:cTn id="946" fill="hold">
                            <p:stCondLst>
                              <p:cond delay="229500"/>
                            </p:stCondLst>
                            <p:childTnLst>
                              <p:par>
                                <p:cTn id="947" presetID="4" presetClass="entr" presetSubtype="16" fill="hold" grpId="0" nodeType="afterEffect">
                                  <p:stCondLst>
                                    <p:cond delay="0"/>
                                  </p:stCondLst>
                                  <p:childTnLst>
                                    <p:set>
                                      <p:cBhvr>
                                        <p:cTn id="948" dur="1" fill="hold">
                                          <p:stCondLst>
                                            <p:cond delay="0"/>
                                          </p:stCondLst>
                                        </p:cTn>
                                        <p:tgtEl>
                                          <p:spTgt spid="240"/>
                                        </p:tgtEl>
                                        <p:attrNameLst>
                                          <p:attrName>style.visibility</p:attrName>
                                        </p:attrNameLst>
                                      </p:cBhvr>
                                      <p:to>
                                        <p:strVal val="visible"/>
                                      </p:to>
                                    </p:set>
                                    <p:animEffect transition="in" filter="box(in)">
                                      <p:cBhvr>
                                        <p:cTn id="949" dur="1000"/>
                                        <p:tgtEl>
                                          <p:spTgt spid="240"/>
                                        </p:tgtEl>
                                      </p:cBhvr>
                                    </p:animEffect>
                                  </p:childTnLst>
                                </p:cTn>
                              </p:par>
                            </p:childTnLst>
                          </p:cTn>
                        </p:par>
                        <p:par>
                          <p:cTn id="950" fill="hold">
                            <p:stCondLst>
                              <p:cond delay="230500"/>
                            </p:stCondLst>
                            <p:childTnLst>
                              <p:par>
                                <p:cTn id="951" presetID="4" presetClass="entr" presetSubtype="16" fill="hold" grpId="0" nodeType="afterEffect">
                                  <p:stCondLst>
                                    <p:cond delay="0"/>
                                  </p:stCondLst>
                                  <p:childTnLst>
                                    <p:set>
                                      <p:cBhvr>
                                        <p:cTn id="952" dur="1" fill="hold">
                                          <p:stCondLst>
                                            <p:cond delay="0"/>
                                          </p:stCondLst>
                                        </p:cTn>
                                        <p:tgtEl>
                                          <p:spTgt spid="241"/>
                                        </p:tgtEl>
                                        <p:attrNameLst>
                                          <p:attrName>style.visibility</p:attrName>
                                        </p:attrNameLst>
                                      </p:cBhvr>
                                      <p:to>
                                        <p:strVal val="visible"/>
                                      </p:to>
                                    </p:set>
                                    <p:animEffect transition="in" filter="box(in)">
                                      <p:cBhvr>
                                        <p:cTn id="953" dur="1000"/>
                                        <p:tgtEl>
                                          <p:spTgt spid="241"/>
                                        </p:tgtEl>
                                      </p:cBhvr>
                                    </p:animEffect>
                                  </p:childTnLst>
                                </p:cTn>
                              </p:par>
                            </p:childTnLst>
                          </p:cTn>
                        </p:par>
                        <p:par>
                          <p:cTn id="954" fill="hold">
                            <p:stCondLst>
                              <p:cond delay="231500"/>
                            </p:stCondLst>
                            <p:childTnLst>
                              <p:par>
                                <p:cTn id="955" presetID="4" presetClass="entr" presetSubtype="16" fill="hold" grpId="0" nodeType="afterEffect">
                                  <p:stCondLst>
                                    <p:cond delay="0"/>
                                  </p:stCondLst>
                                  <p:childTnLst>
                                    <p:set>
                                      <p:cBhvr>
                                        <p:cTn id="956" dur="1" fill="hold">
                                          <p:stCondLst>
                                            <p:cond delay="0"/>
                                          </p:stCondLst>
                                        </p:cTn>
                                        <p:tgtEl>
                                          <p:spTgt spid="242"/>
                                        </p:tgtEl>
                                        <p:attrNameLst>
                                          <p:attrName>style.visibility</p:attrName>
                                        </p:attrNameLst>
                                      </p:cBhvr>
                                      <p:to>
                                        <p:strVal val="visible"/>
                                      </p:to>
                                    </p:set>
                                    <p:animEffect transition="in" filter="box(in)">
                                      <p:cBhvr>
                                        <p:cTn id="957" dur="1000"/>
                                        <p:tgtEl>
                                          <p:spTgt spid="242"/>
                                        </p:tgtEl>
                                      </p:cBhvr>
                                    </p:animEffect>
                                  </p:childTnLst>
                                </p:cTn>
                              </p:par>
                            </p:childTnLst>
                          </p:cTn>
                        </p:par>
                        <p:par>
                          <p:cTn id="958" fill="hold">
                            <p:stCondLst>
                              <p:cond delay="232500"/>
                            </p:stCondLst>
                            <p:childTnLst>
                              <p:par>
                                <p:cTn id="959" presetID="4" presetClass="entr" presetSubtype="16" fill="hold" grpId="0" nodeType="afterEffect">
                                  <p:stCondLst>
                                    <p:cond delay="0"/>
                                  </p:stCondLst>
                                  <p:childTnLst>
                                    <p:set>
                                      <p:cBhvr>
                                        <p:cTn id="960" dur="1" fill="hold">
                                          <p:stCondLst>
                                            <p:cond delay="0"/>
                                          </p:stCondLst>
                                        </p:cTn>
                                        <p:tgtEl>
                                          <p:spTgt spid="243"/>
                                        </p:tgtEl>
                                        <p:attrNameLst>
                                          <p:attrName>style.visibility</p:attrName>
                                        </p:attrNameLst>
                                      </p:cBhvr>
                                      <p:to>
                                        <p:strVal val="visible"/>
                                      </p:to>
                                    </p:set>
                                    <p:animEffect transition="in" filter="box(in)">
                                      <p:cBhvr>
                                        <p:cTn id="961" dur="1000"/>
                                        <p:tgtEl>
                                          <p:spTgt spid="243"/>
                                        </p:tgtEl>
                                      </p:cBhvr>
                                    </p:animEffect>
                                  </p:childTnLst>
                                </p:cTn>
                              </p:par>
                            </p:childTnLst>
                          </p:cTn>
                        </p:par>
                        <p:par>
                          <p:cTn id="962" fill="hold">
                            <p:stCondLst>
                              <p:cond delay="233500"/>
                            </p:stCondLst>
                            <p:childTnLst>
                              <p:par>
                                <p:cTn id="963" presetID="4" presetClass="entr" presetSubtype="16" fill="hold" grpId="0" nodeType="afterEffect">
                                  <p:stCondLst>
                                    <p:cond delay="0"/>
                                  </p:stCondLst>
                                  <p:childTnLst>
                                    <p:set>
                                      <p:cBhvr>
                                        <p:cTn id="964" dur="1" fill="hold">
                                          <p:stCondLst>
                                            <p:cond delay="0"/>
                                          </p:stCondLst>
                                        </p:cTn>
                                        <p:tgtEl>
                                          <p:spTgt spid="244"/>
                                        </p:tgtEl>
                                        <p:attrNameLst>
                                          <p:attrName>style.visibility</p:attrName>
                                        </p:attrNameLst>
                                      </p:cBhvr>
                                      <p:to>
                                        <p:strVal val="visible"/>
                                      </p:to>
                                    </p:set>
                                    <p:animEffect transition="in" filter="box(in)">
                                      <p:cBhvr>
                                        <p:cTn id="965" dur="1000"/>
                                        <p:tgtEl>
                                          <p:spTgt spid="244"/>
                                        </p:tgtEl>
                                      </p:cBhvr>
                                    </p:animEffect>
                                  </p:childTnLst>
                                </p:cTn>
                              </p:par>
                            </p:childTnLst>
                          </p:cTn>
                        </p:par>
                        <p:par>
                          <p:cTn id="966" fill="hold">
                            <p:stCondLst>
                              <p:cond delay="234500"/>
                            </p:stCondLst>
                            <p:childTnLst>
                              <p:par>
                                <p:cTn id="967" presetID="4" presetClass="entr" presetSubtype="16" fill="hold" grpId="0" nodeType="afterEffect">
                                  <p:stCondLst>
                                    <p:cond delay="0"/>
                                  </p:stCondLst>
                                  <p:childTnLst>
                                    <p:set>
                                      <p:cBhvr>
                                        <p:cTn id="968" dur="1" fill="hold">
                                          <p:stCondLst>
                                            <p:cond delay="0"/>
                                          </p:stCondLst>
                                        </p:cTn>
                                        <p:tgtEl>
                                          <p:spTgt spid="245"/>
                                        </p:tgtEl>
                                        <p:attrNameLst>
                                          <p:attrName>style.visibility</p:attrName>
                                        </p:attrNameLst>
                                      </p:cBhvr>
                                      <p:to>
                                        <p:strVal val="visible"/>
                                      </p:to>
                                    </p:set>
                                    <p:animEffect transition="in" filter="box(in)">
                                      <p:cBhvr>
                                        <p:cTn id="969" dur="1000"/>
                                        <p:tgtEl>
                                          <p:spTgt spid="245"/>
                                        </p:tgtEl>
                                      </p:cBhvr>
                                    </p:animEffect>
                                  </p:childTnLst>
                                </p:cTn>
                              </p:par>
                            </p:childTnLst>
                          </p:cTn>
                        </p:par>
                        <p:par>
                          <p:cTn id="970" fill="hold">
                            <p:stCondLst>
                              <p:cond delay="235500"/>
                            </p:stCondLst>
                            <p:childTnLst>
                              <p:par>
                                <p:cTn id="971" presetID="4" presetClass="entr" presetSubtype="16" fill="hold" grpId="0" nodeType="afterEffect">
                                  <p:stCondLst>
                                    <p:cond delay="0"/>
                                  </p:stCondLst>
                                  <p:childTnLst>
                                    <p:set>
                                      <p:cBhvr>
                                        <p:cTn id="972" dur="1" fill="hold">
                                          <p:stCondLst>
                                            <p:cond delay="0"/>
                                          </p:stCondLst>
                                        </p:cTn>
                                        <p:tgtEl>
                                          <p:spTgt spid="246"/>
                                        </p:tgtEl>
                                        <p:attrNameLst>
                                          <p:attrName>style.visibility</p:attrName>
                                        </p:attrNameLst>
                                      </p:cBhvr>
                                      <p:to>
                                        <p:strVal val="visible"/>
                                      </p:to>
                                    </p:set>
                                    <p:animEffect transition="in" filter="box(in)">
                                      <p:cBhvr>
                                        <p:cTn id="973" dur="1000"/>
                                        <p:tgtEl>
                                          <p:spTgt spid="246"/>
                                        </p:tgtEl>
                                      </p:cBhvr>
                                    </p:animEffect>
                                  </p:childTnLst>
                                </p:cTn>
                              </p:par>
                            </p:childTnLst>
                          </p:cTn>
                        </p:par>
                        <p:par>
                          <p:cTn id="974" fill="hold">
                            <p:stCondLst>
                              <p:cond delay="236500"/>
                            </p:stCondLst>
                            <p:childTnLst>
                              <p:par>
                                <p:cTn id="975" presetID="4" presetClass="entr" presetSubtype="16" fill="hold" grpId="0" nodeType="afterEffect">
                                  <p:stCondLst>
                                    <p:cond delay="0"/>
                                  </p:stCondLst>
                                  <p:childTnLst>
                                    <p:set>
                                      <p:cBhvr>
                                        <p:cTn id="976" dur="1" fill="hold">
                                          <p:stCondLst>
                                            <p:cond delay="0"/>
                                          </p:stCondLst>
                                        </p:cTn>
                                        <p:tgtEl>
                                          <p:spTgt spid="247"/>
                                        </p:tgtEl>
                                        <p:attrNameLst>
                                          <p:attrName>style.visibility</p:attrName>
                                        </p:attrNameLst>
                                      </p:cBhvr>
                                      <p:to>
                                        <p:strVal val="visible"/>
                                      </p:to>
                                    </p:set>
                                    <p:animEffect transition="in" filter="box(in)">
                                      <p:cBhvr>
                                        <p:cTn id="977" dur="1000"/>
                                        <p:tgtEl>
                                          <p:spTgt spid="247"/>
                                        </p:tgtEl>
                                      </p:cBhvr>
                                    </p:animEffect>
                                  </p:childTnLst>
                                </p:cTn>
                              </p:par>
                            </p:childTnLst>
                          </p:cTn>
                        </p:par>
                        <p:par>
                          <p:cTn id="978" fill="hold">
                            <p:stCondLst>
                              <p:cond delay="237500"/>
                            </p:stCondLst>
                            <p:childTnLst>
                              <p:par>
                                <p:cTn id="979" presetID="4" presetClass="entr" presetSubtype="16" fill="hold" grpId="0" nodeType="afterEffect">
                                  <p:stCondLst>
                                    <p:cond delay="0"/>
                                  </p:stCondLst>
                                  <p:childTnLst>
                                    <p:set>
                                      <p:cBhvr>
                                        <p:cTn id="980" dur="1" fill="hold">
                                          <p:stCondLst>
                                            <p:cond delay="0"/>
                                          </p:stCondLst>
                                        </p:cTn>
                                        <p:tgtEl>
                                          <p:spTgt spid="248"/>
                                        </p:tgtEl>
                                        <p:attrNameLst>
                                          <p:attrName>style.visibility</p:attrName>
                                        </p:attrNameLst>
                                      </p:cBhvr>
                                      <p:to>
                                        <p:strVal val="visible"/>
                                      </p:to>
                                    </p:set>
                                    <p:animEffect transition="in" filter="box(in)">
                                      <p:cBhvr>
                                        <p:cTn id="981" dur="1000"/>
                                        <p:tgtEl>
                                          <p:spTgt spid="248"/>
                                        </p:tgtEl>
                                      </p:cBhvr>
                                    </p:animEffect>
                                  </p:childTnLst>
                                </p:cTn>
                              </p:par>
                              <p:par>
                                <p:cTn id="982" presetID="4" presetClass="entr" presetSubtype="16" fill="hold" grpId="0" nodeType="withEffect">
                                  <p:stCondLst>
                                    <p:cond delay="0"/>
                                  </p:stCondLst>
                                  <p:childTnLst>
                                    <p:set>
                                      <p:cBhvr>
                                        <p:cTn id="983" dur="1" fill="hold">
                                          <p:stCondLst>
                                            <p:cond delay="0"/>
                                          </p:stCondLst>
                                        </p:cTn>
                                        <p:tgtEl>
                                          <p:spTgt spid="250"/>
                                        </p:tgtEl>
                                        <p:attrNameLst>
                                          <p:attrName>style.visibility</p:attrName>
                                        </p:attrNameLst>
                                      </p:cBhvr>
                                      <p:to>
                                        <p:strVal val="visible"/>
                                      </p:to>
                                    </p:set>
                                    <p:animEffect transition="in" filter="box(in)">
                                      <p:cBhvr>
                                        <p:cTn id="984" dur="1000"/>
                                        <p:tgtEl>
                                          <p:spTgt spid="250"/>
                                        </p:tgtEl>
                                      </p:cBhvr>
                                    </p:animEffect>
                                  </p:childTnLst>
                                </p:cTn>
                              </p:par>
                            </p:childTnLst>
                          </p:cTn>
                        </p:par>
                        <p:par>
                          <p:cTn id="985" fill="hold">
                            <p:stCondLst>
                              <p:cond delay="238500"/>
                            </p:stCondLst>
                            <p:childTnLst>
                              <p:par>
                                <p:cTn id="986" presetID="4" presetClass="entr" presetSubtype="16" fill="hold" grpId="0" nodeType="afterEffect">
                                  <p:stCondLst>
                                    <p:cond delay="0"/>
                                  </p:stCondLst>
                                  <p:childTnLst>
                                    <p:set>
                                      <p:cBhvr>
                                        <p:cTn id="987" dur="1" fill="hold">
                                          <p:stCondLst>
                                            <p:cond delay="0"/>
                                          </p:stCondLst>
                                        </p:cTn>
                                        <p:tgtEl>
                                          <p:spTgt spid="312"/>
                                        </p:tgtEl>
                                        <p:attrNameLst>
                                          <p:attrName>style.visibility</p:attrName>
                                        </p:attrNameLst>
                                      </p:cBhvr>
                                      <p:to>
                                        <p:strVal val="visible"/>
                                      </p:to>
                                    </p:set>
                                    <p:animEffect transition="in" filter="box(in)">
                                      <p:cBhvr>
                                        <p:cTn id="988" dur="500"/>
                                        <p:tgtEl>
                                          <p:spTgt spid="312"/>
                                        </p:tgtEl>
                                      </p:cBhvr>
                                    </p:animEffect>
                                  </p:childTnLst>
                                </p:cTn>
                              </p:par>
                              <p:par>
                                <p:cTn id="989" presetID="4" presetClass="entr" presetSubtype="16" fill="hold" grpId="0" nodeType="withEffect">
                                  <p:stCondLst>
                                    <p:cond delay="0"/>
                                  </p:stCondLst>
                                  <p:childTnLst>
                                    <p:set>
                                      <p:cBhvr>
                                        <p:cTn id="990" dur="1" fill="hold">
                                          <p:stCondLst>
                                            <p:cond delay="0"/>
                                          </p:stCondLst>
                                        </p:cTn>
                                        <p:tgtEl>
                                          <p:spTgt spid="251"/>
                                        </p:tgtEl>
                                        <p:attrNameLst>
                                          <p:attrName>style.visibility</p:attrName>
                                        </p:attrNameLst>
                                      </p:cBhvr>
                                      <p:to>
                                        <p:strVal val="visible"/>
                                      </p:to>
                                    </p:set>
                                    <p:animEffect transition="in" filter="box(in)">
                                      <p:cBhvr>
                                        <p:cTn id="991" dur="500"/>
                                        <p:tgtEl>
                                          <p:spTgt spid="251"/>
                                        </p:tgtEl>
                                      </p:cBhvr>
                                    </p:animEffect>
                                  </p:childTnLst>
                                </p:cTn>
                              </p:par>
                            </p:childTnLst>
                          </p:cTn>
                        </p:par>
                        <p:par>
                          <p:cTn id="992" fill="hold">
                            <p:stCondLst>
                              <p:cond delay="239000"/>
                            </p:stCondLst>
                            <p:childTnLst>
                              <p:par>
                                <p:cTn id="993" presetID="4" presetClass="entr" presetSubtype="16" fill="hold" grpId="0" nodeType="afterEffect">
                                  <p:stCondLst>
                                    <p:cond delay="0"/>
                                  </p:stCondLst>
                                  <p:childTnLst>
                                    <p:set>
                                      <p:cBhvr>
                                        <p:cTn id="994" dur="1" fill="hold">
                                          <p:stCondLst>
                                            <p:cond delay="0"/>
                                          </p:stCondLst>
                                        </p:cTn>
                                        <p:tgtEl>
                                          <p:spTgt spid="252"/>
                                        </p:tgtEl>
                                        <p:attrNameLst>
                                          <p:attrName>style.visibility</p:attrName>
                                        </p:attrNameLst>
                                      </p:cBhvr>
                                      <p:to>
                                        <p:strVal val="visible"/>
                                      </p:to>
                                    </p:set>
                                    <p:animEffect transition="in" filter="box(in)">
                                      <p:cBhvr>
                                        <p:cTn id="995" dur="500"/>
                                        <p:tgtEl>
                                          <p:spTgt spid="252"/>
                                        </p:tgtEl>
                                      </p:cBhvr>
                                    </p:animEffect>
                                  </p:childTnLst>
                                </p:cTn>
                              </p:par>
                            </p:childTnLst>
                          </p:cTn>
                        </p:par>
                        <p:par>
                          <p:cTn id="996" fill="hold">
                            <p:stCondLst>
                              <p:cond delay="239500"/>
                            </p:stCondLst>
                            <p:childTnLst>
                              <p:par>
                                <p:cTn id="997" presetID="4" presetClass="entr" presetSubtype="16" fill="hold" grpId="0" nodeType="afterEffect">
                                  <p:stCondLst>
                                    <p:cond delay="0"/>
                                  </p:stCondLst>
                                  <p:childTnLst>
                                    <p:set>
                                      <p:cBhvr>
                                        <p:cTn id="998" dur="1" fill="hold">
                                          <p:stCondLst>
                                            <p:cond delay="0"/>
                                          </p:stCondLst>
                                        </p:cTn>
                                        <p:tgtEl>
                                          <p:spTgt spid="253"/>
                                        </p:tgtEl>
                                        <p:attrNameLst>
                                          <p:attrName>style.visibility</p:attrName>
                                        </p:attrNameLst>
                                      </p:cBhvr>
                                      <p:to>
                                        <p:strVal val="visible"/>
                                      </p:to>
                                    </p:set>
                                    <p:animEffect transition="in" filter="box(in)">
                                      <p:cBhvr>
                                        <p:cTn id="999" dur="1000"/>
                                        <p:tgtEl>
                                          <p:spTgt spid="253"/>
                                        </p:tgtEl>
                                      </p:cBhvr>
                                    </p:animEffect>
                                  </p:childTnLst>
                                </p:cTn>
                              </p:par>
                            </p:childTnLst>
                          </p:cTn>
                        </p:par>
                        <p:par>
                          <p:cTn id="1000" fill="hold">
                            <p:stCondLst>
                              <p:cond delay="240500"/>
                            </p:stCondLst>
                            <p:childTnLst>
                              <p:par>
                                <p:cTn id="1001" presetID="4" presetClass="entr" presetSubtype="16" fill="hold" grpId="0" nodeType="afterEffect">
                                  <p:stCondLst>
                                    <p:cond delay="0"/>
                                  </p:stCondLst>
                                  <p:childTnLst>
                                    <p:set>
                                      <p:cBhvr>
                                        <p:cTn id="1002" dur="1" fill="hold">
                                          <p:stCondLst>
                                            <p:cond delay="0"/>
                                          </p:stCondLst>
                                        </p:cTn>
                                        <p:tgtEl>
                                          <p:spTgt spid="254"/>
                                        </p:tgtEl>
                                        <p:attrNameLst>
                                          <p:attrName>style.visibility</p:attrName>
                                        </p:attrNameLst>
                                      </p:cBhvr>
                                      <p:to>
                                        <p:strVal val="visible"/>
                                      </p:to>
                                    </p:set>
                                    <p:animEffect transition="in" filter="box(in)">
                                      <p:cBhvr>
                                        <p:cTn id="1003" dur="1000"/>
                                        <p:tgtEl>
                                          <p:spTgt spid="254"/>
                                        </p:tgtEl>
                                      </p:cBhvr>
                                    </p:animEffect>
                                  </p:childTnLst>
                                </p:cTn>
                              </p:par>
                            </p:childTnLst>
                          </p:cTn>
                        </p:par>
                        <p:par>
                          <p:cTn id="1004" fill="hold">
                            <p:stCondLst>
                              <p:cond delay="241500"/>
                            </p:stCondLst>
                            <p:childTnLst>
                              <p:par>
                                <p:cTn id="1005" presetID="4" presetClass="entr" presetSubtype="16" fill="hold" grpId="0" nodeType="afterEffect">
                                  <p:stCondLst>
                                    <p:cond delay="0"/>
                                  </p:stCondLst>
                                  <p:childTnLst>
                                    <p:set>
                                      <p:cBhvr>
                                        <p:cTn id="1006" dur="1" fill="hold">
                                          <p:stCondLst>
                                            <p:cond delay="0"/>
                                          </p:stCondLst>
                                        </p:cTn>
                                        <p:tgtEl>
                                          <p:spTgt spid="255"/>
                                        </p:tgtEl>
                                        <p:attrNameLst>
                                          <p:attrName>style.visibility</p:attrName>
                                        </p:attrNameLst>
                                      </p:cBhvr>
                                      <p:to>
                                        <p:strVal val="visible"/>
                                      </p:to>
                                    </p:set>
                                    <p:animEffect transition="in" filter="box(in)">
                                      <p:cBhvr>
                                        <p:cTn id="1007" dur="1000"/>
                                        <p:tgtEl>
                                          <p:spTgt spid="255"/>
                                        </p:tgtEl>
                                      </p:cBhvr>
                                    </p:animEffect>
                                  </p:childTnLst>
                                </p:cTn>
                              </p:par>
                            </p:childTnLst>
                          </p:cTn>
                        </p:par>
                        <p:par>
                          <p:cTn id="1008" fill="hold">
                            <p:stCondLst>
                              <p:cond delay="242500"/>
                            </p:stCondLst>
                            <p:childTnLst>
                              <p:par>
                                <p:cTn id="1009" presetID="4" presetClass="entr" presetSubtype="16" fill="hold" grpId="0" nodeType="afterEffect">
                                  <p:stCondLst>
                                    <p:cond delay="0"/>
                                  </p:stCondLst>
                                  <p:childTnLst>
                                    <p:set>
                                      <p:cBhvr>
                                        <p:cTn id="1010" dur="1" fill="hold">
                                          <p:stCondLst>
                                            <p:cond delay="0"/>
                                          </p:stCondLst>
                                        </p:cTn>
                                        <p:tgtEl>
                                          <p:spTgt spid="256"/>
                                        </p:tgtEl>
                                        <p:attrNameLst>
                                          <p:attrName>style.visibility</p:attrName>
                                        </p:attrNameLst>
                                      </p:cBhvr>
                                      <p:to>
                                        <p:strVal val="visible"/>
                                      </p:to>
                                    </p:set>
                                    <p:animEffect transition="in" filter="box(in)">
                                      <p:cBhvr>
                                        <p:cTn id="1011" dur="1000"/>
                                        <p:tgtEl>
                                          <p:spTgt spid="256"/>
                                        </p:tgtEl>
                                      </p:cBhvr>
                                    </p:animEffect>
                                  </p:childTnLst>
                                </p:cTn>
                              </p:par>
                            </p:childTnLst>
                          </p:cTn>
                        </p:par>
                        <p:par>
                          <p:cTn id="1012" fill="hold">
                            <p:stCondLst>
                              <p:cond delay="243500"/>
                            </p:stCondLst>
                            <p:childTnLst>
                              <p:par>
                                <p:cTn id="1013" presetID="4" presetClass="entr" presetSubtype="16" fill="hold" grpId="0" nodeType="afterEffect">
                                  <p:stCondLst>
                                    <p:cond delay="0"/>
                                  </p:stCondLst>
                                  <p:childTnLst>
                                    <p:set>
                                      <p:cBhvr>
                                        <p:cTn id="1014" dur="1" fill="hold">
                                          <p:stCondLst>
                                            <p:cond delay="0"/>
                                          </p:stCondLst>
                                        </p:cTn>
                                        <p:tgtEl>
                                          <p:spTgt spid="257"/>
                                        </p:tgtEl>
                                        <p:attrNameLst>
                                          <p:attrName>style.visibility</p:attrName>
                                        </p:attrNameLst>
                                      </p:cBhvr>
                                      <p:to>
                                        <p:strVal val="visible"/>
                                      </p:to>
                                    </p:set>
                                    <p:animEffect transition="in" filter="box(in)">
                                      <p:cBhvr>
                                        <p:cTn id="1015" dur="1000"/>
                                        <p:tgtEl>
                                          <p:spTgt spid="257"/>
                                        </p:tgtEl>
                                      </p:cBhvr>
                                    </p:animEffect>
                                  </p:childTnLst>
                                </p:cTn>
                              </p:par>
                            </p:childTnLst>
                          </p:cTn>
                        </p:par>
                        <p:par>
                          <p:cTn id="1016" fill="hold">
                            <p:stCondLst>
                              <p:cond delay="244500"/>
                            </p:stCondLst>
                            <p:childTnLst>
                              <p:par>
                                <p:cTn id="1017" presetID="4" presetClass="entr" presetSubtype="16" fill="hold" grpId="0" nodeType="afterEffect">
                                  <p:stCondLst>
                                    <p:cond delay="0"/>
                                  </p:stCondLst>
                                  <p:childTnLst>
                                    <p:set>
                                      <p:cBhvr>
                                        <p:cTn id="1018" dur="1" fill="hold">
                                          <p:stCondLst>
                                            <p:cond delay="0"/>
                                          </p:stCondLst>
                                        </p:cTn>
                                        <p:tgtEl>
                                          <p:spTgt spid="258"/>
                                        </p:tgtEl>
                                        <p:attrNameLst>
                                          <p:attrName>style.visibility</p:attrName>
                                        </p:attrNameLst>
                                      </p:cBhvr>
                                      <p:to>
                                        <p:strVal val="visible"/>
                                      </p:to>
                                    </p:set>
                                    <p:animEffect transition="in" filter="box(in)">
                                      <p:cBhvr>
                                        <p:cTn id="1019" dur="1000"/>
                                        <p:tgtEl>
                                          <p:spTgt spid="258"/>
                                        </p:tgtEl>
                                      </p:cBhvr>
                                    </p:animEffect>
                                  </p:childTnLst>
                                </p:cTn>
                              </p:par>
                            </p:childTnLst>
                          </p:cTn>
                        </p:par>
                        <p:par>
                          <p:cTn id="1020" fill="hold">
                            <p:stCondLst>
                              <p:cond delay="245500"/>
                            </p:stCondLst>
                            <p:childTnLst>
                              <p:par>
                                <p:cTn id="1021" presetID="4" presetClass="entr" presetSubtype="16" fill="hold" grpId="0" nodeType="afterEffect">
                                  <p:stCondLst>
                                    <p:cond delay="0"/>
                                  </p:stCondLst>
                                  <p:childTnLst>
                                    <p:set>
                                      <p:cBhvr>
                                        <p:cTn id="1022" dur="1" fill="hold">
                                          <p:stCondLst>
                                            <p:cond delay="0"/>
                                          </p:stCondLst>
                                        </p:cTn>
                                        <p:tgtEl>
                                          <p:spTgt spid="259"/>
                                        </p:tgtEl>
                                        <p:attrNameLst>
                                          <p:attrName>style.visibility</p:attrName>
                                        </p:attrNameLst>
                                      </p:cBhvr>
                                      <p:to>
                                        <p:strVal val="visible"/>
                                      </p:to>
                                    </p:set>
                                    <p:animEffect transition="in" filter="box(in)">
                                      <p:cBhvr>
                                        <p:cTn id="1023" dur="1000"/>
                                        <p:tgtEl>
                                          <p:spTgt spid="259"/>
                                        </p:tgtEl>
                                      </p:cBhvr>
                                    </p:animEffect>
                                  </p:childTnLst>
                                </p:cTn>
                              </p:par>
                            </p:childTnLst>
                          </p:cTn>
                        </p:par>
                        <p:par>
                          <p:cTn id="1024" fill="hold">
                            <p:stCondLst>
                              <p:cond delay="246500"/>
                            </p:stCondLst>
                            <p:childTnLst>
                              <p:par>
                                <p:cTn id="1025" presetID="4" presetClass="entr" presetSubtype="16" fill="hold" grpId="0" nodeType="afterEffect">
                                  <p:stCondLst>
                                    <p:cond delay="0"/>
                                  </p:stCondLst>
                                  <p:childTnLst>
                                    <p:set>
                                      <p:cBhvr>
                                        <p:cTn id="1026" dur="1" fill="hold">
                                          <p:stCondLst>
                                            <p:cond delay="0"/>
                                          </p:stCondLst>
                                        </p:cTn>
                                        <p:tgtEl>
                                          <p:spTgt spid="260"/>
                                        </p:tgtEl>
                                        <p:attrNameLst>
                                          <p:attrName>style.visibility</p:attrName>
                                        </p:attrNameLst>
                                      </p:cBhvr>
                                      <p:to>
                                        <p:strVal val="visible"/>
                                      </p:to>
                                    </p:set>
                                    <p:animEffect transition="in" filter="box(in)">
                                      <p:cBhvr>
                                        <p:cTn id="1027" dur="1000"/>
                                        <p:tgtEl>
                                          <p:spTgt spid="260"/>
                                        </p:tgtEl>
                                      </p:cBhvr>
                                    </p:animEffect>
                                  </p:childTnLst>
                                </p:cTn>
                              </p:par>
                            </p:childTnLst>
                          </p:cTn>
                        </p:par>
                        <p:par>
                          <p:cTn id="1028" fill="hold">
                            <p:stCondLst>
                              <p:cond delay="247500"/>
                            </p:stCondLst>
                            <p:childTnLst>
                              <p:par>
                                <p:cTn id="1029" presetID="4" presetClass="entr" presetSubtype="16" fill="hold" grpId="0" nodeType="afterEffect">
                                  <p:stCondLst>
                                    <p:cond delay="0"/>
                                  </p:stCondLst>
                                  <p:childTnLst>
                                    <p:set>
                                      <p:cBhvr>
                                        <p:cTn id="1030" dur="1" fill="hold">
                                          <p:stCondLst>
                                            <p:cond delay="0"/>
                                          </p:stCondLst>
                                        </p:cTn>
                                        <p:tgtEl>
                                          <p:spTgt spid="261"/>
                                        </p:tgtEl>
                                        <p:attrNameLst>
                                          <p:attrName>style.visibility</p:attrName>
                                        </p:attrNameLst>
                                      </p:cBhvr>
                                      <p:to>
                                        <p:strVal val="visible"/>
                                      </p:to>
                                    </p:set>
                                    <p:animEffect transition="in" filter="box(in)">
                                      <p:cBhvr>
                                        <p:cTn id="1031" dur="1000"/>
                                        <p:tgtEl>
                                          <p:spTgt spid="261"/>
                                        </p:tgtEl>
                                      </p:cBhvr>
                                    </p:animEffect>
                                  </p:childTnLst>
                                </p:cTn>
                              </p:par>
                            </p:childTnLst>
                          </p:cTn>
                        </p:par>
                        <p:par>
                          <p:cTn id="1032" fill="hold">
                            <p:stCondLst>
                              <p:cond delay="248500"/>
                            </p:stCondLst>
                            <p:childTnLst>
                              <p:par>
                                <p:cTn id="1033" presetID="4" presetClass="entr" presetSubtype="16" fill="hold" grpId="0" nodeType="afterEffect">
                                  <p:stCondLst>
                                    <p:cond delay="0"/>
                                  </p:stCondLst>
                                  <p:childTnLst>
                                    <p:set>
                                      <p:cBhvr>
                                        <p:cTn id="1034" dur="1" fill="hold">
                                          <p:stCondLst>
                                            <p:cond delay="0"/>
                                          </p:stCondLst>
                                        </p:cTn>
                                        <p:tgtEl>
                                          <p:spTgt spid="262"/>
                                        </p:tgtEl>
                                        <p:attrNameLst>
                                          <p:attrName>style.visibility</p:attrName>
                                        </p:attrNameLst>
                                      </p:cBhvr>
                                      <p:to>
                                        <p:strVal val="visible"/>
                                      </p:to>
                                    </p:set>
                                    <p:animEffect transition="in" filter="box(in)">
                                      <p:cBhvr>
                                        <p:cTn id="1035" dur="1000"/>
                                        <p:tgtEl>
                                          <p:spTgt spid="262"/>
                                        </p:tgtEl>
                                      </p:cBhvr>
                                    </p:animEffect>
                                  </p:childTnLst>
                                </p:cTn>
                              </p:par>
                            </p:childTnLst>
                          </p:cTn>
                        </p:par>
                        <p:par>
                          <p:cTn id="1036" fill="hold">
                            <p:stCondLst>
                              <p:cond delay="249500"/>
                            </p:stCondLst>
                            <p:childTnLst>
                              <p:par>
                                <p:cTn id="1037" presetID="4" presetClass="entr" presetSubtype="16" fill="hold" grpId="0" nodeType="afterEffect">
                                  <p:stCondLst>
                                    <p:cond delay="0"/>
                                  </p:stCondLst>
                                  <p:childTnLst>
                                    <p:set>
                                      <p:cBhvr>
                                        <p:cTn id="1038" dur="1" fill="hold">
                                          <p:stCondLst>
                                            <p:cond delay="0"/>
                                          </p:stCondLst>
                                        </p:cTn>
                                        <p:tgtEl>
                                          <p:spTgt spid="263"/>
                                        </p:tgtEl>
                                        <p:attrNameLst>
                                          <p:attrName>style.visibility</p:attrName>
                                        </p:attrNameLst>
                                      </p:cBhvr>
                                      <p:to>
                                        <p:strVal val="visible"/>
                                      </p:to>
                                    </p:set>
                                    <p:animEffect transition="in" filter="box(in)">
                                      <p:cBhvr>
                                        <p:cTn id="1039" dur="1000"/>
                                        <p:tgtEl>
                                          <p:spTgt spid="263"/>
                                        </p:tgtEl>
                                      </p:cBhvr>
                                    </p:animEffect>
                                  </p:childTnLst>
                                </p:cTn>
                              </p:par>
                            </p:childTnLst>
                          </p:cTn>
                        </p:par>
                        <p:par>
                          <p:cTn id="1040" fill="hold">
                            <p:stCondLst>
                              <p:cond delay="250500"/>
                            </p:stCondLst>
                            <p:childTnLst>
                              <p:par>
                                <p:cTn id="1041" presetID="4" presetClass="entr" presetSubtype="16" fill="hold" grpId="0" nodeType="afterEffect">
                                  <p:stCondLst>
                                    <p:cond delay="0"/>
                                  </p:stCondLst>
                                  <p:childTnLst>
                                    <p:set>
                                      <p:cBhvr>
                                        <p:cTn id="1042" dur="1" fill="hold">
                                          <p:stCondLst>
                                            <p:cond delay="0"/>
                                          </p:stCondLst>
                                        </p:cTn>
                                        <p:tgtEl>
                                          <p:spTgt spid="264"/>
                                        </p:tgtEl>
                                        <p:attrNameLst>
                                          <p:attrName>style.visibility</p:attrName>
                                        </p:attrNameLst>
                                      </p:cBhvr>
                                      <p:to>
                                        <p:strVal val="visible"/>
                                      </p:to>
                                    </p:set>
                                    <p:animEffect transition="in" filter="box(in)">
                                      <p:cBhvr>
                                        <p:cTn id="1043" dur="1000"/>
                                        <p:tgtEl>
                                          <p:spTgt spid="264"/>
                                        </p:tgtEl>
                                      </p:cBhvr>
                                    </p:animEffect>
                                  </p:childTnLst>
                                </p:cTn>
                              </p:par>
                            </p:childTnLst>
                          </p:cTn>
                        </p:par>
                        <p:par>
                          <p:cTn id="1044" fill="hold">
                            <p:stCondLst>
                              <p:cond delay="251500"/>
                            </p:stCondLst>
                            <p:childTnLst>
                              <p:par>
                                <p:cTn id="1045" presetID="4" presetClass="entr" presetSubtype="16" fill="hold" grpId="0" nodeType="afterEffect">
                                  <p:stCondLst>
                                    <p:cond delay="0"/>
                                  </p:stCondLst>
                                  <p:childTnLst>
                                    <p:set>
                                      <p:cBhvr>
                                        <p:cTn id="1046" dur="1" fill="hold">
                                          <p:stCondLst>
                                            <p:cond delay="0"/>
                                          </p:stCondLst>
                                        </p:cTn>
                                        <p:tgtEl>
                                          <p:spTgt spid="265"/>
                                        </p:tgtEl>
                                        <p:attrNameLst>
                                          <p:attrName>style.visibility</p:attrName>
                                        </p:attrNameLst>
                                      </p:cBhvr>
                                      <p:to>
                                        <p:strVal val="visible"/>
                                      </p:to>
                                    </p:set>
                                    <p:animEffect transition="in" filter="box(in)">
                                      <p:cBhvr>
                                        <p:cTn id="1047" dur="1000"/>
                                        <p:tgtEl>
                                          <p:spTgt spid="265"/>
                                        </p:tgtEl>
                                      </p:cBhvr>
                                    </p:animEffect>
                                  </p:childTnLst>
                                </p:cTn>
                              </p:par>
                            </p:childTnLst>
                          </p:cTn>
                        </p:par>
                        <p:par>
                          <p:cTn id="1048" fill="hold">
                            <p:stCondLst>
                              <p:cond delay="252500"/>
                            </p:stCondLst>
                            <p:childTnLst>
                              <p:par>
                                <p:cTn id="1049" presetID="4" presetClass="entr" presetSubtype="16" fill="hold" grpId="0" nodeType="afterEffect">
                                  <p:stCondLst>
                                    <p:cond delay="0"/>
                                  </p:stCondLst>
                                  <p:childTnLst>
                                    <p:set>
                                      <p:cBhvr>
                                        <p:cTn id="1050" dur="1" fill="hold">
                                          <p:stCondLst>
                                            <p:cond delay="0"/>
                                          </p:stCondLst>
                                        </p:cTn>
                                        <p:tgtEl>
                                          <p:spTgt spid="266"/>
                                        </p:tgtEl>
                                        <p:attrNameLst>
                                          <p:attrName>style.visibility</p:attrName>
                                        </p:attrNameLst>
                                      </p:cBhvr>
                                      <p:to>
                                        <p:strVal val="visible"/>
                                      </p:to>
                                    </p:set>
                                    <p:animEffect transition="in" filter="box(in)">
                                      <p:cBhvr>
                                        <p:cTn id="1051" dur="1000"/>
                                        <p:tgtEl>
                                          <p:spTgt spid="266"/>
                                        </p:tgtEl>
                                      </p:cBhvr>
                                    </p:animEffect>
                                  </p:childTnLst>
                                </p:cTn>
                              </p:par>
                            </p:childTnLst>
                          </p:cTn>
                        </p:par>
                        <p:par>
                          <p:cTn id="1052" fill="hold">
                            <p:stCondLst>
                              <p:cond delay="253500"/>
                            </p:stCondLst>
                            <p:childTnLst>
                              <p:par>
                                <p:cTn id="1053" presetID="4" presetClass="entr" presetSubtype="16" fill="hold" grpId="0" nodeType="afterEffect">
                                  <p:stCondLst>
                                    <p:cond delay="0"/>
                                  </p:stCondLst>
                                  <p:childTnLst>
                                    <p:set>
                                      <p:cBhvr>
                                        <p:cTn id="1054" dur="1" fill="hold">
                                          <p:stCondLst>
                                            <p:cond delay="0"/>
                                          </p:stCondLst>
                                        </p:cTn>
                                        <p:tgtEl>
                                          <p:spTgt spid="267"/>
                                        </p:tgtEl>
                                        <p:attrNameLst>
                                          <p:attrName>style.visibility</p:attrName>
                                        </p:attrNameLst>
                                      </p:cBhvr>
                                      <p:to>
                                        <p:strVal val="visible"/>
                                      </p:to>
                                    </p:set>
                                    <p:animEffect transition="in" filter="box(in)">
                                      <p:cBhvr>
                                        <p:cTn id="1055" dur="1000"/>
                                        <p:tgtEl>
                                          <p:spTgt spid="267"/>
                                        </p:tgtEl>
                                      </p:cBhvr>
                                    </p:animEffect>
                                  </p:childTnLst>
                                </p:cTn>
                              </p:par>
                            </p:childTnLst>
                          </p:cTn>
                        </p:par>
                        <p:par>
                          <p:cTn id="1056" fill="hold">
                            <p:stCondLst>
                              <p:cond delay="254500"/>
                            </p:stCondLst>
                            <p:childTnLst>
                              <p:par>
                                <p:cTn id="1057" presetID="4" presetClass="entr" presetSubtype="16" fill="hold" grpId="0" nodeType="afterEffect">
                                  <p:stCondLst>
                                    <p:cond delay="0"/>
                                  </p:stCondLst>
                                  <p:childTnLst>
                                    <p:set>
                                      <p:cBhvr>
                                        <p:cTn id="1058" dur="1" fill="hold">
                                          <p:stCondLst>
                                            <p:cond delay="0"/>
                                          </p:stCondLst>
                                        </p:cTn>
                                        <p:tgtEl>
                                          <p:spTgt spid="268"/>
                                        </p:tgtEl>
                                        <p:attrNameLst>
                                          <p:attrName>style.visibility</p:attrName>
                                        </p:attrNameLst>
                                      </p:cBhvr>
                                      <p:to>
                                        <p:strVal val="visible"/>
                                      </p:to>
                                    </p:set>
                                    <p:animEffect transition="in" filter="box(in)">
                                      <p:cBhvr>
                                        <p:cTn id="1059" dur="1000"/>
                                        <p:tgtEl>
                                          <p:spTgt spid="268"/>
                                        </p:tgtEl>
                                      </p:cBhvr>
                                    </p:animEffect>
                                  </p:childTnLst>
                                </p:cTn>
                              </p:par>
                            </p:childTnLst>
                          </p:cTn>
                        </p:par>
                        <p:par>
                          <p:cTn id="1060" fill="hold">
                            <p:stCondLst>
                              <p:cond delay="255500"/>
                            </p:stCondLst>
                            <p:childTnLst>
                              <p:par>
                                <p:cTn id="1061" presetID="4" presetClass="entr" presetSubtype="16" fill="hold" grpId="0" nodeType="afterEffect">
                                  <p:stCondLst>
                                    <p:cond delay="0"/>
                                  </p:stCondLst>
                                  <p:childTnLst>
                                    <p:set>
                                      <p:cBhvr>
                                        <p:cTn id="1062" dur="1" fill="hold">
                                          <p:stCondLst>
                                            <p:cond delay="0"/>
                                          </p:stCondLst>
                                        </p:cTn>
                                        <p:tgtEl>
                                          <p:spTgt spid="269"/>
                                        </p:tgtEl>
                                        <p:attrNameLst>
                                          <p:attrName>style.visibility</p:attrName>
                                        </p:attrNameLst>
                                      </p:cBhvr>
                                      <p:to>
                                        <p:strVal val="visible"/>
                                      </p:to>
                                    </p:set>
                                    <p:animEffect transition="in" filter="box(in)">
                                      <p:cBhvr>
                                        <p:cTn id="1063" dur="1000"/>
                                        <p:tgtEl>
                                          <p:spTgt spid="269"/>
                                        </p:tgtEl>
                                      </p:cBhvr>
                                    </p:animEffect>
                                  </p:childTnLst>
                                </p:cTn>
                              </p:par>
                            </p:childTnLst>
                          </p:cTn>
                        </p:par>
                        <p:par>
                          <p:cTn id="1064" fill="hold">
                            <p:stCondLst>
                              <p:cond delay="256500"/>
                            </p:stCondLst>
                            <p:childTnLst>
                              <p:par>
                                <p:cTn id="1065" presetID="4" presetClass="entr" presetSubtype="16" fill="hold" grpId="0" nodeType="afterEffect">
                                  <p:stCondLst>
                                    <p:cond delay="0"/>
                                  </p:stCondLst>
                                  <p:childTnLst>
                                    <p:set>
                                      <p:cBhvr>
                                        <p:cTn id="1066" dur="1" fill="hold">
                                          <p:stCondLst>
                                            <p:cond delay="0"/>
                                          </p:stCondLst>
                                        </p:cTn>
                                        <p:tgtEl>
                                          <p:spTgt spid="270"/>
                                        </p:tgtEl>
                                        <p:attrNameLst>
                                          <p:attrName>style.visibility</p:attrName>
                                        </p:attrNameLst>
                                      </p:cBhvr>
                                      <p:to>
                                        <p:strVal val="visible"/>
                                      </p:to>
                                    </p:set>
                                    <p:animEffect transition="in" filter="box(in)">
                                      <p:cBhvr>
                                        <p:cTn id="1067" dur="1000"/>
                                        <p:tgtEl>
                                          <p:spTgt spid="270"/>
                                        </p:tgtEl>
                                      </p:cBhvr>
                                    </p:animEffect>
                                  </p:childTnLst>
                                </p:cTn>
                              </p:par>
                            </p:childTnLst>
                          </p:cTn>
                        </p:par>
                        <p:par>
                          <p:cTn id="1068" fill="hold">
                            <p:stCondLst>
                              <p:cond delay="257500"/>
                            </p:stCondLst>
                            <p:childTnLst>
                              <p:par>
                                <p:cTn id="1069" presetID="4" presetClass="entr" presetSubtype="16" fill="hold" grpId="0" nodeType="afterEffect">
                                  <p:stCondLst>
                                    <p:cond delay="0"/>
                                  </p:stCondLst>
                                  <p:childTnLst>
                                    <p:set>
                                      <p:cBhvr>
                                        <p:cTn id="1070" dur="1" fill="hold">
                                          <p:stCondLst>
                                            <p:cond delay="0"/>
                                          </p:stCondLst>
                                        </p:cTn>
                                        <p:tgtEl>
                                          <p:spTgt spid="271"/>
                                        </p:tgtEl>
                                        <p:attrNameLst>
                                          <p:attrName>style.visibility</p:attrName>
                                        </p:attrNameLst>
                                      </p:cBhvr>
                                      <p:to>
                                        <p:strVal val="visible"/>
                                      </p:to>
                                    </p:set>
                                    <p:animEffect transition="in" filter="box(in)">
                                      <p:cBhvr>
                                        <p:cTn id="1071" dur="1000"/>
                                        <p:tgtEl>
                                          <p:spTgt spid="271"/>
                                        </p:tgtEl>
                                      </p:cBhvr>
                                    </p:animEffect>
                                  </p:childTnLst>
                                </p:cTn>
                              </p:par>
                            </p:childTnLst>
                          </p:cTn>
                        </p:par>
                        <p:par>
                          <p:cTn id="1072" fill="hold">
                            <p:stCondLst>
                              <p:cond delay="258500"/>
                            </p:stCondLst>
                            <p:childTnLst>
                              <p:par>
                                <p:cTn id="1073" presetID="4" presetClass="entr" presetSubtype="16" fill="hold" grpId="0" nodeType="afterEffect">
                                  <p:stCondLst>
                                    <p:cond delay="0"/>
                                  </p:stCondLst>
                                  <p:childTnLst>
                                    <p:set>
                                      <p:cBhvr>
                                        <p:cTn id="1074" dur="1" fill="hold">
                                          <p:stCondLst>
                                            <p:cond delay="0"/>
                                          </p:stCondLst>
                                        </p:cTn>
                                        <p:tgtEl>
                                          <p:spTgt spid="272"/>
                                        </p:tgtEl>
                                        <p:attrNameLst>
                                          <p:attrName>style.visibility</p:attrName>
                                        </p:attrNameLst>
                                      </p:cBhvr>
                                      <p:to>
                                        <p:strVal val="visible"/>
                                      </p:to>
                                    </p:set>
                                    <p:animEffect transition="in" filter="box(in)">
                                      <p:cBhvr>
                                        <p:cTn id="1075" dur="1000"/>
                                        <p:tgtEl>
                                          <p:spTgt spid="272"/>
                                        </p:tgtEl>
                                      </p:cBhvr>
                                    </p:animEffect>
                                  </p:childTnLst>
                                </p:cTn>
                              </p:par>
                            </p:childTnLst>
                          </p:cTn>
                        </p:par>
                        <p:par>
                          <p:cTn id="1076" fill="hold">
                            <p:stCondLst>
                              <p:cond delay="259500"/>
                            </p:stCondLst>
                            <p:childTnLst>
                              <p:par>
                                <p:cTn id="1077" presetID="4" presetClass="entr" presetSubtype="16" fill="hold" grpId="0" nodeType="afterEffect">
                                  <p:stCondLst>
                                    <p:cond delay="0"/>
                                  </p:stCondLst>
                                  <p:childTnLst>
                                    <p:set>
                                      <p:cBhvr>
                                        <p:cTn id="1078" dur="1" fill="hold">
                                          <p:stCondLst>
                                            <p:cond delay="0"/>
                                          </p:stCondLst>
                                        </p:cTn>
                                        <p:tgtEl>
                                          <p:spTgt spid="273"/>
                                        </p:tgtEl>
                                        <p:attrNameLst>
                                          <p:attrName>style.visibility</p:attrName>
                                        </p:attrNameLst>
                                      </p:cBhvr>
                                      <p:to>
                                        <p:strVal val="visible"/>
                                      </p:to>
                                    </p:set>
                                    <p:animEffect transition="in" filter="box(in)">
                                      <p:cBhvr>
                                        <p:cTn id="1079" dur="1000"/>
                                        <p:tgtEl>
                                          <p:spTgt spid="273"/>
                                        </p:tgtEl>
                                      </p:cBhvr>
                                    </p:animEffect>
                                  </p:childTnLst>
                                </p:cTn>
                              </p:par>
                            </p:childTnLst>
                          </p:cTn>
                        </p:par>
                        <p:par>
                          <p:cTn id="1080" fill="hold">
                            <p:stCondLst>
                              <p:cond delay="260500"/>
                            </p:stCondLst>
                            <p:childTnLst>
                              <p:par>
                                <p:cTn id="1081" presetID="4" presetClass="entr" presetSubtype="16" fill="hold" grpId="0" nodeType="afterEffect">
                                  <p:stCondLst>
                                    <p:cond delay="0"/>
                                  </p:stCondLst>
                                  <p:childTnLst>
                                    <p:set>
                                      <p:cBhvr>
                                        <p:cTn id="1082" dur="1" fill="hold">
                                          <p:stCondLst>
                                            <p:cond delay="0"/>
                                          </p:stCondLst>
                                        </p:cTn>
                                        <p:tgtEl>
                                          <p:spTgt spid="274"/>
                                        </p:tgtEl>
                                        <p:attrNameLst>
                                          <p:attrName>style.visibility</p:attrName>
                                        </p:attrNameLst>
                                      </p:cBhvr>
                                      <p:to>
                                        <p:strVal val="visible"/>
                                      </p:to>
                                    </p:set>
                                    <p:animEffect transition="in" filter="box(in)">
                                      <p:cBhvr>
                                        <p:cTn id="1083" dur="1000"/>
                                        <p:tgtEl>
                                          <p:spTgt spid="274"/>
                                        </p:tgtEl>
                                      </p:cBhvr>
                                    </p:animEffect>
                                  </p:childTnLst>
                                </p:cTn>
                              </p:par>
                            </p:childTnLst>
                          </p:cTn>
                        </p:par>
                        <p:par>
                          <p:cTn id="1084" fill="hold">
                            <p:stCondLst>
                              <p:cond delay="261500"/>
                            </p:stCondLst>
                            <p:childTnLst>
                              <p:par>
                                <p:cTn id="1085" presetID="4" presetClass="entr" presetSubtype="16" fill="hold" grpId="0" nodeType="afterEffect">
                                  <p:stCondLst>
                                    <p:cond delay="0"/>
                                  </p:stCondLst>
                                  <p:childTnLst>
                                    <p:set>
                                      <p:cBhvr>
                                        <p:cTn id="1086" dur="1" fill="hold">
                                          <p:stCondLst>
                                            <p:cond delay="0"/>
                                          </p:stCondLst>
                                        </p:cTn>
                                        <p:tgtEl>
                                          <p:spTgt spid="275"/>
                                        </p:tgtEl>
                                        <p:attrNameLst>
                                          <p:attrName>style.visibility</p:attrName>
                                        </p:attrNameLst>
                                      </p:cBhvr>
                                      <p:to>
                                        <p:strVal val="visible"/>
                                      </p:to>
                                    </p:set>
                                    <p:animEffect transition="in" filter="box(in)">
                                      <p:cBhvr>
                                        <p:cTn id="1087" dur="1000"/>
                                        <p:tgtEl>
                                          <p:spTgt spid="275"/>
                                        </p:tgtEl>
                                      </p:cBhvr>
                                    </p:animEffect>
                                  </p:childTnLst>
                                </p:cTn>
                              </p:par>
                            </p:childTnLst>
                          </p:cTn>
                        </p:par>
                        <p:par>
                          <p:cTn id="1088" fill="hold">
                            <p:stCondLst>
                              <p:cond delay="262500"/>
                            </p:stCondLst>
                            <p:childTnLst>
                              <p:par>
                                <p:cTn id="1089" presetID="4" presetClass="entr" presetSubtype="16" fill="hold" grpId="0" nodeType="afterEffect">
                                  <p:stCondLst>
                                    <p:cond delay="0"/>
                                  </p:stCondLst>
                                  <p:childTnLst>
                                    <p:set>
                                      <p:cBhvr>
                                        <p:cTn id="1090" dur="1" fill="hold">
                                          <p:stCondLst>
                                            <p:cond delay="0"/>
                                          </p:stCondLst>
                                        </p:cTn>
                                        <p:tgtEl>
                                          <p:spTgt spid="276"/>
                                        </p:tgtEl>
                                        <p:attrNameLst>
                                          <p:attrName>style.visibility</p:attrName>
                                        </p:attrNameLst>
                                      </p:cBhvr>
                                      <p:to>
                                        <p:strVal val="visible"/>
                                      </p:to>
                                    </p:set>
                                    <p:animEffect transition="in" filter="box(in)">
                                      <p:cBhvr>
                                        <p:cTn id="1091" dur="1000"/>
                                        <p:tgtEl>
                                          <p:spTgt spid="276"/>
                                        </p:tgtEl>
                                      </p:cBhvr>
                                    </p:animEffect>
                                  </p:childTnLst>
                                </p:cTn>
                              </p:par>
                            </p:childTnLst>
                          </p:cTn>
                        </p:par>
                        <p:par>
                          <p:cTn id="1092" fill="hold">
                            <p:stCondLst>
                              <p:cond delay="263500"/>
                            </p:stCondLst>
                            <p:childTnLst>
                              <p:par>
                                <p:cTn id="1093" presetID="4" presetClass="entr" presetSubtype="16" fill="hold" grpId="0" nodeType="afterEffect">
                                  <p:stCondLst>
                                    <p:cond delay="0"/>
                                  </p:stCondLst>
                                  <p:childTnLst>
                                    <p:set>
                                      <p:cBhvr>
                                        <p:cTn id="1094" dur="1" fill="hold">
                                          <p:stCondLst>
                                            <p:cond delay="0"/>
                                          </p:stCondLst>
                                        </p:cTn>
                                        <p:tgtEl>
                                          <p:spTgt spid="277"/>
                                        </p:tgtEl>
                                        <p:attrNameLst>
                                          <p:attrName>style.visibility</p:attrName>
                                        </p:attrNameLst>
                                      </p:cBhvr>
                                      <p:to>
                                        <p:strVal val="visible"/>
                                      </p:to>
                                    </p:set>
                                    <p:animEffect transition="in" filter="box(in)">
                                      <p:cBhvr>
                                        <p:cTn id="1095" dur="1000"/>
                                        <p:tgtEl>
                                          <p:spTgt spid="277"/>
                                        </p:tgtEl>
                                      </p:cBhvr>
                                    </p:animEffect>
                                  </p:childTnLst>
                                </p:cTn>
                              </p:par>
                            </p:childTnLst>
                          </p:cTn>
                        </p:par>
                        <p:par>
                          <p:cTn id="1096" fill="hold">
                            <p:stCondLst>
                              <p:cond delay="264500"/>
                            </p:stCondLst>
                            <p:childTnLst>
                              <p:par>
                                <p:cTn id="1097" presetID="4" presetClass="entr" presetSubtype="16" fill="hold" grpId="0" nodeType="afterEffect">
                                  <p:stCondLst>
                                    <p:cond delay="0"/>
                                  </p:stCondLst>
                                  <p:childTnLst>
                                    <p:set>
                                      <p:cBhvr>
                                        <p:cTn id="1098" dur="1" fill="hold">
                                          <p:stCondLst>
                                            <p:cond delay="0"/>
                                          </p:stCondLst>
                                        </p:cTn>
                                        <p:tgtEl>
                                          <p:spTgt spid="278"/>
                                        </p:tgtEl>
                                        <p:attrNameLst>
                                          <p:attrName>style.visibility</p:attrName>
                                        </p:attrNameLst>
                                      </p:cBhvr>
                                      <p:to>
                                        <p:strVal val="visible"/>
                                      </p:to>
                                    </p:set>
                                    <p:animEffect transition="in" filter="box(in)">
                                      <p:cBhvr>
                                        <p:cTn id="1099" dur="1000"/>
                                        <p:tgtEl>
                                          <p:spTgt spid="278"/>
                                        </p:tgtEl>
                                      </p:cBhvr>
                                    </p:animEffect>
                                  </p:childTnLst>
                                </p:cTn>
                              </p:par>
                            </p:childTnLst>
                          </p:cTn>
                        </p:par>
                        <p:par>
                          <p:cTn id="1100" fill="hold">
                            <p:stCondLst>
                              <p:cond delay="265500"/>
                            </p:stCondLst>
                            <p:childTnLst>
                              <p:par>
                                <p:cTn id="1101" presetID="4" presetClass="entr" presetSubtype="16" fill="hold" grpId="0" nodeType="afterEffect">
                                  <p:stCondLst>
                                    <p:cond delay="0"/>
                                  </p:stCondLst>
                                  <p:childTnLst>
                                    <p:set>
                                      <p:cBhvr>
                                        <p:cTn id="1102" dur="1" fill="hold">
                                          <p:stCondLst>
                                            <p:cond delay="0"/>
                                          </p:stCondLst>
                                        </p:cTn>
                                        <p:tgtEl>
                                          <p:spTgt spid="279"/>
                                        </p:tgtEl>
                                        <p:attrNameLst>
                                          <p:attrName>style.visibility</p:attrName>
                                        </p:attrNameLst>
                                      </p:cBhvr>
                                      <p:to>
                                        <p:strVal val="visible"/>
                                      </p:to>
                                    </p:set>
                                    <p:animEffect transition="in" filter="box(in)">
                                      <p:cBhvr>
                                        <p:cTn id="1103" dur="1000"/>
                                        <p:tgtEl>
                                          <p:spTgt spid="279"/>
                                        </p:tgtEl>
                                      </p:cBhvr>
                                    </p:animEffect>
                                  </p:childTnLst>
                                </p:cTn>
                              </p:par>
                            </p:childTnLst>
                          </p:cTn>
                        </p:par>
                        <p:par>
                          <p:cTn id="1104" fill="hold">
                            <p:stCondLst>
                              <p:cond delay="266500"/>
                            </p:stCondLst>
                            <p:childTnLst>
                              <p:par>
                                <p:cTn id="1105" presetID="4" presetClass="entr" presetSubtype="16" fill="hold" grpId="0" nodeType="afterEffect">
                                  <p:stCondLst>
                                    <p:cond delay="0"/>
                                  </p:stCondLst>
                                  <p:childTnLst>
                                    <p:set>
                                      <p:cBhvr>
                                        <p:cTn id="1106" dur="1" fill="hold">
                                          <p:stCondLst>
                                            <p:cond delay="0"/>
                                          </p:stCondLst>
                                        </p:cTn>
                                        <p:tgtEl>
                                          <p:spTgt spid="280"/>
                                        </p:tgtEl>
                                        <p:attrNameLst>
                                          <p:attrName>style.visibility</p:attrName>
                                        </p:attrNameLst>
                                      </p:cBhvr>
                                      <p:to>
                                        <p:strVal val="visible"/>
                                      </p:to>
                                    </p:set>
                                    <p:animEffect transition="in" filter="box(in)">
                                      <p:cBhvr>
                                        <p:cTn id="1107" dur="1000"/>
                                        <p:tgtEl>
                                          <p:spTgt spid="280"/>
                                        </p:tgtEl>
                                      </p:cBhvr>
                                    </p:animEffect>
                                  </p:childTnLst>
                                </p:cTn>
                              </p:par>
                            </p:childTnLst>
                          </p:cTn>
                        </p:par>
                        <p:par>
                          <p:cTn id="1108" fill="hold">
                            <p:stCondLst>
                              <p:cond delay="267500"/>
                            </p:stCondLst>
                            <p:childTnLst>
                              <p:par>
                                <p:cTn id="1109" presetID="4" presetClass="entr" presetSubtype="16" fill="hold" grpId="0" nodeType="afterEffect">
                                  <p:stCondLst>
                                    <p:cond delay="0"/>
                                  </p:stCondLst>
                                  <p:childTnLst>
                                    <p:set>
                                      <p:cBhvr>
                                        <p:cTn id="1110" dur="1" fill="hold">
                                          <p:stCondLst>
                                            <p:cond delay="0"/>
                                          </p:stCondLst>
                                        </p:cTn>
                                        <p:tgtEl>
                                          <p:spTgt spid="281"/>
                                        </p:tgtEl>
                                        <p:attrNameLst>
                                          <p:attrName>style.visibility</p:attrName>
                                        </p:attrNameLst>
                                      </p:cBhvr>
                                      <p:to>
                                        <p:strVal val="visible"/>
                                      </p:to>
                                    </p:set>
                                    <p:animEffect transition="in" filter="box(in)">
                                      <p:cBhvr>
                                        <p:cTn id="1111" dur="1000"/>
                                        <p:tgtEl>
                                          <p:spTgt spid="281"/>
                                        </p:tgtEl>
                                      </p:cBhvr>
                                    </p:animEffect>
                                  </p:childTnLst>
                                </p:cTn>
                              </p:par>
                            </p:childTnLst>
                          </p:cTn>
                        </p:par>
                        <p:par>
                          <p:cTn id="1112" fill="hold">
                            <p:stCondLst>
                              <p:cond delay="268500"/>
                            </p:stCondLst>
                            <p:childTnLst>
                              <p:par>
                                <p:cTn id="1113" presetID="4" presetClass="entr" presetSubtype="16" fill="hold" grpId="0" nodeType="afterEffect">
                                  <p:stCondLst>
                                    <p:cond delay="0"/>
                                  </p:stCondLst>
                                  <p:childTnLst>
                                    <p:set>
                                      <p:cBhvr>
                                        <p:cTn id="1114" dur="1" fill="hold">
                                          <p:stCondLst>
                                            <p:cond delay="0"/>
                                          </p:stCondLst>
                                        </p:cTn>
                                        <p:tgtEl>
                                          <p:spTgt spid="282"/>
                                        </p:tgtEl>
                                        <p:attrNameLst>
                                          <p:attrName>style.visibility</p:attrName>
                                        </p:attrNameLst>
                                      </p:cBhvr>
                                      <p:to>
                                        <p:strVal val="visible"/>
                                      </p:to>
                                    </p:set>
                                    <p:animEffect transition="in" filter="box(in)">
                                      <p:cBhvr>
                                        <p:cTn id="1115" dur="1000"/>
                                        <p:tgtEl>
                                          <p:spTgt spid="282"/>
                                        </p:tgtEl>
                                      </p:cBhvr>
                                    </p:animEffect>
                                  </p:childTnLst>
                                </p:cTn>
                              </p:par>
                            </p:childTnLst>
                          </p:cTn>
                        </p:par>
                        <p:par>
                          <p:cTn id="1116" fill="hold">
                            <p:stCondLst>
                              <p:cond delay="269500"/>
                            </p:stCondLst>
                            <p:childTnLst>
                              <p:par>
                                <p:cTn id="1117" presetID="4" presetClass="entr" presetSubtype="16" fill="hold" grpId="0" nodeType="afterEffect">
                                  <p:stCondLst>
                                    <p:cond delay="0"/>
                                  </p:stCondLst>
                                  <p:childTnLst>
                                    <p:set>
                                      <p:cBhvr>
                                        <p:cTn id="1118" dur="1" fill="hold">
                                          <p:stCondLst>
                                            <p:cond delay="0"/>
                                          </p:stCondLst>
                                        </p:cTn>
                                        <p:tgtEl>
                                          <p:spTgt spid="283"/>
                                        </p:tgtEl>
                                        <p:attrNameLst>
                                          <p:attrName>style.visibility</p:attrName>
                                        </p:attrNameLst>
                                      </p:cBhvr>
                                      <p:to>
                                        <p:strVal val="visible"/>
                                      </p:to>
                                    </p:set>
                                    <p:animEffect transition="in" filter="box(in)">
                                      <p:cBhvr>
                                        <p:cTn id="1119" dur="1000"/>
                                        <p:tgtEl>
                                          <p:spTgt spid="283"/>
                                        </p:tgtEl>
                                      </p:cBhvr>
                                    </p:animEffect>
                                  </p:childTnLst>
                                </p:cTn>
                              </p:par>
                            </p:childTnLst>
                          </p:cTn>
                        </p:par>
                        <p:par>
                          <p:cTn id="1120" fill="hold">
                            <p:stCondLst>
                              <p:cond delay="270500"/>
                            </p:stCondLst>
                            <p:childTnLst>
                              <p:par>
                                <p:cTn id="1121" presetID="4" presetClass="entr" presetSubtype="16" fill="hold" grpId="0" nodeType="afterEffect">
                                  <p:stCondLst>
                                    <p:cond delay="0"/>
                                  </p:stCondLst>
                                  <p:childTnLst>
                                    <p:set>
                                      <p:cBhvr>
                                        <p:cTn id="1122" dur="1" fill="hold">
                                          <p:stCondLst>
                                            <p:cond delay="0"/>
                                          </p:stCondLst>
                                        </p:cTn>
                                        <p:tgtEl>
                                          <p:spTgt spid="284"/>
                                        </p:tgtEl>
                                        <p:attrNameLst>
                                          <p:attrName>style.visibility</p:attrName>
                                        </p:attrNameLst>
                                      </p:cBhvr>
                                      <p:to>
                                        <p:strVal val="visible"/>
                                      </p:to>
                                    </p:set>
                                    <p:animEffect transition="in" filter="box(in)">
                                      <p:cBhvr>
                                        <p:cTn id="1123" dur="1000"/>
                                        <p:tgtEl>
                                          <p:spTgt spid="284"/>
                                        </p:tgtEl>
                                      </p:cBhvr>
                                    </p:animEffect>
                                  </p:childTnLst>
                                </p:cTn>
                              </p:par>
                            </p:childTnLst>
                          </p:cTn>
                        </p:par>
                        <p:par>
                          <p:cTn id="1124" fill="hold">
                            <p:stCondLst>
                              <p:cond delay="271500"/>
                            </p:stCondLst>
                            <p:childTnLst>
                              <p:par>
                                <p:cTn id="1125" presetID="4" presetClass="entr" presetSubtype="16" fill="hold" grpId="0" nodeType="afterEffect">
                                  <p:stCondLst>
                                    <p:cond delay="0"/>
                                  </p:stCondLst>
                                  <p:childTnLst>
                                    <p:set>
                                      <p:cBhvr>
                                        <p:cTn id="1126" dur="1" fill="hold">
                                          <p:stCondLst>
                                            <p:cond delay="0"/>
                                          </p:stCondLst>
                                        </p:cTn>
                                        <p:tgtEl>
                                          <p:spTgt spid="285"/>
                                        </p:tgtEl>
                                        <p:attrNameLst>
                                          <p:attrName>style.visibility</p:attrName>
                                        </p:attrNameLst>
                                      </p:cBhvr>
                                      <p:to>
                                        <p:strVal val="visible"/>
                                      </p:to>
                                    </p:set>
                                    <p:animEffect transition="in" filter="box(in)">
                                      <p:cBhvr>
                                        <p:cTn id="1127" dur="1000"/>
                                        <p:tgtEl>
                                          <p:spTgt spid="285"/>
                                        </p:tgtEl>
                                      </p:cBhvr>
                                    </p:animEffect>
                                  </p:childTnLst>
                                </p:cTn>
                              </p:par>
                            </p:childTnLst>
                          </p:cTn>
                        </p:par>
                        <p:par>
                          <p:cTn id="1128" fill="hold">
                            <p:stCondLst>
                              <p:cond delay="272500"/>
                            </p:stCondLst>
                            <p:childTnLst>
                              <p:par>
                                <p:cTn id="1129" presetID="4" presetClass="entr" presetSubtype="16" fill="hold" grpId="0" nodeType="afterEffect">
                                  <p:stCondLst>
                                    <p:cond delay="0"/>
                                  </p:stCondLst>
                                  <p:childTnLst>
                                    <p:set>
                                      <p:cBhvr>
                                        <p:cTn id="1130" dur="1" fill="hold">
                                          <p:stCondLst>
                                            <p:cond delay="0"/>
                                          </p:stCondLst>
                                        </p:cTn>
                                        <p:tgtEl>
                                          <p:spTgt spid="286"/>
                                        </p:tgtEl>
                                        <p:attrNameLst>
                                          <p:attrName>style.visibility</p:attrName>
                                        </p:attrNameLst>
                                      </p:cBhvr>
                                      <p:to>
                                        <p:strVal val="visible"/>
                                      </p:to>
                                    </p:set>
                                    <p:animEffect transition="in" filter="box(in)">
                                      <p:cBhvr>
                                        <p:cTn id="1131" dur="1000"/>
                                        <p:tgtEl>
                                          <p:spTgt spid="286"/>
                                        </p:tgtEl>
                                      </p:cBhvr>
                                    </p:animEffect>
                                  </p:childTnLst>
                                </p:cTn>
                              </p:par>
                            </p:childTnLst>
                          </p:cTn>
                        </p:par>
                        <p:par>
                          <p:cTn id="1132" fill="hold">
                            <p:stCondLst>
                              <p:cond delay="273500"/>
                            </p:stCondLst>
                            <p:childTnLst>
                              <p:par>
                                <p:cTn id="1133" presetID="4" presetClass="entr" presetSubtype="16" fill="hold" grpId="0" nodeType="afterEffect">
                                  <p:stCondLst>
                                    <p:cond delay="0"/>
                                  </p:stCondLst>
                                  <p:childTnLst>
                                    <p:set>
                                      <p:cBhvr>
                                        <p:cTn id="1134" dur="1" fill="hold">
                                          <p:stCondLst>
                                            <p:cond delay="0"/>
                                          </p:stCondLst>
                                        </p:cTn>
                                        <p:tgtEl>
                                          <p:spTgt spid="287"/>
                                        </p:tgtEl>
                                        <p:attrNameLst>
                                          <p:attrName>style.visibility</p:attrName>
                                        </p:attrNameLst>
                                      </p:cBhvr>
                                      <p:to>
                                        <p:strVal val="visible"/>
                                      </p:to>
                                    </p:set>
                                    <p:animEffect transition="in" filter="box(in)">
                                      <p:cBhvr>
                                        <p:cTn id="1135" dur="1000"/>
                                        <p:tgtEl>
                                          <p:spTgt spid="287"/>
                                        </p:tgtEl>
                                      </p:cBhvr>
                                    </p:animEffect>
                                  </p:childTnLst>
                                </p:cTn>
                              </p:par>
                            </p:childTnLst>
                          </p:cTn>
                        </p:par>
                        <p:par>
                          <p:cTn id="1136" fill="hold">
                            <p:stCondLst>
                              <p:cond delay="274500"/>
                            </p:stCondLst>
                            <p:childTnLst>
                              <p:par>
                                <p:cTn id="1137" presetID="4" presetClass="entr" presetSubtype="16" fill="hold" grpId="0" nodeType="afterEffect">
                                  <p:stCondLst>
                                    <p:cond delay="0"/>
                                  </p:stCondLst>
                                  <p:childTnLst>
                                    <p:set>
                                      <p:cBhvr>
                                        <p:cTn id="1138" dur="1" fill="hold">
                                          <p:stCondLst>
                                            <p:cond delay="0"/>
                                          </p:stCondLst>
                                        </p:cTn>
                                        <p:tgtEl>
                                          <p:spTgt spid="288"/>
                                        </p:tgtEl>
                                        <p:attrNameLst>
                                          <p:attrName>style.visibility</p:attrName>
                                        </p:attrNameLst>
                                      </p:cBhvr>
                                      <p:to>
                                        <p:strVal val="visible"/>
                                      </p:to>
                                    </p:set>
                                    <p:animEffect transition="in" filter="box(in)">
                                      <p:cBhvr>
                                        <p:cTn id="1139" dur="1000"/>
                                        <p:tgtEl>
                                          <p:spTgt spid="288"/>
                                        </p:tgtEl>
                                      </p:cBhvr>
                                    </p:animEffect>
                                  </p:childTnLst>
                                </p:cTn>
                              </p:par>
                            </p:childTnLst>
                          </p:cTn>
                        </p:par>
                        <p:par>
                          <p:cTn id="1140" fill="hold">
                            <p:stCondLst>
                              <p:cond delay="275500"/>
                            </p:stCondLst>
                            <p:childTnLst>
                              <p:par>
                                <p:cTn id="1141" presetID="4" presetClass="entr" presetSubtype="16" fill="hold" grpId="0" nodeType="afterEffect">
                                  <p:stCondLst>
                                    <p:cond delay="0"/>
                                  </p:stCondLst>
                                  <p:childTnLst>
                                    <p:set>
                                      <p:cBhvr>
                                        <p:cTn id="1142" dur="1" fill="hold">
                                          <p:stCondLst>
                                            <p:cond delay="0"/>
                                          </p:stCondLst>
                                        </p:cTn>
                                        <p:tgtEl>
                                          <p:spTgt spid="289"/>
                                        </p:tgtEl>
                                        <p:attrNameLst>
                                          <p:attrName>style.visibility</p:attrName>
                                        </p:attrNameLst>
                                      </p:cBhvr>
                                      <p:to>
                                        <p:strVal val="visible"/>
                                      </p:to>
                                    </p:set>
                                    <p:animEffect transition="in" filter="box(in)">
                                      <p:cBhvr>
                                        <p:cTn id="1143" dur="1000"/>
                                        <p:tgtEl>
                                          <p:spTgt spid="289"/>
                                        </p:tgtEl>
                                      </p:cBhvr>
                                    </p:animEffect>
                                  </p:childTnLst>
                                </p:cTn>
                              </p:par>
                            </p:childTnLst>
                          </p:cTn>
                        </p:par>
                        <p:par>
                          <p:cTn id="1144" fill="hold">
                            <p:stCondLst>
                              <p:cond delay="276500"/>
                            </p:stCondLst>
                            <p:childTnLst>
                              <p:par>
                                <p:cTn id="1145" presetID="4" presetClass="entr" presetSubtype="16" fill="hold" grpId="0" nodeType="afterEffect">
                                  <p:stCondLst>
                                    <p:cond delay="0"/>
                                  </p:stCondLst>
                                  <p:childTnLst>
                                    <p:set>
                                      <p:cBhvr>
                                        <p:cTn id="1146" dur="1" fill="hold">
                                          <p:stCondLst>
                                            <p:cond delay="0"/>
                                          </p:stCondLst>
                                        </p:cTn>
                                        <p:tgtEl>
                                          <p:spTgt spid="290"/>
                                        </p:tgtEl>
                                        <p:attrNameLst>
                                          <p:attrName>style.visibility</p:attrName>
                                        </p:attrNameLst>
                                      </p:cBhvr>
                                      <p:to>
                                        <p:strVal val="visible"/>
                                      </p:to>
                                    </p:set>
                                    <p:animEffect transition="in" filter="box(in)">
                                      <p:cBhvr>
                                        <p:cTn id="1147" dur="1000"/>
                                        <p:tgtEl>
                                          <p:spTgt spid="290"/>
                                        </p:tgtEl>
                                      </p:cBhvr>
                                    </p:animEffect>
                                  </p:childTnLst>
                                </p:cTn>
                              </p:par>
                            </p:childTnLst>
                          </p:cTn>
                        </p:par>
                        <p:par>
                          <p:cTn id="1148" fill="hold">
                            <p:stCondLst>
                              <p:cond delay="277500"/>
                            </p:stCondLst>
                            <p:childTnLst>
                              <p:par>
                                <p:cTn id="1149" presetID="4" presetClass="entr" presetSubtype="16" fill="hold" grpId="0" nodeType="afterEffect">
                                  <p:stCondLst>
                                    <p:cond delay="0"/>
                                  </p:stCondLst>
                                  <p:childTnLst>
                                    <p:set>
                                      <p:cBhvr>
                                        <p:cTn id="1150" dur="1" fill="hold">
                                          <p:stCondLst>
                                            <p:cond delay="0"/>
                                          </p:stCondLst>
                                        </p:cTn>
                                        <p:tgtEl>
                                          <p:spTgt spid="291"/>
                                        </p:tgtEl>
                                        <p:attrNameLst>
                                          <p:attrName>style.visibility</p:attrName>
                                        </p:attrNameLst>
                                      </p:cBhvr>
                                      <p:to>
                                        <p:strVal val="visible"/>
                                      </p:to>
                                    </p:set>
                                    <p:animEffect transition="in" filter="box(in)">
                                      <p:cBhvr>
                                        <p:cTn id="1151" dur="1000"/>
                                        <p:tgtEl>
                                          <p:spTgt spid="291"/>
                                        </p:tgtEl>
                                      </p:cBhvr>
                                    </p:animEffect>
                                  </p:childTnLst>
                                </p:cTn>
                              </p:par>
                            </p:childTnLst>
                          </p:cTn>
                        </p:par>
                        <p:par>
                          <p:cTn id="1152" fill="hold">
                            <p:stCondLst>
                              <p:cond delay="278500"/>
                            </p:stCondLst>
                            <p:childTnLst>
                              <p:par>
                                <p:cTn id="1153" presetID="4" presetClass="entr" presetSubtype="16" fill="hold" grpId="0" nodeType="afterEffect">
                                  <p:stCondLst>
                                    <p:cond delay="0"/>
                                  </p:stCondLst>
                                  <p:childTnLst>
                                    <p:set>
                                      <p:cBhvr>
                                        <p:cTn id="1154" dur="1" fill="hold">
                                          <p:stCondLst>
                                            <p:cond delay="0"/>
                                          </p:stCondLst>
                                        </p:cTn>
                                        <p:tgtEl>
                                          <p:spTgt spid="292"/>
                                        </p:tgtEl>
                                        <p:attrNameLst>
                                          <p:attrName>style.visibility</p:attrName>
                                        </p:attrNameLst>
                                      </p:cBhvr>
                                      <p:to>
                                        <p:strVal val="visible"/>
                                      </p:to>
                                    </p:set>
                                    <p:animEffect transition="in" filter="box(in)">
                                      <p:cBhvr>
                                        <p:cTn id="1155" dur="1000"/>
                                        <p:tgtEl>
                                          <p:spTgt spid="292"/>
                                        </p:tgtEl>
                                      </p:cBhvr>
                                    </p:animEffect>
                                  </p:childTnLst>
                                </p:cTn>
                              </p:par>
                            </p:childTnLst>
                          </p:cTn>
                        </p:par>
                        <p:par>
                          <p:cTn id="1156" fill="hold">
                            <p:stCondLst>
                              <p:cond delay="279500"/>
                            </p:stCondLst>
                            <p:childTnLst>
                              <p:par>
                                <p:cTn id="1157" presetID="4" presetClass="entr" presetSubtype="16" fill="hold" grpId="0" nodeType="afterEffect">
                                  <p:stCondLst>
                                    <p:cond delay="0"/>
                                  </p:stCondLst>
                                  <p:childTnLst>
                                    <p:set>
                                      <p:cBhvr>
                                        <p:cTn id="1158" dur="1" fill="hold">
                                          <p:stCondLst>
                                            <p:cond delay="0"/>
                                          </p:stCondLst>
                                        </p:cTn>
                                        <p:tgtEl>
                                          <p:spTgt spid="293"/>
                                        </p:tgtEl>
                                        <p:attrNameLst>
                                          <p:attrName>style.visibility</p:attrName>
                                        </p:attrNameLst>
                                      </p:cBhvr>
                                      <p:to>
                                        <p:strVal val="visible"/>
                                      </p:to>
                                    </p:set>
                                    <p:animEffect transition="in" filter="box(in)">
                                      <p:cBhvr>
                                        <p:cTn id="1159" dur="1000"/>
                                        <p:tgtEl>
                                          <p:spTgt spid="293"/>
                                        </p:tgtEl>
                                      </p:cBhvr>
                                    </p:animEffect>
                                  </p:childTnLst>
                                </p:cTn>
                              </p:par>
                            </p:childTnLst>
                          </p:cTn>
                        </p:par>
                        <p:par>
                          <p:cTn id="1160" fill="hold">
                            <p:stCondLst>
                              <p:cond delay="280500"/>
                            </p:stCondLst>
                            <p:childTnLst>
                              <p:par>
                                <p:cTn id="1161" presetID="4" presetClass="entr" presetSubtype="16" fill="hold" grpId="0" nodeType="afterEffect">
                                  <p:stCondLst>
                                    <p:cond delay="0"/>
                                  </p:stCondLst>
                                  <p:childTnLst>
                                    <p:set>
                                      <p:cBhvr>
                                        <p:cTn id="1162" dur="1" fill="hold">
                                          <p:stCondLst>
                                            <p:cond delay="0"/>
                                          </p:stCondLst>
                                        </p:cTn>
                                        <p:tgtEl>
                                          <p:spTgt spid="294"/>
                                        </p:tgtEl>
                                        <p:attrNameLst>
                                          <p:attrName>style.visibility</p:attrName>
                                        </p:attrNameLst>
                                      </p:cBhvr>
                                      <p:to>
                                        <p:strVal val="visible"/>
                                      </p:to>
                                    </p:set>
                                    <p:animEffect transition="in" filter="box(in)">
                                      <p:cBhvr>
                                        <p:cTn id="1163" dur="1000"/>
                                        <p:tgtEl>
                                          <p:spTgt spid="294"/>
                                        </p:tgtEl>
                                      </p:cBhvr>
                                    </p:animEffect>
                                  </p:childTnLst>
                                </p:cTn>
                              </p:par>
                            </p:childTnLst>
                          </p:cTn>
                        </p:par>
                        <p:par>
                          <p:cTn id="1164" fill="hold">
                            <p:stCondLst>
                              <p:cond delay="281500"/>
                            </p:stCondLst>
                            <p:childTnLst>
                              <p:par>
                                <p:cTn id="1165" presetID="4" presetClass="entr" presetSubtype="16" fill="hold" grpId="0" nodeType="afterEffect">
                                  <p:stCondLst>
                                    <p:cond delay="0"/>
                                  </p:stCondLst>
                                  <p:childTnLst>
                                    <p:set>
                                      <p:cBhvr>
                                        <p:cTn id="1166" dur="1" fill="hold">
                                          <p:stCondLst>
                                            <p:cond delay="0"/>
                                          </p:stCondLst>
                                        </p:cTn>
                                        <p:tgtEl>
                                          <p:spTgt spid="295"/>
                                        </p:tgtEl>
                                        <p:attrNameLst>
                                          <p:attrName>style.visibility</p:attrName>
                                        </p:attrNameLst>
                                      </p:cBhvr>
                                      <p:to>
                                        <p:strVal val="visible"/>
                                      </p:to>
                                    </p:set>
                                    <p:animEffect transition="in" filter="box(in)">
                                      <p:cBhvr>
                                        <p:cTn id="1167" dur="1000"/>
                                        <p:tgtEl>
                                          <p:spTgt spid="295"/>
                                        </p:tgtEl>
                                      </p:cBhvr>
                                    </p:animEffect>
                                  </p:childTnLst>
                                </p:cTn>
                              </p:par>
                            </p:childTnLst>
                          </p:cTn>
                        </p:par>
                        <p:par>
                          <p:cTn id="1168" fill="hold">
                            <p:stCondLst>
                              <p:cond delay="282500"/>
                            </p:stCondLst>
                            <p:childTnLst>
                              <p:par>
                                <p:cTn id="1169" presetID="4" presetClass="entr" presetSubtype="16" fill="hold" grpId="0" nodeType="afterEffect">
                                  <p:stCondLst>
                                    <p:cond delay="0"/>
                                  </p:stCondLst>
                                  <p:childTnLst>
                                    <p:set>
                                      <p:cBhvr>
                                        <p:cTn id="1170" dur="1" fill="hold">
                                          <p:stCondLst>
                                            <p:cond delay="0"/>
                                          </p:stCondLst>
                                        </p:cTn>
                                        <p:tgtEl>
                                          <p:spTgt spid="296"/>
                                        </p:tgtEl>
                                        <p:attrNameLst>
                                          <p:attrName>style.visibility</p:attrName>
                                        </p:attrNameLst>
                                      </p:cBhvr>
                                      <p:to>
                                        <p:strVal val="visible"/>
                                      </p:to>
                                    </p:set>
                                    <p:animEffect transition="in" filter="box(in)">
                                      <p:cBhvr>
                                        <p:cTn id="1171" dur="1000"/>
                                        <p:tgtEl>
                                          <p:spTgt spid="296"/>
                                        </p:tgtEl>
                                      </p:cBhvr>
                                    </p:animEffect>
                                  </p:childTnLst>
                                </p:cTn>
                              </p:par>
                            </p:childTnLst>
                          </p:cTn>
                        </p:par>
                        <p:par>
                          <p:cTn id="1172" fill="hold">
                            <p:stCondLst>
                              <p:cond delay="283500"/>
                            </p:stCondLst>
                            <p:childTnLst>
                              <p:par>
                                <p:cTn id="1173" presetID="4" presetClass="entr" presetSubtype="16" fill="hold" grpId="0" nodeType="afterEffect">
                                  <p:stCondLst>
                                    <p:cond delay="0"/>
                                  </p:stCondLst>
                                  <p:childTnLst>
                                    <p:set>
                                      <p:cBhvr>
                                        <p:cTn id="1174" dur="1" fill="hold">
                                          <p:stCondLst>
                                            <p:cond delay="0"/>
                                          </p:stCondLst>
                                        </p:cTn>
                                        <p:tgtEl>
                                          <p:spTgt spid="297"/>
                                        </p:tgtEl>
                                        <p:attrNameLst>
                                          <p:attrName>style.visibility</p:attrName>
                                        </p:attrNameLst>
                                      </p:cBhvr>
                                      <p:to>
                                        <p:strVal val="visible"/>
                                      </p:to>
                                    </p:set>
                                    <p:animEffect transition="in" filter="box(in)">
                                      <p:cBhvr>
                                        <p:cTn id="1175" dur="1000"/>
                                        <p:tgtEl>
                                          <p:spTgt spid="297"/>
                                        </p:tgtEl>
                                      </p:cBhvr>
                                    </p:animEffect>
                                  </p:childTnLst>
                                </p:cTn>
                              </p:par>
                            </p:childTnLst>
                          </p:cTn>
                        </p:par>
                        <p:par>
                          <p:cTn id="1176" fill="hold">
                            <p:stCondLst>
                              <p:cond delay="284500"/>
                            </p:stCondLst>
                            <p:childTnLst>
                              <p:par>
                                <p:cTn id="1177" presetID="4" presetClass="entr" presetSubtype="16" fill="hold" grpId="0" nodeType="afterEffect">
                                  <p:stCondLst>
                                    <p:cond delay="0"/>
                                  </p:stCondLst>
                                  <p:childTnLst>
                                    <p:set>
                                      <p:cBhvr>
                                        <p:cTn id="1178" dur="1" fill="hold">
                                          <p:stCondLst>
                                            <p:cond delay="0"/>
                                          </p:stCondLst>
                                        </p:cTn>
                                        <p:tgtEl>
                                          <p:spTgt spid="298"/>
                                        </p:tgtEl>
                                        <p:attrNameLst>
                                          <p:attrName>style.visibility</p:attrName>
                                        </p:attrNameLst>
                                      </p:cBhvr>
                                      <p:to>
                                        <p:strVal val="visible"/>
                                      </p:to>
                                    </p:set>
                                    <p:animEffect transition="in" filter="box(in)">
                                      <p:cBhvr>
                                        <p:cTn id="1179" dur="1000"/>
                                        <p:tgtEl>
                                          <p:spTgt spid="298"/>
                                        </p:tgtEl>
                                      </p:cBhvr>
                                    </p:animEffect>
                                  </p:childTnLst>
                                </p:cTn>
                              </p:par>
                            </p:childTnLst>
                          </p:cTn>
                        </p:par>
                        <p:par>
                          <p:cTn id="1180" fill="hold">
                            <p:stCondLst>
                              <p:cond delay="285500"/>
                            </p:stCondLst>
                            <p:childTnLst>
                              <p:par>
                                <p:cTn id="1181" presetID="4" presetClass="entr" presetSubtype="16" fill="hold" grpId="0" nodeType="afterEffect">
                                  <p:stCondLst>
                                    <p:cond delay="0"/>
                                  </p:stCondLst>
                                  <p:childTnLst>
                                    <p:set>
                                      <p:cBhvr>
                                        <p:cTn id="1182" dur="1" fill="hold">
                                          <p:stCondLst>
                                            <p:cond delay="0"/>
                                          </p:stCondLst>
                                        </p:cTn>
                                        <p:tgtEl>
                                          <p:spTgt spid="299"/>
                                        </p:tgtEl>
                                        <p:attrNameLst>
                                          <p:attrName>style.visibility</p:attrName>
                                        </p:attrNameLst>
                                      </p:cBhvr>
                                      <p:to>
                                        <p:strVal val="visible"/>
                                      </p:to>
                                    </p:set>
                                    <p:animEffect transition="in" filter="box(in)">
                                      <p:cBhvr>
                                        <p:cTn id="1183" dur="1000"/>
                                        <p:tgtEl>
                                          <p:spTgt spid="299"/>
                                        </p:tgtEl>
                                      </p:cBhvr>
                                    </p:animEffect>
                                  </p:childTnLst>
                                </p:cTn>
                              </p:par>
                            </p:childTnLst>
                          </p:cTn>
                        </p:par>
                        <p:par>
                          <p:cTn id="1184" fill="hold">
                            <p:stCondLst>
                              <p:cond delay="286500"/>
                            </p:stCondLst>
                            <p:childTnLst>
                              <p:par>
                                <p:cTn id="1185" presetID="4" presetClass="entr" presetSubtype="16" fill="hold" grpId="0" nodeType="afterEffect">
                                  <p:stCondLst>
                                    <p:cond delay="0"/>
                                  </p:stCondLst>
                                  <p:childTnLst>
                                    <p:set>
                                      <p:cBhvr>
                                        <p:cTn id="1186" dur="1" fill="hold">
                                          <p:stCondLst>
                                            <p:cond delay="0"/>
                                          </p:stCondLst>
                                        </p:cTn>
                                        <p:tgtEl>
                                          <p:spTgt spid="300"/>
                                        </p:tgtEl>
                                        <p:attrNameLst>
                                          <p:attrName>style.visibility</p:attrName>
                                        </p:attrNameLst>
                                      </p:cBhvr>
                                      <p:to>
                                        <p:strVal val="visible"/>
                                      </p:to>
                                    </p:set>
                                    <p:animEffect transition="in" filter="box(in)">
                                      <p:cBhvr>
                                        <p:cTn id="1187" dur="1000"/>
                                        <p:tgtEl>
                                          <p:spTgt spid="300"/>
                                        </p:tgtEl>
                                      </p:cBhvr>
                                    </p:animEffect>
                                  </p:childTnLst>
                                </p:cTn>
                              </p:par>
                            </p:childTnLst>
                          </p:cTn>
                        </p:par>
                        <p:par>
                          <p:cTn id="1188" fill="hold">
                            <p:stCondLst>
                              <p:cond delay="287500"/>
                            </p:stCondLst>
                            <p:childTnLst>
                              <p:par>
                                <p:cTn id="1189" presetID="4" presetClass="entr" presetSubtype="16" fill="hold" grpId="0" nodeType="afterEffect">
                                  <p:stCondLst>
                                    <p:cond delay="0"/>
                                  </p:stCondLst>
                                  <p:childTnLst>
                                    <p:set>
                                      <p:cBhvr>
                                        <p:cTn id="1190" dur="1" fill="hold">
                                          <p:stCondLst>
                                            <p:cond delay="0"/>
                                          </p:stCondLst>
                                        </p:cTn>
                                        <p:tgtEl>
                                          <p:spTgt spid="301"/>
                                        </p:tgtEl>
                                        <p:attrNameLst>
                                          <p:attrName>style.visibility</p:attrName>
                                        </p:attrNameLst>
                                      </p:cBhvr>
                                      <p:to>
                                        <p:strVal val="visible"/>
                                      </p:to>
                                    </p:set>
                                    <p:animEffect transition="in" filter="box(in)">
                                      <p:cBhvr>
                                        <p:cTn id="1191" dur="1000"/>
                                        <p:tgtEl>
                                          <p:spTgt spid="301"/>
                                        </p:tgtEl>
                                      </p:cBhvr>
                                    </p:animEffect>
                                  </p:childTnLst>
                                </p:cTn>
                              </p:par>
                            </p:childTnLst>
                          </p:cTn>
                        </p:par>
                        <p:par>
                          <p:cTn id="1192" fill="hold">
                            <p:stCondLst>
                              <p:cond delay="288500"/>
                            </p:stCondLst>
                            <p:childTnLst>
                              <p:par>
                                <p:cTn id="1193" presetID="4" presetClass="entr" presetSubtype="16" fill="hold" grpId="0" nodeType="afterEffect">
                                  <p:stCondLst>
                                    <p:cond delay="0"/>
                                  </p:stCondLst>
                                  <p:childTnLst>
                                    <p:set>
                                      <p:cBhvr>
                                        <p:cTn id="1194" dur="1" fill="hold">
                                          <p:stCondLst>
                                            <p:cond delay="0"/>
                                          </p:stCondLst>
                                        </p:cTn>
                                        <p:tgtEl>
                                          <p:spTgt spid="302"/>
                                        </p:tgtEl>
                                        <p:attrNameLst>
                                          <p:attrName>style.visibility</p:attrName>
                                        </p:attrNameLst>
                                      </p:cBhvr>
                                      <p:to>
                                        <p:strVal val="visible"/>
                                      </p:to>
                                    </p:set>
                                    <p:animEffect transition="in" filter="box(in)">
                                      <p:cBhvr>
                                        <p:cTn id="1195" dur="1000"/>
                                        <p:tgtEl>
                                          <p:spTgt spid="302"/>
                                        </p:tgtEl>
                                      </p:cBhvr>
                                    </p:animEffect>
                                  </p:childTnLst>
                                  <p:subTnLst>
                                    <p:audio>
                                      <p:cMediaNode>
                                        <p:cTn display="0" masterRel="sameClick">
                                          <p:stCondLst>
                                            <p:cond evt="begin" delay="0">
                                              <p:tn val="1193"/>
                                            </p:cond>
                                          </p:stCondLst>
                                          <p:endCondLst>
                                            <p:cond evt="onStopAudio" delay="0">
                                              <p:tgtEl>
                                                <p:sldTgt/>
                                              </p:tgtEl>
                                            </p:cond>
                                          </p:endCondLst>
                                        </p:cTn>
                                        <p:tgtEl>
                                          <p:sndTgt r:embed="rId4" name="click.wav"/>
                                        </p:tgtEl>
                                      </p:cMediaNode>
                                    </p:audio>
                                  </p:subTnLst>
                                </p:cTn>
                              </p:par>
                            </p:childTnLst>
                          </p:cTn>
                        </p:par>
                        <p:par>
                          <p:cTn id="1196" fill="hold">
                            <p:stCondLst>
                              <p:cond delay="289500"/>
                            </p:stCondLst>
                            <p:childTnLst>
                              <p:par>
                                <p:cTn id="1197" presetID="4" presetClass="entr" presetSubtype="16" fill="hold" grpId="0" nodeType="afterEffect">
                                  <p:stCondLst>
                                    <p:cond delay="0"/>
                                  </p:stCondLst>
                                  <p:childTnLst>
                                    <p:set>
                                      <p:cBhvr>
                                        <p:cTn id="1198" dur="1" fill="hold">
                                          <p:stCondLst>
                                            <p:cond delay="0"/>
                                          </p:stCondLst>
                                        </p:cTn>
                                        <p:tgtEl>
                                          <p:spTgt spid="303"/>
                                        </p:tgtEl>
                                        <p:attrNameLst>
                                          <p:attrName>style.visibility</p:attrName>
                                        </p:attrNameLst>
                                      </p:cBhvr>
                                      <p:to>
                                        <p:strVal val="visible"/>
                                      </p:to>
                                    </p:set>
                                    <p:animEffect transition="in" filter="box(in)">
                                      <p:cBhvr>
                                        <p:cTn id="1199" dur="1000"/>
                                        <p:tgtEl>
                                          <p:spTgt spid="303"/>
                                        </p:tgtEl>
                                      </p:cBhvr>
                                    </p:animEffect>
                                  </p:childTnLst>
                                  <p:subTnLst>
                                    <p:audio>
                                      <p:cMediaNode>
                                        <p:cTn display="0" masterRel="sameClick">
                                          <p:stCondLst>
                                            <p:cond evt="begin" delay="0">
                                              <p:tn val="1197"/>
                                            </p:cond>
                                          </p:stCondLst>
                                          <p:endCondLst>
                                            <p:cond evt="onStopAudio" delay="0">
                                              <p:tgtEl>
                                                <p:sldTgt/>
                                              </p:tgtEl>
                                            </p:cond>
                                          </p:endCondLst>
                                        </p:cTn>
                                        <p:tgtEl>
                                          <p:sndTgt r:embed="rId4" name="click.wav"/>
                                        </p:tgtEl>
                                      </p:cMediaNode>
                                    </p:audio>
                                  </p:subTnLst>
                                </p:cTn>
                              </p:par>
                            </p:childTnLst>
                          </p:cTn>
                        </p:par>
                        <p:par>
                          <p:cTn id="1200" fill="hold">
                            <p:stCondLst>
                              <p:cond delay="290500"/>
                            </p:stCondLst>
                            <p:childTnLst>
                              <p:par>
                                <p:cTn id="1201" presetID="4" presetClass="entr" presetSubtype="16" fill="hold" grpId="0" nodeType="afterEffect">
                                  <p:stCondLst>
                                    <p:cond delay="0"/>
                                  </p:stCondLst>
                                  <p:childTnLst>
                                    <p:set>
                                      <p:cBhvr>
                                        <p:cTn id="1202" dur="1" fill="hold">
                                          <p:stCondLst>
                                            <p:cond delay="0"/>
                                          </p:stCondLst>
                                        </p:cTn>
                                        <p:tgtEl>
                                          <p:spTgt spid="304"/>
                                        </p:tgtEl>
                                        <p:attrNameLst>
                                          <p:attrName>style.visibility</p:attrName>
                                        </p:attrNameLst>
                                      </p:cBhvr>
                                      <p:to>
                                        <p:strVal val="visible"/>
                                      </p:to>
                                    </p:set>
                                    <p:animEffect transition="in" filter="box(in)">
                                      <p:cBhvr>
                                        <p:cTn id="1203" dur="1000"/>
                                        <p:tgtEl>
                                          <p:spTgt spid="304"/>
                                        </p:tgtEl>
                                      </p:cBhvr>
                                    </p:animEffect>
                                  </p:childTnLst>
                                  <p:subTnLst>
                                    <p:audio>
                                      <p:cMediaNode>
                                        <p:cTn display="0" masterRel="sameClick">
                                          <p:stCondLst>
                                            <p:cond evt="begin" delay="0">
                                              <p:tn val="1201"/>
                                            </p:cond>
                                          </p:stCondLst>
                                          <p:endCondLst>
                                            <p:cond evt="onStopAudio" delay="0">
                                              <p:tgtEl>
                                                <p:sldTgt/>
                                              </p:tgtEl>
                                            </p:cond>
                                          </p:endCondLst>
                                        </p:cTn>
                                        <p:tgtEl>
                                          <p:sndTgt r:embed="rId4" name="click.wav"/>
                                        </p:tgtEl>
                                      </p:cMediaNode>
                                    </p:audio>
                                  </p:subTnLst>
                                </p:cTn>
                              </p:par>
                            </p:childTnLst>
                          </p:cTn>
                        </p:par>
                        <p:par>
                          <p:cTn id="1204" fill="hold">
                            <p:stCondLst>
                              <p:cond delay="291500"/>
                            </p:stCondLst>
                            <p:childTnLst>
                              <p:par>
                                <p:cTn id="1205" presetID="4" presetClass="entr" presetSubtype="16" fill="hold" grpId="0" nodeType="afterEffect">
                                  <p:stCondLst>
                                    <p:cond delay="0"/>
                                  </p:stCondLst>
                                  <p:childTnLst>
                                    <p:set>
                                      <p:cBhvr>
                                        <p:cTn id="1206" dur="1" fill="hold">
                                          <p:stCondLst>
                                            <p:cond delay="0"/>
                                          </p:stCondLst>
                                        </p:cTn>
                                        <p:tgtEl>
                                          <p:spTgt spid="305"/>
                                        </p:tgtEl>
                                        <p:attrNameLst>
                                          <p:attrName>style.visibility</p:attrName>
                                        </p:attrNameLst>
                                      </p:cBhvr>
                                      <p:to>
                                        <p:strVal val="visible"/>
                                      </p:to>
                                    </p:set>
                                    <p:animEffect transition="in" filter="box(in)">
                                      <p:cBhvr>
                                        <p:cTn id="1207" dur="1000"/>
                                        <p:tgtEl>
                                          <p:spTgt spid="305"/>
                                        </p:tgtEl>
                                      </p:cBhvr>
                                    </p:animEffect>
                                  </p:childTnLst>
                                  <p:subTnLst>
                                    <p:audio>
                                      <p:cMediaNode>
                                        <p:cTn display="0" masterRel="sameClick">
                                          <p:stCondLst>
                                            <p:cond evt="begin" delay="0">
                                              <p:tn val="1205"/>
                                            </p:cond>
                                          </p:stCondLst>
                                          <p:endCondLst>
                                            <p:cond evt="onStopAudio" delay="0">
                                              <p:tgtEl>
                                                <p:sldTgt/>
                                              </p:tgtEl>
                                            </p:cond>
                                          </p:endCondLst>
                                        </p:cTn>
                                        <p:tgtEl>
                                          <p:sndTgt r:embed="rId4" name="click.wav"/>
                                        </p:tgtEl>
                                      </p:cMediaNode>
                                    </p:audio>
                                  </p:subTnLst>
                                </p:cTn>
                              </p:par>
                            </p:childTnLst>
                          </p:cTn>
                        </p:par>
                        <p:par>
                          <p:cTn id="1208" fill="hold">
                            <p:stCondLst>
                              <p:cond delay="292500"/>
                            </p:stCondLst>
                            <p:childTnLst>
                              <p:par>
                                <p:cTn id="1209" presetID="4" presetClass="entr" presetSubtype="16" fill="hold" grpId="0" nodeType="afterEffect">
                                  <p:stCondLst>
                                    <p:cond delay="0"/>
                                  </p:stCondLst>
                                  <p:childTnLst>
                                    <p:set>
                                      <p:cBhvr>
                                        <p:cTn id="1210" dur="1" fill="hold">
                                          <p:stCondLst>
                                            <p:cond delay="0"/>
                                          </p:stCondLst>
                                        </p:cTn>
                                        <p:tgtEl>
                                          <p:spTgt spid="306"/>
                                        </p:tgtEl>
                                        <p:attrNameLst>
                                          <p:attrName>style.visibility</p:attrName>
                                        </p:attrNameLst>
                                      </p:cBhvr>
                                      <p:to>
                                        <p:strVal val="visible"/>
                                      </p:to>
                                    </p:set>
                                    <p:animEffect transition="in" filter="box(in)">
                                      <p:cBhvr>
                                        <p:cTn id="1211" dur="1000"/>
                                        <p:tgtEl>
                                          <p:spTgt spid="306"/>
                                        </p:tgtEl>
                                      </p:cBhvr>
                                    </p:animEffect>
                                  </p:childTnLst>
                                  <p:subTnLst>
                                    <p:audio>
                                      <p:cMediaNode>
                                        <p:cTn display="0" masterRel="sameClick">
                                          <p:stCondLst>
                                            <p:cond evt="begin" delay="0">
                                              <p:tn val="1209"/>
                                            </p:cond>
                                          </p:stCondLst>
                                          <p:endCondLst>
                                            <p:cond evt="onStopAudio" delay="0">
                                              <p:tgtEl>
                                                <p:sldTgt/>
                                              </p:tgtEl>
                                            </p:cond>
                                          </p:endCondLst>
                                        </p:cTn>
                                        <p:tgtEl>
                                          <p:sndTgt r:embed="rId4" name="click.wav"/>
                                        </p:tgtEl>
                                      </p:cMediaNode>
                                    </p:audio>
                                  </p:subTnLst>
                                </p:cTn>
                              </p:par>
                            </p:childTnLst>
                          </p:cTn>
                        </p:par>
                        <p:par>
                          <p:cTn id="1212" fill="hold">
                            <p:stCondLst>
                              <p:cond delay="293500"/>
                            </p:stCondLst>
                            <p:childTnLst>
                              <p:par>
                                <p:cTn id="1213" presetID="4" presetClass="entr" presetSubtype="16" fill="hold" grpId="0" nodeType="afterEffect">
                                  <p:stCondLst>
                                    <p:cond delay="0"/>
                                  </p:stCondLst>
                                  <p:childTnLst>
                                    <p:set>
                                      <p:cBhvr>
                                        <p:cTn id="1214" dur="1" fill="hold">
                                          <p:stCondLst>
                                            <p:cond delay="0"/>
                                          </p:stCondLst>
                                        </p:cTn>
                                        <p:tgtEl>
                                          <p:spTgt spid="307"/>
                                        </p:tgtEl>
                                        <p:attrNameLst>
                                          <p:attrName>style.visibility</p:attrName>
                                        </p:attrNameLst>
                                      </p:cBhvr>
                                      <p:to>
                                        <p:strVal val="visible"/>
                                      </p:to>
                                    </p:set>
                                    <p:animEffect transition="in" filter="box(in)">
                                      <p:cBhvr>
                                        <p:cTn id="1215" dur="1000"/>
                                        <p:tgtEl>
                                          <p:spTgt spid="307"/>
                                        </p:tgtEl>
                                      </p:cBhvr>
                                    </p:animEffect>
                                  </p:childTnLst>
                                  <p:subTnLst>
                                    <p:audio>
                                      <p:cMediaNode>
                                        <p:cTn display="0" masterRel="sameClick">
                                          <p:stCondLst>
                                            <p:cond evt="begin" delay="0">
                                              <p:tn val="1213"/>
                                            </p:cond>
                                          </p:stCondLst>
                                          <p:endCondLst>
                                            <p:cond evt="onStopAudio" delay="0">
                                              <p:tgtEl>
                                                <p:sldTgt/>
                                              </p:tgtEl>
                                            </p:cond>
                                          </p:endCondLst>
                                        </p:cTn>
                                        <p:tgtEl>
                                          <p:sndTgt r:embed="rId4" name="click.wav"/>
                                        </p:tgtEl>
                                      </p:cMediaNode>
                                    </p:audio>
                                  </p:subTnLst>
                                </p:cTn>
                              </p:par>
                            </p:childTnLst>
                          </p:cTn>
                        </p:par>
                        <p:par>
                          <p:cTn id="1216" fill="hold">
                            <p:stCondLst>
                              <p:cond delay="294500"/>
                            </p:stCondLst>
                            <p:childTnLst>
                              <p:par>
                                <p:cTn id="1217" presetID="4" presetClass="entr" presetSubtype="16" fill="hold" grpId="0" nodeType="afterEffect">
                                  <p:stCondLst>
                                    <p:cond delay="0"/>
                                  </p:stCondLst>
                                  <p:childTnLst>
                                    <p:set>
                                      <p:cBhvr>
                                        <p:cTn id="1218" dur="1" fill="hold">
                                          <p:stCondLst>
                                            <p:cond delay="0"/>
                                          </p:stCondLst>
                                        </p:cTn>
                                        <p:tgtEl>
                                          <p:spTgt spid="308"/>
                                        </p:tgtEl>
                                        <p:attrNameLst>
                                          <p:attrName>style.visibility</p:attrName>
                                        </p:attrNameLst>
                                      </p:cBhvr>
                                      <p:to>
                                        <p:strVal val="visible"/>
                                      </p:to>
                                    </p:set>
                                    <p:animEffect transition="in" filter="box(in)">
                                      <p:cBhvr>
                                        <p:cTn id="1219" dur="1000"/>
                                        <p:tgtEl>
                                          <p:spTgt spid="308"/>
                                        </p:tgtEl>
                                      </p:cBhvr>
                                    </p:animEffect>
                                  </p:childTnLst>
                                  <p:subTnLst>
                                    <p:audio>
                                      <p:cMediaNode>
                                        <p:cTn display="0" masterRel="sameClick">
                                          <p:stCondLst>
                                            <p:cond evt="begin" delay="0">
                                              <p:tn val="1217"/>
                                            </p:cond>
                                          </p:stCondLst>
                                          <p:endCondLst>
                                            <p:cond evt="onStopAudio" delay="0">
                                              <p:tgtEl>
                                                <p:sldTgt/>
                                              </p:tgtEl>
                                            </p:cond>
                                          </p:endCondLst>
                                        </p:cTn>
                                        <p:tgtEl>
                                          <p:sndTgt r:embed="rId4" name="click.wav"/>
                                        </p:tgtEl>
                                      </p:cMediaNode>
                                    </p:audio>
                                  </p:subTnLst>
                                </p:cTn>
                              </p:par>
                            </p:childTnLst>
                          </p:cTn>
                        </p:par>
                        <p:par>
                          <p:cTn id="1220" fill="hold">
                            <p:stCondLst>
                              <p:cond delay="295500"/>
                            </p:stCondLst>
                            <p:childTnLst>
                              <p:par>
                                <p:cTn id="1221" presetID="4" presetClass="entr" presetSubtype="16" fill="hold" grpId="0" nodeType="afterEffect">
                                  <p:stCondLst>
                                    <p:cond delay="0"/>
                                  </p:stCondLst>
                                  <p:childTnLst>
                                    <p:set>
                                      <p:cBhvr>
                                        <p:cTn id="1222" dur="1" fill="hold">
                                          <p:stCondLst>
                                            <p:cond delay="0"/>
                                          </p:stCondLst>
                                        </p:cTn>
                                        <p:tgtEl>
                                          <p:spTgt spid="309"/>
                                        </p:tgtEl>
                                        <p:attrNameLst>
                                          <p:attrName>style.visibility</p:attrName>
                                        </p:attrNameLst>
                                      </p:cBhvr>
                                      <p:to>
                                        <p:strVal val="visible"/>
                                      </p:to>
                                    </p:set>
                                    <p:animEffect transition="in" filter="box(in)">
                                      <p:cBhvr>
                                        <p:cTn id="1223" dur="1000"/>
                                        <p:tgtEl>
                                          <p:spTgt spid="309"/>
                                        </p:tgtEl>
                                      </p:cBhvr>
                                    </p:animEffect>
                                  </p:childTnLst>
                                  <p:subTnLst>
                                    <p:audio>
                                      <p:cMediaNode>
                                        <p:cTn display="0" masterRel="sameClick">
                                          <p:stCondLst>
                                            <p:cond evt="begin" delay="0">
                                              <p:tn val="1221"/>
                                            </p:cond>
                                          </p:stCondLst>
                                          <p:endCondLst>
                                            <p:cond evt="onStopAudio" delay="0">
                                              <p:tgtEl>
                                                <p:sldTgt/>
                                              </p:tgtEl>
                                            </p:cond>
                                          </p:endCondLst>
                                        </p:cTn>
                                        <p:tgtEl>
                                          <p:sndTgt r:embed="rId4" name="click.wav"/>
                                        </p:tgtEl>
                                      </p:cMediaNode>
                                    </p:audio>
                                  </p:subTnLst>
                                </p:cTn>
                              </p:par>
                            </p:childTnLst>
                          </p:cTn>
                        </p:par>
                        <p:par>
                          <p:cTn id="1224" fill="hold">
                            <p:stCondLst>
                              <p:cond delay="296500"/>
                            </p:stCondLst>
                            <p:childTnLst>
                              <p:par>
                                <p:cTn id="1225" presetID="4" presetClass="entr" presetSubtype="16" fill="hold" grpId="0" nodeType="afterEffect">
                                  <p:stCondLst>
                                    <p:cond delay="0"/>
                                  </p:stCondLst>
                                  <p:childTnLst>
                                    <p:set>
                                      <p:cBhvr>
                                        <p:cTn id="1226" dur="1" fill="hold">
                                          <p:stCondLst>
                                            <p:cond delay="0"/>
                                          </p:stCondLst>
                                        </p:cTn>
                                        <p:tgtEl>
                                          <p:spTgt spid="310"/>
                                        </p:tgtEl>
                                        <p:attrNameLst>
                                          <p:attrName>style.visibility</p:attrName>
                                        </p:attrNameLst>
                                      </p:cBhvr>
                                      <p:to>
                                        <p:strVal val="visible"/>
                                      </p:to>
                                    </p:set>
                                    <p:animEffect transition="in" filter="box(in)">
                                      <p:cBhvr>
                                        <p:cTn id="1227" dur="1000"/>
                                        <p:tgtEl>
                                          <p:spTgt spid="310"/>
                                        </p:tgtEl>
                                      </p:cBhvr>
                                    </p:animEffect>
                                  </p:childTnLst>
                                  <p:subTnLst>
                                    <p:audio>
                                      <p:cMediaNode>
                                        <p:cTn display="0" masterRel="sameClick">
                                          <p:stCondLst>
                                            <p:cond evt="begin" delay="0">
                                              <p:tn val="1225"/>
                                            </p:cond>
                                          </p:stCondLst>
                                          <p:endCondLst>
                                            <p:cond evt="onStopAudio" delay="0">
                                              <p:tgtEl>
                                                <p:sldTgt/>
                                              </p:tgtEl>
                                            </p:cond>
                                          </p:endCondLst>
                                        </p:cTn>
                                        <p:tgtEl>
                                          <p:sndTgt r:embed="rId4" name="click.wav"/>
                                        </p:tgtEl>
                                      </p:cMediaNode>
                                    </p:audio>
                                  </p:subTnLst>
                                </p:cTn>
                              </p:par>
                            </p:childTnLst>
                          </p:cTn>
                        </p:par>
                        <p:par>
                          <p:cTn id="1228" fill="hold">
                            <p:stCondLst>
                              <p:cond delay="297500"/>
                            </p:stCondLst>
                            <p:childTnLst>
                              <p:par>
                                <p:cTn id="1229" presetID="4" presetClass="entr" presetSubtype="16" fill="hold" grpId="0" nodeType="afterEffect">
                                  <p:stCondLst>
                                    <p:cond delay="0"/>
                                  </p:stCondLst>
                                  <p:childTnLst>
                                    <p:set>
                                      <p:cBhvr>
                                        <p:cTn id="1230" dur="1" fill="hold">
                                          <p:stCondLst>
                                            <p:cond delay="0"/>
                                          </p:stCondLst>
                                        </p:cTn>
                                        <p:tgtEl>
                                          <p:spTgt spid="311"/>
                                        </p:tgtEl>
                                        <p:attrNameLst>
                                          <p:attrName>style.visibility</p:attrName>
                                        </p:attrNameLst>
                                      </p:cBhvr>
                                      <p:to>
                                        <p:strVal val="visible"/>
                                      </p:to>
                                    </p:set>
                                    <p:animEffect transition="in" filter="box(in)">
                                      <p:cBhvr>
                                        <p:cTn id="1231" dur="1000"/>
                                        <p:tgtEl>
                                          <p:spTgt spid="311"/>
                                        </p:tgtEl>
                                      </p:cBhvr>
                                    </p:animEffect>
                                  </p:childTnLst>
                                  <p:subTnLst>
                                    <p:audio>
                                      <p:cMediaNode>
                                        <p:cTn display="0" masterRel="sameClick">
                                          <p:stCondLst>
                                            <p:cond evt="begin" delay="0">
                                              <p:tn val="1229"/>
                                            </p:cond>
                                          </p:stCondLst>
                                          <p:endCondLst>
                                            <p:cond evt="onStopAudio" delay="0">
                                              <p:tgtEl>
                                                <p:sldTgt/>
                                              </p:tgtEl>
                                            </p:cond>
                                          </p:endCondLst>
                                        </p:cTn>
                                        <p:tgtEl>
                                          <p:sndTgt r:embed="rId4" name="click.wav"/>
                                        </p:tgtEl>
                                      </p:cMediaNode>
                                    </p:audio>
                                  </p:subTnLst>
                                </p:cTn>
                              </p:par>
                              <p:par>
                                <p:cTn id="1232" presetID="4" presetClass="entr" presetSubtype="16" fill="hold" grpId="0" nodeType="withEffect">
                                  <p:stCondLst>
                                    <p:cond delay="0"/>
                                  </p:stCondLst>
                                  <p:childTnLst>
                                    <p:set>
                                      <p:cBhvr>
                                        <p:cTn id="1233" dur="1" fill="hold">
                                          <p:stCondLst>
                                            <p:cond delay="0"/>
                                          </p:stCondLst>
                                        </p:cTn>
                                        <p:tgtEl>
                                          <p:spTgt spid="313"/>
                                        </p:tgtEl>
                                        <p:attrNameLst>
                                          <p:attrName>style.visibility</p:attrName>
                                        </p:attrNameLst>
                                      </p:cBhvr>
                                      <p:to>
                                        <p:strVal val="visible"/>
                                      </p:to>
                                    </p:set>
                                    <p:animEffect transition="in" filter="box(in)">
                                      <p:cBhvr>
                                        <p:cTn id="1234" dur="500"/>
                                        <p:tgtEl>
                                          <p:spTgt spid="313"/>
                                        </p:tgtEl>
                                      </p:cBhvr>
                                    </p:animEffect>
                                  </p:childTnLst>
                                  <p:subTnLst>
                                    <p:audio>
                                      <p:cMediaNode>
                                        <p:cTn display="0" masterRel="sameClick">
                                          <p:stCondLst>
                                            <p:cond evt="begin" delay="0">
                                              <p:tn val="1232"/>
                                            </p:cond>
                                          </p:stCondLst>
                                          <p:endCondLst>
                                            <p:cond evt="onStopAudio" delay="0">
                                              <p:tgtEl>
                                                <p:sldTgt/>
                                              </p:tgtEl>
                                            </p:cond>
                                          </p:endCondLst>
                                        </p:cTn>
                                        <p:tgtEl>
                                          <p:sndTgt r:embed="rId5" name="chimes.wav"/>
                                        </p:tgtEl>
                                      </p:cMediaNode>
                                    </p:audio>
                                  </p:subTnLst>
                                </p:cTn>
                              </p:par>
                              <p:par>
                                <p:cTn id="1235" presetID="16" presetClass="entr" presetSubtype="21" fill="hold" grpId="0" nodeType="withEffect">
                                  <p:stCondLst>
                                    <p:cond delay="300"/>
                                  </p:stCondLst>
                                  <p:childTnLst>
                                    <p:set>
                                      <p:cBhvr>
                                        <p:cTn id="1236" dur="1" fill="hold">
                                          <p:stCondLst>
                                            <p:cond delay="0"/>
                                          </p:stCondLst>
                                        </p:cTn>
                                        <p:tgtEl>
                                          <p:spTgt spid="316"/>
                                        </p:tgtEl>
                                        <p:attrNameLst>
                                          <p:attrName>style.visibility</p:attrName>
                                        </p:attrNameLst>
                                      </p:cBhvr>
                                      <p:to>
                                        <p:strVal val="visible"/>
                                      </p:to>
                                    </p:set>
                                    <p:animEffect transition="in" filter="barn(inVertical)">
                                      <p:cBhvr>
                                        <p:cTn id="1237" dur="5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15">
                <p:cTn id="1238" fill="hold" display="0">
                  <p:stCondLst>
                    <p:cond delay="indefinite"/>
                  </p:stCondLst>
                  <p:endCondLst>
                    <p:cond evt="onStopAudio" delay="0">
                      <p:tgtEl>
                        <p:sldTgt/>
                      </p:tgtEl>
                    </p:cond>
                  </p:endCondLst>
                </p:cTn>
                <p:tgtEl>
                  <p:spTgt spid="3"/>
                </p:tgtEl>
              </p:cMediaNode>
            </p:audio>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5" grpId="1"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P spid="213" grpId="0" animBg="1"/>
      <p:bldP spid="214" grpId="0" animBg="1"/>
      <p:bldP spid="215" grpId="0" animBg="1"/>
      <p:bldP spid="216" grpId="0" animBg="1"/>
      <p:bldP spid="217" grpId="0" animBg="1"/>
      <p:bldP spid="218" grpId="0" animBg="1"/>
      <p:bldP spid="219" grpId="0" animBg="1"/>
      <p:bldP spid="220" grpId="0" animBg="1"/>
      <p:bldP spid="221" grpId="0" animBg="1"/>
      <p:bldP spid="222" grpId="0" animBg="1"/>
      <p:bldP spid="223" grpId="0" animBg="1"/>
      <p:bldP spid="224" grpId="0" animBg="1"/>
      <p:bldP spid="225" grpId="0" animBg="1"/>
      <p:bldP spid="226" grpId="0" animBg="1"/>
      <p:bldP spid="227" grpId="0" animBg="1"/>
      <p:bldP spid="228" grpId="0" animBg="1"/>
      <p:bldP spid="229" grpId="0" animBg="1"/>
      <p:bldP spid="230" grpId="0" animBg="1"/>
      <p:bldP spid="231" grpId="0" animBg="1"/>
      <p:bldP spid="232" grpId="0" animBg="1"/>
      <p:bldP spid="233" grpId="0" animBg="1"/>
      <p:bldP spid="234" grpId="0" animBg="1"/>
      <p:bldP spid="235" grpId="0" animBg="1"/>
      <p:bldP spid="236" grpId="0" animBg="1"/>
      <p:bldP spid="237" grpId="0" animBg="1"/>
      <p:bldP spid="238" grpId="0" animBg="1"/>
      <p:bldP spid="239" grpId="0" animBg="1"/>
      <p:bldP spid="240" grpId="0" animBg="1"/>
      <p:bldP spid="241" grpId="0" animBg="1"/>
      <p:bldP spid="242" grpId="0" animBg="1"/>
      <p:bldP spid="243" grpId="0" animBg="1"/>
      <p:bldP spid="244" grpId="0" animBg="1"/>
      <p:bldP spid="245" grpId="0" animBg="1"/>
      <p:bldP spid="246" grpId="0" animBg="1"/>
      <p:bldP spid="247" grpId="0" animBg="1"/>
      <p:bldP spid="248" grpId="0" animBg="1"/>
      <p:bldP spid="249" grpId="0" animBg="1"/>
      <p:bldP spid="250" grpId="0" animBg="1"/>
      <p:bldP spid="251" grpId="0" animBg="1"/>
      <p:bldP spid="252" grpId="0" animBg="1"/>
      <p:bldP spid="253" grpId="0" animBg="1"/>
      <p:bldP spid="254" grpId="0" animBg="1"/>
      <p:bldP spid="255" grpId="0" animBg="1"/>
      <p:bldP spid="256" grpId="0" animBg="1"/>
      <p:bldP spid="257" grpId="0" animBg="1"/>
      <p:bldP spid="258" grpId="0" animBg="1"/>
      <p:bldP spid="259" grpId="0" animBg="1"/>
      <p:bldP spid="260" grpId="0" animBg="1"/>
      <p:bldP spid="261" grpId="0" animBg="1"/>
      <p:bldP spid="262" grpId="0" animBg="1"/>
      <p:bldP spid="263" grpId="0" animBg="1"/>
      <p:bldP spid="264" grpId="0" animBg="1"/>
      <p:bldP spid="265" grpId="0" animBg="1"/>
      <p:bldP spid="266" grpId="0" animBg="1"/>
      <p:bldP spid="267" grpId="0" animBg="1"/>
      <p:bldP spid="268" grpId="0" animBg="1"/>
      <p:bldP spid="269" grpId="0" animBg="1"/>
      <p:bldP spid="270" grpId="0" animBg="1"/>
      <p:bldP spid="271" grpId="0" animBg="1"/>
      <p:bldP spid="272" grpId="0" animBg="1"/>
      <p:bldP spid="273" grpId="0" animBg="1"/>
      <p:bldP spid="274" grpId="0" animBg="1"/>
      <p:bldP spid="275" grpId="0" animBg="1"/>
      <p:bldP spid="276" grpId="0" animBg="1"/>
      <p:bldP spid="277" grpId="0" animBg="1"/>
      <p:bldP spid="278" grpId="0" animBg="1"/>
      <p:bldP spid="279" grpId="0" animBg="1"/>
      <p:bldP spid="280" grpId="0" animBg="1"/>
      <p:bldP spid="281" grpId="0" animBg="1"/>
      <p:bldP spid="282" grpId="0" animBg="1"/>
      <p:bldP spid="283" grpId="0" animBg="1"/>
      <p:bldP spid="284" grpId="0" animBg="1"/>
      <p:bldP spid="285" grpId="0" animBg="1"/>
      <p:bldP spid="286" grpId="0" animBg="1"/>
      <p:bldP spid="287" grpId="0" animBg="1"/>
      <p:bldP spid="288" grpId="0" animBg="1"/>
      <p:bldP spid="289" grpId="0" animBg="1"/>
      <p:bldP spid="290" grpId="0" animBg="1"/>
      <p:bldP spid="291" grpId="0" animBg="1"/>
      <p:bldP spid="292" grpId="0" animBg="1"/>
      <p:bldP spid="293" grpId="0" animBg="1"/>
      <p:bldP spid="294" grpId="0" animBg="1"/>
      <p:bldP spid="295" grpId="0" animBg="1"/>
      <p:bldP spid="296" grpId="0" animBg="1"/>
      <p:bldP spid="297" grpId="0" animBg="1"/>
      <p:bldP spid="298" grpId="0" animBg="1"/>
      <p:bldP spid="299" grpId="0" animBg="1"/>
      <p:bldP spid="300" grpId="0" animBg="1"/>
      <p:bldP spid="301" grpId="0" animBg="1"/>
      <p:bldP spid="302" grpId="0" animBg="1"/>
      <p:bldP spid="303" grpId="0" animBg="1"/>
      <p:bldP spid="304" grpId="0" animBg="1"/>
      <p:bldP spid="305" grpId="0" animBg="1"/>
      <p:bldP spid="306" grpId="0" animBg="1"/>
      <p:bldP spid="307" grpId="0" animBg="1"/>
      <p:bldP spid="308" grpId="0" animBg="1"/>
      <p:bldP spid="309" grpId="0" animBg="1"/>
      <p:bldP spid="310" grpId="0" animBg="1"/>
      <p:bldP spid="311" grpId="0" animBg="1"/>
      <p:bldP spid="312" grpId="0" animBg="1"/>
      <p:bldP spid="313" grpId="0" animBg="1"/>
      <p:bldP spid="3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bg1"/>
            </a:gs>
            <a:gs pos="100000">
              <a:srgbClr val="FFFF00"/>
            </a:gs>
          </a:gsLst>
          <a:lin ang="5400000" scaled="0"/>
        </a:gradFill>
        <a:effectLst/>
      </p:bgPr>
    </p:bg>
    <p:spTree>
      <p:nvGrpSpPr>
        <p:cNvPr id="1" name=""/>
        <p:cNvGrpSpPr/>
        <p:nvPr/>
      </p:nvGrpSpPr>
      <p:grpSpPr>
        <a:xfrm>
          <a:off x="0" y="0"/>
          <a:ext cx="0" cy="0"/>
          <a:chOff x="0" y="0"/>
          <a:chExt cx="0" cy="0"/>
        </a:xfrm>
      </p:grpSpPr>
      <p:sp>
        <p:nvSpPr>
          <p:cNvPr id="19" name="Rectangle 2"/>
          <p:cNvSpPr>
            <a:spLocks noChangeArrowheads="1"/>
          </p:cNvSpPr>
          <p:nvPr/>
        </p:nvSpPr>
        <p:spPr bwMode="auto">
          <a:xfrm flipV="1">
            <a:off x="946577" y="483301"/>
            <a:ext cx="14401600" cy="48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69766" y="338199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3347864" y="268288"/>
            <a:ext cx="5400600" cy="1200329"/>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spc="50">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Vận dụng</a:t>
            </a:r>
            <a:endParaRPr lang="en-US" sz="7200" b="1" spc="50" dirty="0">
              <a:ln w="11430"/>
              <a:solidFill>
                <a:srgbClr val="FF0000"/>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grpSp>
        <p:nvGrpSpPr>
          <p:cNvPr id="49" name="组合 7"/>
          <p:cNvGrpSpPr/>
          <p:nvPr/>
        </p:nvGrpSpPr>
        <p:grpSpPr>
          <a:xfrm>
            <a:off x="476854" y="2342686"/>
            <a:ext cx="2126697" cy="1932119"/>
            <a:chOff x="2067317" y="1810431"/>
            <a:chExt cx="2488837" cy="2293259"/>
          </a:xfrm>
          <a:effectLst>
            <a:outerShdw blurRad="139700" dist="63500" dir="2700000" algn="tl" rotWithShape="0">
              <a:prstClr val="black">
                <a:alpha val="40000"/>
              </a:prstClr>
            </a:outerShdw>
          </a:effectLst>
        </p:grpSpPr>
        <p:sp>
          <p:nvSpPr>
            <p:cNvPr id="50"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0" cap="none" spc="0" normalizeH="0" baseline="0" noProof="0" dirty="0">
                <a:ln>
                  <a:noFill/>
                </a:ln>
                <a:solidFill>
                  <a:srgbClr val="14436A"/>
                </a:solidFill>
                <a:effectLst/>
                <a:uLnTx/>
                <a:uFillTx/>
                <a:latin typeface="Arial"/>
                <a:ea typeface="微软雅黑" panose="020B0503020204020204" pitchFamily="34" charset="-122"/>
                <a:cs typeface="+mn-ea"/>
                <a:sym typeface="+mn-lt"/>
              </a:endParaRPr>
            </a:p>
          </p:txBody>
        </p:sp>
        <p:sp>
          <p:nvSpPr>
            <p:cNvPr id="51"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00" b="0" i="0" u="none" strike="noStrike" kern="0" cap="none" spc="0" normalizeH="0" baseline="0" noProof="0">
                  <a:ln>
                    <a:noFill/>
                  </a:ln>
                  <a:solidFill>
                    <a:srgbClr val="14436A"/>
                  </a:solidFill>
                  <a:effectLst/>
                  <a:uLnTx/>
                  <a:uFillTx/>
                  <a:latin typeface="Arial"/>
                  <a:ea typeface="微软雅黑" panose="020B0503020204020204" pitchFamily="34" charset="-122"/>
                  <a:cs typeface="+mn-ea"/>
                  <a:sym typeface="+mn-lt"/>
                </a:rPr>
                <a:t> </a:t>
              </a:r>
              <a:endParaRPr kumimoji="0" lang="zh-CN" altLang="en-US" sz="1500" b="0" i="0" u="none" strike="noStrike" kern="0" cap="none" spc="0" normalizeH="0" baseline="0" noProof="0" dirty="0">
                <a:ln>
                  <a:noFill/>
                </a:ln>
                <a:solidFill>
                  <a:srgbClr val="14436A"/>
                </a:solidFill>
                <a:effectLst/>
                <a:uLnTx/>
                <a:uFillTx/>
                <a:latin typeface="Arial"/>
                <a:ea typeface="微软雅黑" panose="020B0503020204020204" pitchFamily="34" charset="-122"/>
                <a:cs typeface="+mn-ea"/>
                <a:sym typeface="+mn-lt"/>
              </a:endParaRPr>
            </a:p>
          </p:txBody>
        </p:sp>
      </p:grpSp>
      <p:pic>
        <p:nvPicPr>
          <p:cNvPr id="52" name="Picture 10" descr="Trẻ Em, Mầm Non, Đọc Sách, Học Tập, Cô Bé, Tải hình PNG 342 -  Free.Vector6.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124" y="2308311"/>
            <a:ext cx="1999818" cy="2000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Cloud Callout 52"/>
          <p:cNvSpPr/>
          <p:nvPr/>
        </p:nvSpPr>
        <p:spPr>
          <a:xfrm>
            <a:off x="783972" y="532760"/>
            <a:ext cx="2628292" cy="126173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00FF"/>
                </a:solidFill>
                <a:latin typeface="Times New Roman" pitchFamily="18" charset="0"/>
                <a:cs typeface="Times New Roman" pitchFamily="18" charset="0"/>
              </a:rPr>
              <a:t>Hoạt</a:t>
            </a:r>
            <a:r>
              <a:rPr lang="en-US" sz="2600" b="1" dirty="0">
                <a:solidFill>
                  <a:srgbClr val="0000FF"/>
                </a:solidFill>
                <a:latin typeface="Times New Roman" pitchFamily="18" charset="0"/>
                <a:cs typeface="Times New Roman" pitchFamily="18" charset="0"/>
              </a:rPr>
              <a:t> </a:t>
            </a:r>
            <a:r>
              <a:rPr lang="en-US" sz="2600" b="1" dirty="0" err="1">
                <a:solidFill>
                  <a:srgbClr val="0000FF"/>
                </a:solidFill>
                <a:latin typeface="Times New Roman" pitchFamily="18" charset="0"/>
                <a:cs typeface="Times New Roman" pitchFamily="18" charset="0"/>
              </a:rPr>
              <a:t>động</a:t>
            </a:r>
            <a:r>
              <a:rPr lang="en-US" sz="2600" b="1" dirty="0">
                <a:solidFill>
                  <a:srgbClr val="0000FF"/>
                </a:solidFill>
                <a:latin typeface="Times New Roman" pitchFamily="18" charset="0"/>
                <a:cs typeface="Times New Roman" pitchFamily="18" charset="0"/>
              </a:rPr>
              <a:t> </a:t>
            </a:r>
            <a:r>
              <a:rPr lang="en-US" sz="2600" b="1" dirty="0" err="1">
                <a:solidFill>
                  <a:srgbClr val="0000FF"/>
                </a:solidFill>
                <a:latin typeface="Times New Roman" pitchFamily="18" charset="0"/>
                <a:cs typeface="Times New Roman" pitchFamily="18" charset="0"/>
              </a:rPr>
              <a:t>cá</a:t>
            </a:r>
            <a:r>
              <a:rPr lang="en-US" sz="2600" b="1" dirty="0">
                <a:solidFill>
                  <a:srgbClr val="0000FF"/>
                </a:solidFill>
                <a:latin typeface="Times New Roman" pitchFamily="18" charset="0"/>
                <a:cs typeface="Times New Roman" pitchFamily="18" charset="0"/>
              </a:rPr>
              <a:t> </a:t>
            </a:r>
            <a:r>
              <a:rPr lang="en-US" sz="2600" b="1" dirty="0" err="1">
                <a:solidFill>
                  <a:srgbClr val="0000FF"/>
                </a:solidFill>
                <a:latin typeface="Times New Roman" pitchFamily="18" charset="0"/>
                <a:cs typeface="Times New Roman" pitchFamily="18" charset="0"/>
              </a:rPr>
              <a:t>nhân</a:t>
            </a:r>
            <a:endParaRPr lang="en-US" sz="26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8652806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30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800"/>
                            </p:stCondLst>
                            <p:childTnLst>
                              <p:par>
                                <p:cTn id="9" presetID="22" presetClass="entr" presetSubtype="4"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ipe(down)">
                                      <p:cBhvr>
                                        <p:cTn id="11" dur="500"/>
                                        <p:tgtEl>
                                          <p:spTgt spid="49"/>
                                        </p:tgtEl>
                                      </p:cBhvr>
                                    </p:animEffect>
                                  </p:childTnLst>
                                </p:cTn>
                              </p:par>
                              <p:par>
                                <p:cTn id="12" presetID="22" presetClass="entr" presetSubtype="4" fill="hold"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down)">
                                      <p:cBhvr>
                                        <p:cTn id="14" dur="500"/>
                                        <p:tgtEl>
                                          <p:spTgt spid="52"/>
                                        </p:tgtEl>
                                      </p:cBhvr>
                                    </p:animEffect>
                                  </p:childTnLst>
                                </p:cTn>
                              </p:par>
                            </p:childTnLst>
                          </p:cTn>
                        </p:par>
                        <p:par>
                          <p:cTn id="15" fill="hold">
                            <p:stCondLst>
                              <p:cond delay="1300"/>
                            </p:stCondLst>
                            <p:childTnLst>
                              <p:par>
                                <p:cTn id="16" presetID="22" presetClass="entr" presetSubtype="4" fill="hold" grpId="0" nodeType="after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wipe(down)">
                                      <p:cBhvr>
                                        <p:cTn id="18"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Pict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964488" cy="5452864"/>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2163" name="Text Box 3"/>
          <p:cNvSpPr txBox="1">
            <a:spLocks noChangeArrowheads="1"/>
          </p:cNvSpPr>
          <p:nvPr/>
        </p:nvSpPr>
        <p:spPr bwMode="auto">
          <a:xfrm>
            <a:off x="1770786" y="1086185"/>
            <a:ext cx="5659596"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685983" eaLnBrk="1" fontAlgn="base" hangingPunct="1">
              <a:spcBef>
                <a:spcPct val="50000"/>
              </a:spcBef>
              <a:spcAft>
                <a:spcPct val="0"/>
              </a:spcAft>
            </a:pPr>
            <a:endParaRPr lang="vi-VN" sz="1350" b="1">
              <a:solidFill>
                <a:srgbClr val="FFFF00"/>
              </a:solidFill>
              <a:latin typeface="Times New Roman" pitchFamily="18" charset="0"/>
              <a:cs typeface="Arial"/>
            </a:endParaRPr>
          </a:p>
        </p:txBody>
      </p:sp>
      <p:pic>
        <p:nvPicPr>
          <p:cNvPr id="92164" name="Picture 9" descr="original_pencil_w"/>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719605"/>
            <a:ext cx="800347" cy="44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10" descr="original_pencil_w"/>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59" y="624601"/>
            <a:ext cx="762235" cy="506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1"/>
          <p:cNvSpPr>
            <a:spLocks noChangeArrowheads="1"/>
          </p:cNvSpPr>
          <p:nvPr/>
        </p:nvSpPr>
        <p:spPr bwMode="auto">
          <a:xfrm>
            <a:off x="1709613" y="788535"/>
            <a:ext cx="5545261" cy="80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5983" fontAlgn="base">
              <a:lnSpc>
                <a:spcPct val="115000"/>
              </a:lnSpc>
              <a:spcBef>
                <a:spcPct val="0"/>
              </a:spcBef>
              <a:spcAft>
                <a:spcPct val="0"/>
              </a:spcAft>
            </a:pPr>
            <a:r>
              <a:rPr lang="nl-NL" sz="4400" b="1" dirty="0">
                <a:solidFill>
                  <a:srgbClr val="FF0000"/>
                </a:solidFill>
                <a:latin typeface="Times New Roman" pitchFamily="18" charset="0"/>
                <a:ea typeface="Calibri" pitchFamily="34" charset="0"/>
                <a:cs typeface="Times New Roman" pitchFamily="18" charset="0"/>
              </a:rPr>
              <a:t>Hướng dẫn về nhà</a:t>
            </a:r>
            <a:endParaRPr lang="en-US" sz="4400" dirty="0">
              <a:solidFill>
                <a:srgbClr val="FF0000"/>
              </a:solidFill>
              <a:latin typeface="Times New Roman" pitchFamily="18" charset="0"/>
              <a:ea typeface="Calibri" pitchFamily="34" charset="0"/>
              <a:cs typeface="Times New Roman" pitchFamily="18" charset="0"/>
            </a:endParaRPr>
          </a:p>
        </p:txBody>
      </p:sp>
      <p:sp>
        <p:nvSpPr>
          <p:cNvPr id="2" name="Rectangle 1"/>
          <p:cNvSpPr/>
          <p:nvPr/>
        </p:nvSpPr>
        <p:spPr>
          <a:xfrm>
            <a:off x="1043608" y="1996480"/>
            <a:ext cx="7179916" cy="1754326"/>
          </a:xfrm>
          <a:prstGeom prst="rect">
            <a:avLst/>
          </a:prstGeom>
        </p:spPr>
        <p:txBody>
          <a:bodyPr wrap="square">
            <a:spAutoFit/>
          </a:bodyPr>
          <a:lstStyle/>
          <a:p>
            <a:r>
              <a:rPr lang="en-US" sz="3600" b="1" dirty="0">
                <a:solidFill>
                  <a:srgbClr val="0000FF"/>
                </a:solidFill>
                <a:latin typeface="Times New Roman" pitchFamily="18" charset="0"/>
                <a:cs typeface="Times New Roman" pitchFamily="18" charset="0"/>
              </a:rPr>
              <a:t>- </a:t>
            </a:r>
            <a:r>
              <a:rPr lang="vi-VN" sz="3600" dirty="0">
                <a:solidFill>
                  <a:srgbClr val="0000FF"/>
                </a:solidFill>
                <a:latin typeface="Times New Roman" pitchFamily="18" charset="0"/>
                <a:cs typeface="Times New Roman" pitchFamily="18" charset="0"/>
              </a:rPr>
              <a:t>HS </a:t>
            </a:r>
            <a:r>
              <a:rPr lang="en-US" sz="3600" dirty="0" err="1">
                <a:solidFill>
                  <a:srgbClr val="0000FF"/>
                </a:solidFill>
                <a:latin typeface="Times New Roman" pitchFamily="18" charset="0"/>
                <a:cs typeface="Times New Roman" pitchFamily="18" charset="0"/>
              </a:rPr>
              <a:t>học</a:t>
            </a:r>
            <a:r>
              <a:rPr lang="en-US" sz="3600" dirty="0">
                <a:solidFill>
                  <a:srgbClr val="0000FF"/>
                </a:solidFill>
                <a:latin typeface="Times New Roman" pitchFamily="18" charset="0"/>
                <a:cs typeface="Times New Roman" pitchFamily="18" charset="0"/>
              </a:rPr>
              <a:t> </a:t>
            </a:r>
            <a:r>
              <a:rPr lang="en-US" sz="3600" dirty="0" err="1">
                <a:solidFill>
                  <a:srgbClr val="0000FF"/>
                </a:solidFill>
                <a:latin typeface="Times New Roman" pitchFamily="18" charset="0"/>
                <a:cs typeface="Times New Roman" pitchFamily="18" charset="0"/>
              </a:rPr>
              <a:t>thuộc</a:t>
            </a:r>
            <a:r>
              <a:rPr lang="en-US" sz="3600" dirty="0">
                <a:solidFill>
                  <a:srgbClr val="0000FF"/>
                </a:solidFill>
                <a:latin typeface="Times New Roman" pitchFamily="18" charset="0"/>
                <a:cs typeface="Times New Roman" pitchFamily="18" charset="0"/>
              </a:rPr>
              <a:t> </a:t>
            </a:r>
            <a:r>
              <a:rPr lang="en-US" sz="3600" dirty="0" err="1">
                <a:solidFill>
                  <a:srgbClr val="0000FF"/>
                </a:solidFill>
                <a:latin typeface="Times New Roman" pitchFamily="18" charset="0"/>
                <a:cs typeface="Times New Roman" pitchFamily="18" charset="0"/>
              </a:rPr>
              <a:t>nội</a:t>
            </a:r>
            <a:r>
              <a:rPr lang="en-US" sz="3600" dirty="0">
                <a:solidFill>
                  <a:srgbClr val="0000FF"/>
                </a:solidFill>
                <a:latin typeface="Times New Roman" pitchFamily="18" charset="0"/>
                <a:cs typeface="Times New Roman" pitchFamily="18" charset="0"/>
              </a:rPr>
              <a:t> dung </a:t>
            </a:r>
            <a:r>
              <a:rPr lang="en-US" sz="3600" dirty="0" err="1">
                <a:solidFill>
                  <a:srgbClr val="0000FF"/>
                </a:solidFill>
                <a:latin typeface="Times New Roman" pitchFamily="18" charset="0"/>
                <a:cs typeface="Times New Roman" pitchFamily="18" charset="0"/>
              </a:rPr>
              <a:t>bài</a:t>
            </a:r>
            <a:r>
              <a:rPr lang="en-US" sz="3600" dirty="0">
                <a:solidFill>
                  <a:srgbClr val="0000FF"/>
                </a:solidFill>
                <a:latin typeface="Times New Roman" pitchFamily="18" charset="0"/>
                <a:cs typeface="Times New Roman" pitchFamily="18" charset="0"/>
              </a:rPr>
              <a:t> </a:t>
            </a:r>
            <a:r>
              <a:rPr lang="en-US" sz="3600" dirty="0" err="1">
                <a:solidFill>
                  <a:srgbClr val="0000FF"/>
                </a:solidFill>
                <a:latin typeface="Times New Roman" pitchFamily="18" charset="0"/>
                <a:cs typeface="Times New Roman" pitchFamily="18" charset="0"/>
              </a:rPr>
              <a:t>học</a:t>
            </a:r>
            <a:r>
              <a:rPr lang="en-US" sz="3600" dirty="0">
                <a:solidFill>
                  <a:srgbClr val="0000FF"/>
                </a:solidFill>
                <a:latin typeface="Times New Roman" pitchFamily="18" charset="0"/>
                <a:cs typeface="Times New Roman" pitchFamily="18" charset="0"/>
              </a:rPr>
              <a:t>. </a:t>
            </a:r>
          </a:p>
          <a:p>
            <a:r>
              <a:rPr lang="en-US" sz="3600" dirty="0">
                <a:solidFill>
                  <a:srgbClr val="0000FF"/>
                </a:solidFill>
                <a:latin typeface="Times New Roman" pitchFamily="18" charset="0"/>
                <a:cs typeface="Times New Roman" pitchFamily="18" charset="0"/>
              </a:rPr>
              <a:t>- N</a:t>
            </a:r>
            <a:r>
              <a:rPr lang="vi-VN" sz="3600" dirty="0">
                <a:solidFill>
                  <a:srgbClr val="0000FF"/>
                </a:solidFill>
                <a:latin typeface="Times New Roman" pitchFamily="18" charset="0"/>
                <a:cs typeface="Times New Roman" pitchFamily="18" charset="0"/>
              </a:rPr>
              <a:t>ghiên cứu trước phần</a:t>
            </a:r>
            <a:r>
              <a:rPr lang="en-US" sz="3600" dirty="0">
                <a:solidFill>
                  <a:srgbClr val="0000FF"/>
                </a:solidFill>
                <a:latin typeface="Times New Roman" pitchFamily="18" charset="0"/>
                <a:cs typeface="Times New Roman" pitchFamily="18" charset="0"/>
              </a:rPr>
              <a:t> 3</a:t>
            </a:r>
            <a:r>
              <a:rPr lang="vi-VN" sz="3600" dirty="0">
                <a:solidFill>
                  <a:srgbClr val="0000FF"/>
                </a:solidFill>
                <a:latin typeface="Times New Roman" pitchFamily="18" charset="0"/>
                <a:cs typeface="Times New Roman" pitchFamily="18" charset="0"/>
              </a:rPr>
              <a:t> còn lại của bài học chuẩn bị cho tiết học sau</a:t>
            </a:r>
            <a:r>
              <a:rPr lang="en-US" sz="3600"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595295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5" descr="793603.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1827953" y="686012"/>
            <a:ext cx="5773932" cy="914682"/>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FFFF00"/>
                  </a:solidFill>
                  <a:round/>
                  <a:headEnd/>
                  <a:tailEnd/>
                </a:ln>
                <a:solidFill>
                  <a:srgbClr val="FFFFFF"/>
                </a:solidFill>
                <a:effectLst>
                  <a:outerShdw dist="35921" dir="2700000" algn="ctr" rotWithShape="0">
                    <a:srgbClr val="990000"/>
                  </a:outerShdw>
                </a:effectLst>
                <a:latin typeface="Times New Roman"/>
                <a:cs typeface="Times New Roman"/>
              </a:rPr>
              <a:t>CẢM ƠN  QUÝ THẦY CÔ VÀ CÁC EM ĐÃ THAM DỰ TIẾT HỌC </a:t>
            </a:r>
          </a:p>
        </p:txBody>
      </p:sp>
      <p:sp>
        <p:nvSpPr>
          <p:cNvPr id="38918" name="WordArt 6"/>
          <p:cNvSpPr>
            <a:spLocks noChangeArrowheads="1" noChangeShapeType="1" noTextEdit="1"/>
          </p:cNvSpPr>
          <p:nvPr/>
        </p:nvSpPr>
        <p:spPr bwMode="auto">
          <a:xfrm>
            <a:off x="2299586" y="1829365"/>
            <a:ext cx="4587703" cy="827740"/>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en-US" sz="2701" b="1" kern="10" dirty="0">
                <a:ln w="19050">
                  <a:solidFill>
                    <a:srgbClr val="00FFFF"/>
                  </a:solidFill>
                  <a:round/>
                  <a:headEnd/>
                  <a:tailEnd/>
                </a:ln>
                <a:solidFill>
                  <a:srgbClr val="9ED3D7"/>
                </a:solidFill>
                <a:latin typeface="Times New Roman"/>
                <a:cs typeface="Times New Roman"/>
              </a:rPr>
              <a:t>CHÚC QUÝ THẦY CÔ SỨC KHỎE! </a:t>
            </a:r>
          </a:p>
        </p:txBody>
      </p:sp>
      <p:sp>
        <p:nvSpPr>
          <p:cNvPr id="38919" name="WordArt 7"/>
          <p:cNvSpPr>
            <a:spLocks noChangeArrowheads="1" noChangeShapeType="1" noTextEdit="1"/>
          </p:cNvSpPr>
          <p:nvPr/>
        </p:nvSpPr>
        <p:spPr bwMode="auto">
          <a:xfrm>
            <a:off x="2685468" y="3208534"/>
            <a:ext cx="3773064" cy="678866"/>
          </a:xfrm>
          <a:prstGeom prst="rect">
            <a:avLst/>
          </a:prstGeom>
        </p:spPr>
        <p:txBody>
          <a:bodyPr wrap="none" fromWordArt="1">
            <a:prstTxWarp prst="textPlain">
              <a:avLst>
                <a:gd name="adj" fmla="val 50000"/>
              </a:avLst>
            </a:prstTxWarp>
          </a:bodyPr>
          <a:lstStyle/>
          <a:p>
            <a:pPr algn="ctr" defTabSz="685983" fontAlgn="base">
              <a:spcBef>
                <a:spcPct val="0"/>
              </a:spcBef>
              <a:spcAft>
                <a:spcPct val="0"/>
              </a:spcAft>
            </a:pPr>
            <a:r>
              <a:rPr lang="pt-BR"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rPr>
              <a:t>CHÚC CÁC EM HỌC TỐT!</a:t>
            </a:r>
            <a:endParaRPr lang="en-US" sz="2701" b="1" kern="10" dirty="0">
              <a:ln w="19050">
                <a:solidFill>
                  <a:srgbClr val="00FF00"/>
                </a:solidFill>
                <a:round/>
                <a:headEnd/>
                <a:tailEnd/>
              </a:ln>
              <a:solidFill>
                <a:srgbClr val="00FF00"/>
              </a:solidFill>
              <a:effectLst>
                <a:outerShdw dist="35921" dir="2700000" algn="ctr" rotWithShape="0">
                  <a:srgbClr val="990000"/>
                </a:outerShdw>
              </a:effectLst>
              <a:latin typeface="Times New Roman"/>
              <a:cs typeface="Times New Roman"/>
            </a:endParaRPr>
          </a:p>
        </p:txBody>
      </p:sp>
    </p:spTree>
    <p:extLst>
      <p:ext uri="{BB962C8B-B14F-4D97-AF65-F5344CB8AC3E}">
        <p14:creationId xmlns:p14="http://schemas.microsoft.com/office/powerpoint/2010/main" val="2337526312"/>
      </p:ext>
    </p:extLst>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mph" presetSubtype="0" repeatCount="indefinite" fill="hold" grpId="0" nodeType="afterEffect">
                                  <p:stCondLst>
                                    <p:cond delay="0"/>
                                  </p:stCondLst>
                                  <p:childTnLst>
                                    <p:animClr clrSpc="hsl" dir="cw">
                                      <p:cBhvr override="childStyle">
                                        <p:cTn id="6" dur="750" fill="hold"/>
                                        <p:tgtEl>
                                          <p:spTgt spid="38917"/>
                                        </p:tgtEl>
                                        <p:attrNameLst>
                                          <p:attrName>style.color</p:attrName>
                                        </p:attrNameLst>
                                      </p:cBhvr>
                                      <p:by>
                                        <p:hsl h="-7200000" s="0" l="0"/>
                                      </p:by>
                                    </p:animClr>
                                    <p:animClr clrSpc="hsl" dir="cw">
                                      <p:cBhvr>
                                        <p:cTn id="7" dur="750" fill="hold"/>
                                        <p:tgtEl>
                                          <p:spTgt spid="38917"/>
                                        </p:tgtEl>
                                        <p:attrNameLst>
                                          <p:attrName>fillcolor</p:attrName>
                                        </p:attrNameLst>
                                      </p:cBhvr>
                                      <p:by>
                                        <p:hsl h="-7200000" s="0" l="0"/>
                                      </p:by>
                                    </p:animClr>
                                    <p:animClr clrSpc="hsl" dir="cw">
                                      <p:cBhvr>
                                        <p:cTn id="8" dur="750" fill="hold"/>
                                        <p:tgtEl>
                                          <p:spTgt spid="38917"/>
                                        </p:tgtEl>
                                        <p:attrNameLst>
                                          <p:attrName>stroke.color</p:attrName>
                                        </p:attrNameLst>
                                      </p:cBhvr>
                                      <p:by>
                                        <p:hsl h="-7200000" s="0" l="0"/>
                                      </p:by>
                                    </p:animClr>
                                    <p:set>
                                      <p:cBhvr>
                                        <p:cTn id="9" dur="750" fill="hold"/>
                                        <p:tgtEl>
                                          <p:spTgt spid="38917"/>
                                        </p:tgtEl>
                                        <p:attrNameLst>
                                          <p:attrName>fill.type</p:attrName>
                                        </p:attrNameLst>
                                      </p:cBhvr>
                                      <p:to>
                                        <p:strVal val="solid"/>
                                      </p:to>
                                    </p:set>
                                  </p:childTnLst>
                                </p:cTn>
                              </p:par>
                              <p:par>
                                <p:cTn id="10" presetID="22" presetClass="emph" presetSubtype="0" repeatCount="indefinite" fill="hold" grpId="0" nodeType="withEffect">
                                  <p:stCondLst>
                                    <p:cond delay="0"/>
                                  </p:stCondLst>
                                  <p:childTnLst>
                                    <p:animClr clrSpc="hsl" dir="cw">
                                      <p:cBhvr override="childStyle">
                                        <p:cTn id="11" dur="750" fill="hold"/>
                                        <p:tgtEl>
                                          <p:spTgt spid="38919"/>
                                        </p:tgtEl>
                                        <p:attrNameLst>
                                          <p:attrName>style.color</p:attrName>
                                        </p:attrNameLst>
                                      </p:cBhvr>
                                      <p:by>
                                        <p:hsl h="-7200000" s="0" l="0"/>
                                      </p:by>
                                    </p:animClr>
                                    <p:animClr clrSpc="hsl" dir="cw">
                                      <p:cBhvr>
                                        <p:cTn id="12" dur="750" fill="hold"/>
                                        <p:tgtEl>
                                          <p:spTgt spid="38919"/>
                                        </p:tgtEl>
                                        <p:attrNameLst>
                                          <p:attrName>fillcolor</p:attrName>
                                        </p:attrNameLst>
                                      </p:cBhvr>
                                      <p:by>
                                        <p:hsl h="-7200000" s="0" l="0"/>
                                      </p:by>
                                    </p:animClr>
                                    <p:animClr clrSpc="hsl" dir="cw">
                                      <p:cBhvr>
                                        <p:cTn id="13" dur="750" fill="hold"/>
                                        <p:tgtEl>
                                          <p:spTgt spid="38919"/>
                                        </p:tgtEl>
                                        <p:attrNameLst>
                                          <p:attrName>stroke.color</p:attrName>
                                        </p:attrNameLst>
                                      </p:cBhvr>
                                      <p:by>
                                        <p:hsl h="-7200000" s="0" l="0"/>
                                      </p:by>
                                    </p:animClr>
                                    <p:set>
                                      <p:cBhvr>
                                        <p:cTn id="14" dur="750" fill="hold"/>
                                        <p:tgtEl>
                                          <p:spTgt spid="38919"/>
                                        </p:tgtEl>
                                        <p:attrNameLst>
                                          <p:attrName>fill.type</p:attrName>
                                        </p:attrNameLst>
                                      </p:cBhvr>
                                      <p:to>
                                        <p:strVal val="solid"/>
                                      </p:to>
                                    </p:set>
                                  </p:childTnLst>
                                </p:cTn>
                              </p:par>
                              <p:par>
                                <p:cTn id="15" presetID="22" presetClass="emph" presetSubtype="0" repeatCount="indefinite" fill="hold" grpId="0" nodeType="withEffect">
                                  <p:stCondLst>
                                    <p:cond delay="0"/>
                                  </p:stCondLst>
                                  <p:childTnLst>
                                    <p:animClr clrSpc="hsl" dir="cw">
                                      <p:cBhvr override="childStyle">
                                        <p:cTn id="16" dur="750" fill="hold"/>
                                        <p:tgtEl>
                                          <p:spTgt spid="38918"/>
                                        </p:tgtEl>
                                        <p:attrNameLst>
                                          <p:attrName>style.color</p:attrName>
                                        </p:attrNameLst>
                                      </p:cBhvr>
                                      <p:by>
                                        <p:hsl h="-7200000" s="0" l="0"/>
                                      </p:by>
                                    </p:animClr>
                                    <p:animClr clrSpc="hsl" dir="cw">
                                      <p:cBhvr>
                                        <p:cTn id="17" dur="750" fill="hold"/>
                                        <p:tgtEl>
                                          <p:spTgt spid="38918"/>
                                        </p:tgtEl>
                                        <p:attrNameLst>
                                          <p:attrName>fillcolor</p:attrName>
                                        </p:attrNameLst>
                                      </p:cBhvr>
                                      <p:by>
                                        <p:hsl h="-7200000" s="0" l="0"/>
                                      </p:by>
                                    </p:animClr>
                                    <p:animClr clrSpc="hsl" dir="cw">
                                      <p:cBhvr>
                                        <p:cTn id="18" dur="750" fill="hold"/>
                                        <p:tgtEl>
                                          <p:spTgt spid="38918"/>
                                        </p:tgtEl>
                                        <p:attrNameLst>
                                          <p:attrName>stroke.color</p:attrName>
                                        </p:attrNameLst>
                                      </p:cBhvr>
                                      <p:by>
                                        <p:hsl h="-7200000" s="0" l="0"/>
                                      </p:by>
                                    </p:animClr>
                                    <p:set>
                                      <p:cBhvr>
                                        <p:cTn id="19" dur="750" fill="hold"/>
                                        <p:tgtEl>
                                          <p:spTgt spid="389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nimBg="1"/>
      <p:bldP spid="38918" grpId="0" animBg="1"/>
      <p:bldP spid="389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5"/>
          <p:cNvSpPr>
            <a:spLocks noChangeArrowheads="1"/>
          </p:cNvSpPr>
          <p:nvPr/>
        </p:nvSpPr>
        <p:spPr bwMode="gray">
          <a:xfrm rot="5400000">
            <a:off x="-1493850" y="80282"/>
            <a:ext cx="3938613" cy="4430713"/>
          </a:xfrm>
          <a:custGeom>
            <a:avLst/>
            <a:gdLst>
              <a:gd name="T0" fmla="*/ 2147483646 w 21600"/>
              <a:gd name="T1" fmla="*/ 0 h 21600"/>
              <a:gd name="T2" fmla="*/ 0 w 21600"/>
              <a:gd name="T3" fmla="*/ 2147483646 h 21600"/>
              <a:gd name="T4" fmla="*/ 2147483646 w 21600"/>
              <a:gd name="T5" fmla="*/ 0 h 21600"/>
              <a:gd name="T6" fmla="*/ 2147483646 w 21600"/>
              <a:gd name="T7" fmla="*/ 2147483646 h 21600"/>
              <a:gd name="T8" fmla="*/ 0 60000 65536"/>
              <a:gd name="T9" fmla="*/ 0 60000 65536"/>
              <a:gd name="T10" fmla="*/ 0 60000 65536"/>
              <a:gd name="T11" fmla="*/ 0 60000 65536"/>
              <a:gd name="T12" fmla="*/ 402 w 21600"/>
              <a:gd name="T13" fmla="*/ 0 h 21600"/>
              <a:gd name="T14" fmla="*/ 21198 w 21600"/>
              <a:gd name="T15" fmla="*/ 13629 h 21600"/>
            </a:gdLst>
            <a:ahLst/>
            <a:cxnLst>
              <a:cxn ang="T8">
                <a:pos x="T0" y="T1"/>
              </a:cxn>
              <a:cxn ang="T9">
                <a:pos x="T2" y="T3"/>
              </a:cxn>
              <a:cxn ang="T10">
                <a:pos x="T4" y="T5"/>
              </a:cxn>
              <a:cxn ang="T11">
                <a:pos x="T6" y="T7"/>
              </a:cxn>
            </a:cxnLst>
            <a:rect l="T12" t="T13" r="T14" b="T15"/>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lnTo>
                  <a:pt x="323" y="10641"/>
                </a:lnTo>
                <a:close/>
              </a:path>
            </a:pathLst>
          </a:custGeom>
          <a:gradFill rotWithShape="0">
            <a:gsLst>
              <a:gs pos="0">
                <a:schemeClr val="bg1"/>
              </a:gs>
              <a:gs pos="100000">
                <a:srgbClr val="00CCFF"/>
              </a:gs>
            </a:gsLst>
            <a:lin ang="0" scaled="1"/>
          </a:gradFill>
          <a:ln w="76200">
            <a:solidFill>
              <a:srgbClr val="00FFFF"/>
            </a:solidFill>
          </a:ln>
        </p:spPr>
        <p:txBody>
          <a:bodyPr rot="10800000" vert="eaVert" wrap="none" anchor="ctr"/>
          <a:lstStyle/>
          <a:p>
            <a:endParaRPr lang="en-US"/>
          </a:p>
        </p:txBody>
      </p:sp>
      <p:grpSp>
        <p:nvGrpSpPr>
          <p:cNvPr id="2" name="Group 28"/>
          <p:cNvGrpSpPr>
            <a:grpSpLocks/>
          </p:cNvGrpSpPr>
          <p:nvPr/>
        </p:nvGrpSpPr>
        <p:grpSpPr bwMode="auto">
          <a:xfrm>
            <a:off x="1296987" y="214379"/>
            <a:ext cx="7132665" cy="757172"/>
            <a:chOff x="1388" y="902"/>
            <a:chExt cx="4039" cy="483"/>
          </a:xfrm>
        </p:grpSpPr>
        <p:sp>
          <p:nvSpPr>
            <p:cNvPr id="10320" name="AutoShape 14">
              <a:hlinkClick r:id="rId4" action="ppaction://hlinksldjump"/>
            </p:cNvPr>
            <p:cNvSpPr>
              <a:spLocks noChangeArrowheads="1"/>
            </p:cNvSpPr>
            <p:nvPr/>
          </p:nvSpPr>
          <p:spPr bwMode="gray">
            <a:xfrm>
              <a:off x="1675" y="902"/>
              <a:ext cx="3752" cy="483"/>
            </a:xfrm>
            <a:prstGeom prst="roundRect">
              <a:avLst>
                <a:gd name="adj" fmla="val 50000"/>
              </a:avLst>
            </a:prstGeom>
            <a:gradFill rotWithShape="0">
              <a:gsLst>
                <a:gs pos="0">
                  <a:srgbClr val="00CCFF"/>
                </a:gs>
                <a:gs pos="100000">
                  <a:schemeClr val="bg1">
                    <a:alpha val="50000"/>
                  </a:schemeClr>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grpSp>
          <p:nvGrpSpPr>
            <p:cNvPr id="3" name="Group 43"/>
            <p:cNvGrpSpPr>
              <a:grpSpLocks/>
            </p:cNvGrpSpPr>
            <p:nvPr/>
          </p:nvGrpSpPr>
          <p:grpSpPr bwMode="auto">
            <a:xfrm>
              <a:off x="1388" y="917"/>
              <a:ext cx="390" cy="458"/>
              <a:chOff x="1583" y="1494"/>
              <a:chExt cx="526" cy="526"/>
            </a:xfrm>
          </p:grpSpPr>
          <p:sp>
            <p:nvSpPr>
              <p:cNvPr id="10324" name="Oval 46"/>
              <p:cNvSpPr>
                <a:spLocks noChangeArrowheads="1"/>
              </p:cNvSpPr>
              <p:nvPr/>
            </p:nvSpPr>
            <p:spPr bwMode="gray">
              <a:xfrm>
                <a:off x="1583" y="1494"/>
                <a:ext cx="526" cy="526"/>
              </a:xfrm>
              <a:prstGeom prst="ellipse">
                <a:avLst/>
              </a:prstGeom>
              <a:solidFill>
                <a:srgbClr val="00CC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25" name="Oval 47"/>
              <p:cNvSpPr>
                <a:spLocks noChangeArrowheads="1"/>
              </p:cNvSpPr>
              <p:nvPr/>
            </p:nvSpPr>
            <p:spPr bwMode="gray">
              <a:xfrm>
                <a:off x="1634" y="1547"/>
                <a:ext cx="425" cy="425"/>
              </a:xfrm>
              <a:prstGeom prst="ellipse">
                <a:avLst/>
              </a:prstGeom>
              <a:gradFill rotWithShape="1">
                <a:gsLst>
                  <a:gs pos="0">
                    <a:srgbClr val="10E470"/>
                  </a:gs>
                  <a:gs pos="100000">
                    <a:srgbClr val="098340"/>
                  </a:gs>
                </a:gsLst>
                <a:path path="rect">
                  <a:fillToRect l="100000" t="10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26" name="Oval 48"/>
              <p:cNvSpPr>
                <a:spLocks noChangeArrowheads="1"/>
              </p:cNvSpPr>
              <p:nvPr/>
            </p:nvSpPr>
            <p:spPr bwMode="gray">
              <a:xfrm>
                <a:off x="1642" y="1557"/>
                <a:ext cx="406" cy="406"/>
              </a:xfrm>
              <a:prstGeom prst="ellipse">
                <a:avLst/>
              </a:prstGeom>
              <a:gradFill rotWithShape="1">
                <a:gsLst>
                  <a:gs pos="0">
                    <a:srgbClr val="FFFF00">
                      <a:alpha val="85001"/>
                    </a:srgbClr>
                  </a:gs>
                  <a:gs pos="100000">
                    <a:srgbClr val="A2A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27" name="Oval 49"/>
              <p:cNvSpPr>
                <a:spLocks noChangeArrowheads="1"/>
              </p:cNvSpPr>
              <p:nvPr/>
            </p:nvSpPr>
            <p:spPr bwMode="gray">
              <a:xfrm>
                <a:off x="1652" y="1582"/>
                <a:ext cx="265" cy="266"/>
              </a:xfrm>
              <a:prstGeom prst="ellipse">
                <a:avLst/>
              </a:prstGeom>
              <a:gradFill rotWithShape="1">
                <a:gsLst>
                  <a:gs pos="0">
                    <a:srgbClr val="FFFFFF"/>
                  </a:gs>
                  <a:gs pos="100000">
                    <a:srgbClr val="E9940B">
                      <a:alpha val="0"/>
                    </a:srgbClr>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28" name="Oval 50"/>
              <p:cNvSpPr>
                <a:spLocks noChangeArrowheads="1"/>
              </p:cNvSpPr>
              <p:nvPr/>
            </p:nvSpPr>
            <p:spPr bwMode="gray">
              <a:xfrm>
                <a:off x="1659" y="1571"/>
                <a:ext cx="366" cy="366"/>
              </a:xfrm>
              <a:prstGeom prst="ellipse">
                <a:avLst/>
              </a:prstGeom>
              <a:gradFill rotWithShape="1">
                <a:gsLst>
                  <a:gs pos="0">
                    <a:srgbClr val="FFFF00">
                      <a:alpha val="0"/>
                    </a:srgbClr>
                  </a:gs>
                  <a:gs pos="100000">
                    <a:srgbClr val="C2C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grpSp>
        <p:sp>
          <p:nvSpPr>
            <p:cNvPr id="10322" name="Text Box 44"/>
            <p:cNvSpPr txBox="1">
              <a:spLocks noChangeArrowheads="1"/>
            </p:cNvSpPr>
            <p:nvPr/>
          </p:nvSpPr>
          <p:spPr bwMode="auto">
            <a:xfrm>
              <a:off x="1458" y="980"/>
              <a:ext cx="237"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dirty="0">
                  <a:solidFill>
                    <a:srgbClr val="660066"/>
                  </a:solidFill>
                  <a:latin typeface=".VnTime" panose="020B7200000000000000" pitchFamily="34" charset="0"/>
                </a:rPr>
                <a:t>1</a:t>
              </a:r>
            </a:p>
          </p:txBody>
        </p:sp>
        <p:sp>
          <p:nvSpPr>
            <p:cNvPr id="10323" name="Text Box 49"/>
            <p:cNvSpPr txBox="1">
              <a:spLocks noChangeArrowheads="1"/>
            </p:cNvSpPr>
            <p:nvPr/>
          </p:nvSpPr>
          <p:spPr bwMode="auto">
            <a:xfrm>
              <a:off x="1822" y="980"/>
              <a:ext cx="112" cy="373"/>
            </a:xfrm>
            <a:prstGeom prst="rect">
              <a:avLst/>
            </a:prstGeom>
            <a:noFill/>
            <a:ln>
              <a:noFill/>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b="1">
                <a:solidFill>
                  <a:srgbClr val="660066"/>
                </a:solidFill>
                <a:latin typeface=".VnTime" panose="020B7200000000000000" pitchFamily="34" charset="0"/>
              </a:endParaRPr>
            </a:p>
          </p:txBody>
        </p:sp>
      </p:grpSp>
      <p:grpSp>
        <p:nvGrpSpPr>
          <p:cNvPr id="4" name="Group 29"/>
          <p:cNvGrpSpPr>
            <a:grpSpLocks/>
          </p:cNvGrpSpPr>
          <p:nvPr/>
        </p:nvGrpSpPr>
        <p:grpSpPr bwMode="auto">
          <a:xfrm>
            <a:off x="1643042" y="3315293"/>
            <a:ext cx="6643733" cy="757172"/>
            <a:chOff x="1388" y="902"/>
            <a:chExt cx="4039" cy="483"/>
          </a:xfrm>
        </p:grpSpPr>
        <p:sp>
          <p:nvSpPr>
            <p:cNvPr id="10311" name="AutoShape 14">
              <a:hlinkClick r:id="rId4" action="ppaction://hlinksldjump"/>
            </p:cNvPr>
            <p:cNvSpPr>
              <a:spLocks noChangeArrowheads="1"/>
            </p:cNvSpPr>
            <p:nvPr/>
          </p:nvSpPr>
          <p:spPr bwMode="gray">
            <a:xfrm>
              <a:off x="1675" y="902"/>
              <a:ext cx="3752" cy="483"/>
            </a:xfrm>
            <a:prstGeom prst="roundRect">
              <a:avLst>
                <a:gd name="adj" fmla="val 50000"/>
              </a:avLst>
            </a:prstGeom>
            <a:gradFill rotWithShape="0">
              <a:gsLst>
                <a:gs pos="0">
                  <a:srgbClr val="00CCFF"/>
                </a:gs>
                <a:gs pos="100000">
                  <a:schemeClr val="bg1">
                    <a:alpha val="50000"/>
                  </a:schemeClr>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grpSp>
          <p:nvGrpSpPr>
            <p:cNvPr id="5" name="Group 34"/>
            <p:cNvGrpSpPr>
              <a:grpSpLocks/>
            </p:cNvGrpSpPr>
            <p:nvPr/>
          </p:nvGrpSpPr>
          <p:grpSpPr bwMode="auto">
            <a:xfrm>
              <a:off x="1388" y="917"/>
              <a:ext cx="390" cy="458"/>
              <a:chOff x="1583" y="1494"/>
              <a:chExt cx="526" cy="526"/>
            </a:xfrm>
          </p:grpSpPr>
          <p:sp>
            <p:nvSpPr>
              <p:cNvPr id="10315" name="Oval 37"/>
              <p:cNvSpPr>
                <a:spLocks noChangeArrowheads="1"/>
              </p:cNvSpPr>
              <p:nvPr/>
            </p:nvSpPr>
            <p:spPr bwMode="gray">
              <a:xfrm>
                <a:off x="1583" y="1494"/>
                <a:ext cx="526" cy="526"/>
              </a:xfrm>
              <a:prstGeom prst="ellipse">
                <a:avLst/>
              </a:prstGeom>
              <a:solidFill>
                <a:srgbClr val="00CC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16" name="Oval 38"/>
              <p:cNvSpPr>
                <a:spLocks noChangeArrowheads="1"/>
              </p:cNvSpPr>
              <p:nvPr/>
            </p:nvSpPr>
            <p:spPr bwMode="gray">
              <a:xfrm>
                <a:off x="1634" y="1547"/>
                <a:ext cx="425" cy="425"/>
              </a:xfrm>
              <a:prstGeom prst="ellipse">
                <a:avLst/>
              </a:prstGeom>
              <a:gradFill rotWithShape="1">
                <a:gsLst>
                  <a:gs pos="0">
                    <a:srgbClr val="10E470"/>
                  </a:gs>
                  <a:gs pos="100000">
                    <a:srgbClr val="098340"/>
                  </a:gs>
                </a:gsLst>
                <a:path path="rect">
                  <a:fillToRect l="100000" t="10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17" name="Oval 39"/>
              <p:cNvSpPr>
                <a:spLocks noChangeArrowheads="1"/>
              </p:cNvSpPr>
              <p:nvPr/>
            </p:nvSpPr>
            <p:spPr bwMode="gray">
              <a:xfrm>
                <a:off x="1642" y="1557"/>
                <a:ext cx="406" cy="406"/>
              </a:xfrm>
              <a:prstGeom prst="ellipse">
                <a:avLst/>
              </a:prstGeom>
              <a:gradFill rotWithShape="1">
                <a:gsLst>
                  <a:gs pos="0">
                    <a:srgbClr val="FFFF00">
                      <a:alpha val="85001"/>
                    </a:srgbClr>
                  </a:gs>
                  <a:gs pos="100000">
                    <a:srgbClr val="A2A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18" name="Oval 40"/>
              <p:cNvSpPr>
                <a:spLocks noChangeArrowheads="1"/>
              </p:cNvSpPr>
              <p:nvPr/>
            </p:nvSpPr>
            <p:spPr bwMode="gray">
              <a:xfrm>
                <a:off x="1652" y="1582"/>
                <a:ext cx="265" cy="266"/>
              </a:xfrm>
              <a:prstGeom prst="ellipse">
                <a:avLst/>
              </a:prstGeom>
              <a:gradFill rotWithShape="1">
                <a:gsLst>
                  <a:gs pos="0">
                    <a:srgbClr val="FFFFFF"/>
                  </a:gs>
                  <a:gs pos="100000">
                    <a:srgbClr val="E9940B">
                      <a:alpha val="0"/>
                    </a:srgbClr>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19" name="Oval 41"/>
              <p:cNvSpPr>
                <a:spLocks noChangeArrowheads="1"/>
              </p:cNvSpPr>
              <p:nvPr/>
            </p:nvSpPr>
            <p:spPr bwMode="gray">
              <a:xfrm>
                <a:off x="1659" y="1571"/>
                <a:ext cx="366" cy="366"/>
              </a:xfrm>
              <a:prstGeom prst="ellipse">
                <a:avLst/>
              </a:prstGeom>
              <a:gradFill rotWithShape="1">
                <a:gsLst>
                  <a:gs pos="0">
                    <a:srgbClr val="FFFF00">
                      <a:alpha val="0"/>
                    </a:srgbClr>
                  </a:gs>
                  <a:gs pos="100000">
                    <a:srgbClr val="C2C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grpSp>
        <p:sp>
          <p:nvSpPr>
            <p:cNvPr id="10313" name="Text Box 44"/>
            <p:cNvSpPr txBox="1">
              <a:spLocks noChangeArrowheads="1"/>
            </p:cNvSpPr>
            <p:nvPr/>
          </p:nvSpPr>
          <p:spPr bwMode="auto">
            <a:xfrm>
              <a:off x="1458" y="980"/>
              <a:ext cx="237"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dirty="0">
                  <a:solidFill>
                    <a:srgbClr val="660066"/>
                  </a:solidFill>
                  <a:latin typeface=".VnTime" panose="020B7200000000000000" pitchFamily="34" charset="0"/>
                </a:rPr>
                <a:t>3</a:t>
              </a:r>
            </a:p>
          </p:txBody>
        </p:sp>
        <p:sp>
          <p:nvSpPr>
            <p:cNvPr id="10314" name="Text Box 49"/>
            <p:cNvSpPr txBox="1">
              <a:spLocks noChangeArrowheads="1"/>
            </p:cNvSpPr>
            <p:nvPr/>
          </p:nvSpPr>
          <p:spPr bwMode="auto">
            <a:xfrm>
              <a:off x="1822" y="980"/>
              <a:ext cx="112" cy="373"/>
            </a:xfrm>
            <a:prstGeom prst="rect">
              <a:avLst/>
            </a:prstGeom>
            <a:noFill/>
            <a:ln>
              <a:noFill/>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b="1">
                <a:solidFill>
                  <a:srgbClr val="660066"/>
                </a:solidFill>
                <a:latin typeface=".VnTime" panose="020B7200000000000000" pitchFamily="34" charset="0"/>
              </a:endParaRPr>
            </a:p>
          </p:txBody>
        </p:sp>
      </p:grpSp>
      <p:sp>
        <p:nvSpPr>
          <p:cNvPr id="31" name="Rectangle 30"/>
          <p:cNvSpPr>
            <a:spLocks noChangeArrowheads="1"/>
          </p:cNvSpPr>
          <p:nvPr/>
        </p:nvSpPr>
        <p:spPr bwMode="auto">
          <a:xfrm>
            <a:off x="1943099" y="300130"/>
            <a:ext cx="57554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Tên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tệp</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thư</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mục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trong</a:t>
            </a:r>
            <a:r>
              <a:rPr lang="en-US" altLang="en-US" sz="2800" b="1" dirty="0">
                <a:solidFill>
                  <a:srgbClr val="FF0000"/>
                </a:solidFill>
                <a:latin typeface="Times New Roman" panose="02020603050405020304" pitchFamily="18" charset="0"/>
                <a:cs typeface="Times New Roman" panose="02020603050405020304" pitchFamily="18" charset="0"/>
              </a:rPr>
              <a:t> máy </a:t>
            </a:r>
            <a:r>
              <a:rPr lang="en-US" altLang="en-US" sz="2800" b="1" dirty="0" err="1">
                <a:solidFill>
                  <a:srgbClr val="FF0000"/>
                </a:solidFill>
                <a:latin typeface="Times New Roman" panose="02020603050405020304" pitchFamily="18" charset="0"/>
                <a:cs typeface="Times New Roman" panose="02020603050405020304" pitchFamily="18" charset="0"/>
              </a:rPr>
              <a:t>tính</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32" name="Rectangle 31"/>
          <p:cNvSpPr>
            <a:spLocks noChangeArrowheads="1"/>
          </p:cNvSpPr>
          <p:nvPr/>
        </p:nvSpPr>
        <p:spPr bwMode="auto">
          <a:xfrm>
            <a:off x="2357437" y="3358362"/>
            <a:ext cx="73342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Thực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hành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Quản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lý</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dữ</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liệu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trong</a:t>
            </a:r>
            <a:r>
              <a:rPr lang="en-US" altLang="en-US" sz="2800" b="1" dirty="0">
                <a:solidFill>
                  <a:srgbClr val="FF0000"/>
                </a:solidFill>
                <a:latin typeface="Times New Roman" panose="02020603050405020304" pitchFamily="18" charset="0"/>
                <a:cs typeface="Times New Roman" panose="02020603050405020304" pitchFamily="18" charset="0"/>
              </a:rPr>
              <a:t> máy </a:t>
            </a:r>
            <a:r>
              <a:rPr lang="en-US" altLang="en-US" sz="2800" b="1" dirty="0" err="1">
                <a:solidFill>
                  <a:srgbClr val="FF0000"/>
                </a:solidFill>
                <a:latin typeface="Times New Roman" panose="02020603050405020304" pitchFamily="18" charset="0"/>
                <a:cs typeface="Times New Roman" panose="02020603050405020304" pitchFamily="18" charset="0"/>
              </a:rPr>
              <a:t>tính</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33" name="Rectangle 32"/>
          <p:cNvSpPr/>
          <p:nvPr/>
        </p:nvSpPr>
        <p:spPr>
          <a:xfrm>
            <a:off x="-122439" y="1431951"/>
            <a:ext cx="2421149" cy="1754326"/>
          </a:xfrm>
          <a:prstGeom prst="rect">
            <a:avLst/>
          </a:prstGeom>
          <a:noFill/>
          <a:scene3d>
            <a:camera prst="isometricOffAxis2Left">
              <a:rot lat="1057891" lon="905061" rev="45577"/>
            </a:camera>
            <a:lightRig rig="threePt" dir="t">
              <a:rot lat="0" lon="0" rev="1200000"/>
            </a:lightRig>
          </a:scene3d>
          <a:sp3d prstMaterial="meta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spcBef>
                <a:spcPts val="600"/>
              </a:spcBef>
              <a:defRPr/>
            </a:pPr>
            <a:r>
              <a:rPr lang="en-US" sz="5400" i="0" cap="all" dirty="0">
                <a:ln w="0"/>
                <a:solidFill>
                  <a:srgbClr val="FF0000"/>
                </a:solidFill>
                <a:effectLst>
                  <a:reflection blurRad="12700" stA="50000" endPos="50000" dist="5000" dir="5400000" sy="-100000" rotWithShape="0"/>
                </a:effectLst>
                <a:latin typeface="+mn-lt"/>
              </a:rPr>
              <a:t>NỘI DUNG</a:t>
            </a:r>
            <a:endParaRPr lang="en-US" sz="5400" i="0" cap="all" dirty="0">
              <a:ln w="0"/>
              <a:solidFill>
                <a:srgbClr val="FF0000"/>
              </a:solidFill>
              <a:effectLst>
                <a:reflection blurRad="12700" stA="50000" endPos="50000" dist="5000" dir="5400000" sy="-100000" rotWithShape="0"/>
              </a:effectLst>
              <a:latin typeface="Arial" charset="0"/>
            </a:endParaRPr>
          </a:p>
        </p:txBody>
      </p:sp>
      <p:grpSp>
        <p:nvGrpSpPr>
          <p:cNvPr id="6" name="Group 51"/>
          <p:cNvGrpSpPr>
            <a:grpSpLocks/>
          </p:cNvGrpSpPr>
          <p:nvPr/>
        </p:nvGrpSpPr>
        <p:grpSpPr bwMode="auto">
          <a:xfrm>
            <a:off x="2306673" y="1688373"/>
            <a:ext cx="6643733" cy="757171"/>
            <a:chOff x="1388" y="902"/>
            <a:chExt cx="4039" cy="483"/>
          </a:xfrm>
        </p:grpSpPr>
        <p:sp>
          <p:nvSpPr>
            <p:cNvPr id="10302" name="AutoShape 14">
              <a:hlinkClick r:id="rId4" action="ppaction://hlinksldjump"/>
            </p:cNvPr>
            <p:cNvSpPr>
              <a:spLocks noChangeArrowheads="1"/>
            </p:cNvSpPr>
            <p:nvPr/>
          </p:nvSpPr>
          <p:spPr bwMode="gray">
            <a:xfrm>
              <a:off x="1675" y="902"/>
              <a:ext cx="3752" cy="483"/>
            </a:xfrm>
            <a:prstGeom prst="roundRect">
              <a:avLst>
                <a:gd name="adj" fmla="val 50000"/>
              </a:avLst>
            </a:prstGeom>
            <a:gradFill rotWithShape="0">
              <a:gsLst>
                <a:gs pos="0">
                  <a:srgbClr val="00CCFF"/>
                </a:gs>
                <a:gs pos="100000">
                  <a:schemeClr val="bg1">
                    <a:alpha val="50000"/>
                  </a:schemeClr>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grpSp>
          <p:nvGrpSpPr>
            <p:cNvPr id="7" name="Group 53"/>
            <p:cNvGrpSpPr>
              <a:grpSpLocks/>
            </p:cNvGrpSpPr>
            <p:nvPr/>
          </p:nvGrpSpPr>
          <p:grpSpPr bwMode="auto">
            <a:xfrm>
              <a:off x="1388" y="917"/>
              <a:ext cx="390" cy="458"/>
              <a:chOff x="1583" y="1494"/>
              <a:chExt cx="526" cy="526"/>
            </a:xfrm>
          </p:grpSpPr>
          <p:sp>
            <p:nvSpPr>
              <p:cNvPr id="10306" name="Oval 56"/>
              <p:cNvSpPr>
                <a:spLocks noChangeArrowheads="1"/>
              </p:cNvSpPr>
              <p:nvPr/>
            </p:nvSpPr>
            <p:spPr bwMode="gray">
              <a:xfrm>
                <a:off x="1583" y="1494"/>
                <a:ext cx="526" cy="526"/>
              </a:xfrm>
              <a:prstGeom prst="ellipse">
                <a:avLst/>
              </a:prstGeom>
              <a:solidFill>
                <a:srgbClr val="00CC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07" name="Oval 57"/>
              <p:cNvSpPr>
                <a:spLocks noChangeArrowheads="1"/>
              </p:cNvSpPr>
              <p:nvPr/>
            </p:nvSpPr>
            <p:spPr bwMode="gray">
              <a:xfrm>
                <a:off x="1634" y="1547"/>
                <a:ext cx="425" cy="425"/>
              </a:xfrm>
              <a:prstGeom prst="ellipse">
                <a:avLst/>
              </a:prstGeom>
              <a:gradFill rotWithShape="1">
                <a:gsLst>
                  <a:gs pos="0">
                    <a:srgbClr val="10E470"/>
                  </a:gs>
                  <a:gs pos="100000">
                    <a:srgbClr val="098340"/>
                  </a:gs>
                </a:gsLst>
                <a:path path="rect">
                  <a:fillToRect l="100000" t="10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08" name="Oval 58"/>
              <p:cNvSpPr>
                <a:spLocks noChangeArrowheads="1"/>
              </p:cNvSpPr>
              <p:nvPr/>
            </p:nvSpPr>
            <p:spPr bwMode="gray">
              <a:xfrm>
                <a:off x="1642" y="1557"/>
                <a:ext cx="406" cy="406"/>
              </a:xfrm>
              <a:prstGeom prst="ellipse">
                <a:avLst/>
              </a:prstGeom>
              <a:gradFill rotWithShape="1">
                <a:gsLst>
                  <a:gs pos="0">
                    <a:srgbClr val="FFFF00">
                      <a:alpha val="85001"/>
                    </a:srgbClr>
                  </a:gs>
                  <a:gs pos="100000">
                    <a:srgbClr val="A2A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09" name="Oval 59"/>
              <p:cNvSpPr>
                <a:spLocks noChangeArrowheads="1"/>
              </p:cNvSpPr>
              <p:nvPr/>
            </p:nvSpPr>
            <p:spPr bwMode="gray">
              <a:xfrm>
                <a:off x="1652" y="1582"/>
                <a:ext cx="265" cy="266"/>
              </a:xfrm>
              <a:prstGeom prst="ellipse">
                <a:avLst/>
              </a:prstGeom>
              <a:gradFill rotWithShape="1">
                <a:gsLst>
                  <a:gs pos="0">
                    <a:srgbClr val="FFFFFF"/>
                  </a:gs>
                  <a:gs pos="100000">
                    <a:srgbClr val="E9940B">
                      <a:alpha val="0"/>
                    </a:srgbClr>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sp>
            <p:nvSpPr>
              <p:cNvPr id="10310" name="Oval 60"/>
              <p:cNvSpPr>
                <a:spLocks noChangeArrowheads="1"/>
              </p:cNvSpPr>
              <p:nvPr/>
            </p:nvSpPr>
            <p:spPr bwMode="gray">
              <a:xfrm>
                <a:off x="1659" y="1571"/>
                <a:ext cx="366" cy="366"/>
              </a:xfrm>
              <a:prstGeom prst="ellipse">
                <a:avLst/>
              </a:prstGeom>
              <a:gradFill rotWithShape="1">
                <a:gsLst>
                  <a:gs pos="0">
                    <a:srgbClr val="FFFF00">
                      <a:alpha val="0"/>
                    </a:srgbClr>
                  </a:gs>
                  <a:gs pos="100000">
                    <a:srgbClr val="C2C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a:solidFill>
                    <a:srgbClr val="660066"/>
                  </a:solidFill>
                  <a:latin typeface=".VnTime" panose="020B7200000000000000" pitchFamily="34" charset="0"/>
                </a:endParaRPr>
              </a:p>
            </p:txBody>
          </p:sp>
        </p:grpSp>
        <p:sp>
          <p:nvSpPr>
            <p:cNvPr id="10304" name="Text Box 44"/>
            <p:cNvSpPr txBox="1">
              <a:spLocks noChangeArrowheads="1"/>
            </p:cNvSpPr>
            <p:nvPr/>
          </p:nvSpPr>
          <p:spPr bwMode="auto">
            <a:xfrm>
              <a:off x="1458" y="980"/>
              <a:ext cx="237"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b="1" dirty="0">
                  <a:solidFill>
                    <a:srgbClr val="660066"/>
                  </a:solidFill>
                  <a:latin typeface=".VnTime" panose="020B7200000000000000" pitchFamily="34" charset="0"/>
                </a:rPr>
                <a:t>2</a:t>
              </a:r>
            </a:p>
          </p:txBody>
        </p:sp>
        <p:sp>
          <p:nvSpPr>
            <p:cNvPr id="10305" name="Text Box 49"/>
            <p:cNvSpPr txBox="1">
              <a:spLocks noChangeArrowheads="1"/>
            </p:cNvSpPr>
            <p:nvPr/>
          </p:nvSpPr>
          <p:spPr bwMode="auto">
            <a:xfrm>
              <a:off x="1822" y="980"/>
              <a:ext cx="112" cy="373"/>
            </a:xfrm>
            <a:prstGeom prst="rect">
              <a:avLst/>
            </a:prstGeom>
            <a:noFill/>
            <a:ln>
              <a:noFill/>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b="1">
                <a:solidFill>
                  <a:srgbClr val="660066"/>
                </a:solidFill>
                <a:latin typeface=".VnTime" panose="020B7200000000000000" pitchFamily="34" charset="0"/>
              </a:endParaRPr>
            </a:p>
          </p:txBody>
        </p:sp>
      </p:grpSp>
      <p:sp>
        <p:nvSpPr>
          <p:cNvPr id="72" name="Rectangle 71"/>
          <p:cNvSpPr>
            <a:spLocks noChangeArrowheads="1"/>
          </p:cNvSpPr>
          <p:nvPr/>
        </p:nvSpPr>
        <p:spPr bwMode="auto">
          <a:xfrm>
            <a:off x="2911511" y="1788416"/>
            <a:ext cx="671117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Các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biện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pháp</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bảo</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vệ</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dữ</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liệu</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grpSp>
        <p:nvGrpSpPr>
          <p:cNvPr id="14" name="Group 105"/>
          <p:cNvGrpSpPr>
            <a:grpSpLocks/>
          </p:cNvGrpSpPr>
          <p:nvPr/>
        </p:nvGrpSpPr>
        <p:grpSpPr bwMode="auto">
          <a:xfrm>
            <a:off x="1643042" y="3286924"/>
            <a:ext cx="7715304" cy="757171"/>
            <a:chOff x="1388" y="902"/>
            <a:chExt cx="4039" cy="483"/>
          </a:xfrm>
        </p:grpSpPr>
        <p:sp>
          <p:nvSpPr>
            <p:cNvPr id="107" name="AutoShape 14">
              <a:hlinkClick r:id="rId4" action="ppaction://hlinksldjump"/>
            </p:cNvPr>
            <p:cNvSpPr>
              <a:spLocks noChangeArrowheads="1"/>
            </p:cNvSpPr>
            <p:nvPr/>
          </p:nvSpPr>
          <p:spPr bwMode="gray">
            <a:xfrm>
              <a:off x="1675" y="902"/>
              <a:ext cx="3752" cy="483"/>
            </a:xfrm>
            <a:prstGeom prst="roundRect">
              <a:avLst>
                <a:gd name="adj" fmla="val 50000"/>
              </a:avLst>
            </a:prstGeom>
            <a:gradFill rotWithShape="0">
              <a:gsLst>
                <a:gs pos="0">
                  <a:srgbClr val="00CCFF"/>
                </a:gs>
                <a:gs pos="100000">
                  <a:schemeClr val="bg1">
                    <a:alpha val="50000"/>
                  </a:schemeClr>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defRPr/>
              </a:pPr>
              <a:endParaRPr lang="en-US" sz="3200" b="0" i="0">
                <a:solidFill>
                  <a:schemeClr val="bg1">
                    <a:lumMod val="85000"/>
                  </a:schemeClr>
                </a:solidFill>
                <a:latin typeface=".VnTime" panose="020B7200000000000000" pitchFamily="34" charset="0"/>
              </a:endParaRPr>
            </a:p>
          </p:txBody>
        </p:sp>
        <p:grpSp>
          <p:nvGrpSpPr>
            <p:cNvPr id="15" name="Group 107"/>
            <p:cNvGrpSpPr>
              <a:grpSpLocks/>
            </p:cNvGrpSpPr>
            <p:nvPr/>
          </p:nvGrpSpPr>
          <p:grpSpPr bwMode="auto">
            <a:xfrm>
              <a:off x="1388" y="917"/>
              <a:ext cx="390" cy="458"/>
              <a:chOff x="1583" y="1494"/>
              <a:chExt cx="526" cy="526"/>
            </a:xfrm>
          </p:grpSpPr>
          <p:sp>
            <p:nvSpPr>
              <p:cNvPr id="111" name="Oval 110"/>
              <p:cNvSpPr>
                <a:spLocks noChangeArrowheads="1"/>
              </p:cNvSpPr>
              <p:nvPr/>
            </p:nvSpPr>
            <p:spPr bwMode="gray">
              <a:xfrm>
                <a:off x="1583" y="1494"/>
                <a:ext cx="526" cy="526"/>
              </a:xfrm>
              <a:prstGeom prst="ellipse">
                <a:avLst/>
              </a:prstGeom>
              <a:solidFill>
                <a:srgbClr val="00CCFF"/>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defRPr/>
                </a:pPr>
                <a:endParaRPr lang="en-US" sz="3200" b="0" i="0">
                  <a:solidFill>
                    <a:schemeClr val="bg1">
                      <a:lumMod val="85000"/>
                    </a:schemeClr>
                  </a:solidFill>
                  <a:latin typeface=".VnTime" panose="020B7200000000000000" pitchFamily="34" charset="0"/>
                </a:endParaRPr>
              </a:p>
            </p:txBody>
          </p:sp>
          <p:sp>
            <p:nvSpPr>
              <p:cNvPr id="112" name="Oval 111"/>
              <p:cNvSpPr>
                <a:spLocks noChangeArrowheads="1"/>
              </p:cNvSpPr>
              <p:nvPr/>
            </p:nvSpPr>
            <p:spPr bwMode="gray">
              <a:xfrm>
                <a:off x="1634" y="1547"/>
                <a:ext cx="425" cy="425"/>
              </a:xfrm>
              <a:prstGeom prst="ellipse">
                <a:avLst/>
              </a:prstGeom>
              <a:gradFill rotWithShape="1">
                <a:gsLst>
                  <a:gs pos="0">
                    <a:srgbClr val="10E470"/>
                  </a:gs>
                  <a:gs pos="100000">
                    <a:srgbClr val="098340"/>
                  </a:gs>
                </a:gsLst>
                <a:path path="rect">
                  <a:fillToRect l="100000" t="10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defRPr/>
                </a:pPr>
                <a:endParaRPr lang="en-US" sz="3200" b="0" i="0">
                  <a:solidFill>
                    <a:schemeClr val="bg1">
                      <a:lumMod val="85000"/>
                    </a:schemeClr>
                  </a:solidFill>
                  <a:latin typeface=".VnTime" panose="020B7200000000000000" pitchFamily="34" charset="0"/>
                </a:endParaRPr>
              </a:p>
            </p:txBody>
          </p:sp>
          <p:sp>
            <p:nvSpPr>
              <p:cNvPr id="113" name="Oval 112"/>
              <p:cNvSpPr>
                <a:spLocks noChangeArrowheads="1"/>
              </p:cNvSpPr>
              <p:nvPr/>
            </p:nvSpPr>
            <p:spPr bwMode="gray">
              <a:xfrm>
                <a:off x="1642" y="1557"/>
                <a:ext cx="406" cy="404"/>
              </a:xfrm>
              <a:prstGeom prst="ellipse">
                <a:avLst/>
              </a:prstGeom>
              <a:gradFill rotWithShape="1">
                <a:gsLst>
                  <a:gs pos="0">
                    <a:srgbClr val="FFFF00">
                      <a:alpha val="85001"/>
                    </a:srgbClr>
                  </a:gs>
                  <a:gs pos="100000">
                    <a:srgbClr val="A2A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defRPr/>
                </a:pPr>
                <a:endParaRPr lang="en-US" sz="3200" b="0" i="0">
                  <a:solidFill>
                    <a:schemeClr val="bg1">
                      <a:lumMod val="85000"/>
                    </a:schemeClr>
                  </a:solidFill>
                  <a:latin typeface=".VnTime" panose="020B7200000000000000" pitchFamily="34" charset="0"/>
                </a:endParaRPr>
              </a:p>
            </p:txBody>
          </p:sp>
          <p:sp>
            <p:nvSpPr>
              <p:cNvPr id="114" name="Oval 113"/>
              <p:cNvSpPr>
                <a:spLocks noChangeArrowheads="1"/>
              </p:cNvSpPr>
              <p:nvPr/>
            </p:nvSpPr>
            <p:spPr bwMode="gray">
              <a:xfrm>
                <a:off x="1652" y="1582"/>
                <a:ext cx="266" cy="263"/>
              </a:xfrm>
              <a:prstGeom prst="ellipse">
                <a:avLst/>
              </a:prstGeom>
              <a:gradFill rotWithShape="1">
                <a:gsLst>
                  <a:gs pos="0">
                    <a:srgbClr val="FFFFFF"/>
                  </a:gs>
                  <a:gs pos="100000">
                    <a:srgbClr val="E9940B">
                      <a:alpha val="0"/>
                    </a:srgbClr>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defRPr/>
                </a:pPr>
                <a:endParaRPr lang="en-US" sz="3200" b="0" i="0">
                  <a:solidFill>
                    <a:schemeClr val="bg1">
                      <a:lumMod val="85000"/>
                    </a:schemeClr>
                  </a:solidFill>
                  <a:latin typeface=".VnTime" panose="020B7200000000000000" pitchFamily="34" charset="0"/>
                </a:endParaRPr>
              </a:p>
            </p:txBody>
          </p:sp>
          <p:sp>
            <p:nvSpPr>
              <p:cNvPr id="115" name="Oval 114"/>
              <p:cNvSpPr>
                <a:spLocks noChangeArrowheads="1"/>
              </p:cNvSpPr>
              <p:nvPr/>
            </p:nvSpPr>
            <p:spPr bwMode="gray">
              <a:xfrm>
                <a:off x="1659" y="1571"/>
                <a:ext cx="367" cy="366"/>
              </a:xfrm>
              <a:prstGeom prst="ellipse">
                <a:avLst/>
              </a:prstGeom>
              <a:gradFill rotWithShape="1">
                <a:gsLst>
                  <a:gs pos="0">
                    <a:srgbClr val="FFFF00">
                      <a:alpha val="0"/>
                    </a:srgbClr>
                  </a:gs>
                  <a:gs pos="100000">
                    <a:srgbClr val="C2C200"/>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defRPr/>
                </a:pPr>
                <a:endParaRPr lang="en-US" sz="3200" b="0" i="0">
                  <a:solidFill>
                    <a:schemeClr val="bg1">
                      <a:lumMod val="85000"/>
                    </a:schemeClr>
                  </a:solidFill>
                  <a:latin typeface=".VnTime" panose="020B7200000000000000" pitchFamily="34" charset="0"/>
                </a:endParaRPr>
              </a:p>
            </p:txBody>
          </p:sp>
        </p:grpSp>
        <p:sp>
          <p:nvSpPr>
            <p:cNvPr id="109" name="Text Box 44"/>
            <p:cNvSpPr txBox="1">
              <a:spLocks noChangeArrowheads="1"/>
            </p:cNvSpPr>
            <p:nvPr/>
          </p:nvSpPr>
          <p:spPr bwMode="auto">
            <a:xfrm>
              <a:off x="1458" y="980"/>
              <a:ext cx="237"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lgn="ctr">
                <a:defRPr/>
              </a:pPr>
              <a:r>
                <a:rPr lang="en-US" sz="3200" i="0" dirty="0">
                  <a:solidFill>
                    <a:schemeClr val="bg1">
                      <a:lumMod val="85000"/>
                    </a:schemeClr>
                  </a:solidFill>
                  <a:latin typeface=".VnTime" panose="020B7200000000000000" pitchFamily="34" charset="0"/>
                </a:rPr>
                <a:t>3</a:t>
              </a:r>
            </a:p>
          </p:txBody>
        </p:sp>
        <p:sp>
          <p:nvSpPr>
            <p:cNvPr id="110" name="Text Box 49"/>
            <p:cNvSpPr txBox="1">
              <a:spLocks noChangeArrowheads="1"/>
            </p:cNvSpPr>
            <p:nvPr/>
          </p:nvSpPr>
          <p:spPr bwMode="auto">
            <a:xfrm>
              <a:off x="1822" y="980"/>
              <a:ext cx="112" cy="373"/>
            </a:xfrm>
            <a:prstGeom prst="rect">
              <a:avLst/>
            </a:prstGeom>
            <a:noFill/>
            <a:ln w="9525">
              <a:noFill/>
              <a:miter lim="800000"/>
              <a:headEnd/>
              <a:tailEnd/>
            </a:ln>
            <a:effectLst>
              <a:outerShdw dist="35921" dir="2700000" algn="ctr" rotWithShape="0">
                <a:schemeClr val="bg2">
                  <a:alpha val="50000"/>
                </a:schemeClr>
              </a:outerShdw>
            </a:effectLst>
          </p:spPr>
          <p:txBody>
            <a:bodyPr wrap="none">
              <a:spAutoFit/>
            </a:bodyPr>
            <a:lstStyle>
              <a:defPPr>
                <a:defRPr lang="en-US"/>
              </a:defPPr>
              <a:lvl1pPr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3600" b="1" i="1" kern="1200">
                  <a:solidFill>
                    <a:schemeClr val="tx1"/>
                  </a:solidFill>
                  <a:latin typeface="Times New Roman" panose="02020603050405020304" pitchFamily="18" charset="0"/>
                  <a:ea typeface="+mn-ea"/>
                  <a:cs typeface="+mn-cs"/>
                </a:defRPr>
              </a:lvl5pPr>
              <a:lvl6pPr marL="2286000" algn="l" defTabSz="914400" rtl="0" eaLnBrk="1" latinLnBrk="0" hangingPunct="1">
                <a:defRPr sz="3600" b="1" i="1" kern="1200">
                  <a:solidFill>
                    <a:schemeClr val="tx1"/>
                  </a:solidFill>
                  <a:latin typeface="Times New Roman" panose="02020603050405020304" pitchFamily="18" charset="0"/>
                  <a:ea typeface="+mn-ea"/>
                  <a:cs typeface="+mn-cs"/>
                </a:defRPr>
              </a:lvl6pPr>
              <a:lvl7pPr marL="2743200" algn="l" defTabSz="914400" rtl="0" eaLnBrk="1" latinLnBrk="0" hangingPunct="1">
                <a:defRPr sz="3600" b="1" i="1" kern="1200">
                  <a:solidFill>
                    <a:schemeClr val="tx1"/>
                  </a:solidFill>
                  <a:latin typeface="Times New Roman" panose="02020603050405020304" pitchFamily="18" charset="0"/>
                  <a:ea typeface="+mn-ea"/>
                  <a:cs typeface="+mn-cs"/>
                </a:defRPr>
              </a:lvl7pPr>
              <a:lvl8pPr marL="3200400" algn="l" defTabSz="914400" rtl="0" eaLnBrk="1" latinLnBrk="0" hangingPunct="1">
                <a:defRPr sz="3600" b="1" i="1" kern="1200">
                  <a:solidFill>
                    <a:schemeClr val="tx1"/>
                  </a:solidFill>
                  <a:latin typeface="Times New Roman" panose="02020603050405020304" pitchFamily="18" charset="0"/>
                  <a:ea typeface="+mn-ea"/>
                  <a:cs typeface="+mn-cs"/>
                </a:defRPr>
              </a:lvl8pPr>
              <a:lvl9pPr marL="3657600" algn="l" defTabSz="914400" rtl="0" eaLnBrk="1" latinLnBrk="0" hangingPunct="1">
                <a:defRPr sz="3600" b="1" i="1" kern="1200">
                  <a:solidFill>
                    <a:schemeClr val="tx1"/>
                  </a:solidFill>
                  <a:latin typeface="Times New Roman" panose="02020603050405020304" pitchFamily="18" charset="0"/>
                  <a:ea typeface="+mn-ea"/>
                  <a:cs typeface="+mn-cs"/>
                </a:defRPr>
              </a:lvl9pPr>
            </a:lstStyle>
            <a:p>
              <a:pPr>
                <a:defRPr/>
              </a:pPr>
              <a:endParaRPr lang="en-US" sz="3200" i="0">
                <a:solidFill>
                  <a:schemeClr val="bg1">
                    <a:lumMod val="85000"/>
                  </a:schemeClr>
                </a:solidFill>
                <a:latin typeface=".VnTime" panose="020B7200000000000000" pitchFamily="34" charset="0"/>
              </a:endParaRPr>
            </a:p>
          </p:txBody>
        </p:sp>
      </p:grpSp>
    </p:spTree>
    <p:custDataLst>
      <p:tags r:id="rId1"/>
    </p:custDataLst>
  </p:cSld>
  <p:clrMapOvr>
    <a:masterClrMapping/>
  </p:clrMapOvr>
  <p:transition spd="slow" advTm="3596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left)">
                                      <p:cBhvr>
                                        <p:cTn id="10" dur="1000"/>
                                        <p:tgtEl>
                                          <p:spTgt spid="3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10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wipe(left)">
                                      <p:cBhvr>
                                        <p:cTn id="18" dur="1000"/>
                                        <p:tgtEl>
                                          <p:spTgt spid="7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1000"/>
                                        <p:tgtEl>
                                          <p:spTgt spid="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left)">
                                      <p:cBhvr>
                                        <p:cTn id="26" dur="10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7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bg1"/>
            </a:gs>
            <a:gs pos="100000">
              <a:srgbClr val="FFFF00"/>
            </a:gs>
          </a:gsLst>
          <a:lin ang="5400000" scaled="0"/>
        </a:gradFill>
        <a:effectLst/>
      </p:bgPr>
    </p:bg>
    <p:spTree>
      <p:nvGrpSpPr>
        <p:cNvPr id="1" name=""/>
        <p:cNvGrpSpPr/>
        <p:nvPr/>
      </p:nvGrpSpPr>
      <p:grpSpPr>
        <a:xfrm>
          <a:off x="0" y="0"/>
          <a:ext cx="0" cy="0"/>
          <a:chOff x="0" y="0"/>
          <a:chExt cx="0" cy="0"/>
        </a:xfrm>
      </p:grpSpPr>
      <p:sp>
        <p:nvSpPr>
          <p:cNvPr id="4" name="TextBox 3"/>
          <p:cNvSpPr txBox="1"/>
          <p:nvPr/>
        </p:nvSpPr>
        <p:spPr>
          <a:xfrm>
            <a:off x="467544" y="84946"/>
            <a:ext cx="8132092" cy="646331"/>
          </a:xfrm>
          <a:prstGeom prst="rect">
            <a:avLst/>
          </a:prstGeom>
          <a:noFill/>
        </p:spPr>
        <p:txBody>
          <a:bodyPr wrap="square" rtlCol="0">
            <a:spAutoFit/>
          </a:bodyPr>
          <a:lstStyle/>
          <a:p>
            <a:r>
              <a:rPr lang="en-US" sz="3600" b="1" dirty="0">
                <a:solidFill>
                  <a:srgbClr val="FF0000"/>
                </a:solidFill>
                <a:latin typeface="Times New Roman" pitchFamily="18" charset="0"/>
                <a:cs typeface="Times New Roman" pitchFamily="18" charset="0"/>
              </a:rPr>
              <a:t>1. </a:t>
            </a:r>
            <a:r>
              <a:rPr lang="en-US" sz="3600" b="1" dirty="0" err="1">
                <a:solidFill>
                  <a:srgbClr val="FF0000"/>
                </a:solidFill>
                <a:latin typeface="Times New Roman" pitchFamily="18" charset="0"/>
                <a:cs typeface="Times New Roman" pitchFamily="18" charset="0"/>
              </a:rPr>
              <a:t>Tên</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tệp</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và</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th</a:t>
            </a:r>
            <a:r>
              <a:rPr lang="vi-VN" sz="3600" b="1" dirty="0">
                <a:solidFill>
                  <a:srgbClr val="FF0000"/>
                </a:solidFill>
                <a:latin typeface="Times New Roman" pitchFamily="18" charset="0"/>
                <a:cs typeface="Times New Roman" pitchFamily="18" charset="0"/>
              </a:rPr>
              <a:t>ư</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mục</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trong</a:t>
            </a:r>
            <a:r>
              <a:rPr lang="en-US" sz="3600" b="1" dirty="0">
                <a:solidFill>
                  <a:srgbClr val="FF0000"/>
                </a:solidFill>
                <a:latin typeface="Times New Roman" pitchFamily="18" charset="0"/>
                <a:cs typeface="Times New Roman" pitchFamily="18" charset="0"/>
              </a:rPr>
              <a:t> máy </a:t>
            </a:r>
            <a:r>
              <a:rPr lang="en-US" sz="3600" b="1" dirty="0" err="1">
                <a:solidFill>
                  <a:srgbClr val="FF0000"/>
                </a:solidFill>
                <a:latin typeface="Times New Roman" pitchFamily="18" charset="0"/>
                <a:cs typeface="Times New Roman" pitchFamily="18" charset="0"/>
              </a:rPr>
              <a:t>tính</a:t>
            </a:r>
            <a:endParaRPr lang="en-US" sz="3600" b="1" dirty="0">
              <a:solidFill>
                <a:srgbClr val="FF0000"/>
              </a:solidFill>
              <a:latin typeface="Times New Roman" pitchFamily="18" charset="0"/>
              <a:cs typeface="Times New Roman" pitchFamily="18" charset="0"/>
            </a:endParaRPr>
          </a:p>
        </p:txBody>
      </p:sp>
      <p:sp>
        <p:nvSpPr>
          <p:cNvPr id="10" name="Rectangle 9"/>
          <p:cNvSpPr/>
          <p:nvPr/>
        </p:nvSpPr>
        <p:spPr>
          <a:xfrm>
            <a:off x="251520" y="807477"/>
            <a:ext cx="3960440" cy="4247247"/>
          </a:xfrm>
          <a:prstGeom prst="rect">
            <a:avLst/>
          </a:prstGeom>
          <a:gradFill flip="none" rotWithShape="1">
            <a:gsLst>
              <a:gs pos="0">
                <a:srgbClr val="00FFFF">
                  <a:tint val="66000"/>
                  <a:satMod val="160000"/>
                </a:srgbClr>
              </a:gs>
              <a:gs pos="50000">
                <a:srgbClr val="00FFFF">
                  <a:tint val="44500"/>
                  <a:satMod val="160000"/>
                </a:srgbClr>
              </a:gs>
              <a:gs pos="100000">
                <a:srgbClr val="00FFFF">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rgbClr val="0000FF"/>
                </a:solidFill>
                <a:latin typeface="Times New Roman" pitchFamily="18" charset="0"/>
                <a:cs typeface="Times New Roman" pitchFamily="18" charset="0"/>
              </a:rPr>
              <a:t>Tên</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tệp</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và</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th</a:t>
            </a:r>
            <a:r>
              <a:rPr lang="vi-VN" sz="3000" dirty="0">
                <a:solidFill>
                  <a:srgbClr val="0000FF"/>
                </a:solidFill>
                <a:latin typeface="Times New Roman" pitchFamily="18" charset="0"/>
                <a:cs typeface="Times New Roman" pitchFamily="18" charset="0"/>
              </a:rPr>
              <a:t>ư</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mục</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cần</a:t>
            </a:r>
            <a:r>
              <a:rPr lang="en-US" sz="3000" dirty="0">
                <a:solidFill>
                  <a:srgbClr val="0000FF"/>
                </a:solidFill>
                <a:latin typeface="Times New Roman" pitchFamily="18" charset="0"/>
                <a:cs typeface="Times New Roman" pitchFamily="18" charset="0"/>
              </a:rPr>
              <a:t> </a:t>
            </a:r>
            <a:r>
              <a:rPr lang="vi-VN" sz="3000" dirty="0">
                <a:solidFill>
                  <a:srgbClr val="0000FF"/>
                </a:solidFill>
                <a:latin typeface="Times New Roman" pitchFamily="18" charset="0"/>
                <a:cs typeface="Times New Roman" pitchFamily="18" charset="0"/>
              </a:rPr>
              <a:t>được</a:t>
            </a:r>
            <a:r>
              <a:rPr lang="en-US" sz="3000" dirty="0">
                <a:solidFill>
                  <a:srgbClr val="0000FF"/>
                </a:solidFill>
                <a:latin typeface="Times New Roman" pitchFamily="18" charset="0"/>
                <a:cs typeface="Times New Roman" pitchFamily="18" charset="0"/>
              </a:rPr>
              <a:t> </a:t>
            </a:r>
            <a:r>
              <a:rPr lang="vi-VN" sz="3000" dirty="0">
                <a:solidFill>
                  <a:srgbClr val="0000FF"/>
                </a:solidFill>
                <a:latin typeface="Times New Roman" pitchFamily="18" charset="0"/>
                <a:cs typeface="Times New Roman" pitchFamily="18" charset="0"/>
              </a:rPr>
              <a:t>đặt</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sao</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cho</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dễ</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nhớ</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cho</a:t>
            </a:r>
            <a:r>
              <a:rPr lang="en-US" sz="3000" dirty="0">
                <a:solidFill>
                  <a:srgbClr val="0000FF"/>
                </a:solidFill>
                <a:latin typeface="Times New Roman" pitchFamily="18" charset="0"/>
                <a:cs typeface="Times New Roman" pitchFamily="18" charset="0"/>
              </a:rPr>
              <a:t> ta </a:t>
            </a:r>
            <a:r>
              <a:rPr lang="en-US" sz="3000" dirty="0" err="1">
                <a:solidFill>
                  <a:srgbClr val="0000FF"/>
                </a:solidFill>
                <a:latin typeface="Times New Roman" pitchFamily="18" charset="0"/>
                <a:cs typeface="Times New Roman" pitchFamily="18" charset="0"/>
              </a:rPr>
              <a:t>biết</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trong</a:t>
            </a:r>
            <a:r>
              <a:rPr lang="en-US" sz="3000" dirty="0">
                <a:solidFill>
                  <a:srgbClr val="0000FF"/>
                </a:solidFill>
                <a:latin typeface="Times New Roman" pitchFamily="18" charset="0"/>
                <a:cs typeface="Times New Roman" pitchFamily="18" charset="0"/>
              </a:rPr>
              <a:t> </a:t>
            </a:r>
            <a:r>
              <a:rPr lang="vi-VN" sz="3000" dirty="0">
                <a:solidFill>
                  <a:srgbClr val="0000FF"/>
                </a:solidFill>
                <a:latin typeface="Times New Roman" pitchFamily="18" charset="0"/>
                <a:cs typeface="Times New Roman" pitchFamily="18" charset="0"/>
              </a:rPr>
              <a:t>đó</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chứa</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những</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gì</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Điều</a:t>
            </a:r>
            <a:r>
              <a:rPr lang="en-US" sz="3000" dirty="0">
                <a:solidFill>
                  <a:srgbClr val="0000FF"/>
                </a:solidFill>
                <a:latin typeface="Times New Roman" pitchFamily="18" charset="0"/>
                <a:cs typeface="Times New Roman" pitchFamily="18" charset="0"/>
              </a:rPr>
              <a:t> </a:t>
            </a:r>
            <a:r>
              <a:rPr lang="vi-VN" sz="3000" dirty="0">
                <a:solidFill>
                  <a:srgbClr val="0000FF"/>
                </a:solidFill>
                <a:latin typeface="Times New Roman" pitchFamily="18" charset="0"/>
                <a:cs typeface="Times New Roman" pitchFamily="18" charset="0"/>
              </a:rPr>
              <a:t>đó</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sẽ</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giúp</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cho</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công</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việc</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thuận</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lợị</a:t>
            </a:r>
            <a:r>
              <a:rPr lang="en-US" sz="3000" dirty="0">
                <a:solidFill>
                  <a:srgbClr val="0000FF"/>
                </a:solidFill>
                <a:latin typeface="Times New Roman" pitchFamily="18" charset="0"/>
                <a:cs typeface="Times New Roman" pitchFamily="18" charset="0"/>
              </a:rPr>
              <a:t> h</a:t>
            </a:r>
            <a:r>
              <a:rPr lang="vi-VN" sz="3000" dirty="0">
                <a:solidFill>
                  <a:srgbClr val="0000FF"/>
                </a:solidFill>
                <a:latin typeface="Times New Roman" pitchFamily="18" charset="0"/>
                <a:cs typeface="Times New Roman" pitchFamily="18" charset="0"/>
              </a:rPr>
              <a:t>ơ</a:t>
            </a:r>
            <a:r>
              <a:rPr lang="en-US" sz="3000" dirty="0">
                <a:solidFill>
                  <a:srgbClr val="0000FF"/>
                </a:solidFill>
                <a:latin typeface="Times New Roman" pitchFamily="18" charset="0"/>
                <a:cs typeface="Times New Roman" pitchFamily="18" charset="0"/>
              </a:rPr>
              <a:t>n.</a:t>
            </a:r>
          </a:p>
        </p:txBody>
      </p:sp>
      <p:sp>
        <p:nvSpPr>
          <p:cNvPr id="11" name="Rectangle 10"/>
          <p:cNvSpPr/>
          <p:nvPr/>
        </p:nvSpPr>
        <p:spPr>
          <a:xfrm>
            <a:off x="4999236" y="807477"/>
            <a:ext cx="3960440" cy="4247247"/>
          </a:xfrm>
          <a:prstGeom prst="rect">
            <a:avLst/>
          </a:prstGeom>
          <a:gradFill flip="none" rotWithShape="1">
            <a:gsLst>
              <a:gs pos="0">
                <a:srgbClr val="00FFFF">
                  <a:tint val="66000"/>
                  <a:satMod val="160000"/>
                </a:srgbClr>
              </a:gs>
              <a:gs pos="50000">
                <a:srgbClr val="00FFFF">
                  <a:tint val="44500"/>
                  <a:satMod val="160000"/>
                </a:srgbClr>
              </a:gs>
              <a:gs pos="100000">
                <a:srgbClr val="00FFFF">
                  <a:tint val="23500"/>
                  <a:satMod val="160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rgbClr val="0000FF"/>
                </a:solidFill>
                <a:latin typeface="Times New Roman" pitchFamily="18" charset="0"/>
                <a:cs typeface="Times New Roman" pitchFamily="18" charset="0"/>
              </a:rPr>
              <a:t>Ch</a:t>
            </a:r>
            <a:r>
              <a:rPr lang="vi-VN" sz="3000" dirty="0">
                <a:solidFill>
                  <a:srgbClr val="0000FF"/>
                </a:solidFill>
                <a:latin typeface="Times New Roman" pitchFamily="18" charset="0"/>
                <a:cs typeface="Times New Roman" pitchFamily="18" charset="0"/>
              </a:rPr>
              <a:t>ươn</a:t>
            </a:r>
            <a:r>
              <a:rPr lang="en-US" sz="3000" dirty="0">
                <a:solidFill>
                  <a:srgbClr val="0000FF"/>
                </a:solidFill>
                <a:latin typeface="Times New Roman" pitchFamily="18" charset="0"/>
                <a:cs typeface="Times New Roman" pitchFamily="18" charset="0"/>
              </a:rPr>
              <a:t>g </a:t>
            </a:r>
            <a:r>
              <a:rPr lang="en-US" sz="3000" dirty="0" err="1">
                <a:solidFill>
                  <a:srgbClr val="0000FF"/>
                </a:solidFill>
                <a:latin typeface="Times New Roman" pitchFamily="18" charset="0"/>
                <a:cs typeface="Times New Roman" pitchFamily="18" charset="0"/>
              </a:rPr>
              <a:t>trình</a:t>
            </a:r>
            <a:r>
              <a:rPr lang="en-US" sz="3000" dirty="0">
                <a:solidFill>
                  <a:srgbClr val="0000FF"/>
                </a:solidFill>
                <a:latin typeface="Times New Roman" pitchFamily="18" charset="0"/>
                <a:cs typeface="Times New Roman" pitchFamily="18" charset="0"/>
              </a:rPr>
              <a:t> máy </a:t>
            </a:r>
            <a:r>
              <a:rPr lang="en-US" sz="3000" dirty="0" err="1">
                <a:solidFill>
                  <a:srgbClr val="0000FF"/>
                </a:solidFill>
                <a:latin typeface="Times New Roman" pitchFamily="18" charset="0"/>
                <a:cs typeface="Times New Roman" pitchFamily="18" charset="0"/>
              </a:rPr>
              <a:t>tính</a:t>
            </a:r>
            <a:r>
              <a:rPr lang="en-US" sz="3000" dirty="0">
                <a:solidFill>
                  <a:srgbClr val="0000FF"/>
                </a:solidFill>
                <a:latin typeface="Times New Roman" pitchFamily="18" charset="0"/>
                <a:cs typeface="Times New Roman" pitchFamily="18" charset="0"/>
              </a:rPr>
              <a:t> </a:t>
            </a:r>
            <a:r>
              <a:rPr lang="vi-VN" sz="3000" dirty="0">
                <a:solidFill>
                  <a:srgbClr val="0000FF"/>
                </a:solidFill>
                <a:latin typeface="Times New Roman" pitchFamily="18" charset="0"/>
                <a:cs typeface="Times New Roman" pitchFamily="18" charset="0"/>
              </a:rPr>
              <a:t>đượ</a:t>
            </a:r>
            <a:r>
              <a:rPr lang="en-US" sz="3000" dirty="0">
                <a:solidFill>
                  <a:srgbClr val="0000FF"/>
                </a:solidFill>
                <a:latin typeface="Times New Roman" pitchFamily="18" charset="0"/>
                <a:cs typeface="Times New Roman" pitchFamily="18" charset="0"/>
              </a:rPr>
              <a:t>c l</a:t>
            </a:r>
            <a:r>
              <a:rPr lang="vi-VN" sz="3000" dirty="0">
                <a:solidFill>
                  <a:srgbClr val="0000FF"/>
                </a:solidFill>
                <a:latin typeface="Times New Roman" pitchFamily="18" charset="0"/>
                <a:cs typeface="Times New Roman" pitchFamily="18" charset="0"/>
              </a:rPr>
              <a:t>ưu</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trữ</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trên</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thiết</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bị</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nhớ</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giống</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nh</a:t>
            </a:r>
            <a:r>
              <a:rPr lang="vi-VN" sz="3000" dirty="0">
                <a:solidFill>
                  <a:srgbClr val="0000FF"/>
                </a:solidFill>
                <a:latin typeface="Times New Roman" pitchFamily="18" charset="0"/>
                <a:cs typeface="Times New Roman" pitchFamily="18" charset="0"/>
              </a:rPr>
              <a:t>ư</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một</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tệp</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dữ</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liệu</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Tệp</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ch</a:t>
            </a:r>
            <a:r>
              <a:rPr lang="vi-VN" sz="3000" dirty="0">
                <a:solidFill>
                  <a:srgbClr val="0000FF"/>
                </a:solidFill>
                <a:latin typeface="Times New Roman" pitchFamily="18" charset="0"/>
                <a:cs typeface="Times New Roman" pitchFamily="18" charset="0"/>
              </a:rPr>
              <a:t>ươn</a:t>
            </a:r>
            <a:r>
              <a:rPr lang="en-US" sz="3000" dirty="0">
                <a:solidFill>
                  <a:srgbClr val="0000FF"/>
                </a:solidFill>
                <a:latin typeface="Times New Roman" pitchFamily="18" charset="0"/>
                <a:cs typeface="Times New Roman" pitchFamily="18" charset="0"/>
              </a:rPr>
              <a:t>g </a:t>
            </a:r>
            <a:r>
              <a:rPr lang="en-US" sz="3000" dirty="0" err="1">
                <a:solidFill>
                  <a:srgbClr val="0000FF"/>
                </a:solidFill>
                <a:latin typeface="Times New Roman" pitchFamily="18" charset="0"/>
                <a:cs typeface="Times New Roman" pitchFamily="18" charset="0"/>
              </a:rPr>
              <a:t>trình</a:t>
            </a:r>
            <a:r>
              <a:rPr lang="en-US" sz="3000" dirty="0">
                <a:solidFill>
                  <a:srgbClr val="0000FF"/>
                </a:solidFill>
                <a:latin typeface="Times New Roman" pitchFamily="18" charset="0"/>
                <a:cs typeface="Times New Roman" pitchFamily="18" charset="0"/>
              </a:rPr>
              <a:t> máy </a:t>
            </a:r>
            <a:r>
              <a:rPr lang="en-US" sz="3000" dirty="0" err="1">
                <a:solidFill>
                  <a:srgbClr val="0000FF"/>
                </a:solidFill>
                <a:latin typeface="Times New Roman" pitchFamily="18" charset="0"/>
                <a:cs typeface="Times New Roman" pitchFamily="18" charset="0"/>
              </a:rPr>
              <a:t>tính</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trong</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hệ</a:t>
            </a:r>
            <a:r>
              <a:rPr lang="en-US" sz="3000" dirty="0">
                <a:solidFill>
                  <a:srgbClr val="0000FF"/>
                </a:solidFill>
                <a:latin typeface="Times New Roman" pitchFamily="18" charset="0"/>
                <a:cs typeface="Times New Roman" pitchFamily="18" charset="0"/>
              </a:rPr>
              <a:t> </a:t>
            </a:r>
            <a:r>
              <a:rPr lang="vi-VN" sz="3000" dirty="0">
                <a:solidFill>
                  <a:srgbClr val="0000FF"/>
                </a:solidFill>
                <a:latin typeface="Times New Roman" pitchFamily="18" charset="0"/>
                <a:cs typeface="Times New Roman" pitchFamily="18" charset="0"/>
              </a:rPr>
              <a:t>đ</a:t>
            </a:r>
            <a:r>
              <a:rPr lang="en-US" sz="3000" dirty="0" err="1">
                <a:solidFill>
                  <a:srgbClr val="0000FF"/>
                </a:solidFill>
                <a:latin typeface="Times New Roman" pitchFamily="18" charset="0"/>
                <a:cs typeface="Times New Roman" pitchFamily="18" charset="0"/>
              </a:rPr>
              <a:t>iều</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hành</a:t>
            </a:r>
            <a:r>
              <a:rPr lang="en-US" sz="3000" dirty="0">
                <a:solidFill>
                  <a:srgbClr val="0000FF"/>
                </a:solidFill>
                <a:latin typeface="Times New Roman" pitchFamily="18" charset="0"/>
                <a:cs typeface="Times New Roman" pitchFamily="18" charset="0"/>
              </a:rPr>
              <a:t> Windows </a:t>
            </a:r>
            <a:r>
              <a:rPr lang="en-US" sz="3000" dirty="0" err="1">
                <a:solidFill>
                  <a:srgbClr val="0000FF"/>
                </a:solidFill>
                <a:latin typeface="Times New Roman" pitchFamily="18" charset="0"/>
                <a:cs typeface="Times New Roman" pitchFamily="18" charset="0"/>
              </a:rPr>
              <a:t>th</a:t>
            </a:r>
            <a:r>
              <a:rPr lang="vi-VN" sz="3000" dirty="0">
                <a:solidFill>
                  <a:srgbClr val="0000FF"/>
                </a:solidFill>
                <a:latin typeface="Times New Roman" pitchFamily="18" charset="0"/>
                <a:cs typeface="Times New Roman" pitchFamily="18" charset="0"/>
              </a:rPr>
              <a:t>ường</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có</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phần</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mở</a:t>
            </a:r>
            <a:r>
              <a:rPr lang="en-US" sz="3000" dirty="0">
                <a:solidFill>
                  <a:srgbClr val="0000FF"/>
                </a:solidFill>
                <a:latin typeface="Times New Roman" pitchFamily="18" charset="0"/>
                <a:cs typeface="Times New Roman" pitchFamily="18" charset="0"/>
              </a:rPr>
              <a:t> </a:t>
            </a:r>
            <a:r>
              <a:rPr lang="en-US" sz="3000" dirty="0" err="1">
                <a:solidFill>
                  <a:srgbClr val="0000FF"/>
                </a:solidFill>
                <a:latin typeface="Times New Roman" pitchFamily="18" charset="0"/>
                <a:cs typeface="Times New Roman" pitchFamily="18" charset="0"/>
              </a:rPr>
              <a:t>rộng</a:t>
            </a:r>
            <a:r>
              <a:rPr lang="en-US" sz="3000" dirty="0">
                <a:solidFill>
                  <a:srgbClr val="0000FF"/>
                </a:solidFill>
                <a:latin typeface="Times New Roman" pitchFamily="18" charset="0"/>
                <a:cs typeface="Times New Roman" pitchFamily="18" charset="0"/>
              </a:rPr>
              <a:t> .exe, .com, .bat, .</a:t>
            </a:r>
            <a:r>
              <a:rPr lang="en-US" sz="3000" dirty="0" err="1">
                <a:solidFill>
                  <a:srgbClr val="0000FF"/>
                </a:solidFill>
                <a:latin typeface="Times New Roman" pitchFamily="18" charset="0"/>
                <a:cs typeface="Times New Roman" pitchFamily="18" charset="0"/>
              </a:rPr>
              <a:t>msi</a:t>
            </a:r>
            <a:endParaRPr lang="en-US" sz="30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82136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bg1"/>
            </a:gs>
            <a:gs pos="100000">
              <a:srgbClr val="FFFF00"/>
            </a:gs>
          </a:gsLst>
          <a:lin ang="5400000" scaled="0"/>
        </a:gradFill>
        <a:effectLst/>
      </p:bgPr>
    </p:bg>
    <p:spTree>
      <p:nvGrpSpPr>
        <p:cNvPr id="1" name=""/>
        <p:cNvGrpSpPr/>
        <p:nvPr/>
      </p:nvGrpSpPr>
      <p:grpSpPr>
        <a:xfrm>
          <a:off x="0" y="0"/>
          <a:ext cx="0" cy="0"/>
          <a:chOff x="0" y="0"/>
          <a:chExt cx="0" cy="0"/>
        </a:xfrm>
      </p:grpSpPr>
      <p:grpSp>
        <p:nvGrpSpPr>
          <p:cNvPr id="9" name="组合 10"/>
          <p:cNvGrpSpPr/>
          <p:nvPr/>
        </p:nvGrpSpPr>
        <p:grpSpPr>
          <a:xfrm>
            <a:off x="681587" y="1912602"/>
            <a:ext cx="2246197" cy="2056324"/>
            <a:chOff x="2067317" y="1810431"/>
            <a:chExt cx="2488837" cy="2293259"/>
          </a:xfrm>
          <a:effectLst>
            <a:outerShdw blurRad="139700" dist="63500" dir="2700000" algn="tl" rotWithShape="0">
              <a:prstClr val="black">
                <a:alpha val="40000"/>
              </a:prstClr>
            </a:outerShdw>
          </a:effectLst>
        </p:grpSpPr>
        <p:sp>
          <p:nvSpPr>
            <p:cNvPr id="10"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sp>
          <p:nvSpPr>
            <p:cNvPr id="11"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500" b="0" i="0" u="none" strike="noStrike" kern="0" cap="none" spc="0" normalizeH="0" baseline="0" noProof="0">
                  <a:ln>
                    <a:noFill/>
                  </a:ln>
                  <a:solidFill>
                    <a:prstClr val="white"/>
                  </a:solidFill>
                  <a:effectLst/>
                  <a:uLnTx/>
                  <a:uFillTx/>
                  <a:latin typeface="Arial"/>
                  <a:ea typeface="微软雅黑" panose="020B0503020204020204" pitchFamily="34" charset="-122"/>
                  <a:cs typeface="+mn-ea"/>
                  <a:sym typeface="+mn-lt"/>
                </a:rPr>
                <a:t> </a:t>
              </a:r>
              <a:endParaRPr kumimoji="0" lang="zh-CN" altLang="en-US" sz="1500" b="0" i="0" u="none" strike="noStrike" kern="0" cap="none" spc="0" normalizeH="0" baseline="0" noProof="0" dirty="0">
                <a:ln>
                  <a:noFill/>
                </a:ln>
                <a:solidFill>
                  <a:prstClr val="white"/>
                </a:solidFill>
                <a:effectLst/>
                <a:uLnTx/>
                <a:uFillTx/>
                <a:latin typeface="Arial"/>
                <a:ea typeface="微软雅黑" panose="020B0503020204020204" pitchFamily="34" charset="-122"/>
                <a:cs typeface="+mn-ea"/>
                <a:sym typeface="+mn-lt"/>
              </a:endParaRPr>
            </a:p>
          </p:txBody>
        </p:sp>
      </p:grpSp>
      <p:pic>
        <p:nvPicPr>
          <p:cNvPr id="12" name="Picture 4" descr="Trẻ Em, Học Tập, Học Bài, Giáo Dục, Tải hình PNG 109 - Free.Vector6.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431" y="1293014"/>
            <a:ext cx="2638381" cy="231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loud Callout 12"/>
          <p:cNvSpPr/>
          <p:nvPr/>
        </p:nvSpPr>
        <p:spPr>
          <a:xfrm>
            <a:off x="1037858" y="102930"/>
            <a:ext cx="2628292" cy="1261732"/>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rgbClr val="0000FF"/>
                </a:solidFill>
                <a:latin typeface="Times New Roman" pitchFamily="18" charset="0"/>
                <a:cs typeface="Times New Roman" pitchFamily="18" charset="0"/>
              </a:rPr>
              <a:t>Hoạt</a:t>
            </a:r>
            <a:r>
              <a:rPr lang="en-US" sz="2600" b="1" dirty="0">
                <a:solidFill>
                  <a:srgbClr val="0000FF"/>
                </a:solidFill>
                <a:latin typeface="Times New Roman" pitchFamily="18" charset="0"/>
                <a:cs typeface="Times New Roman" pitchFamily="18" charset="0"/>
              </a:rPr>
              <a:t> </a:t>
            </a:r>
            <a:r>
              <a:rPr lang="en-US" sz="2600" b="1" dirty="0" err="1">
                <a:solidFill>
                  <a:srgbClr val="0000FF"/>
                </a:solidFill>
                <a:latin typeface="Times New Roman" pitchFamily="18" charset="0"/>
                <a:cs typeface="Times New Roman" pitchFamily="18" charset="0"/>
              </a:rPr>
              <a:t>động</a:t>
            </a:r>
            <a:r>
              <a:rPr lang="en-US" sz="2600" b="1" dirty="0">
                <a:solidFill>
                  <a:srgbClr val="0000FF"/>
                </a:solidFill>
                <a:latin typeface="Times New Roman" pitchFamily="18" charset="0"/>
                <a:cs typeface="Times New Roman" pitchFamily="18" charset="0"/>
              </a:rPr>
              <a:t> </a:t>
            </a:r>
            <a:r>
              <a:rPr lang="en-US" sz="2600" b="1" dirty="0" err="1">
                <a:solidFill>
                  <a:srgbClr val="0000FF"/>
                </a:solidFill>
                <a:latin typeface="Times New Roman" pitchFamily="18" charset="0"/>
                <a:cs typeface="Times New Roman" pitchFamily="18" charset="0"/>
              </a:rPr>
              <a:t>cặp</a:t>
            </a:r>
            <a:r>
              <a:rPr lang="en-US" sz="2600" b="1" dirty="0">
                <a:solidFill>
                  <a:srgbClr val="0000FF"/>
                </a:solidFill>
                <a:latin typeface="Times New Roman" pitchFamily="18" charset="0"/>
                <a:cs typeface="Times New Roman" pitchFamily="18" charset="0"/>
              </a:rPr>
              <a:t> </a:t>
            </a:r>
            <a:r>
              <a:rPr lang="en-US" sz="2600" b="1" dirty="0" err="1">
                <a:solidFill>
                  <a:srgbClr val="0000FF"/>
                </a:solidFill>
                <a:latin typeface="Times New Roman" pitchFamily="18" charset="0"/>
                <a:cs typeface="Times New Roman" pitchFamily="18" charset="0"/>
              </a:rPr>
              <a:t>đôi</a:t>
            </a:r>
            <a:endParaRPr lang="en-US" sz="2600" b="1" dirty="0">
              <a:solidFill>
                <a:srgbClr val="0000FF"/>
              </a:solidFill>
              <a:latin typeface="Times New Roman" pitchFamily="18" charset="0"/>
              <a:cs typeface="Times New Roman" pitchFamily="18" charset="0"/>
            </a:endParaRPr>
          </a:p>
        </p:txBody>
      </p:sp>
      <p:sp>
        <p:nvSpPr>
          <p:cNvPr id="16" name="Cloud Callout 15"/>
          <p:cNvSpPr/>
          <p:nvPr/>
        </p:nvSpPr>
        <p:spPr>
          <a:xfrm>
            <a:off x="3491880" y="196280"/>
            <a:ext cx="5400600" cy="4032448"/>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Times New Roman" pitchFamily="18" charset="0"/>
                <a:cs typeface="Times New Roman" pitchFamily="18" charset="0"/>
              </a:rPr>
              <a:t>Nêu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biện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pháp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bảo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vệ</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dữ</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liệu</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giải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thích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phương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án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đã</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đề</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xuất</a:t>
            </a:r>
            <a:endParaRPr lang="en-US" sz="36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0516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2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bg1"/>
            </a:gs>
            <a:gs pos="100000">
              <a:srgbClr val="FFFF00"/>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179512" y="118320"/>
            <a:ext cx="8355676" cy="954107"/>
          </a:xfrm>
          <a:prstGeom prst="rect">
            <a:avLst/>
          </a:prstGeom>
        </p:spPr>
        <p:txBody>
          <a:bodyPr wrap="square">
            <a:spAutoFit/>
          </a:bodyPr>
          <a:lstStyle/>
          <a:p>
            <a:r>
              <a:rPr lang="en-US" sz="2800" b="1" dirty="0">
                <a:solidFill>
                  <a:srgbClr val="FF0000"/>
                </a:solidFill>
                <a:latin typeface="Times New Roman" pitchFamily="18" charset="0"/>
                <a:cs typeface="Times New Roman" pitchFamily="18" charset="0"/>
              </a:rPr>
              <a:t>2. </a:t>
            </a: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biện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pháp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bảo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vệ</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liệu</a:t>
            </a:r>
            <a:r>
              <a:rPr lang="en-US" sz="2800" b="1" dirty="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a:p>
            <a:r>
              <a:rPr lang="en-US" sz="2800" b="1" dirty="0">
                <a:solidFill>
                  <a:srgbClr val="FF0000"/>
                </a:solidFill>
                <a:latin typeface="Times New Roman" pitchFamily="18" charset="0"/>
                <a:cs typeface="Times New Roman" pitchFamily="18" charset="0"/>
              </a:rPr>
              <a:t>a. Sao </a:t>
            </a:r>
            <a:r>
              <a:rPr lang="en-US" sz="2800" b="1" dirty="0" err="1">
                <a:solidFill>
                  <a:srgbClr val="FF0000"/>
                </a:solidFill>
                <a:latin typeface="Times New Roman" pitchFamily="18" charset="0"/>
                <a:cs typeface="Times New Roman" pitchFamily="18" charset="0"/>
              </a:rPr>
              <a:t>lưu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liệu</a:t>
            </a:r>
            <a:r>
              <a:rPr lang="en-US" sz="2800" b="1" dirty="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
        <p:nvSpPr>
          <p:cNvPr id="7" name="Rectangle 6"/>
          <p:cNvSpPr/>
          <p:nvPr/>
        </p:nvSpPr>
        <p:spPr>
          <a:xfrm>
            <a:off x="251520" y="1193354"/>
            <a:ext cx="8568952" cy="3539430"/>
          </a:xfrm>
          <a:prstGeom prst="rect">
            <a:avLst/>
          </a:prstGeom>
        </p:spPr>
        <p:txBody>
          <a:bodyPr wrap="square">
            <a:spAutoFit/>
          </a:bodyPr>
          <a:lstStyle/>
          <a:p>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liệu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cần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được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sao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lưu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thường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xuyên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thiết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bị</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lưu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ngoài</a:t>
            </a:r>
            <a:r>
              <a:rPr lang="en-US" sz="2800" dirty="0">
                <a:solidFill>
                  <a:srgbClr val="0000FF"/>
                </a:solidFill>
                <a:latin typeface="Times New Roman" pitchFamily="18" charset="0"/>
                <a:cs typeface="Times New Roman" pitchFamily="18" charset="0"/>
              </a:rPr>
              <a:t> máy </a:t>
            </a:r>
            <a:r>
              <a:rPr lang="en-US" sz="2800" dirty="0" err="1">
                <a:solidFill>
                  <a:srgbClr val="0000FF"/>
                </a:solidFill>
                <a:latin typeface="Times New Roman" pitchFamily="18" charset="0"/>
                <a:cs typeface="Times New Roman" pitchFamily="18" charset="0"/>
              </a:rPr>
              <a:t>tính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chứa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liệu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gốc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để</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tránh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bị</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mất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hoặc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bị</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hỏng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liệu</a:t>
            </a:r>
            <a:r>
              <a:rPr lang="en-US" sz="2800" dirty="0">
                <a:solidFill>
                  <a:srgbClr val="0000FF"/>
                </a:solidFill>
                <a:latin typeface="Times New Roman" pitchFamily="18" charset="0"/>
                <a:cs typeface="Times New Roman" pitchFamily="18" charset="0"/>
              </a:rPr>
              <a:t>.</a:t>
            </a:r>
          </a:p>
          <a:p>
            <a:r>
              <a:rPr lang="en-US" sz="2800" dirty="0">
                <a:solidFill>
                  <a:srgbClr val="0000FF"/>
                </a:solidFill>
                <a:latin typeface="Times New Roman" pitchFamily="18" charset="0"/>
                <a:cs typeface="Times New Roman" pitchFamily="18" charset="0"/>
              </a:rPr>
              <a:t>- Sao </a:t>
            </a:r>
            <a:r>
              <a:rPr lang="en-US" sz="2800" dirty="0" err="1">
                <a:solidFill>
                  <a:srgbClr val="0000FF"/>
                </a:solidFill>
                <a:latin typeface="Times New Roman" pitchFamily="18" charset="0"/>
                <a:cs typeface="Times New Roman" pitchFamily="18" charset="0"/>
              </a:rPr>
              <a:t>lưu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cục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bộ</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là</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bản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sao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được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đặt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cùng</a:t>
            </a:r>
            <a:r>
              <a:rPr lang="en-US" sz="2800" dirty="0">
                <a:solidFill>
                  <a:srgbClr val="0000FF"/>
                </a:solidFill>
                <a:latin typeface="Times New Roman" pitchFamily="18" charset="0"/>
                <a:cs typeface="Times New Roman" pitchFamily="18" charset="0"/>
              </a:rPr>
              <a:t> máy </a:t>
            </a:r>
            <a:r>
              <a:rPr lang="en-US" sz="2800" dirty="0" err="1">
                <a:solidFill>
                  <a:srgbClr val="0000FF"/>
                </a:solidFill>
                <a:latin typeface="Times New Roman" pitchFamily="18" charset="0"/>
                <a:cs typeface="Times New Roman" pitchFamily="18" charset="0"/>
              </a:rPr>
              <a:t>tính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chứa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bản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gốc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hoặc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các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thiết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bị</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lưu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như</a:t>
            </a:r>
            <a:r>
              <a:rPr lang="en-US" sz="2800" dirty="0">
                <a:solidFill>
                  <a:srgbClr val="0000FF"/>
                </a:solidFill>
                <a:latin typeface="Times New Roman" pitchFamily="18" charset="0"/>
                <a:cs typeface="Times New Roman" pitchFamily="18" charset="0"/>
              </a:rPr>
              <a:t> ổ </a:t>
            </a:r>
            <a:r>
              <a:rPr lang="en-US" sz="2800" dirty="0" err="1">
                <a:solidFill>
                  <a:srgbClr val="0000FF"/>
                </a:solidFill>
                <a:latin typeface="Times New Roman" pitchFamily="18" charset="0"/>
                <a:cs typeface="Times New Roman" pitchFamily="18" charset="0"/>
              </a:rPr>
              <a:t>cứng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ngoài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usb</a:t>
            </a:r>
            <a:r>
              <a:rPr lang="en-US" sz="2800" dirty="0">
                <a:solidFill>
                  <a:srgbClr val="0000FF"/>
                </a:solidFill>
                <a:latin typeface="Times New Roman" pitchFamily="18" charset="0"/>
                <a:cs typeface="Times New Roman" pitchFamily="18" charset="0"/>
              </a:rPr>
              <a:t>.</a:t>
            </a:r>
          </a:p>
          <a:p>
            <a:r>
              <a:rPr lang="en-US" sz="2800" dirty="0">
                <a:solidFill>
                  <a:srgbClr val="0000FF"/>
                </a:solidFill>
                <a:latin typeface="Times New Roman" pitchFamily="18" charset="0"/>
                <a:cs typeface="Times New Roman" pitchFamily="18" charset="0"/>
              </a:rPr>
              <a:t>- Sao </a:t>
            </a:r>
            <a:r>
              <a:rPr lang="en-US" sz="2800" dirty="0" err="1">
                <a:solidFill>
                  <a:srgbClr val="0000FF"/>
                </a:solidFill>
                <a:latin typeface="Times New Roman" pitchFamily="18" charset="0"/>
                <a:cs typeface="Times New Roman" pitchFamily="18" charset="0"/>
              </a:rPr>
              <a:t>lưu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từ</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xa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là</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bản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sao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được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đặt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ngoài</a:t>
            </a:r>
            <a:r>
              <a:rPr lang="en-US" sz="2800" dirty="0">
                <a:solidFill>
                  <a:srgbClr val="0000FF"/>
                </a:solidFill>
                <a:latin typeface="Times New Roman" pitchFamily="18" charset="0"/>
                <a:cs typeface="Times New Roman" pitchFamily="18" charset="0"/>
              </a:rPr>
              <a:t> máy </a:t>
            </a:r>
            <a:r>
              <a:rPr lang="en-US" sz="2800" dirty="0" err="1">
                <a:solidFill>
                  <a:srgbClr val="0000FF"/>
                </a:solidFill>
                <a:latin typeface="Times New Roman" pitchFamily="18" charset="0"/>
                <a:cs typeface="Times New Roman" pitchFamily="18" charset="0"/>
              </a:rPr>
              <a:t>tính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chứa</a:t>
            </a:r>
            <a:r>
              <a:rPr lang="en-US" sz="2800" dirty="0">
                <a:solidFill>
                  <a:srgbClr val="0000FF"/>
                </a:solidFill>
                <a:latin typeface="Times New Roman" pitchFamily="18" charset="0"/>
                <a:cs typeface="Times New Roman" pitchFamily="18" charset="0"/>
              </a:rPr>
              <a:t> </a:t>
            </a:r>
            <a:r>
              <a:rPr lang="en-US" sz="2800" err="1">
                <a:solidFill>
                  <a:srgbClr val="0000FF"/>
                </a:solidFill>
                <a:latin typeface="Times New Roman" pitchFamily="18" charset="0"/>
                <a:cs typeface="Times New Roman" pitchFamily="18" charset="0"/>
              </a:rPr>
              <a:t>bản</a:t>
            </a:r>
            <a:r>
              <a:rPr lang="en-US" sz="2800">
                <a:solidFill>
                  <a:srgbClr val="0000FF"/>
                </a:solidFill>
                <a:latin typeface="Times New Roman" pitchFamily="18" charset="0"/>
                <a:cs typeface="Times New Roman" pitchFamily="18" charset="0"/>
              </a:rPr>
              <a:t> gốc (Công nghệ đám mây)</a:t>
            </a:r>
            <a:endParaRPr lang="en-US" sz="28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32359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441"/>
            <a:ext cx="9144000" cy="527148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68440" y="4391650"/>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1048" y="4652538"/>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6689" y="4921762"/>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58789" y="4731882"/>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440" y="5040490"/>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2507" y="4529854"/>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1253" y="4327053"/>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3984" y="3831665"/>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19628" y="4325145"/>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138" y="4706146"/>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194" y="4606645"/>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078" y="4921761"/>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44" y="4738452"/>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578" y="322855"/>
            <a:ext cx="14401600" cy="369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69767" y="3197269"/>
            <a:ext cx="184731" cy="369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196349" y="58040"/>
            <a:ext cx="2414813" cy="707886"/>
          </a:xfrm>
          <a:prstGeom prst="rect">
            <a:avLst/>
          </a:prstGeom>
          <a:noFill/>
        </p:spPr>
        <p:txBody>
          <a:bodyPr wrap="square" rtlCol="0">
            <a:spAutoFit/>
          </a:bodyPr>
          <a:lstStyle/>
          <a:p>
            <a:r>
              <a:rPr lang="en-US" sz="4000" dirty="0" err="1">
                <a:solidFill>
                  <a:srgbClr val="0000FF"/>
                </a:solidFill>
                <a:latin typeface="Times New Roman" panose="02020603050405020304" pitchFamily="18" charset="0"/>
                <a:cs typeface="Times New Roman" panose="02020603050405020304" pitchFamily="18" charset="0"/>
              </a:rPr>
              <a:t>Vận</a:t>
            </a:r>
            <a:r>
              <a:rPr lang="en-US" sz="4000" dirty="0">
                <a:solidFill>
                  <a:srgbClr val="0000FF"/>
                </a:solidFill>
                <a:latin typeface="Times New Roman" panose="02020603050405020304" pitchFamily="18" charset="0"/>
                <a:cs typeface="Times New Roman" panose="02020603050405020304" pitchFamily="18" charset="0"/>
              </a:rPr>
              <a:t> </a:t>
            </a:r>
            <a:r>
              <a:rPr lang="en-US" sz="4000" dirty="0" err="1">
                <a:solidFill>
                  <a:srgbClr val="0000FF"/>
                </a:solidFill>
                <a:latin typeface="Times New Roman" panose="02020603050405020304" pitchFamily="18" charset="0"/>
                <a:cs typeface="Times New Roman" panose="02020603050405020304" pitchFamily="18" charset="0"/>
              </a:rPr>
              <a:t>dụng</a:t>
            </a:r>
            <a:endParaRPr lang="en-US" sz="4000" dirty="0">
              <a:solidFill>
                <a:srgbClr val="0000FF"/>
              </a:solidFill>
              <a:latin typeface="Times New Roman" panose="020206030504050203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4420D4C3-13DC-6EF9-ED82-35180DC5059A}"/>
              </a:ext>
            </a:extLst>
          </p:cNvPr>
          <p:cNvPicPr>
            <a:picLocks noChangeAspect="1"/>
          </p:cNvPicPr>
          <p:nvPr/>
        </p:nvPicPr>
        <p:blipFill>
          <a:blip r:embed="rId4"/>
          <a:stretch>
            <a:fillRect/>
          </a:stretch>
        </p:blipFill>
        <p:spPr>
          <a:xfrm>
            <a:off x="716560" y="1334800"/>
            <a:ext cx="7312663" cy="3297245"/>
          </a:xfrm>
          <a:prstGeom prst="rect">
            <a:avLst/>
          </a:prstGeom>
        </p:spPr>
      </p:pic>
    </p:spTree>
    <p:extLst>
      <p:ext uri="{BB962C8B-B14F-4D97-AF65-F5344CB8AC3E}">
        <p14:creationId xmlns:p14="http://schemas.microsoft.com/office/powerpoint/2010/main" val="347668777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16" presetClass="entr" presetSubtype="21" fill="hold" grpId="0" nodeType="withEffect">
                                  <p:stCondLst>
                                    <p:cond delay="30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23" presetClass="entr" presetSubtype="528" fill="hold" nodeType="withEffect">
                                  <p:stCondLst>
                                    <p:cond delay="10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 calcmode="lin" valueType="num">
                                      <p:cBhvr>
                                        <p:cTn id="36" dur="500" fill="hold"/>
                                        <p:tgtEl>
                                          <p:spTgt spid="6"/>
                                        </p:tgtEl>
                                        <p:attrNameLst>
                                          <p:attrName>ppt_x</p:attrName>
                                        </p:attrNameLst>
                                      </p:cBhvr>
                                      <p:tavLst>
                                        <p:tav tm="0">
                                          <p:val>
                                            <p:fltVal val="0.5"/>
                                          </p:val>
                                        </p:tav>
                                        <p:tav tm="100000">
                                          <p:val>
                                            <p:strVal val="#ppt_x"/>
                                          </p:val>
                                        </p:tav>
                                      </p:tavLst>
                                    </p:anim>
                                    <p:anim calcmode="lin" valueType="num">
                                      <p:cBhvr>
                                        <p:cTn id="37" dur="500" fill="hold"/>
                                        <p:tgtEl>
                                          <p:spTgt spid="6"/>
                                        </p:tgtEl>
                                        <p:attrNameLst>
                                          <p:attrName>ppt_y</p:attrName>
                                        </p:attrNameLst>
                                      </p:cBhvr>
                                      <p:tavLst>
                                        <p:tav tm="0">
                                          <p:val>
                                            <p:fltVal val="0.5"/>
                                          </p:val>
                                        </p:tav>
                                        <p:tav tm="100000">
                                          <p:val>
                                            <p:strVal val="#ppt_y"/>
                                          </p:val>
                                        </p:tav>
                                      </p:tavLst>
                                    </p:anim>
                                  </p:childTnLst>
                                </p:cTn>
                              </p:par>
                              <p:par>
                                <p:cTn id="38" presetID="23" presetClass="entr" presetSubtype="528" fill="hold" nodeType="withEffect">
                                  <p:stCondLst>
                                    <p:cond delay="60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anim calcmode="lin" valueType="num">
                                      <p:cBhvr>
                                        <p:cTn id="42" dur="500" fill="hold"/>
                                        <p:tgtEl>
                                          <p:spTgt spid="7"/>
                                        </p:tgtEl>
                                        <p:attrNameLst>
                                          <p:attrName>ppt_x</p:attrName>
                                        </p:attrNameLst>
                                      </p:cBhvr>
                                      <p:tavLst>
                                        <p:tav tm="0">
                                          <p:val>
                                            <p:fltVal val="0.5"/>
                                          </p:val>
                                        </p:tav>
                                        <p:tav tm="100000">
                                          <p:val>
                                            <p:strVal val="#ppt_x"/>
                                          </p:val>
                                        </p:tav>
                                      </p:tavLst>
                                    </p:anim>
                                    <p:anim calcmode="lin" valueType="num">
                                      <p:cBhvr>
                                        <p:cTn id="43" dur="500" fill="hold"/>
                                        <p:tgtEl>
                                          <p:spTgt spid="7"/>
                                        </p:tgtEl>
                                        <p:attrNameLst>
                                          <p:attrName>ppt_y</p:attrName>
                                        </p:attrNameLst>
                                      </p:cBhvr>
                                      <p:tavLst>
                                        <p:tav tm="0">
                                          <p:val>
                                            <p:fltVal val="0.5"/>
                                          </p:val>
                                        </p:tav>
                                        <p:tav tm="100000">
                                          <p:val>
                                            <p:strVal val="#ppt_y"/>
                                          </p:val>
                                        </p:tav>
                                      </p:tavLst>
                                    </p:anim>
                                  </p:childTnLst>
                                </p:cTn>
                              </p:par>
                              <p:par>
                                <p:cTn id="44" presetID="23" presetClass="entr" presetSubtype="528" fill="hold" nodeType="withEffect">
                                  <p:stCondLst>
                                    <p:cond delay="30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fltVal val="0"/>
                                          </p:val>
                                        </p:tav>
                                        <p:tav tm="100000">
                                          <p:val>
                                            <p:strVal val="#ppt_w"/>
                                          </p:val>
                                        </p:tav>
                                      </p:tavLst>
                                    </p:anim>
                                    <p:anim calcmode="lin" valueType="num">
                                      <p:cBhvr>
                                        <p:cTn id="47" dur="500" fill="hold"/>
                                        <p:tgtEl>
                                          <p:spTgt spid="8"/>
                                        </p:tgtEl>
                                        <p:attrNameLst>
                                          <p:attrName>ppt_h</p:attrName>
                                        </p:attrNameLst>
                                      </p:cBhvr>
                                      <p:tavLst>
                                        <p:tav tm="0">
                                          <p:val>
                                            <p:fltVal val="0"/>
                                          </p:val>
                                        </p:tav>
                                        <p:tav tm="100000">
                                          <p:val>
                                            <p:strVal val="#ppt_h"/>
                                          </p:val>
                                        </p:tav>
                                      </p:tavLst>
                                    </p:anim>
                                    <p:anim calcmode="lin" valueType="num">
                                      <p:cBhvr>
                                        <p:cTn id="48" dur="500" fill="hold"/>
                                        <p:tgtEl>
                                          <p:spTgt spid="8"/>
                                        </p:tgtEl>
                                        <p:attrNameLst>
                                          <p:attrName>ppt_x</p:attrName>
                                        </p:attrNameLst>
                                      </p:cBhvr>
                                      <p:tavLst>
                                        <p:tav tm="0">
                                          <p:val>
                                            <p:fltVal val="0.5"/>
                                          </p:val>
                                        </p:tav>
                                        <p:tav tm="100000">
                                          <p:val>
                                            <p:strVal val="#ppt_x"/>
                                          </p:val>
                                        </p:tav>
                                      </p:tavLst>
                                    </p:anim>
                                    <p:anim calcmode="lin" valueType="num">
                                      <p:cBhvr>
                                        <p:cTn id="49" dur="500" fill="hold"/>
                                        <p:tgtEl>
                                          <p:spTgt spid="8"/>
                                        </p:tgtEl>
                                        <p:attrNameLst>
                                          <p:attrName>ppt_y</p:attrName>
                                        </p:attrNameLst>
                                      </p:cBhvr>
                                      <p:tavLst>
                                        <p:tav tm="0">
                                          <p:val>
                                            <p:fltVal val="0.5"/>
                                          </p:val>
                                        </p:tav>
                                        <p:tav tm="100000">
                                          <p:val>
                                            <p:strVal val="#ppt_y"/>
                                          </p:val>
                                        </p:tav>
                                      </p:tavLst>
                                    </p:anim>
                                  </p:childTnLst>
                                </p:cTn>
                              </p:par>
                              <p:par>
                                <p:cTn id="50" presetID="23" presetClass="entr" presetSubtype="528" fill="hold" nodeType="withEffect">
                                  <p:stCondLst>
                                    <p:cond delay="30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ppt_w</p:attrName>
                                        </p:attrNameLst>
                                      </p:cBhvr>
                                      <p:tavLst>
                                        <p:tav tm="0">
                                          <p:val>
                                            <p:fltVal val="0"/>
                                          </p:val>
                                        </p:tav>
                                        <p:tav tm="100000">
                                          <p:val>
                                            <p:strVal val="#ppt_w"/>
                                          </p:val>
                                        </p:tav>
                                      </p:tavLst>
                                    </p:anim>
                                    <p:anim calcmode="lin" valueType="num">
                                      <p:cBhvr>
                                        <p:cTn id="53" dur="500" fill="hold"/>
                                        <p:tgtEl>
                                          <p:spTgt spid="9"/>
                                        </p:tgtEl>
                                        <p:attrNameLst>
                                          <p:attrName>ppt_h</p:attrName>
                                        </p:attrNameLst>
                                      </p:cBhvr>
                                      <p:tavLst>
                                        <p:tav tm="0">
                                          <p:val>
                                            <p:fltVal val="0"/>
                                          </p:val>
                                        </p:tav>
                                        <p:tav tm="100000">
                                          <p:val>
                                            <p:strVal val="#ppt_h"/>
                                          </p:val>
                                        </p:tav>
                                      </p:tavLst>
                                    </p:anim>
                                    <p:anim calcmode="lin" valueType="num">
                                      <p:cBhvr>
                                        <p:cTn id="54" dur="500" fill="hold"/>
                                        <p:tgtEl>
                                          <p:spTgt spid="9"/>
                                        </p:tgtEl>
                                        <p:attrNameLst>
                                          <p:attrName>ppt_x</p:attrName>
                                        </p:attrNameLst>
                                      </p:cBhvr>
                                      <p:tavLst>
                                        <p:tav tm="0">
                                          <p:val>
                                            <p:fltVal val="0.5"/>
                                          </p:val>
                                        </p:tav>
                                        <p:tav tm="100000">
                                          <p:val>
                                            <p:strVal val="#ppt_x"/>
                                          </p:val>
                                        </p:tav>
                                      </p:tavLst>
                                    </p:anim>
                                    <p:anim calcmode="lin" valueType="num">
                                      <p:cBhvr>
                                        <p:cTn id="55" dur="500" fill="hold"/>
                                        <p:tgtEl>
                                          <p:spTgt spid="9"/>
                                        </p:tgtEl>
                                        <p:attrNameLst>
                                          <p:attrName>ppt_y</p:attrName>
                                        </p:attrNameLst>
                                      </p:cBhvr>
                                      <p:tavLst>
                                        <p:tav tm="0">
                                          <p:val>
                                            <p:fltVal val="0.5"/>
                                          </p:val>
                                        </p:tav>
                                        <p:tav tm="100000">
                                          <p:val>
                                            <p:strVal val="#ppt_y"/>
                                          </p:val>
                                        </p:tav>
                                      </p:tavLst>
                                    </p:anim>
                                  </p:childTnLst>
                                </p:cTn>
                              </p:par>
                              <p:par>
                                <p:cTn id="56" presetID="23" presetClass="entr" presetSubtype="528" fill="hold" nodeType="withEffect">
                                  <p:stCondLst>
                                    <p:cond delay="60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 calcmode="lin" valueType="num">
                                      <p:cBhvr>
                                        <p:cTn id="60" dur="500" fill="hold"/>
                                        <p:tgtEl>
                                          <p:spTgt spid="10"/>
                                        </p:tgtEl>
                                        <p:attrNameLst>
                                          <p:attrName>ppt_x</p:attrName>
                                        </p:attrNameLst>
                                      </p:cBhvr>
                                      <p:tavLst>
                                        <p:tav tm="0">
                                          <p:val>
                                            <p:fltVal val="0.5"/>
                                          </p:val>
                                        </p:tav>
                                        <p:tav tm="100000">
                                          <p:val>
                                            <p:strVal val="#ppt_x"/>
                                          </p:val>
                                        </p:tav>
                                      </p:tavLst>
                                    </p:anim>
                                    <p:anim calcmode="lin" valueType="num">
                                      <p:cBhvr>
                                        <p:cTn id="61" dur="500" fill="hold"/>
                                        <p:tgtEl>
                                          <p:spTgt spid="10"/>
                                        </p:tgtEl>
                                        <p:attrNameLst>
                                          <p:attrName>ppt_y</p:attrName>
                                        </p:attrNameLst>
                                      </p:cBhvr>
                                      <p:tavLst>
                                        <p:tav tm="0">
                                          <p:val>
                                            <p:fltVal val="0.5"/>
                                          </p:val>
                                        </p:tav>
                                        <p:tav tm="100000">
                                          <p:val>
                                            <p:strVal val="#ppt_y"/>
                                          </p:val>
                                        </p:tav>
                                      </p:tavLst>
                                    </p:anim>
                                  </p:childTnLst>
                                </p:cTn>
                              </p:par>
                              <p:par>
                                <p:cTn id="62" presetID="23" presetClass="entr" presetSubtype="528" fill="hold" nodeType="withEffect">
                                  <p:stCondLst>
                                    <p:cond delay="600"/>
                                  </p:stCondLst>
                                  <p:childTnLst>
                                    <p:set>
                                      <p:cBhvr>
                                        <p:cTn id="63" dur="1" fill="hold">
                                          <p:stCondLst>
                                            <p:cond delay="0"/>
                                          </p:stCondLst>
                                        </p:cTn>
                                        <p:tgtEl>
                                          <p:spTgt spid="11"/>
                                        </p:tgtEl>
                                        <p:attrNameLst>
                                          <p:attrName>style.visibility</p:attrName>
                                        </p:attrNameLst>
                                      </p:cBhvr>
                                      <p:to>
                                        <p:strVal val="visible"/>
                                      </p:to>
                                    </p:set>
                                    <p:anim calcmode="lin" valueType="num">
                                      <p:cBhvr>
                                        <p:cTn id="64" dur="500" fill="hold"/>
                                        <p:tgtEl>
                                          <p:spTgt spid="11"/>
                                        </p:tgtEl>
                                        <p:attrNameLst>
                                          <p:attrName>ppt_w</p:attrName>
                                        </p:attrNameLst>
                                      </p:cBhvr>
                                      <p:tavLst>
                                        <p:tav tm="0">
                                          <p:val>
                                            <p:fltVal val="0"/>
                                          </p:val>
                                        </p:tav>
                                        <p:tav tm="100000">
                                          <p:val>
                                            <p:strVal val="#ppt_w"/>
                                          </p:val>
                                        </p:tav>
                                      </p:tavLst>
                                    </p:anim>
                                    <p:anim calcmode="lin" valueType="num">
                                      <p:cBhvr>
                                        <p:cTn id="65" dur="500" fill="hold"/>
                                        <p:tgtEl>
                                          <p:spTgt spid="11"/>
                                        </p:tgtEl>
                                        <p:attrNameLst>
                                          <p:attrName>ppt_h</p:attrName>
                                        </p:attrNameLst>
                                      </p:cBhvr>
                                      <p:tavLst>
                                        <p:tav tm="0">
                                          <p:val>
                                            <p:fltVal val="0"/>
                                          </p:val>
                                        </p:tav>
                                        <p:tav tm="100000">
                                          <p:val>
                                            <p:strVal val="#ppt_h"/>
                                          </p:val>
                                        </p:tav>
                                      </p:tavLst>
                                    </p:anim>
                                    <p:anim calcmode="lin" valueType="num">
                                      <p:cBhvr>
                                        <p:cTn id="66" dur="500" fill="hold"/>
                                        <p:tgtEl>
                                          <p:spTgt spid="11"/>
                                        </p:tgtEl>
                                        <p:attrNameLst>
                                          <p:attrName>ppt_x</p:attrName>
                                        </p:attrNameLst>
                                      </p:cBhvr>
                                      <p:tavLst>
                                        <p:tav tm="0">
                                          <p:val>
                                            <p:fltVal val="0.5"/>
                                          </p:val>
                                        </p:tav>
                                        <p:tav tm="100000">
                                          <p:val>
                                            <p:strVal val="#ppt_x"/>
                                          </p:val>
                                        </p:tav>
                                      </p:tavLst>
                                    </p:anim>
                                    <p:anim calcmode="lin" valueType="num">
                                      <p:cBhvr>
                                        <p:cTn id="67" dur="500" fill="hold"/>
                                        <p:tgtEl>
                                          <p:spTgt spid="11"/>
                                        </p:tgtEl>
                                        <p:attrNameLst>
                                          <p:attrName>ppt_y</p:attrName>
                                        </p:attrNameLst>
                                      </p:cBhvr>
                                      <p:tavLst>
                                        <p:tav tm="0">
                                          <p:val>
                                            <p:fltVal val="0.5"/>
                                          </p:val>
                                        </p:tav>
                                        <p:tav tm="100000">
                                          <p:val>
                                            <p:strVal val="#ppt_y"/>
                                          </p:val>
                                        </p:tav>
                                      </p:tavLst>
                                    </p:anim>
                                  </p:childTnLst>
                                </p:cTn>
                              </p:par>
                              <p:par>
                                <p:cTn id="68" presetID="23" presetClass="entr" presetSubtype="528" fill="hold" nodeType="withEffect">
                                  <p:stCondLst>
                                    <p:cond delay="300"/>
                                  </p:stCondLst>
                                  <p:childTnLst>
                                    <p:set>
                                      <p:cBhvr>
                                        <p:cTn id="69" dur="1" fill="hold">
                                          <p:stCondLst>
                                            <p:cond delay="0"/>
                                          </p:stCondLst>
                                        </p:cTn>
                                        <p:tgtEl>
                                          <p:spTgt spid="12"/>
                                        </p:tgtEl>
                                        <p:attrNameLst>
                                          <p:attrName>style.visibility</p:attrName>
                                        </p:attrNameLst>
                                      </p:cBhvr>
                                      <p:to>
                                        <p:strVal val="visible"/>
                                      </p:to>
                                    </p:set>
                                    <p:anim calcmode="lin" valueType="num">
                                      <p:cBhvr>
                                        <p:cTn id="70" dur="500" fill="hold"/>
                                        <p:tgtEl>
                                          <p:spTgt spid="12"/>
                                        </p:tgtEl>
                                        <p:attrNameLst>
                                          <p:attrName>ppt_w</p:attrName>
                                        </p:attrNameLst>
                                      </p:cBhvr>
                                      <p:tavLst>
                                        <p:tav tm="0">
                                          <p:val>
                                            <p:fltVal val="0"/>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anim calcmode="lin" valueType="num">
                                      <p:cBhvr>
                                        <p:cTn id="72" dur="500" fill="hold"/>
                                        <p:tgtEl>
                                          <p:spTgt spid="12"/>
                                        </p:tgtEl>
                                        <p:attrNameLst>
                                          <p:attrName>ppt_x</p:attrName>
                                        </p:attrNameLst>
                                      </p:cBhvr>
                                      <p:tavLst>
                                        <p:tav tm="0">
                                          <p:val>
                                            <p:fltVal val="0.5"/>
                                          </p:val>
                                        </p:tav>
                                        <p:tav tm="100000">
                                          <p:val>
                                            <p:strVal val="#ppt_x"/>
                                          </p:val>
                                        </p:tav>
                                      </p:tavLst>
                                    </p:anim>
                                    <p:anim calcmode="lin" valueType="num">
                                      <p:cBhvr>
                                        <p:cTn id="73" dur="500" fill="hold"/>
                                        <p:tgtEl>
                                          <p:spTgt spid="12"/>
                                        </p:tgtEl>
                                        <p:attrNameLst>
                                          <p:attrName>ppt_y</p:attrName>
                                        </p:attrNameLst>
                                      </p:cBhvr>
                                      <p:tavLst>
                                        <p:tav tm="0">
                                          <p:val>
                                            <p:fltVal val="0.5"/>
                                          </p:val>
                                        </p:tav>
                                        <p:tav tm="100000">
                                          <p:val>
                                            <p:strVal val="#ppt_y"/>
                                          </p:val>
                                        </p:tav>
                                      </p:tavLst>
                                    </p:anim>
                                  </p:childTnLst>
                                </p:cTn>
                              </p:par>
                              <p:par>
                                <p:cTn id="74" presetID="23" presetClass="entr" presetSubtype="528" fill="hold" nodeType="withEffect">
                                  <p:stCondLst>
                                    <p:cond delay="600"/>
                                  </p:stCondLst>
                                  <p:childTnLst>
                                    <p:set>
                                      <p:cBhvr>
                                        <p:cTn id="75" dur="1" fill="hold">
                                          <p:stCondLst>
                                            <p:cond delay="0"/>
                                          </p:stCondLst>
                                        </p:cTn>
                                        <p:tgtEl>
                                          <p:spTgt spid="13"/>
                                        </p:tgtEl>
                                        <p:attrNameLst>
                                          <p:attrName>style.visibility</p:attrName>
                                        </p:attrNameLst>
                                      </p:cBhvr>
                                      <p:to>
                                        <p:strVal val="visible"/>
                                      </p:to>
                                    </p:set>
                                    <p:anim calcmode="lin" valueType="num">
                                      <p:cBhvr>
                                        <p:cTn id="76" dur="500" fill="hold"/>
                                        <p:tgtEl>
                                          <p:spTgt spid="13"/>
                                        </p:tgtEl>
                                        <p:attrNameLst>
                                          <p:attrName>ppt_w</p:attrName>
                                        </p:attrNameLst>
                                      </p:cBhvr>
                                      <p:tavLst>
                                        <p:tav tm="0">
                                          <p:val>
                                            <p:fltVal val="0"/>
                                          </p:val>
                                        </p:tav>
                                        <p:tav tm="100000">
                                          <p:val>
                                            <p:strVal val="#ppt_w"/>
                                          </p:val>
                                        </p:tav>
                                      </p:tavLst>
                                    </p:anim>
                                    <p:anim calcmode="lin" valueType="num">
                                      <p:cBhvr>
                                        <p:cTn id="77" dur="500" fill="hold"/>
                                        <p:tgtEl>
                                          <p:spTgt spid="13"/>
                                        </p:tgtEl>
                                        <p:attrNameLst>
                                          <p:attrName>ppt_h</p:attrName>
                                        </p:attrNameLst>
                                      </p:cBhvr>
                                      <p:tavLst>
                                        <p:tav tm="0">
                                          <p:val>
                                            <p:fltVal val="0"/>
                                          </p:val>
                                        </p:tav>
                                        <p:tav tm="100000">
                                          <p:val>
                                            <p:strVal val="#ppt_h"/>
                                          </p:val>
                                        </p:tav>
                                      </p:tavLst>
                                    </p:anim>
                                    <p:anim calcmode="lin" valueType="num">
                                      <p:cBhvr>
                                        <p:cTn id="78" dur="500" fill="hold"/>
                                        <p:tgtEl>
                                          <p:spTgt spid="13"/>
                                        </p:tgtEl>
                                        <p:attrNameLst>
                                          <p:attrName>ppt_x</p:attrName>
                                        </p:attrNameLst>
                                      </p:cBhvr>
                                      <p:tavLst>
                                        <p:tav tm="0">
                                          <p:val>
                                            <p:fltVal val="0.5"/>
                                          </p:val>
                                        </p:tav>
                                        <p:tav tm="100000">
                                          <p:val>
                                            <p:strVal val="#ppt_x"/>
                                          </p:val>
                                        </p:tav>
                                      </p:tavLst>
                                    </p:anim>
                                    <p:anim calcmode="lin" valueType="num">
                                      <p:cBhvr>
                                        <p:cTn id="79" dur="500" fill="hold"/>
                                        <p:tgtEl>
                                          <p:spTgt spid="13"/>
                                        </p:tgtEl>
                                        <p:attrNameLst>
                                          <p:attrName>ppt_y</p:attrName>
                                        </p:attrNameLst>
                                      </p:cBhvr>
                                      <p:tavLst>
                                        <p:tav tm="0">
                                          <p:val>
                                            <p:fltVal val="0.5"/>
                                          </p:val>
                                        </p:tav>
                                        <p:tav tm="100000">
                                          <p:val>
                                            <p:strVal val="#ppt_y"/>
                                          </p:val>
                                        </p:tav>
                                      </p:tavLst>
                                    </p:anim>
                                  </p:childTnLst>
                                </p:cTn>
                              </p:par>
                              <p:par>
                                <p:cTn id="80" presetID="23" presetClass="entr" presetSubtype="528" fill="hold" nodeType="withEffect">
                                  <p:stCondLst>
                                    <p:cond delay="600"/>
                                  </p:stCondLst>
                                  <p:childTnLst>
                                    <p:set>
                                      <p:cBhvr>
                                        <p:cTn id="81" dur="1" fill="hold">
                                          <p:stCondLst>
                                            <p:cond delay="0"/>
                                          </p:stCondLst>
                                        </p:cTn>
                                        <p:tgtEl>
                                          <p:spTgt spid="14"/>
                                        </p:tgtEl>
                                        <p:attrNameLst>
                                          <p:attrName>style.visibility</p:attrName>
                                        </p:attrNameLst>
                                      </p:cBhvr>
                                      <p:to>
                                        <p:strVal val="visible"/>
                                      </p:to>
                                    </p:set>
                                    <p:anim calcmode="lin" valueType="num">
                                      <p:cBhvr>
                                        <p:cTn id="82" dur="500" fill="hold"/>
                                        <p:tgtEl>
                                          <p:spTgt spid="14"/>
                                        </p:tgtEl>
                                        <p:attrNameLst>
                                          <p:attrName>ppt_w</p:attrName>
                                        </p:attrNameLst>
                                      </p:cBhvr>
                                      <p:tavLst>
                                        <p:tav tm="0">
                                          <p:val>
                                            <p:fltVal val="0"/>
                                          </p:val>
                                        </p:tav>
                                        <p:tav tm="100000">
                                          <p:val>
                                            <p:strVal val="#ppt_w"/>
                                          </p:val>
                                        </p:tav>
                                      </p:tavLst>
                                    </p:anim>
                                    <p:anim calcmode="lin" valueType="num">
                                      <p:cBhvr>
                                        <p:cTn id="83" dur="500" fill="hold"/>
                                        <p:tgtEl>
                                          <p:spTgt spid="14"/>
                                        </p:tgtEl>
                                        <p:attrNameLst>
                                          <p:attrName>ppt_h</p:attrName>
                                        </p:attrNameLst>
                                      </p:cBhvr>
                                      <p:tavLst>
                                        <p:tav tm="0">
                                          <p:val>
                                            <p:fltVal val="0"/>
                                          </p:val>
                                        </p:tav>
                                        <p:tav tm="100000">
                                          <p:val>
                                            <p:strVal val="#ppt_h"/>
                                          </p:val>
                                        </p:tav>
                                      </p:tavLst>
                                    </p:anim>
                                    <p:anim calcmode="lin" valueType="num">
                                      <p:cBhvr>
                                        <p:cTn id="84" dur="500" fill="hold"/>
                                        <p:tgtEl>
                                          <p:spTgt spid="14"/>
                                        </p:tgtEl>
                                        <p:attrNameLst>
                                          <p:attrName>ppt_x</p:attrName>
                                        </p:attrNameLst>
                                      </p:cBhvr>
                                      <p:tavLst>
                                        <p:tav tm="0">
                                          <p:val>
                                            <p:fltVal val="0.5"/>
                                          </p:val>
                                        </p:tav>
                                        <p:tav tm="100000">
                                          <p:val>
                                            <p:strVal val="#ppt_x"/>
                                          </p:val>
                                        </p:tav>
                                      </p:tavLst>
                                    </p:anim>
                                    <p:anim calcmode="lin" valueType="num">
                                      <p:cBhvr>
                                        <p:cTn id="85" dur="500" fill="hold"/>
                                        <p:tgtEl>
                                          <p:spTgt spid="14"/>
                                        </p:tgtEl>
                                        <p:attrNameLst>
                                          <p:attrName>ppt_y</p:attrName>
                                        </p:attrNameLst>
                                      </p:cBhvr>
                                      <p:tavLst>
                                        <p:tav tm="0">
                                          <p:val>
                                            <p:fltVal val="0.5"/>
                                          </p:val>
                                        </p:tav>
                                        <p:tav tm="100000">
                                          <p:val>
                                            <p:strVal val="#ppt_y"/>
                                          </p:val>
                                        </p:tav>
                                      </p:tavLst>
                                    </p:anim>
                                  </p:childTnLst>
                                </p:cTn>
                              </p:par>
                              <p:par>
                                <p:cTn id="86" presetID="26" presetClass="emph" presetSubtype="0" repeatCount="3000" fill="hold" nodeType="withEffect">
                                  <p:stCondLst>
                                    <p:cond delay="600"/>
                                  </p:stCondLst>
                                  <p:childTnLst>
                                    <p:animEffect transition="out" filter="fade">
                                      <p:cBhvr>
                                        <p:cTn id="87" dur="500" tmFilter="0, 0; .2, .5; .8, .5; 1, 0"/>
                                        <p:tgtEl>
                                          <p:spTgt spid="2"/>
                                        </p:tgtEl>
                                      </p:cBhvr>
                                    </p:animEffect>
                                    <p:animScale>
                                      <p:cBhvr>
                                        <p:cTn id="88" dur="250" autoRev="1" fill="hold"/>
                                        <p:tgtEl>
                                          <p:spTgt spid="2"/>
                                        </p:tgtEl>
                                      </p:cBhvr>
                                      <p:by x="105000" y="105000"/>
                                    </p:animScale>
                                  </p:childTnLst>
                                </p:cTn>
                              </p:par>
                              <p:par>
                                <p:cTn id="89" presetID="26" presetClass="emph" presetSubtype="0" repeatCount="3000" fill="hold" nodeType="withEffect">
                                  <p:stCondLst>
                                    <p:cond delay="710"/>
                                  </p:stCondLst>
                                  <p:childTnLst>
                                    <p:animEffect transition="out" filter="fade">
                                      <p:cBhvr>
                                        <p:cTn id="90" dur="500" tmFilter="0, 0; .2, .5; .8, .5; 1, 0"/>
                                        <p:tgtEl>
                                          <p:spTgt spid="9"/>
                                        </p:tgtEl>
                                      </p:cBhvr>
                                    </p:animEffect>
                                    <p:animScale>
                                      <p:cBhvr>
                                        <p:cTn id="91" dur="250" autoRev="1" fill="hold"/>
                                        <p:tgtEl>
                                          <p:spTgt spid="9"/>
                                        </p:tgtEl>
                                      </p:cBhvr>
                                      <p:by x="105000" y="105000"/>
                                    </p:animScale>
                                  </p:childTnLst>
                                </p:cTn>
                              </p:par>
                              <p:par>
                                <p:cTn id="92" presetID="26" presetClass="emph" presetSubtype="0" repeatCount="3000" fill="hold" nodeType="withEffect">
                                  <p:stCondLst>
                                    <p:cond delay="410"/>
                                  </p:stCondLst>
                                  <p:childTnLst>
                                    <p:animEffect transition="out" filter="fade">
                                      <p:cBhvr>
                                        <p:cTn id="93" dur="500" tmFilter="0, 0; .2, .5; .8, .5; 1, 0"/>
                                        <p:tgtEl>
                                          <p:spTgt spid="11"/>
                                        </p:tgtEl>
                                      </p:cBhvr>
                                    </p:animEffect>
                                    <p:animScale>
                                      <p:cBhvr>
                                        <p:cTn id="94" dur="250" autoRev="1" fill="hold"/>
                                        <p:tgtEl>
                                          <p:spTgt spid="11"/>
                                        </p:tgtEl>
                                      </p:cBhvr>
                                      <p:by x="105000" y="105000"/>
                                    </p:animScale>
                                  </p:childTnLst>
                                </p:cTn>
                              </p:par>
                              <p:par>
                                <p:cTn id="95" presetID="26" presetClass="emph" presetSubtype="0" repeatCount="3000" fill="hold" nodeType="withEffect">
                                  <p:stCondLst>
                                    <p:cond delay="810"/>
                                  </p:stCondLst>
                                  <p:childTnLst>
                                    <p:animEffect transition="out" filter="fade">
                                      <p:cBhvr>
                                        <p:cTn id="96" dur="500" tmFilter="0, 0; .2, .5; .8, .5; 1, 0"/>
                                        <p:tgtEl>
                                          <p:spTgt spid="12"/>
                                        </p:tgtEl>
                                      </p:cBhvr>
                                    </p:animEffect>
                                    <p:animScale>
                                      <p:cBhvr>
                                        <p:cTn id="97"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8"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441"/>
            <a:ext cx="9144000" cy="527148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组合 124"/>
          <p:cNvGrpSpPr/>
          <p:nvPr/>
        </p:nvGrpSpPr>
        <p:grpSpPr>
          <a:xfrm>
            <a:off x="6568440" y="4391650"/>
            <a:ext cx="1026023" cy="1026201"/>
            <a:chOff x="304800" y="673100"/>
            <a:chExt cx="4000500" cy="4000500"/>
          </a:xfrm>
          <a:effectLst>
            <a:outerShdw blurRad="444500" dist="254000" dir="8100000" algn="tr" rotWithShape="0">
              <a:prstClr val="black">
                <a:alpha val="50000"/>
              </a:prstClr>
            </a:outerShdw>
          </a:effectLst>
        </p:grpSpPr>
        <p:sp>
          <p:nvSpPr>
            <p:cNvPr id="126" name="同心圆 12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27" name="椭圆 12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3" name="组合 127"/>
          <p:cNvGrpSpPr/>
          <p:nvPr/>
        </p:nvGrpSpPr>
        <p:grpSpPr>
          <a:xfrm>
            <a:off x="4731048" y="4652538"/>
            <a:ext cx="538351" cy="538444"/>
            <a:chOff x="304800" y="673100"/>
            <a:chExt cx="4000500" cy="4000500"/>
          </a:xfrm>
          <a:effectLst>
            <a:outerShdw blurRad="444500" dist="254000" dir="8100000" algn="tr" rotWithShape="0">
              <a:prstClr val="black">
                <a:alpha val="50000"/>
              </a:prstClr>
            </a:outerShdw>
          </a:effectLst>
        </p:grpSpPr>
        <p:sp>
          <p:nvSpPr>
            <p:cNvPr id="129" name="同心圆 12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0" name="椭圆 129"/>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4" name="组合 130"/>
          <p:cNvGrpSpPr/>
          <p:nvPr/>
        </p:nvGrpSpPr>
        <p:grpSpPr>
          <a:xfrm>
            <a:off x="5436689" y="4921762"/>
            <a:ext cx="746998" cy="747128"/>
            <a:chOff x="304800" y="673100"/>
            <a:chExt cx="4000500" cy="4000500"/>
          </a:xfrm>
          <a:effectLst>
            <a:outerShdw blurRad="444500" dist="254000" dir="8100000" algn="tr" rotWithShape="0">
              <a:prstClr val="black">
                <a:alpha val="50000"/>
              </a:prstClr>
            </a:outerShdw>
          </a:effectLst>
        </p:grpSpPr>
        <p:sp>
          <p:nvSpPr>
            <p:cNvPr id="132" name="同心圆 1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3" name="椭圆 1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5" name="组合 133"/>
          <p:cNvGrpSpPr/>
          <p:nvPr/>
        </p:nvGrpSpPr>
        <p:grpSpPr>
          <a:xfrm>
            <a:off x="7758789" y="4731882"/>
            <a:ext cx="540868" cy="540962"/>
            <a:chOff x="304800" y="673100"/>
            <a:chExt cx="4000500" cy="4000500"/>
          </a:xfrm>
          <a:effectLst>
            <a:outerShdw blurRad="444500" dist="254000" dir="8100000" algn="tr" rotWithShape="0">
              <a:prstClr val="black">
                <a:alpha val="50000"/>
              </a:prstClr>
            </a:outerShdw>
          </a:effectLst>
        </p:grpSpPr>
        <p:sp>
          <p:nvSpPr>
            <p:cNvPr id="135" name="同心圆 1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6" name="椭圆 1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6" name="组合 136"/>
          <p:cNvGrpSpPr/>
          <p:nvPr/>
        </p:nvGrpSpPr>
        <p:grpSpPr>
          <a:xfrm>
            <a:off x="766440" y="5040490"/>
            <a:ext cx="588755" cy="588857"/>
            <a:chOff x="304800" y="673100"/>
            <a:chExt cx="4000500" cy="4000500"/>
          </a:xfrm>
          <a:effectLst>
            <a:outerShdw blurRad="444500" dist="254000" dir="8100000" algn="tr" rotWithShape="0">
              <a:prstClr val="black">
                <a:alpha val="50000"/>
              </a:prstClr>
            </a:outerShdw>
          </a:effectLst>
        </p:grpSpPr>
        <p:sp>
          <p:nvSpPr>
            <p:cNvPr id="138" name="同心圆 13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39" name="椭圆 138"/>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7" name="组合 139"/>
          <p:cNvGrpSpPr/>
          <p:nvPr/>
        </p:nvGrpSpPr>
        <p:grpSpPr>
          <a:xfrm>
            <a:off x="3962507" y="4529854"/>
            <a:ext cx="252447" cy="252491"/>
            <a:chOff x="304800" y="673100"/>
            <a:chExt cx="4000500" cy="4000500"/>
          </a:xfrm>
          <a:effectLst>
            <a:outerShdw blurRad="444500" dist="254000" dir="8100000" algn="tr" rotWithShape="0">
              <a:prstClr val="black">
                <a:alpha val="50000"/>
              </a:prstClr>
            </a:outerShdw>
          </a:effectLst>
        </p:grpSpPr>
        <p:sp>
          <p:nvSpPr>
            <p:cNvPr id="141" name="同心圆 14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2" name="椭圆 14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8" name="组合 142"/>
          <p:cNvGrpSpPr/>
          <p:nvPr/>
        </p:nvGrpSpPr>
        <p:grpSpPr>
          <a:xfrm>
            <a:off x="3181253" y="4327053"/>
            <a:ext cx="528983" cy="529075"/>
            <a:chOff x="304800" y="673100"/>
            <a:chExt cx="4000500" cy="4000500"/>
          </a:xfrm>
          <a:effectLst>
            <a:outerShdw blurRad="444500" dist="254000" dir="8100000" algn="tr" rotWithShape="0">
              <a:prstClr val="black">
                <a:alpha val="50000"/>
              </a:prstClr>
            </a:outerShdw>
          </a:effectLst>
        </p:grpSpPr>
        <p:sp>
          <p:nvSpPr>
            <p:cNvPr id="144" name="同心圆 14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5" name="椭圆 144"/>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9" name="组合 145"/>
          <p:cNvGrpSpPr/>
          <p:nvPr/>
        </p:nvGrpSpPr>
        <p:grpSpPr>
          <a:xfrm>
            <a:off x="8463984" y="3831665"/>
            <a:ext cx="1044954" cy="1045136"/>
            <a:chOff x="304800" y="673100"/>
            <a:chExt cx="4000500" cy="4000500"/>
          </a:xfrm>
          <a:effectLst>
            <a:outerShdw blurRad="444500" dist="254000" dir="8100000" algn="tr" rotWithShape="0">
              <a:prstClr val="black">
                <a:alpha val="50000"/>
              </a:prstClr>
            </a:outerShdw>
          </a:effectLst>
        </p:grpSpPr>
        <p:sp>
          <p:nvSpPr>
            <p:cNvPr id="147" name="同心圆 14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48" name="椭圆 1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0" name="组合 148"/>
          <p:cNvGrpSpPr/>
          <p:nvPr/>
        </p:nvGrpSpPr>
        <p:grpSpPr>
          <a:xfrm>
            <a:off x="4419628" y="4325145"/>
            <a:ext cx="223041" cy="223080"/>
            <a:chOff x="304800" y="673100"/>
            <a:chExt cx="4000500" cy="4000500"/>
          </a:xfrm>
          <a:effectLst>
            <a:outerShdw blurRad="444500" dist="254000" dir="8100000" algn="tr" rotWithShape="0">
              <a:prstClr val="black">
                <a:alpha val="50000"/>
              </a:prstClr>
            </a:outerShdw>
          </a:effectLst>
        </p:grpSpPr>
        <p:sp>
          <p:nvSpPr>
            <p:cNvPr id="150" name="同心圆 1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1" name="椭圆 150"/>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1" name="组合 151"/>
          <p:cNvGrpSpPr/>
          <p:nvPr/>
        </p:nvGrpSpPr>
        <p:grpSpPr>
          <a:xfrm>
            <a:off x="1943138" y="4706146"/>
            <a:ext cx="962576" cy="962743"/>
            <a:chOff x="304800" y="673100"/>
            <a:chExt cx="4000500" cy="4000500"/>
          </a:xfrm>
          <a:effectLst>
            <a:outerShdw blurRad="444500" dist="254000" dir="8100000" algn="tr" rotWithShape="0">
              <a:prstClr val="black">
                <a:alpha val="50000"/>
              </a:prstClr>
            </a:outerShdw>
          </a:effectLst>
        </p:grpSpPr>
        <p:sp>
          <p:nvSpPr>
            <p:cNvPr id="153" name="同心圆 1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4" name="椭圆 153"/>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 lastClr="FFFFFF"/>
                  </a:solidFill>
                  <a:ea typeface="微软雅黑" panose="020B0503020204020204" pitchFamily="34" charset="-122"/>
                  <a:cs typeface="+mn-ea"/>
                  <a:sym typeface="+mn-lt"/>
                </a:rPr>
                <a:t> </a:t>
              </a:r>
              <a:endParaRPr lang="zh-CN" altLang="en-US" sz="2500" kern="0" dirty="0">
                <a:solidFill>
                  <a:sysClr val="window" lastClr="FFFFFF"/>
                </a:solidFill>
                <a:ea typeface="微软雅黑" panose="020B0503020204020204" pitchFamily="34" charset="-122"/>
                <a:cs typeface="+mn-ea"/>
                <a:sym typeface="+mn-lt"/>
              </a:endParaRPr>
            </a:p>
          </p:txBody>
        </p:sp>
      </p:grpSp>
      <p:grpSp>
        <p:nvGrpSpPr>
          <p:cNvPr id="12" name="组合 154"/>
          <p:cNvGrpSpPr/>
          <p:nvPr/>
        </p:nvGrpSpPr>
        <p:grpSpPr>
          <a:xfrm>
            <a:off x="1275194" y="4606645"/>
            <a:ext cx="520102" cy="520192"/>
            <a:chOff x="304800" y="673100"/>
            <a:chExt cx="4000500" cy="4000500"/>
          </a:xfrm>
          <a:effectLst>
            <a:outerShdw blurRad="444500" dist="254000" dir="8100000" algn="tr" rotWithShape="0">
              <a:prstClr val="black">
                <a:alpha val="50000"/>
              </a:prstClr>
            </a:outerShdw>
          </a:effectLst>
        </p:grpSpPr>
        <p:sp>
          <p:nvSpPr>
            <p:cNvPr id="156" name="同心圆 1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57" name="椭圆 156"/>
            <p:cNvSpPr/>
            <p:nvPr/>
          </p:nvSpPr>
          <p:spPr>
            <a:xfrm>
              <a:off x="392112" y="760412"/>
              <a:ext cx="3825874" cy="3825874"/>
            </a:xfrm>
            <a:prstGeom prst="ellipse">
              <a:avLst/>
            </a:prstGeom>
            <a:solidFill>
              <a:srgbClr val="123E61"/>
            </a:soli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3" name="组合 157"/>
          <p:cNvGrpSpPr/>
          <p:nvPr/>
        </p:nvGrpSpPr>
        <p:grpSpPr>
          <a:xfrm>
            <a:off x="291078" y="4921761"/>
            <a:ext cx="316822" cy="316877"/>
            <a:chOff x="304800" y="673100"/>
            <a:chExt cx="4000500" cy="4000500"/>
          </a:xfrm>
          <a:effectLst>
            <a:outerShdw blurRad="444500" dist="254000" dir="8100000" algn="tr" rotWithShape="0">
              <a:prstClr val="black">
                <a:alpha val="50000"/>
              </a:prstClr>
            </a:outerShdw>
          </a:effectLst>
        </p:grpSpPr>
        <p:sp>
          <p:nvSpPr>
            <p:cNvPr id="159" name="同心圆 1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0" name="椭圆 1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grpSp>
        <p:nvGrpSpPr>
          <p:cNvPr id="14" name="组合 160"/>
          <p:cNvGrpSpPr/>
          <p:nvPr/>
        </p:nvGrpSpPr>
        <p:grpSpPr>
          <a:xfrm>
            <a:off x="117144" y="4738452"/>
            <a:ext cx="158410" cy="158438"/>
            <a:chOff x="304800" y="673100"/>
            <a:chExt cx="4000500" cy="4000500"/>
          </a:xfrm>
          <a:effectLst>
            <a:outerShdw blurRad="444500" dist="254000" dir="8100000" algn="tr" rotWithShape="0">
              <a:prstClr val="black">
                <a:alpha val="50000"/>
              </a:prstClr>
            </a:outerShdw>
          </a:effectLst>
        </p:grpSpPr>
        <p:sp>
          <p:nvSpPr>
            <p:cNvPr id="162" name="同心圆 1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a:defRPr/>
              </a:pPr>
              <a:endParaRPr lang="zh-CN" altLang="en-US" sz="2500" kern="0" dirty="0">
                <a:solidFill>
                  <a:sysClr val="windowText" lastClr="000000"/>
                </a:solidFill>
                <a:ea typeface="微软雅黑" panose="020B0503020204020204" pitchFamily="34" charset="-122"/>
                <a:cs typeface="+mn-ea"/>
                <a:sym typeface="+mn-lt"/>
              </a:endParaRPr>
            </a:p>
          </p:txBody>
        </p:sp>
        <p:sp>
          <p:nvSpPr>
            <p:cNvPr id="163" name="椭圆 1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a:defRPr/>
              </a:pPr>
              <a:r>
                <a:rPr lang="en-US" altLang="zh-CN" sz="2500" kern="0">
                  <a:solidFill>
                    <a:sysClr val="windowText" lastClr="000000"/>
                  </a:solidFill>
                  <a:ea typeface="微软雅黑" panose="020B0503020204020204" pitchFamily="34" charset="-122"/>
                  <a:cs typeface="+mn-ea"/>
                  <a:sym typeface="+mn-lt"/>
                </a:rPr>
                <a:t> </a:t>
              </a:r>
              <a:endParaRPr lang="zh-CN" altLang="en-US" sz="2500" kern="0" dirty="0">
                <a:solidFill>
                  <a:sysClr val="windowText" lastClr="000000"/>
                </a:solidFill>
                <a:ea typeface="微软雅黑" panose="020B0503020204020204" pitchFamily="34" charset="-122"/>
                <a:cs typeface="+mn-ea"/>
                <a:sym typeface="+mn-lt"/>
              </a:endParaRPr>
            </a:p>
          </p:txBody>
        </p:sp>
      </p:grpSp>
      <p:sp>
        <p:nvSpPr>
          <p:cNvPr id="19" name="Rectangle 2"/>
          <p:cNvSpPr>
            <a:spLocks noChangeArrowheads="1"/>
          </p:cNvSpPr>
          <p:nvPr/>
        </p:nvSpPr>
        <p:spPr bwMode="auto">
          <a:xfrm flipV="1">
            <a:off x="946578" y="322855"/>
            <a:ext cx="14401600" cy="369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7" name="Rectangle 8"/>
          <p:cNvSpPr>
            <a:spLocks noChangeArrowheads="1"/>
          </p:cNvSpPr>
          <p:nvPr/>
        </p:nvSpPr>
        <p:spPr bwMode="auto">
          <a:xfrm>
            <a:off x="4769767" y="3197269"/>
            <a:ext cx="184731" cy="369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extBox 17"/>
          <p:cNvSpPr txBox="1"/>
          <p:nvPr/>
        </p:nvSpPr>
        <p:spPr>
          <a:xfrm>
            <a:off x="196349" y="58040"/>
            <a:ext cx="2414813" cy="707886"/>
          </a:xfrm>
          <a:prstGeom prst="rect">
            <a:avLst/>
          </a:prstGeom>
          <a:noFill/>
        </p:spPr>
        <p:txBody>
          <a:bodyPr wrap="square" rtlCol="0">
            <a:spAutoFit/>
          </a:bodyPr>
          <a:lstStyle/>
          <a:p>
            <a:r>
              <a:rPr lang="en-US" sz="4000" dirty="0" err="1">
                <a:solidFill>
                  <a:srgbClr val="0000FF"/>
                </a:solidFill>
                <a:latin typeface="Times New Roman" panose="02020603050405020304" pitchFamily="18" charset="0"/>
                <a:cs typeface="Times New Roman" panose="02020603050405020304" pitchFamily="18" charset="0"/>
              </a:rPr>
              <a:t>Vận</a:t>
            </a:r>
            <a:r>
              <a:rPr lang="en-US" sz="4000" dirty="0">
                <a:solidFill>
                  <a:srgbClr val="0000FF"/>
                </a:solidFill>
                <a:latin typeface="Times New Roman" panose="02020603050405020304" pitchFamily="18" charset="0"/>
                <a:cs typeface="Times New Roman" panose="02020603050405020304" pitchFamily="18" charset="0"/>
              </a:rPr>
              <a:t> </a:t>
            </a:r>
            <a:r>
              <a:rPr lang="en-US" sz="4000" dirty="0" err="1">
                <a:solidFill>
                  <a:srgbClr val="0000FF"/>
                </a:solidFill>
                <a:latin typeface="Times New Roman" panose="02020603050405020304" pitchFamily="18" charset="0"/>
                <a:cs typeface="Times New Roman" panose="02020603050405020304" pitchFamily="18" charset="0"/>
              </a:rPr>
              <a:t>dụng</a:t>
            </a:r>
            <a:endParaRPr lang="en-US" sz="4000" dirty="0">
              <a:solidFill>
                <a:srgbClr val="0000FF"/>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60CE25A8-DCDE-3FCC-1B57-66B07AF2A487}"/>
              </a:ext>
            </a:extLst>
          </p:cNvPr>
          <p:cNvPicPr>
            <a:picLocks noChangeAspect="1"/>
          </p:cNvPicPr>
          <p:nvPr/>
        </p:nvPicPr>
        <p:blipFill>
          <a:blip r:embed="rId4"/>
          <a:stretch>
            <a:fillRect/>
          </a:stretch>
        </p:blipFill>
        <p:spPr>
          <a:xfrm>
            <a:off x="-22805" y="936439"/>
            <a:ext cx="8877795" cy="3312489"/>
          </a:xfrm>
          <a:prstGeom prst="rect">
            <a:avLst/>
          </a:prstGeom>
        </p:spPr>
      </p:pic>
      <p:sp>
        <p:nvSpPr>
          <p:cNvPr id="15" name="TextBox 14">
            <a:extLst>
              <a:ext uri="{FF2B5EF4-FFF2-40B4-BE49-F238E27FC236}">
                <a16:creationId xmlns:a16="http://schemas.microsoft.com/office/drawing/2014/main" id="{3926AFD7-449E-BB48-DEC8-2927E1CC7353}"/>
              </a:ext>
            </a:extLst>
          </p:cNvPr>
          <p:cNvSpPr txBox="1"/>
          <p:nvPr/>
        </p:nvSpPr>
        <p:spPr>
          <a:xfrm>
            <a:off x="1060817" y="1295970"/>
            <a:ext cx="2295050" cy="523038"/>
          </a:xfrm>
          <a:prstGeom prst="rect">
            <a:avLst/>
          </a:prstGeom>
          <a:noFill/>
        </p:spPr>
        <p:txBody>
          <a:bodyPr wrap="square" rtlCol="0">
            <a:spAutoFit/>
          </a:bodyPr>
          <a:lstStyle/>
          <a:p>
            <a:r>
              <a:rPr lang="en-US" sz="2799">
                <a:solidFill>
                  <a:srgbClr val="FF0000"/>
                </a:solidFill>
              </a:rPr>
              <a:t>Cloud của tôi</a:t>
            </a:r>
            <a:endParaRPr lang="en-HK" sz="2799">
              <a:solidFill>
                <a:srgbClr val="FF0000"/>
              </a:solidFill>
            </a:endParaRPr>
          </a:p>
        </p:txBody>
      </p:sp>
    </p:spTree>
    <p:extLst>
      <p:ext uri="{BB962C8B-B14F-4D97-AF65-F5344CB8AC3E}">
        <p14:creationId xmlns:p14="http://schemas.microsoft.com/office/powerpoint/2010/main" val="4357699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par>
                                <p:cTn id="11" presetID="23" presetClass="entr" presetSubtype="528" fill="hold" nodeType="withEffect">
                                  <p:stCondLst>
                                    <p:cond delay="30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ppt_x</p:attrName>
                                        </p:attrNameLst>
                                      </p:cBhvr>
                                      <p:tavLst>
                                        <p:tav tm="0">
                                          <p:val>
                                            <p:fltVal val="0.5"/>
                                          </p:val>
                                        </p:tav>
                                        <p:tav tm="100000">
                                          <p:val>
                                            <p:strVal val="#ppt_x"/>
                                          </p:val>
                                        </p:tav>
                                      </p:tavLst>
                                    </p:anim>
                                    <p:anim calcmode="lin" valueType="num">
                                      <p:cBhvr>
                                        <p:cTn id="16" dur="500" fill="hold"/>
                                        <p:tgtEl>
                                          <p:spTgt spid="3"/>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70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ppt_x</p:attrName>
                                        </p:attrNameLst>
                                      </p:cBhvr>
                                      <p:tavLst>
                                        <p:tav tm="0">
                                          <p:val>
                                            <p:fltVal val="0.5"/>
                                          </p:val>
                                        </p:tav>
                                        <p:tav tm="100000">
                                          <p:val>
                                            <p:strVal val="#ppt_x"/>
                                          </p:val>
                                        </p:tav>
                                      </p:tavLst>
                                    </p:anim>
                                    <p:anim calcmode="lin" valueType="num">
                                      <p:cBhvr>
                                        <p:cTn id="22" dur="500" fill="hold"/>
                                        <p:tgtEl>
                                          <p:spTgt spid="4"/>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30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 calcmode="lin" valueType="num">
                                      <p:cBhvr>
                                        <p:cTn id="27" dur="500" fill="hold"/>
                                        <p:tgtEl>
                                          <p:spTgt spid="5"/>
                                        </p:tgtEl>
                                        <p:attrNameLst>
                                          <p:attrName>ppt_x</p:attrName>
                                        </p:attrNameLst>
                                      </p:cBhvr>
                                      <p:tavLst>
                                        <p:tav tm="0">
                                          <p:val>
                                            <p:fltVal val="0.5"/>
                                          </p:val>
                                        </p:tav>
                                        <p:tav tm="100000">
                                          <p:val>
                                            <p:strVal val="#ppt_x"/>
                                          </p:val>
                                        </p:tav>
                                      </p:tavLst>
                                    </p:anim>
                                    <p:anim calcmode="lin" valueType="num">
                                      <p:cBhvr>
                                        <p:cTn id="28" dur="500" fill="hold"/>
                                        <p:tgtEl>
                                          <p:spTgt spid="5"/>
                                        </p:tgtEl>
                                        <p:attrNameLst>
                                          <p:attrName>ppt_y</p:attrName>
                                        </p:attrNameLst>
                                      </p:cBhvr>
                                      <p:tavLst>
                                        <p:tav tm="0">
                                          <p:val>
                                            <p:fltVal val="0.5"/>
                                          </p:val>
                                        </p:tav>
                                        <p:tav tm="100000">
                                          <p:val>
                                            <p:strVal val="#ppt_y"/>
                                          </p:val>
                                        </p:tav>
                                      </p:tavLst>
                                    </p:anim>
                                  </p:childTnLst>
                                </p:cTn>
                              </p:par>
                              <p:par>
                                <p:cTn id="29" presetID="16" presetClass="entr" presetSubtype="21" fill="hold" grpId="0" nodeType="withEffect">
                                  <p:stCondLst>
                                    <p:cond delay="30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23" presetClass="entr" presetSubtype="528" fill="hold" nodeType="withEffect">
                                  <p:stCondLst>
                                    <p:cond delay="10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 calcmode="lin" valueType="num">
                                      <p:cBhvr>
                                        <p:cTn id="36" dur="500" fill="hold"/>
                                        <p:tgtEl>
                                          <p:spTgt spid="6"/>
                                        </p:tgtEl>
                                        <p:attrNameLst>
                                          <p:attrName>ppt_x</p:attrName>
                                        </p:attrNameLst>
                                      </p:cBhvr>
                                      <p:tavLst>
                                        <p:tav tm="0">
                                          <p:val>
                                            <p:fltVal val="0.5"/>
                                          </p:val>
                                        </p:tav>
                                        <p:tav tm="100000">
                                          <p:val>
                                            <p:strVal val="#ppt_x"/>
                                          </p:val>
                                        </p:tav>
                                      </p:tavLst>
                                    </p:anim>
                                    <p:anim calcmode="lin" valueType="num">
                                      <p:cBhvr>
                                        <p:cTn id="37" dur="500" fill="hold"/>
                                        <p:tgtEl>
                                          <p:spTgt spid="6"/>
                                        </p:tgtEl>
                                        <p:attrNameLst>
                                          <p:attrName>ppt_y</p:attrName>
                                        </p:attrNameLst>
                                      </p:cBhvr>
                                      <p:tavLst>
                                        <p:tav tm="0">
                                          <p:val>
                                            <p:fltVal val="0.5"/>
                                          </p:val>
                                        </p:tav>
                                        <p:tav tm="100000">
                                          <p:val>
                                            <p:strVal val="#ppt_y"/>
                                          </p:val>
                                        </p:tav>
                                      </p:tavLst>
                                    </p:anim>
                                  </p:childTnLst>
                                </p:cTn>
                              </p:par>
                              <p:par>
                                <p:cTn id="38" presetID="23" presetClass="entr" presetSubtype="528" fill="hold" nodeType="withEffect">
                                  <p:stCondLst>
                                    <p:cond delay="60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anim calcmode="lin" valueType="num">
                                      <p:cBhvr>
                                        <p:cTn id="42" dur="500" fill="hold"/>
                                        <p:tgtEl>
                                          <p:spTgt spid="7"/>
                                        </p:tgtEl>
                                        <p:attrNameLst>
                                          <p:attrName>ppt_x</p:attrName>
                                        </p:attrNameLst>
                                      </p:cBhvr>
                                      <p:tavLst>
                                        <p:tav tm="0">
                                          <p:val>
                                            <p:fltVal val="0.5"/>
                                          </p:val>
                                        </p:tav>
                                        <p:tav tm="100000">
                                          <p:val>
                                            <p:strVal val="#ppt_x"/>
                                          </p:val>
                                        </p:tav>
                                      </p:tavLst>
                                    </p:anim>
                                    <p:anim calcmode="lin" valueType="num">
                                      <p:cBhvr>
                                        <p:cTn id="43" dur="500" fill="hold"/>
                                        <p:tgtEl>
                                          <p:spTgt spid="7"/>
                                        </p:tgtEl>
                                        <p:attrNameLst>
                                          <p:attrName>ppt_y</p:attrName>
                                        </p:attrNameLst>
                                      </p:cBhvr>
                                      <p:tavLst>
                                        <p:tav tm="0">
                                          <p:val>
                                            <p:fltVal val="0.5"/>
                                          </p:val>
                                        </p:tav>
                                        <p:tav tm="100000">
                                          <p:val>
                                            <p:strVal val="#ppt_y"/>
                                          </p:val>
                                        </p:tav>
                                      </p:tavLst>
                                    </p:anim>
                                  </p:childTnLst>
                                </p:cTn>
                              </p:par>
                              <p:par>
                                <p:cTn id="44" presetID="23" presetClass="entr" presetSubtype="528" fill="hold" nodeType="withEffect">
                                  <p:stCondLst>
                                    <p:cond delay="30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fltVal val="0"/>
                                          </p:val>
                                        </p:tav>
                                        <p:tav tm="100000">
                                          <p:val>
                                            <p:strVal val="#ppt_w"/>
                                          </p:val>
                                        </p:tav>
                                      </p:tavLst>
                                    </p:anim>
                                    <p:anim calcmode="lin" valueType="num">
                                      <p:cBhvr>
                                        <p:cTn id="47" dur="500" fill="hold"/>
                                        <p:tgtEl>
                                          <p:spTgt spid="8"/>
                                        </p:tgtEl>
                                        <p:attrNameLst>
                                          <p:attrName>ppt_h</p:attrName>
                                        </p:attrNameLst>
                                      </p:cBhvr>
                                      <p:tavLst>
                                        <p:tav tm="0">
                                          <p:val>
                                            <p:fltVal val="0"/>
                                          </p:val>
                                        </p:tav>
                                        <p:tav tm="100000">
                                          <p:val>
                                            <p:strVal val="#ppt_h"/>
                                          </p:val>
                                        </p:tav>
                                      </p:tavLst>
                                    </p:anim>
                                    <p:anim calcmode="lin" valueType="num">
                                      <p:cBhvr>
                                        <p:cTn id="48" dur="500" fill="hold"/>
                                        <p:tgtEl>
                                          <p:spTgt spid="8"/>
                                        </p:tgtEl>
                                        <p:attrNameLst>
                                          <p:attrName>ppt_x</p:attrName>
                                        </p:attrNameLst>
                                      </p:cBhvr>
                                      <p:tavLst>
                                        <p:tav tm="0">
                                          <p:val>
                                            <p:fltVal val="0.5"/>
                                          </p:val>
                                        </p:tav>
                                        <p:tav tm="100000">
                                          <p:val>
                                            <p:strVal val="#ppt_x"/>
                                          </p:val>
                                        </p:tav>
                                      </p:tavLst>
                                    </p:anim>
                                    <p:anim calcmode="lin" valueType="num">
                                      <p:cBhvr>
                                        <p:cTn id="49" dur="500" fill="hold"/>
                                        <p:tgtEl>
                                          <p:spTgt spid="8"/>
                                        </p:tgtEl>
                                        <p:attrNameLst>
                                          <p:attrName>ppt_y</p:attrName>
                                        </p:attrNameLst>
                                      </p:cBhvr>
                                      <p:tavLst>
                                        <p:tav tm="0">
                                          <p:val>
                                            <p:fltVal val="0.5"/>
                                          </p:val>
                                        </p:tav>
                                        <p:tav tm="100000">
                                          <p:val>
                                            <p:strVal val="#ppt_y"/>
                                          </p:val>
                                        </p:tav>
                                      </p:tavLst>
                                    </p:anim>
                                  </p:childTnLst>
                                </p:cTn>
                              </p:par>
                              <p:par>
                                <p:cTn id="50" presetID="23" presetClass="entr" presetSubtype="528" fill="hold" nodeType="withEffect">
                                  <p:stCondLst>
                                    <p:cond delay="30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ppt_w</p:attrName>
                                        </p:attrNameLst>
                                      </p:cBhvr>
                                      <p:tavLst>
                                        <p:tav tm="0">
                                          <p:val>
                                            <p:fltVal val="0"/>
                                          </p:val>
                                        </p:tav>
                                        <p:tav tm="100000">
                                          <p:val>
                                            <p:strVal val="#ppt_w"/>
                                          </p:val>
                                        </p:tav>
                                      </p:tavLst>
                                    </p:anim>
                                    <p:anim calcmode="lin" valueType="num">
                                      <p:cBhvr>
                                        <p:cTn id="53" dur="500" fill="hold"/>
                                        <p:tgtEl>
                                          <p:spTgt spid="9"/>
                                        </p:tgtEl>
                                        <p:attrNameLst>
                                          <p:attrName>ppt_h</p:attrName>
                                        </p:attrNameLst>
                                      </p:cBhvr>
                                      <p:tavLst>
                                        <p:tav tm="0">
                                          <p:val>
                                            <p:fltVal val="0"/>
                                          </p:val>
                                        </p:tav>
                                        <p:tav tm="100000">
                                          <p:val>
                                            <p:strVal val="#ppt_h"/>
                                          </p:val>
                                        </p:tav>
                                      </p:tavLst>
                                    </p:anim>
                                    <p:anim calcmode="lin" valueType="num">
                                      <p:cBhvr>
                                        <p:cTn id="54" dur="500" fill="hold"/>
                                        <p:tgtEl>
                                          <p:spTgt spid="9"/>
                                        </p:tgtEl>
                                        <p:attrNameLst>
                                          <p:attrName>ppt_x</p:attrName>
                                        </p:attrNameLst>
                                      </p:cBhvr>
                                      <p:tavLst>
                                        <p:tav tm="0">
                                          <p:val>
                                            <p:fltVal val="0.5"/>
                                          </p:val>
                                        </p:tav>
                                        <p:tav tm="100000">
                                          <p:val>
                                            <p:strVal val="#ppt_x"/>
                                          </p:val>
                                        </p:tav>
                                      </p:tavLst>
                                    </p:anim>
                                    <p:anim calcmode="lin" valueType="num">
                                      <p:cBhvr>
                                        <p:cTn id="55" dur="500" fill="hold"/>
                                        <p:tgtEl>
                                          <p:spTgt spid="9"/>
                                        </p:tgtEl>
                                        <p:attrNameLst>
                                          <p:attrName>ppt_y</p:attrName>
                                        </p:attrNameLst>
                                      </p:cBhvr>
                                      <p:tavLst>
                                        <p:tav tm="0">
                                          <p:val>
                                            <p:fltVal val="0.5"/>
                                          </p:val>
                                        </p:tav>
                                        <p:tav tm="100000">
                                          <p:val>
                                            <p:strVal val="#ppt_y"/>
                                          </p:val>
                                        </p:tav>
                                      </p:tavLst>
                                    </p:anim>
                                  </p:childTnLst>
                                </p:cTn>
                              </p:par>
                              <p:par>
                                <p:cTn id="56" presetID="23" presetClass="entr" presetSubtype="528" fill="hold" nodeType="withEffect">
                                  <p:stCondLst>
                                    <p:cond delay="60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 calcmode="lin" valueType="num">
                                      <p:cBhvr>
                                        <p:cTn id="60" dur="500" fill="hold"/>
                                        <p:tgtEl>
                                          <p:spTgt spid="10"/>
                                        </p:tgtEl>
                                        <p:attrNameLst>
                                          <p:attrName>ppt_x</p:attrName>
                                        </p:attrNameLst>
                                      </p:cBhvr>
                                      <p:tavLst>
                                        <p:tav tm="0">
                                          <p:val>
                                            <p:fltVal val="0.5"/>
                                          </p:val>
                                        </p:tav>
                                        <p:tav tm="100000">
                                          <p:val>
                                            <p:strVal val="#ppt_x"/>
                                          </p:val>
                                        </p:tav>
                                      </p:tavLst>
                                    </p:anim>
                                    <p:anim calcmode="lin" valueType="num">
                                      <p:cBhvr>
                                        <p:cTn id="61" dur="500" fill="hold"/>
                                        <p:tgtEl>
                                          <p:spTgt spid="10"/>
                                        </p:tgtEl>
                                        <p:attrNameLst>
                                          <p:attrName>ppt_y</p:attrName>
                                        </p:attrNameLst>
                                      </p:cBhvr>
                                      <p:tavLst>
                                        <p:tav tm="0">
                                          <p:val>
                                            <p:fltVal val="0.5"/>
                                          </p:val>
                                        </p:tav>
                                        <p:tav tm="100000">
                                          <p:val>
                                            <p:strVal val="#ppt_y"/>
                                          </p:val>
                                        </p:tav>
                                      </p:tavLst>
                                    </p:anim>
                                  </p:childTnLst>
                                </p:cTn>
                              </p:par>
                              <p:par>
                                <p:cTn id="62" presetID="23" presetClass="entr" presetSubtype="528" fill="hold" nodeType="withEffect">
                                  <p:stCondLst>
                                    <p:cond delay="600"/>
                                  </p:stCondLst>
                                  <p:childTnLst>
                                    <p:set>
                                      <p:cBhvr>
                                        <p:cTn id="63" dur="1" fill="hold">
                                          <p:stCondLst>
                                            <p:cond delay="0"/>
                                          </p:stCondLst>
                                        </p:cTn>
                                        <p:tgtEl>
                                          <p:spTgt spid="11"/>
                                        </p:tgtEl>
                                        <p:attrNameLst>
                                          <p:attrName>style.visibility</p:attrName>
                                        </p:attrNameLst>
                                      </p:cBhvr>
                                      <p:to>
                                        <p:strVal val="visible"/>
                                      </p:to>
                                    </p:set>
                                    <p:anim calcmode="lin" valueType="num">
                                      <p:cBhvr>
                                        <p:cTn id="64" dur="500" fill="hold"/>
                                        <p:tgtEl>
                                          <p:spTgt spid="11"/>
                                        </p:tgtEl>
                                        <p:attrNameLst>
                                          <p:attrName>ppt_w</p:attrName>
                                        </p:attrNameLst>
                                      </p:cBhvr>
                                      <p:tavLst>
                                        <p:tav tm="0">
                                          <p:val>
                                            <p:fltVal val="0"/>
                                          </p:val>
                                        </p:tav>
                                        <p:tav tm="100000">
                                          <p:val>
                                            <p:strVal val="#ppt_w"/>
                                          </p:val>
                                        </p:tav>
                                      </p:tavLst>
                                    </p:anim>
                                    <p:anim calcmode="lin" valueType="num">
                                      <p:cBhvr>
                                        <p:cTn id="65" dur="500" fill="hold"/>
                                        <p:tgtEl>
                                          <p:spTgt spid="11"/>
                                        </p:tgtEl>
                                        <p:attrNameLst>
                                          <p:attrName>ppt_h</p:attrName>
                                        </p:attrNameLst>
                                      </p:cBhvr>
                                      <p:tavLst>
                                        <p:tav tm="0">
                                          <p:val>
                                            <p:fltVal val="0"/>
                                          </p:val>
                                        </p:tav>
                                        <p:tav tm="100000">
                                          <p:val>
                                            <p:strVal val="#ppt_h"/>
                                          </p:val>
                                        </p:tav>
                                      </p:tavLst>
                                    </p:anim>
                                    <p:anim calcmode="lin" valueType="num">
                                      <p:cBhvr>
                                        <p:cTn id="66" dur="500" fill="hold"/>
                                        <p:tgtEl>
                                          <p:spTgt spid="11"/>
                                        </p:tgtEl>
                                        <p:attrNameLst>
                                          <p:attrName>ppt_x</p:attrName>
                                        </p:attrNameLst>
                                      </p:cBhvr>
                                      <p:tavLst>
                                        <p:tav tm="0">
                                          <p:val>
                                            <p:fltVal val="0.5"/>
                                          </p:val>
                                        </p:tav>
                                        <p:tav tm="100000">
                                          <p:val>
                                            <p:strVal val="#ppt_x"/>
                                          </p:val>
                                        </p:tav>
                                      </p:tavLst>
                                    </p:anim>
                                    <p:anim calcmode="lin" valueType="num">
                                      <p:cBhvr>
                                        <p:cTn id="67" dur="500" fill="hold"/>
                                        <p:tgtEl>
                                          <p:spTgt spid="11"/>
                                        </p:tgtEl>
                                        <p:attrNameLst>
                                          <p:attrName>ppt_y</p:attrName>
                                        </p:attrNameLst>
                                      </p:cBhvr>
                                      <p:tavLst>
                                        <p:tav tm="0">
                                          <p:val>
                                            <p:fltVal val="0.5"/>
                                          </p:val>
                                        </p:tav>
                                        <p:tav tm="100000">
                                          <p:val>
                                            <p:strVal val="#ppt_y"/>
                                          </p:val>
                                        </p:tav>
                                      </p:tavLst>
                                    </p:anim>
                                  </p:childTnLst>
                                </p:cTn>
                              </p:par>
                              <p:par>
                                <p:cTn id="68" presetID="23" presetClass="entr" presetSubtype="528" fill="hold" nodeType="withEffect">
                                  <p:stCondLst>
                                    <p:cond delay="300"/>
                                  </p:stCondLst>
                                  <p:childTnLst>
                                    <p:set>
                                      <p:cBhvr>
                                        <p:cTn id="69" dur="1" fill="hold">
                                          <p:stCondLst>
                                            <p:cond delay="0"/>
                                          </p:stCondLst>
                                        </p:cTn>
                                        <p:tgtEl>
                                          <p:spTgt spid="12"/>
                                        </p:tgtEl>
                                        <p:attrNameLst>
                                          <p:attrName>style.visibility</p:attrName>
                                        </p:attrNameLst>
                                      </p:cBhvr>
                                      <p:to>
                                        <p:strVal val="visible"/>
                                      </p:to>
                                    </p:set>
                                    <p:anim calcmode="lin" valueType="num">
                                      <p:cBhvr>
                                        <p:cTn id="70" dur="500" fill="hold"/>
                                        <p:tgtEl>
                                          <p:spTgt spid="12"/>
                                        </p:tgtEl>
                                        <p:attrNameLst>
                                          <p:attrName>ppt_w</p:attrName>
                                        </p:attrNameLst>
                                      </p:cBhvr>
                                      <p:tavLst>
                                        <p:tav tm="0">
                                          <p:val>
                                            <p:fltVal val="0"/>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anim calcmode="lin" valueType="num">
                                      <p:cBhvr>
                                        <p:cTn id="72" dur="500" fill="hold"/>
                                        <p:tgtEl>
                                          <p:spTgt spid="12"/>
                                        </p:tgtEl>
                                        <p:attrNameLst>
                                          <p:attrName>ppt_x</p:attrName>
                                        </p:attrNameLst>
                                      </p:cBhvr>
                                      <p:tavLst>
                                        <p:tav tm="0">
                                          <p:val>
                                            <p:fltVal val="0.5"/>
                                          </p:val>
                                        </p:tav>
                                        <p:tav tm="100000">
                                          <p:val>
                                            <p:strVal val="#ppt_x"/>
                                          </p:val>
                                        </p:tav>
                                      </p:tavLst>
                                    </p:anim>
                                    <p:anim calcmode="lin" valueType="num">
                                      <p:cBhvr>
                                        <p:cTn id="73" dur="500" fill="hold"/>
                                        <p:tgtEl>
                                          <p:spTgt spid="12"/>
                                        </p:tgtEl>
                                        <p:attrNameLst>
                                          <p:attrName>ppt_y</p:attrName>
                                        </p:attrNameLst>
                                      </p:cBhvr>
                                      <p:tavLst>
                                        <p:tav tm="0">
                                          <p:val>
                                            <p:fltVal val="0.5"/>
                                          </p:val>
                                        </p:tav>
                                        <p:tav tm="100000">
                                          <p:val>
                                            <p:strVal val="#ppt_y"/>
                                          </p:val>
                                        </p:tav>
                                      </p:tavLst>
                                    </p:anim>
                                  </p:childTnLst>
                                </p:cTn>
                              </p:par>
                              <p:par>
                                <p:cTn id="74" presetID="23" presetClass="entr" presetSubtype="528" fill="hold" nodeType="withEffect">
                                  <p:stCondLst>
                                    <p:cond delay="600"/>
                                  </p:stCondLst>
                                  <p:childTnLst>
                                    <p:set>
                                      <p:cBhvr>
                                        <p:cTn id="75" dur="1" fill="hold">
                                          <p:stCondLst>
                                            <p:cond delay="0"/>
                                          </p:stCondLst>
                                        </p:cTn>
                                        <p:tgtEl>
                                          <p:spTgt spid="13"/>
                                        </p:tgtEl>
                                        <p:attrNameLst>
                                          <p:attrName>style.visibility</p:attrName>
                                        </p:attrNameLst>
                                      </p:cBhvr>
                                      <p:to>
                                        <p:strVal val="visible"/>
                                      </p:to>
                                    </p:set>
                                    <p:anim calcmode="lin" valueType="num">
                                      <p:cBhvr>
                                        <p:cTn id="76" dur="500" fill="hold"/>
                                        <p:tgtEl>
                                          <p:spTgt spid="13"/>
                                        </p:tgtEl>
                                        <p:attrNameLst>
                                          <p:attrName>ppt_w</p:attrName>
                                        </p:attrNameLst>
                                      </p:cBhvr>
                                      <p:tavLst>
                                        <p:tav tm="0">
                                          <p:val>
                                            <p:fltVal val="0"/>
                                          </p:val>
                                        </p:tav>
                                        <p:tav tm="100000">
                                          <p:val>
                                            <p:strVal val="#ppt_w"/>
                                          </p:val>
                                        </p:tav>
                                      </p:tavLst>
                                    </p:anim>
                                    <p:anim calcmode="lin" valueType="num">
                                      <p:cBhvr>
                                        <p:cTn id="77" dur="500" fill="hold"/>
                                        <p:tgtEl>
                                          <p:spTgt spid="13"/>
                                        </p:tgtEl>
                                        <p:attrNameLst>
                                          <p:attrName>ppt_h</p:attrName>
                                        </p:attrNameLst>
                                      </p:cBhvr>
                                      <p:tavLst>
                                        <p:tav tm="0">
                                          <p:val>
                                            <p:fltVal val="0"/>
                                          </p:val>
                                        </p:tav>
                                        <p:tav tm="100000">
                                          <p:val>
                                            <p:strVal val="#ppt_h"/>
                                          </p:val>
                                        </p:tav>
                                      </p:tavLst>
                                    </p:anim>
                                    <p:anim calcmode="lin" valueType="num">
                                      <p:cBhvr>
                                        <p:cTn id="78" dur="500" fill="hold"/>
                                        <p:tgtEl>
                                          <p:spTgt spid="13"/>
                                        </p:tgtEl>
                                        <p:attrNameLst>
                                          <p:attrName>ppt_x</p:attrName>
                                        </p:attrNameLst>
                                      </p:cBhvr>
                                      <p:tavLst>
                                        <p:tav tm="0">
                                          <p:val>
                                            <p:fltVal val="0.5"/>
                                          </p:val>
                                        </p:tav>
                                        <p:tav tm="100000">
                                          <p:val>
                                            <p:strVal val="#ppt_x"/>
                                          </p:val>
                                        </p:tav>
                                      </p:tavLst>
                                    </p:anim>
                                    <p:anim calcmode="lin" valueType="num">
                                      <p:cBhvr>
                                        <p:cTn id="79" dur="500" fill="hold"/>
                                        <p:tgtEl>
                                          <p:spTgt spid="13"/>
                                        </p:tgtEl>
                                        <p:attrNameLst>
                                          <p:attrName>ppt_y</p:attrName>
                                        </p:attrNameLst>
                                      </p:cBhvr>
                                      <p:tavLst>
                                        <p:tav tm="0">
                                          <p:val>
                                            <p:fltVal val="0.5"/>
                                          </p:val>
                                        </p:tav>
                                        <p:tav tm="100000">
                                          <p:val>
                                            <p:strVal val="#ppt_y"/>
                                          </p:val>
                                        </p:tav>
                                      </p:tavLst>
                                    </p:anim>
                                  </p:childTnLst>
                                </p:cTn>
                              </p:par>
                              <p:par>
                                <p:cTn id="80" presetID="23" presetClass="entr" presetSubtype="528" fill="hold" nodeType="withEffect">
                                  <p:stCondLst>
                                    <p:cond delay="600"/>
                                  </p:stCondLst>
                                  <p:childTnLst>
                                    <p:set>
                                      <p:cBhvr>
                                        <p:cTn id="81" dur="1" fill="hold">
                                          <p:stCondLst>
                                            <p:cond delay="0"/>
                                          </p:stCondLst>
                                        </p:cTn>
                                        <p:tgtEl>
                                          <p:spTgt spid="14"/>
                                        </p:tgtEl>
                                        <p:attrNameLst>
                                          <p:attrName>style.visibility</p:attrName>
                                        </p:attrNameLst>
                                      </p:cBhvr>
                                      <p:to>
                                        <p:strVal val="visible"/>
                                      </p:to>
                                    </p:set>
                                    <p:anim calcmode="lin" valueType="num">
                                      <p:cBhvr>
                                        <p:cTn id="82" dur="500" fill="hold"/>
                                        <p:tgtEl>
                                          <p:spTgt spid="14"/>
                                        </p:tgtEl>
                                        <p:attrNameLst>
                                          <p:attrName>ppt_w</p:attrName>
                                        </p:attrNameLst>
                                      </p:cBhvr>
                                      <p:tavLst>
                                        <p:tav tm="0">
                                          <p:val>
                                            <p:fltVal val="0"/>
                                          </p:val>
                                        </p:tav>
                                        <p:tav tm="100000">
                                          <p:val>
                                            <p:strVal val="#ppt_w"/>
                                          </p:val>
                                        </p:tav>
                                      </p:tavLst>
                                    </p:anim>
                                    <p:anim calcmode="lin" valueType="num">
                                      <p:cBhvr>
                                        <p:cTn id="83" dur="500" fill="hold"/>
                                        <p:tgtEl>
                                          <p:spTgt spid="14"/>
                                        </p:tgtEl>
                                        <p:attrNameLst>
                                          <p:attrName>ppt_h</p:attrName>
                                        </p:attrNameLst>
                                      </p:cBhvr>
                                      <p:tavLst>
                                        <p:tav tm="0">
                                          <p:val>
                                            <p:fltVal val="0"/>
                                          </p:val>
                                        </p:tav>
                                        <p:tav tm="100000">
                                          <p:val>
                                            <p:strVal val="#ppt_h"/>
                                          </p:val>
                                        </p:tav>
                                      </p:tavLst>
                                    </p:anim>
                                    <p:anim calcmode="lin" valueType="num">
                                      <p:cBhvr>
                                        <p:cTn id="84" dur="500" fill="hold"/>
                                        <p:tgtEl>
                                          <p:spTgt spid="14"/>
                                        </p:tgtEl>
                                        <p:attrNameLst>
                                          <p:attrName>ppt_x</p:attrName>
                                        </p:attrNameLst>
                                      </p:cBhvr>
                                      <p:tavLst>
                                        <p:tav tm="0">
                                          <p:val>
                                            <p:fltVal val="0.5"/>
                                          </p:val>
                                        </p:tav>
                                        <p:tav tm="100000">
                                          <p:val>
                                            <p:strVal val="#ppt_x"/>
                                          </p:val>
                                        </p:tav>
                                      </p:tavLst>
                                    </p:anim>
                                    <p:anim calcmode="lin" valueType="num">
                                      <p:cBhvr>
                                        <p:cTn id="85" dur="500" fill="hold"/>
                                        <p:tgtEl>
                                          <p:spTgt spid="14"/>
                                        </p:tgtEl>
                                        <p:attrNameLst>
                                          <p:attrName>ppt_y</p:attrName>
                                        </p:attrNameLst>
                                      </p:cBhvr>
                                      <p:tavLst>
                                        <p:tav tm="0">
                                          <p:val>
                                            <p:fltVal val="0.5"/>
                                          </p:val>
                                        </p:tav>
                                        <p:tav tm="100000">
                                          <p:val>
                                            <p:strVal val="#ppt_y"/>
                                          </p:val>
                                        </p:tav>
                                      </p:tavLst>
                                    </p:anim>
                                  </p:childTnLst>
                                </p:cTn>
                              </p:par>
                              <p:par>
                                <p:cTn id="86" presetID="26" presetClass="emph" presetSubtype="0" repeatCount="3000" fill="hold" nodeType="withEffect">
                                  <p:stCondLst>
                                    <p:cond delay="600"/>
                                  </p:stCondLst>
                                  <p:childTnLst>
                                    <p:animEffect transition="out" filter="fade">
                                      <p:cBhvr>
                                        <p:cTn id="87" dur="500" tmFilter="0, 0; .2, .5; .8, .5; 1, 0"/>
                                        <p:tgtEl>
                                          <p:spTgt spid="2"/>
                                        </p:tgtEl>
                                      </p:cBhvr>
                                    </p:animEffect>
                                    <p:animScale>
                                      <p:cBhvr>
                                        <p:cTn id="88" dur="250" autoRev="1" fill="hold"/>
                                        <p:tgtEl>
                                          <p:spTgt spid="2"/>
                                        </p:tgtEl>
                                      </p:cBhvr>
                                      <p:by x="105000" y="105000"/>
                                    </p:animScale>
                                  </p:childTnLst>
                                </p:cTn>
                              </p:par>
                              <p:par>
                                <p:cTn id="89" presetID="26" presetClass="emph" presetSubtype="0" repeatCount="3000" fill="hold" nodeType="withEffect">
                                  <p:stCondLst>
                                    <p:cond delay="710"/>
                                  </p:stCondLst>
                                  <p:childTnLst>
                                    <p:animEffect transition="out" filter="fade">
                                      <p:cBhvr>
                                        <p:cTn id="90" dur="500" tmFilter="0, 0; .2, .5; .8, .5; 1, 0"/>
                                        <p:tgtEl>
                                          <p:spTgt spid="9"/>
                                        </p:tgtEl>
                                      </p:cBhvr>
                                    </p:animEffect>
                                    <p:animScale>
                                      <p:cBhvr>
                                        <p:cTn id="91" dur="250" autoRev="1" fill="hold"/>
                                        <p:tgtEl>
                                          <p:spTgt spid="9"/>
                                        </p:tgtEl>
                                      </p:cBhvr>
                                      <p:by x="105000" y="105000"/>
                                    </p:animScale>
                                  </p:childTnLst>
                                </p:cTn>
                              </p:par>
                              <p:par>
                                <p:cTn id="92" presetID="26" presetClass="emph" presetSubtype="0" repeatCount="3000" fill="hold" nodeType="withEffect">
                                  <p:stCondLst>
                                    <p:cond delay="410"/>
                                  </p:stCondLst>
                                  <p:childTnLst>
                                    <p:animEffect transition="out" filter="fade">
                                      <p:cBhvr>
                                        <p:cTn id="93" dur="500" tmFilter="0, 0; .2, .5; .8, .5; 1, 0"/>
                                        <p:tgtEl>
                                          <p:spTgt spid="11"/>
                                        </p:tgtEl>
                                      </p:cBhvr>
                                    </p:animEffect>
                                    <p:animScale>
                                      <p:cBhvr>
                                        <p:cTn id="94" dur="250" autoRev="1" fill="hold"/>
                                        <p:tgtEl>
                                          <p:spTgt spid="11"/>
                                        </p:tgtEl>
                                      </p:cBhvr>
                                      <p:by x="105000" y="105000"/>
                                    </p:animScale>
                                  </p:childTnLst>
                                </p:cTn>
                              </p:par>
                              <p:par>
                                <p:cTn id="95" presetID="26" presetClass="emph" presetSubtype="0" repeatCount="3000" fill="hold" nodeType="withEffect">
                                  <p:stCondLst>
                                    <p:cond delay="810"/>
                                  </p:stCondLst>
                                  <p:childTnLst>
                                    <p:animEffect transition="out" filter="fade">
                                      <p:cBhvr>
                                        <p:cTn id="96" dur="500" tmFilter="0, 0; .2, .5; .8, .5; 1, 0"/>
                                        <p:tgtEl>
                                          <p:spTgt spid="12"/>
                                        </p:tgtEl>
                                      </p:cBhvr>
                                    </p:animEffect>
                                    <p:animScale>
                                      <p:cBhvr>
                                        <p:cTn id="97"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bg1"/>
            </a:gs>
            <a:gs pos="100000">
              <a:srgbClr val="FFFF00"/>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179512" y="118320"/>
            <a:ext cx="8355676" cy="954107"/>
          </a:xfrm>
          <a:prstGeom prst="rect">
            <a:avLst/>
          </a:prstGeom>
        </p:spPr>
        <p:txBody>
          <a:bodyPr wrap="square">
            <a:spAutoFit/>
          </a:bodyPr>
          <a:lstStyle/>
          <a:p>
            <a:r>
              <a:rPr lang="en-US" sz="2800" b="1" dirty="0">
                <a:solidFill>
                  <a:srgbClr val="FF0000"/>
                </a:solidFill>
                <a:latin typeface="Times New Roman" pitchFamily="18" charset="0"/>
                <a:cs typeface="Times New Roman" pitchFamily="18" charset="0"/>
              </a:rPr>
              <a:t>2. </a:t>
            </a: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biện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pháp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bảo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vệ</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liệu</a:t>
            </a:r>
            <a:r>
              <a:rPr lang="en-US" sz="2800" b="1" dirty="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a:p>
            <a:r>
              <a:rPr lang="en-US" sz="2800" b="1" dirty="0">
                <a:solidFill>
                  <a:srgbClr val="FF0000"/>
                </a:solidFill>
                <a:latin typeface="Times New Roman" pitchFamily="18" charset="0"/>
                <a:cs typeface="Times New Roman" pitchFamily="18" charset="0"/>
              </a:rPr>
              <a:t>a. Sao </a:t>
            </a:r>
            <a:r>
              <a:rPr lang="en-US" sz="2800" b="1" dirty="0" err="1">
                <a:solidFill>
                  <a:srgbClr val="FF0000"/>
                </a:solidFill>
                <a:latin typeface="Times New Roman" pitchFamily="18" charset="0"/>
                <a:cs typeface="Times New Roman" pitchFamily="18" charset="0"/>
              </a:rPr>
              <a:t>lưu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liệu</a:t>
            </a:r>
            <a:r>
              <a:rPr lang="en-US" sz="2800" b="1" dirty="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
        <p:nvSpPr>
          <p:cNvPr id="5" name="Rectangle 4"/>
          <p:cNvSpPr/>
          <p:nvPr/>
        </p:nvSpPr>
        <p:spPr>
          <a:xfrm>
            <a:off x="179512" y="1072427"/>
            <a:ext cx="11754060" cy="523220"/>
          </a:xfrm>
          <a:prstGeom prst="rect">
            <a:avLst/>
          </a:prstGeom>
        </p:spPr>
        <p:txBody>
          <a:bodyPr wrap="square">
            <a:spAutoFit/>
          </a:bodyPr>
          <a:lstStyle/>
          <a:p>
            <a:r>
              <a:rPr lang="en-US" sz="2800" b="1" dirty="0">
                <a:solidFill>
                  <a:srgbClr val="FF0000"/>
                </a:solidFill>
                <a:latin typeface="Times New Roman" pitchFamily="18" charset="0"/>
                <a:cs typeface="Times New Roman" pitchFamily="18" charset="0"/>
              </a:rPr>
              <a:t>b. </a:t>
            </a:r>
            <a:r>
              <a:rPr lang="en-US" sz="2800" b="1" dirty="0" err="1">
                <a:solidFill>
                  <a:srgbClr val="FF0000"/>
                </a:solidFill>
                <a:latin typeface="Times New Roman" pitchFamily="18" charset="0"/>
                <a:cs typeface="Times New Roman" pitchFamily="18" charset="0"/>
              </a:rPr>
              <a:t>Tài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khoản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người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sử</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dụng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và</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mật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khẩu</a:t>
            </a:r>
            <a:endParaRPr lang="en-US" sz="2800" dirty="0">
              <a:solidFill>
                <a:srgbClr val="FF0000"/>
              </a:solidFill>
              <a:latin typeface="Times New Roman" pitchFamily="18" charset="0"/>
              <a:cs typeface="Times New Roman" pitchFamily="18" charset="0"/>
            </a:endParaRPr>
          </a:p>
        </p:txBody>
      </p:sp>
      <p:sp>
        <p:nvSpPr>
          <p:cNvPr id="2" name="Rectangle 1"/>
          <p:cNvSpPr/>
          <p:nvPr/>
        </p:nvSpPr>
        <p:spPr>
          <a:xfrm>
            <a:off x="251520" y="1615035"/>
            <a:ext cx="8712968" cy="2677656"/>
          </a:xfrm>
          <a:prstGeom prst="rect">
            <a:avLst/>
          </a:prstGeom>
        </p:spPr>
        <p:txBody>
          <a:bodyPr wrap="square">
            <a:spAutoFit/>
          </a:bodyPr>
          <a:lstStyle/>
          <a:p>
            <a:pPr algn="just"/>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tài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khoản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thường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được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đặt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dựa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họ</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tên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của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người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sử</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dụng</a:t>
            </a:r>
            <a:r>
              <a:rPr lang="en-US" sz="2800" dirty="0">
                <a:solidFill>
                  <a:srgbClr val="0000FF"/>
                </a:solidFill>
                <a:latin typeface="Times New Roman" pitchFamily="18" charset="0"/>
                <a:cs typeface="Times New Roman" pitchFamily="18" charset="0"/>
              </a:rPr>
              <a:t>.</a:t>
            </a:r>
          </a:p>
          <a:p>
            <a:pPr algn="just"/>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Mật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khẩu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cần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đặt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theo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cách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riêng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để</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giữ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bí</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mật</a:t>
            </a:r>
            <a:r>
              <a:rPr lang="en-US" sz="2800" dirty="0">
                <a:solidFill>
                  <a:srgbClr val="0000FF"/>
                </a:solidFill>
                <a:latin typeface="Times New Roman" pitchFamily="18" charset="0"/>
                <a:cs typeface="Times New Roman" pitchFamily="18" charset="0"/>
              </a:rPr>
              <a:t>.</a:t>
            </a:r>
          </a:p>
          <a:p>
            <a:pPr algn="just"/>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Việc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đặt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mật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khẩu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cho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tài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khoản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người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sử</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dụng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trên</a:t>
            </a:r>
            <a:r>
              <a:rPr lang="en-US" sz="2800" dirty="0">
                <a:solidFill>
                  <a:srgbClr val="0000FF"/>
                </a:solidFill>
                <a:latin typeface="Times New Roman" pitchFamily="18" charset="0"/>
                <a:cs typeface="Times New Roman" pitchFamily="18" charset="0"/>
              </a:rPr>
              <a:t> máy </a:t>
            </a:r>
            <a:r>
              <a:rPr lang="en-US" sz="2800" dirty="0" err="1">
                <a:solidFill>
                  <a:srgbClr val="0000FF"/>
                </a:solidFill>
                <a:latin typeface="Times New Roman" pitchFamily="18" charset="0"/>
                <a:cs typeface="Times New Roman" pitchFamily="18" charset="0"/>
              </a:rPr>
              <a:t>tính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hoặc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trên</a:t>
            </a:r>
            <a:r>
              <a:rPr lang="en-US" sz="2800" dirty="0">
                <a:solidFill>
                  <a:srgbClr val="0000FF"/>
                </a:solidFill>
                <a:latin typeface="Times New Roman" pitchFamily="18" charset="0"/>
                <a:cs typeface="Times New Roman" pitchFamily="18" charset="0"/>
              </a:rPr>
              <a:t> internet </a:t>
            </a:r>
            <a:r>
              <a:rPr lang="en-US" sz="2800" dirty="0" err="1">
                <a:solidFill>
                  <a:srgbClr val="0000FF"/>
                </a:solidFill>
                <a:latin typeface="Times New Roman" pitchFamily="18" charset="0"/>
                <a:cs typeface="Times New Roman" pitchFamily="18" charset="0"/>
              </a:rPr>
              <a:t>sẽ</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giúp</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em</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bảo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vệ</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liệu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khỏi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sự</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truy</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cập</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trái</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phép</a:t>
            </a:r>
            <a:r>
              <a:rPr lang="en-US" sz="2800"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390472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bg1"/>
            </a:gs>
            <a:gs pos="100000">
              <a:srgbClr val="FFFF00"/>
            </a:gs>
          </a:gsLst>
          <a:lin ang="5400000" scaled="0"/>
        </a:gradFill>
        <a:effectLst/>
      </p:bgPr>
    </p:bg>
    <p:spTree>
      <p:nvGrpSpPr>
        <p:cNvPr id="1" name=""/>
        <p:cNvGrpSpPr/>
        <p:nvPr/>
      </p:nvGrpSpPr>
      <p:grpSpPr>
        <a:xfrm>
          <a:off x="0" y="0"/>
          <a:ext cx="0" cy="0"/>
          <a:chOff x="0" y="0"/>
          <a:chExt cx="0" cy="0"/>
        </a:xfrm>
      </p:grpSpPr>
      <p:sp>
        <p:nvSpPr>
          <p:cNvPr id="4" name="Rectangle 3"/>
          <p:cNvSpPr/>
          <p:nvPr/>
        </p:nvSpPr>
        <p:spPr>
          <a:xfrm>
            <a:off x="179512" y="118320"/>
            <a:ext cx="8355676" cy="954107"/>
          </a:xfrm>
          <a:prstGeom prst="rect">
            <a:avLst/>
          </a:prstGeom>
        </p:spPr>
        <p:txBody>
          <a:bodyPr wrap="square">
            <a:spAutoFit/>
          </a:bodyPr>
          <a:lstStyle/>
          <a:p>
            <a:r>
              <a:rPr lang="en-US" sz="2800" b="1" dirty="0">
                <a:solidFill>
                  <a:srgbClr val="FF0000"/>
                </a:solidFill>
                <a:latin typeface="Times New Roman" pitchFamily="18" charset="0"/>
                <a:cs typeface="Times New Roman" pitchFamily="18" charset="0"/>
              </a:rPr>
              <a:t>2. </a:t>
            </a: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biện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pháp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bảo</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vệ</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liệu</a:t>
            </a:r>
            <a:r>
              <a:rPr lang="en-US" sz="2800" b="1" dirty="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a:p>
            <a:r>
              <a:rPr lang="en-US" sz="2800" b="1" dirty="0">
                <a:solidFill>
                  <a:srgbClr val="FF0000"/>
                </a:solidFill>
                <a:latin typeface="Times New Roman" pitchFamily="18" charset="0"/>
                <a:cs typeface="Times New Roman" pitchFamily="18" charset="0"/>
              </a:rPr>
              <a:t>a. Sao </a:t>
            </a:r>
            <a:r>
              <a:rPr lang="en-US" sz="2800" b="1" dirty="0" err="1">
                <a:solidFill>
                  <a:srgbClr val="FF0000"/>
                </a:solidFill>
                <a:latin typeface="Times New Roman" pitchFamily="18" charset="0"/>
                <a:cs typeface="Times New Roman" pitchFamily="18" charset="0"/>
              </a:rPr>
              <a:t>lưu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dữ</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liệu</a:t>
            </a:r>
            <a:r>
              <a:rPr lang="en-US" sz="2800" b="1" dirty="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
        <p:nvSpPr>
          <p:cNvPr id="5" name="Rectangle 4"/>
          <p:cNvSpPr/>
          <p:nvPr/>
        </p:nvSpPr>
        <p:spPr>
          <a:xfrm>
            <a:off x="179512" y="1072427"/>
            <a:ext cx="11754060" cy="523220"/>
          </a:xfrm>
          <a:prstGeom prst="rect">
            <a:avLst/>
          </a:prstGeom>
        </p:spPr>
        <p:txBody>
          <a:bodyPr wrap="square">
            <a:spAutoFit/>
          </a:bodyPr>
          <a:lstStyle/>
          <a:p>
            <a:r>
              <a:rPr lang="en-US" sz="2800" b="1" dirty="0">
                <a:solidFill>
                  <a:srgbClr val="FF0000"/>
                </a:solidFill>
                <a:latin typeface="Times New Roman" pitchFamily="18" charset="0"/>
                <a:cs typeface="Times New Roman" pitchFamily="18" charset="0"/>
              </a:rPr>
              <a:t>b. </a:t>
            </a:r>
            <a:r>
              <a:rPr lang="en-US" sz="2800" b="1" dirty="0" err="1">
                <a:solidFill>
                  <a:srgbClr val="FF0000"/>
                </a:solidFill>
                <a:latin typeface="Times New Roman" pitchFamily="18" charset="0"/>
                <a:cs typeface="Times New Roman" pitchFamily="18" charset="0"/>
              </a:rPr>
              <a:t>Tài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khoản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người</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sử</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dụng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và</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mật</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khẩu</a:t>
            </a:r>
            <a:endParaRPr lang="en-US" sz="2800" dirty="0">
              <a:solidFill>
                <a:srgbClr val="FF0000"/>
              </a:solidFill>
              <a:latin typeface="Times New Roman" pitchFamily="18" charset="0"/>
              <a:cs typeface="Times New Roman" pitchFamily="18" charset="0"/>
            </a:endParaRPr>
          </a:p>
        </p:txBody>
      </p:sp>
      <p:sp>
        <p:nvSpPr>
          <p:cNvPr id="6" name="Rectangle 5"/>
          <p:cNvSpPr/>
          <p:nvPr/>
        </p:nvSpPr>
        <p:spPr>
          <a:xfrm>
            <a:off x="215504" y="1595647"/>
            <a:ext cx="6993564" cy="523220"/>
          </a:xfrm>
          <a:prstGeom prst="rect">
            <a:avLst/>
          </a:prstGeom>
        </p:spPr>
        <p:txBody>
          <a:bodyPr wrap="square">
            <a:spAutoFit/>
          </a:bodyPr>
          <a:lstStyle/>
          <a:p>
            <a:r>
              <a:rPr lang="en-US" sz="2800" b="1" dirty="0">
                <a:solidFill>
                  <a:srgbClr val="FF0000"/>
                </a:solidFill>
                <a:latin typeface="Times New Roman" pitchFamily="18" charset="0"/>
                <a:cs typeface="Times New Roman" pitchFamily="18" charset="0"/>
              </a:rPr>
              <a:t>c. </a:t>
            </a:r>
            <a:r>
              <a:rPr lang="en-US" sz="2800" b="1" dirty="0" err="1">
                <a:solidFill>
                  <a:srgbClr val="FF0000"/>
                </a:solidFill>
                <a:latin typeface="Times New Roman" pitchFamily="18" charset="0"/>
                <a:cs typeface="Times New Roman" pitchFamily="18" charset="0"/>
              </a:rPr>
              <a:t>Phần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mềm</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diệt</a:t>
            </a:r>
            <a:r>
              <a:rPr lang="en-US" sz="2800" b="1" dirty="0">
                <a:solidFill>
                  <a:srgbClr val="FF0000"/>
                </a:solidFill>
                <a:latin typeface="Times New Roman" pitchFamily="18" charset="0"/>
                <a:cs typeface="Times New Roman" pitchFamily="18" charset="0"/>
              </a:rPr>
              <a:t> virus:</a:t>
            </a:r>
            <a:endParaRPr lang="en-US" sz="2800" dirty="0">
              <a:solidFill>
                <a:srgbClr val="FF0000"/>
              </a:solidFill>
              <a:latin typeface="Times New Roman" pitchFamily="18" charset="0"/>
              <a:cs typeface="Times New Roman" pitchFamily="18" charset="0"/>
            </a:endParaRPr>
          </a:p>
        </p:txBody>
      </p:sp>
      <p:sp>
        <p:nvSpPr>
          <p:cNvPr id="2" name="Rectangle 1"/>
          <p:cNvSpPr/>
          <p:nvPr/>
        </p:nvSpPr>
        <p:spPr>
          <a:xfrm>
            <a:off x="323528" y="2284512"/>
            <a:ext cx="8211660" cy="1815882"/>
          </a:xfrm>
          <a:prstGeom prst="rect">
            <a:avLst/>
          </a:prstGeom>
        </p:spPr>
        <p:txBody>
          <a:bodyPr wrap="square">
            <a:spAutoFit/>
          </a:bodyPr>
          <a:lstStyle/>
          <a:p>
            <a:pPr algn="just"/>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Được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thiết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kế</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để</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phát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hiện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và</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diệt</a:t>
            </a:r>
            <a:r>
              <a:rPr lang="en-US" sz="2800" dirty="0">
                <a:solidFill>
                  <a:srgbClr val="0000FF"/>
                </a:solidFill>
                <a:latin typeface="Times New Roman" pitchFamily="18" charset="0"/>
                <a:cs typeface="Times New Roman" pitchFamily="18" charset="0"/>
              </a:rPr>
              <a:t> virus; </a:t>
            </a:r>
            <a:r>
              <a:rPr lang="en-US" sz="2800" dirty="0" err="1">
                <a:solidFill>
                  <a:srgbClr val="0000FF"/>
                </a:solidFill>
                <a:latin typeface="Times New Roman" pitchFamily="18" charset="0"/>
                <a:cs typeface="Times New Roman" pitchFamily="18" charset="0"/>
              </a:rPr>
              <a:t>phát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hiện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và</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chặn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các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cuộc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tấn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công</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từ</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phần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mềm</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độc</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hại</a:t>
            </a:r>
            <a:r>
              <a:rPr lang="en-US" sz="2800" dirty="0">
                <a:solidFill>
                  <a:srgbClr val="0000FF"/>
                </a:solidFill>
                <a:latin typeface="Times New Roman" pitchFamily="18" charset="0"/>
                <a:cs typeface="Times New Roman" pitchFamily="18" charset="0"/>
              </a:rPr>
              <a:t>. </a:t>
            </a:r>
          </a:p>
          <a:p>
            <a:pPr algn="just"/>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Để</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dữ</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liệu</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được</a:t>
            </a:r>
            <a:r>
              <a:rPr lang="en-US" sz="2800" dirty="0">
                <a:solidFill>
                  <a:srgbClr val="0000FF"/>
                </a:solidFill>
                <a:latin typeface="Times New Roman" pitchFamily="18" charset="0"/>
                <a:cs typeface="Times New Roman" pitchFamily="18" charset="0"/>
              </a:rPr>
              <a:t> an </a:t>
            </a:r>
            <a:r>
              <a:rPr lang="en-US" sz="2800" dirty="0" err="1">
                <a:solidFill>
                  <a:srgbClr val="0000FF"/>
                </a:solidFill>
                <a:latin typeface="Times New Roman" pitchFamily="18" charset="0"/>
                <a:cs typeface="Times New Roman" pitchFamily="18" charset="0"/>
              </a:rPr>
              <a:t>toàn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cần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luôn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bật</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chế</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độ</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bảo</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vệ</a:t>
            </a:r>
            <a:r>
              <a:rPr lang="en-US" sz="2800" dirty="0">
                <a:solidFill>
                  <a:srgbClr val="0000FF"/>
                </a:solidFill>
                <a:latin typeface="Times New Roman" pitchFamily="18" charset="0"/>
                <a:cs typeface="Times New Roman" pitchFamily="18" charset="0"/>
              </a:rPr>
              <a:t> máy </a:t>
            </a:r>
            <a:r>
              <a:rPr lang="en-US" sz="2800" dirty="0" err="1">
                <a:solidFill>
                  <a:srgbClr val="0000FF"/>
                </a:solidFill>
                <a:latin typeface="Times New Roman" pitchFamily="18" charset="0"/>
                <a:cs typeface="Times New Roman" pitchFamily="18" charset="0"/>
              </a:rPr>
              <a:t>tính</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của</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phần</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mềm</a:t>
            </a:r>
            <a:r>
              <a:rPr lang="en-US" sz="2800" dirty="0">
                <a:solidFill>
                  <a:srgbClr val="0000FF"/>
                </a:solidFill>
                <a:latin typeface="Times New Roman" pitchFamily="18" charset="0"/>
                <a:cs typeface="Times New Roman" pitchFamily="18" charset="0"/>
              </a:rPr>
              <a:t> </a:t>
            </a:r>
            <a:r>
              <a:rPr lang="en-US" sz="2800" dirty="0" err="1">
                <a:solidFill>
                  <a:srgbClr val="0000FF"/>
                </a:solidFill>
                <a:latin typeface="Times New Roman" pitchFamily="18" charset="0"/>
                <a:cs typeface="Times New Roman" pitchFamily="18" charset="0"/>
              </a:rPr>
              <a:t>diệt</a:t>
            </a:r>
            <a:r>
              <a:rPr lang="en-US" sz="2800" dirty="0">
                <a:solidFill>
                  <a:srgbClr val="0000FF"/>
                </a:solidFill>
                <a:latin typeface="Times New Roman" pitchFamily="18" charset="0"/>
                <a:cs typeface="Times New Roman" pitchFamily="18" charset="0"/>
              </a:rPr>
              <a:t> virus.</a:t>
            </a:r>
          </a:p>
        </p:txBody>
      </p:sp>
    </p:spTree>
    <p:extLst>
      <p:ext uri="{BB962C8B-B14F-4D97-AF65-F5344CB8AC3E}">
        <p14:creationId xmlns:p14="http://schemas.microsoft.com/office/powerpoint/2010/main" val="413942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1C2D433-F107-4188-B4C6-D46D663B08E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微粒体总结"/>
  <p:tag name="ISPRING_SCORM_ENDPOINT" val="&lt;endpoint&gt;&lt;enable&gt;0&lt;/enable&gt;&lt;lrs&gt;http://&lt;/lrs&gt;&lt;auth&gt;0&lt;/auth&gt;&lt;login&gt;&lt;/login&gt;&lt;password&gt;&lt;/password&gt;&lt;key&gt;&lt;/key&gt;&lt;name&gt;&lt;/name&gt;&lt;email&gt;&lt;/email&gt;&lt;/endpoint&gt;&#10;"/>
  <p:tag name="INKNOELEADERBOARD" val="1237535530"/>
</p:tagLst>
</file>

<file path=ppt/tags/tag2.xml><?xml version="1.0" encoding="utf-8"?>
<p:tagLst xmlns:a="http://schemas.openxmlformats.org/drawingml/2006/main" xmlns:r="http://schemas.openxmlformats.org/officeDocument/2006/relationships" xmlns:p="http://schemas.openxmlformats.org/presentationml/2006/main">
  <p:tag name="GENSWF_SLIDE_TITLE" val="Nội dung bài học"/>
  <p:tag name="ISPRING_SLIDE_INDENT_LEVEL" val="0"/>
  <p:tag name="ISPRING_PRESENTER_ID" val="{EE9663E4-9FFC-487C-A626-1EF51989030C}"/>
  <p:tag name="ISPRING_CUSTOM_TIMING_USED" val="1"/>
  <p:tag name="TIMING" val="|6.537|3.529|3.232|7.709|2.445"/>
  <p:tag name="GENSWF_ADVANCE_TIME" val="35.966"/>
  <p:tag name="ISPRING_SLIDE_ID_2" val="{35DA0AF7-1B06-435A-839A-1AA6FC12E07C}"/>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2229</TotalTime>
  <Words>905</Words>
  <Application>Microsoft Office PowerPoint</Application>
  <PresentationFormat>Custom</PresentationFormat>
  <Paragraphs>391</Paragraphs>
  <Slides>14</Slides>
  <Notes>5</Notes>
  <HiddenSlides>0</HiddenSlides>
  <MMClips>2</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.VnTime</vt:lpstr>
      <vt:lpstr>Arial</vt:lpstr>
      <vt:lpstr>Calibri</vt:lpstr>
      <vt:lpstr>Calibri Light</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Hãy tạo thư mục như hình sau 2. Tải tài liệu từ gmail về lưu vào thư mục phù hợp 3. Chụp ảnh cây thư mục đã tạo nộp cho GV qua Gmail</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微粒体总结</dc:title>
  <dc:creator>Administrator</dc:creator>
  <cp:lastModifiedBy>Trần Mạnh Hùng</cp:lastModifiedBy>
  <cp:revision>472</cp:revision>
  <dcterms:created xsi:type="dcterms:W3CDTF">2017-04-06T01:11:23Z</dcterms:created>
  <dcterms:modified xsi:type="dcterms:W3CDTF">2022-10-05T16:03:50Z</dcterms:modified>
</cp:coreProperties>
</file>