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dia/audio10.wav" ContentType="audio/wav"/>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Lst>
  <p:notesMasterIdLst>
    <p:notesMasterId r:id="rId37"/>
  </p:notesMasterIdLst>
  <p:sldIdLst>
    <p:sldId id="311" r:id="rId2"/>
    <p:sldId id="287" r:id="rId3"/>
    <p:sldId id="319" r:id="rId4"/>
    <p:sldId id="376" r:id="rId5"/>
    <p:sldId id="377" r:id="rId6"/>
    <p:sldId id="350" r:id="rId7"/>
    <p:sldId id="348" r:id="rId8"/>
    <p:sldId id="351" r:id="rId9"/>
    <p:sldId id="394" r:id="rId10"/>
    <p:sldId id="386" r:id="rId11"/>
    <p:sldId id="379" r:id="rId12"/>
    <p:sldId id="380" r:id="rId13"/>
    <p:sldId id="382" r:id="rId14"/>
    <p:sldId id="357" r:id="rId15"/>
    <p:sldId id="387" r:id="rId16"/>
    <p:sldId id="388" r:id="rId17"/>
    <p:sldId id="389" r:id="rId18"/>
    <p:sldId id="390" r:id="rId19"/>
    <p:sldId id="363" r:id="rId20"/>
    <p:sldId id="364" r:id="rId21"/>
    <p:sldId id="365" r:id="rId22"/>
    <p:sldId id="366" r:id="rId23"/>
    <p:sldId id="367" r:id="rId24"/>
    <p:sldId id="368" r:id="rId25"/>
    <p:sldId id="391" r:id="rId26"/>
    <p:sldId id="393" r:id="rId27"/>
    <p:sldId id="397" r:id="rId28"/>
    <p:sldId id="398" r:id="rId29"/>
    <p:sldId id="396" r:id="rId30"/>
    <p:sldId id="395" r:id="rId31"/>
    <p:sldId id="399" r:id="rId32"/>
    <p:sldId id="369" r:id="rId33"/>
    <p:sldId id="374" r:id="rId34"/>
    <p:sldId id="371" r:id="rId35"/>
    <p:sldId id="372" r:id="rId36"/>
  </p:sldIdLst>
  <p:sldSz cx="9147175" cy="5145088"/>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8FFB1"/>
    <a:srgbClr val="DDEAD6"/>
    <a:srgbClr val="000066"/>
    <a:srgbClr val="FF0000"/>
    <a:srgbClr val="96BE80"/>
    <a:srgbClr val="C6DCBA"/>
    <a:srgbClr val="123E61"/>
    <a:srgbClr val="EFEFEF"/>
    <a:srgbClr val="144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6" autoAdjust="0"/>
    <p:restoredTop sz="87097" autoAdjust="0"/>
  </p:normalViewPr>
  <p:slideViewPr>
    <p:cSldViewPr>
      <p:cViewPr varScale="1">
        <p:scale>
          <a:sx n="131" d="100"/>
          <a:sy n="131" d="100"/>
        </p:scale>
        <p:origin x="798" y="84"/>
      </p:cViewPr>
      <p:guideLst>
        <p:guide orient="horz" pos="1621"/>
        <p:guide pos="2882"/>
      </p:guideLst>
    </p:cSldViewPr>
  </p:slideViewPr>
  <p:notesTextViewPr>
    <p:cViewPr>
      <p:scale>
        <a:sx n="100" d="100"/>
        <a:sy n="100" d="100"/>
      </p:scale>
      <p:origin x="0" y="0"/>
    </p:cViewPr>
  </p:notesTextViewPr>
  <p:sorterViewPr>
    <p:cViewPr>
      <p:scale>
        <a:sx n="174" d="100"/>
        <a:sy n="17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A863E-D442-44F9-9BD6-E000583DFCBC}" type="datetimeFigureOut">
              <a:rPr lang="zh-CN" altLang="en-US" smtClean="0"/>
              <a:pPr/>
              <a:t>2024/3/19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9AA98F-6474-4A59-A3C8-82662F366263}" type="slidenum">
              <a:rPr lang="zh-CN" altLang="en-US" smtClean="0"/>
              <a:pPr/>
              <a:t>‹#›</a:t>
            </a:fld>
            <a:endParaRPr lang="zh-CN" altLang="en-US"/>
          </a:p>
        </p:txBody>
      </p:sp>
    </p:spTree>
    <p:extLst>
      <p:ext uri="{BB962C8B-B14F-4D97-AF65-F5344CB8AC3E}">
        <p14:creationId xmlns:p14="http://schemas.microsoft.com/office/powerpoint/2010/main" val="1625757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D248E98-4F9C-4F01-A2E4-36C3243D25F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154" name="Rectangle 2"/>
          <p:cNvSpPr>
            <a:spLocks noGrp="1" noRot="1" noChangeAspect="1" noChangeArrowheads="1" noTextEdit="1"/>
          </p:cNvSpPr>
          <p:nvPr>
            <p:ph type="sldImg"/>
          </p:nvPr>
        </p:nvSpPr>
        <p:spPr>
          <a:xfrm>
            <a:off x="381000" y="685800"/>
            <a:ext cx="6096000" cy="3429000"/>
          </a:xfrm>
          <a:ln/>
        </p:spPr>
      </p:sp>
      <p:sp>
        <p:nvSpPr>
          <p:cNvPr id="49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4379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32</a:t>
            </a:fld>
            <a:endParaRPr lang="en-US" altLang="zh-CN"/>
          </a:p>
        </p:txBody>
      </p:sp>
    </p:spTree>
    <p:extLst>
      <p:ext uri="{BB962C8B-B14F-4D97-AF65-F5344CB8AC3E}">
        <p14:creationId xmlns:p14="http://schemas.microsoft.com/office/powerpoint/2010/main" val="2717851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a:t>
            </a:fld>
            <a:endParaRPr lang="en-US" altLang="zh-CN"/>
          </a:p>
        </p:txBody>
      </p:sp>
    </p:spTree>
    <p:extLst>
      <p:ext uri="{BB962C8B-B14F-4D97-AF65-F5344CB8AC3E}">
        <p14:creationId xmlns:p14="http://schemas.microsoft.com/office/powerpoint/2010/main" val="2926507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Bắt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nạt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mạng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nghiện</a:t>
            </a:r>
            <a:r>
              <a:rPr lang="en-US" sz="1200" kern="1200" dirty="0">
                <a:solidFill>
                  <a:schemeClr val="tx1"/>
                </a:solidFill>
                <a:effectLst/>
                <a:latin typeface="+mn-lt"/>
                <a:ea typeface="+mn-ea"/>
                <a:cs typeface="+mn-cs"/>
              </a:rPr>
              <a:t> Internet.</a:t>
            </a:r>
          </a:p>
          <a:p>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Ứng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xử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mạng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văn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hóa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đúng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tắc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dụng</a:t>
            </a:r>
            <a:r>
              <a:rPr lang="en-US" sz="1200" kern="1200" dirty="0">
                <a:solidFill>
                  <a:schemeClr val="tx1"/>
                </a:solidFill>
                <a:effectLst/>
                <a:latin typeface="+mn-lt"/>
                <a:ea typeface="+mn-ea"/>
                <a:cs typeface="+mn-cs"/>
              </a:rPr>
              <a:t> Internet </a:t>
            </a:r>
            <a:r>
              <a:rPr lang="en-US" sz="1200" kern="1200" dirty="0" err="1">
                <a:solidFill>
                  <a:schemeClr val="tx1"/>
                </a:solidFill>
                <a:effectLst/>
                <a:latin typeface="+mn-lt"/>
                <a:ea typeface="+mn-ea"/>
                <a:cs typeface="+mn-cs"/>
              </a:rPr>
              <a:t>hợp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sẽ</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giúp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mỗi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chúng</a:t>
            </a:r>
            <a:r>
              <a:rPr lang="en-US" sz="1200" kern="1200" dirty="0">
                <a:solidFill>
                  <a:schemeClr val="tx1"/>
                </a:solidFill>
                <a:effectLst/>
                <a:latin typeface="+mn-lt"/>
                <a:ea typeface="+mn-ea"/>
                <a:cs typeface="+mn-cs"/>
              </a:rPr>
              <a:t> ta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một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cuộc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sống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văn</a:t>
            </a:r>
            <a:r>
              <a:rPr lang="en-US" sz="1200" kern="1200" dirty="0">
                <a:solidFill>
                  <a:schemeClr val="tx1"/>
                </a:solidFill>
                <a:effectLst/>
                <a:latin typeface="+mn-lt"/>
                <a:ea typeface="+mn-ea"/>
                <a:cs typeface="+mn-cs"/>
              </a:rPr>
              <a:t> minh </a:t>
            </a:r>
            <a:r>
              <a:rPr lang="en-US" sz="1200" kern="120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an </a:t>
            </a:r>
            <a:r>
              <a:rPr lang="en-US" sz="1200" kern="1200" dirty="0" err="1">
                <a:solidFill>
                  <a:schemeClr val="tx1"/>
                </a:solidFill>
                <a:effectLst/>
                <a:latin typeface="+mn-lt"/>
                <a:ea typeface="+mn-ea"/>
                <a:cs typeface="+mn-cs"/>
              </a:rPr>
              <a:t>toàn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hơn</a:t>
            </a:r>
            <a:r>
              <a:rPr lang="en-US" sz="1200" kern="1200" dirty="0">
                <a:solidFill>
                  <a:schemeClr val="tx1"/>
                </a:solidFill>
                <a:effectLst/>
                <a:latin typeface="+mn-lt"/>
                <a:ea typeface="+mn-ea"/>
                <a:cs typeface="+mn-cs"/>
              </a:rPr>
              <a:t>.</a:t>
            </a:r>
          </a:p>
          <a:p>
            <a:endParaRPr lang="zh-CN" altLang="en-US" dirty="0"/>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4</a:t>
            </a:fld>
            <a:endParaRPr lang="en-US" altLang="zh-CN"/>
          </a:p>
        </p:txBody>
      </p:sp>
    </p:spTree>
    <p:extLst>
      <p:ext uri="{BB962C8B-B14F-4D97-AF65-F5344CB8AC3E}">
        <p14:creationId xmlns:p14="http://schemas.microsoft.com/office/powerpoint/2010/main" val="2488629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102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7</a:t>
            </a:fld>
            <a:endParaRPr lang="en-US" altLang="zh-CN"/>
          </a:p>
        </p:txBody>
      </p:sp>
    </p:spTree>
    <p:extLst>
      <p:ext uri="{BB962C8B-B14F-4D97-AF65-F5344CB8AC3E}">
        <p14:creationId xmlns:p14="http://schemas.microsoft.com/office/powerpoint/2010/main" val="2494910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9AA98F-6474-4A59-A3C8-82662F366263}" type="slidenum">
              <a:rPr lang="zh-CN" altLang="en-US" smtClean="0"/>
              <a:pPr/>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9AA98F-6474-4A59-A3C8-82662F366263}" type="slidenum">
              <a:rPr lang="zh-CN" altLang="en-US" smtClean="0"/>
              <a:pPr/>
              <a:t>19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9AA98F-6474-4A59-A3C8-82662F366263}" type="slidenum">
              <a:rPr lang="zh-CN" altLang="en-US" smtClean="0"/>
              <a:pPr/>
              <a:t>25</a:t>
            </a:fld>
            <a:endParaRPr lang="zh-CN" altLang="en-US"/>
          </a:p>
        </p:txBody>
      </p:sp>
    </p:spTree>
    <p:extLst>
      <p:ext uri="{BB962C8B-B14F-4D97-AF65-F5344CB8AC3E}">
        <p14:creationId xmlns:p14="http://schemas.microsoft.com/office/powerpoint/2010/main" val="3788126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36281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15286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358943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10062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41827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05675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03558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04545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54524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860092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55128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28047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83257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59628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08741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616023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153257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525882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868209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930398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852733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32458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264725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3913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4709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610725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757140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112798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160945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2194513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899958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844269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96903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70064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5215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656537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en-US"/>
              <a:t>Click to edit Master title style</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D7D8E925-3072-4103-A984-60049798CBE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964288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78" fontAlgn="base">
              <a:spcBef>
                <a:spcPct val="0"/>
              </a:spcBef>
              <a:spcAft>
                <a:spcPct val="0"/>
              </a:spcAft>
            </a:pPr>
            <a:fld id="{86BDAFB1-17C0-4101-A698-C4F48E3BF680}"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32515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en-US"/>
              <a:t>Click to edit Master title style</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4" name="Content Placeholder 3"/>
          <p:cNvSpPr>
            <a:spLocks noGrp="1"/>
          </p:cNvSpPr>
          <p:nvPr>
            <p:ph sz="half" idx="2"/>
          </p:nvPr>
        </p:nvSpPr>
        <p:spPr>
          <a:xfrm>
            <a:off x="630060" y="1879386"/>
            <a:ext cx="3869683"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6" name="Content Placeholder 5"/>
          <p:cNvSpPr>
            <a:spLocks noGrp="1"/>
          </p:cNvSpPr>
          <p:nvPr>
            <p:ph sz="quarter" idx="4"/>
          </p:nvPr>
        </p:nvSpPr>
        <p:spPr>
          <a:xfrm>
            <a:off x="4630757" y="1879386"/>
            <a:ext cx="3888741"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685978" fontAlgn="base">
              <a:spcBef>
                <a:spcPct val="0"/>
              </a:spcBef>
              <a:spcAft>
                <a:spcPct val="0"/>
              </a:spcAft>
            </a:pPr>
            <a:fld id="{9905B381-3D88-4064-A967-3A975BDE3A4C}"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239193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685978" fontAlgn="base">
              <a:spcBef>
                <a:spcPct val="0"/>
              </a:spcBef>
              <a:spcAft>
                <a:spcPct val="0"/>
              </a:spcAft>
            </a:pPr>
            <a:fld id="{C08A34DC-4DD5-41C1-A161-69E979DF2560}"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296206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78" fontAlgn="base">
              <a:spcBef>
                <a:spcPct val="0"/>
              </a:spcBef>
              <a:spcAft>
                <a:spcPct val="0"/>
              </a:spcAft>
            </a:pPr>
            <a:fld id="{3BB545AD-A82C-4FB7-A1EF-4E8FA743B045}"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29267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78" fontAlgn="base">
              <a:spcBef>
                <a:spcPct val="0"/>
              </a:spcBef>
              <a:spcAft>
                <a:spcPct val="0"/>
              </a:spcAft>
            </a:pPr>
            <a:fld id="{3BB545AD-A82C-4FB7-A1EF-4E8FA743B045}"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222397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en-US"/>
              <a:t>Click to edit Master title style</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78" fontAlgn="base">
              <a:spcBef>
                <a:spcPct val="0"/>
              </a:spcBef>
              <a:spcAft>
                <a:spcPct val="0"/>
              </a:spcAft>
            </a:pPr>
            <a:fld id="{7665D65C-FF09-4549-87D6-C2EB0777F7E1}"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522696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78" fontAlgn="base">
              <a:spcBef>
                <a:spcPct val="0"/>
              </a:spcBef>
              <a:spcAft>
                <a:spcPct val="0"/>
              </a:spcAft>
            </a:pPr>
            <a:fld id="{F5988B10-A9BD-4E63-BE82-AA3FB014E01B}"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17842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772668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A973BB44-E0D1-485D-ABCD-660D61974E85}"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215373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7F88807-791C-4860-9AE9-CA8C38FD4D5E}"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985074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39571934"/>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186389035"/>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65"/>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599"/>
            </a:lvl1pPr>
            <a:lvl2pPr lvl="1" algn="ctr">
              <a:spcBef>
                <a:spcPts val="0"/>
              </a:spcBef>
              <a:spcAft>
                <a:spcPts val="0"/>
              </a:spcAft>
              <a:buSzPts val="6000"/>
              <a:buNone/>
              <a:defRPr sz="5999"/>
            </a:lvl2pPr>
            <a:lvl3pPr lvl="2" algn="ctr">
              <a:spcBef>
                <a:spcPts val="0"/>
              </a:spcBef>
              <a:spcAft>
                <a:spcPts val="0"/>
              </a:spcAft>
              <a:buSzPts val="6000"/>
              <a:buNone/>
              <a:defRPr sz="5999"/>
            </a:lvl3pPr>
            <a:lvl4pPr lvl="3" algn="ctr">
              <a:spcBef>
                <a:spcPts val="0"/>
              </a:spcBef>
              <a:spcAft>
                <a:spcPts val="0"/>
              </a:spcAft>
              <a:buSzPts val="6000"/>
              <a:buNone/>
              <a:defRPr sz="5999"/>
            </a:lvl4pPr>
            <a:lvl5pPr lvl="4" algn="ctr">
              <a:spcBef>
                <a:spcPts val="0"/>
              </a:spcBef>
              <a:spcAft>
                <a:spcPts val="0"/>
              </a:spcAft>
              <a:buSzPts val="6000"/>
              <a:buNone/>
              <a:defRPr sz="5999"/>
            </a:lvl5pPr>
            <a:lvl6pPr lvl="5" algn="ctr">
              <a:spcBef>
                <a:spcPts val="0"/>
              </a:spcBef>
              <a:spcAft>
                <a:spcPts val="0"/>
              </a:spcAft>
              <a:buSzPts val="6000"/>
              <a:buNone/>
              <a:defRPr sz="5999"/>
            </a:lvl6pPr>
            <a:lvl7pPr lvl="6" algn="ctr">
              <a:spcBef>
                <a:spcPts val="0"/>
              </a:spcBef>
              <a:spcAft>
                <a:spcPts val="0"/>
              </a:spcAft>
              <a:buSzPts val="6000"/>
              <a:buNone/>
              <a:defRPr sz="5999"/>
            </a:lvl7pPr>
            <a:lvl8pPr lvl="7" algn="ctr">
              <a:spcBef>
                <a:spcPts val="0"/>
              </a:spcBef>
              <a:spcAft>
                <a:spcPts val="0"/>
              </a:spcAft>
              <a:buSzPts val="6000"/>
              <a:buNone/>
              <a:defRPr sz="5999"/>
            </a:lvl8pPr>
            <a:lvl9pPr lvl="8" algn="ctr">
              <a:spcBef>
                <a:spcPts val="0"/>
              </a:spcBef>
              <a:spcAft>
                <a:spcPts val="0"/>
              </a:spcAft>
              <a:buSzPts val="6000"/>
              <a:buNone/>
              <a:defRPr sz="5999"/>
            </a:lvl9pPr>
          </a:lstStyle>
          <a:p>
            <a:endParaRPr/>
          </a:p>
        </p:txBody>
      </p:sp>
      <p:sp>
        <p:nvSpPr>
          <p:cNvPr id="209" name="Google Shape;209;p3"/>
          <p:cNvSpPr txBox="1">
            <a:spLocks noGrp="1"/>
          </p:cNvSpPr>
          <p:nvPr>
            <p:ph type="title" idx="2" hasCustomPrompt="1"/>
          </p:nvPr>
        </p:nvSpPr>
        <p:spPr>
          <a:xfrm>
            <a:off x="3967028"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4352" y="3145826"/>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27339985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65"/>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599"/>
            </a:lvl1pPr>
            <a:lvl2pPr lvl="1" algn="ctr">
              <a:spcBef>
                <a:spcPts val="0"/>
              </a:spcBef>
              <a:spcAft>
                <a:spcPts val="0"/>
              </a:spcAft>
              <a:buSzPts val="6000"/>
              <a:buNone/>
              <a:defRPr sz="5999"/>
            </a:lvl2pPr>
            <a:lvl3pPr lvl="2" algn="ctr">
              <a:spcBef>
                <a:spcPts val="0"/>
              </a:spcBef>
              <a:spcAft>
                <a:spcPts val="0"/>
              </a:spcAft>
              <a:buSzPts val="6000"/>
              <a:buNone/>
              <a:defRPr sz="5999"/>
            </a:lvl3pPr>
            <a:lvl4pPr lvl="3" algn="ctr">
              <a:spcBef>
                <a:spcPts val="0"/>
              </a:spcBef>
              <a:spcAft>
                <a:spcPts val="0"/>
              </a:spcAft>
              <a:buSzPts val="6000"/>
              <a:buNone/>
              <a:defRPr sz="5999"/>
            </a:lvl4pPr>
            <a:lvl5pPr lvl="4" algn="ctr">
              <a:spcBef>
                <a:spcPts val="0"/>
              </a:spcBef>
              <a:spcAft>
                <a:spcPts val="0"/>
              </a:spcAft>
              <a:buSzPts val="6000"/>
              <a:buNone/>
              <a:defRPr sz="5999"/>
            </a:lvl5pPr>
            <a:lvl6pPr lvl="5" algn="ctr">
              <a:spcBef>
                <a:spcPts val="0"/>
              </a:spcBef>
              <a:spcAft>
                <a:spcPts val="0"/>
              </a:spcAft>
              <a:buSzPts val="6000"/>
              <a:buNone/>
              <a:defRPr sz="5999"/>
            </a:lvl6pPr>
            <a:lvl7pPr lvl="6" algn="ctr">
              <a:spcBef>
                <a:spcPts val="0"/>
              </a:spcBef>
              <a:spcAft>
                <a:spcPts val="0"/>
              </a:spcAft>
              <a:buSzPts val="6000"/>
              <a:buNone/>
              <a:defRPr sz="5999"/>
            </a:lvl7pPr>
            <a:lvl8pPr lvl="7" algn="ctr">
              <a:spcBef>
                <a:spcPts val="0"/>
              </a:spcBef>
              <a:spcAft>
                <a:spcPts val="0"/>
              </a:spcAft>
              <a:buSzPts val="6000"/>
              <a:buNone/>
              <a:defRPr sz="5999"/>
            </a:lvl8pPr>
            <a:lvl9pPr lvl="8" algn="ctr">
              <a:spcBef>
                <a:spcPts val="0"/>
              </a:spcBef>
              <a:spcAft>
                <a:spcPts val="0"/>
              </a:spcAft>
              <a:buSzPts val="6000"/>
              <a:buNone/>
              <a:defRPr sz="5999"/>
            </a:lvl9pPr>
          </a:lstStyle>
          <a:p>
            <a:endParaRPr/>
          </a:p>
        </p:txBody>
      </p:sp>
      <p:sp>
        <p:nvSpPr>
          <p:cNvPr id="209" name="Google Shape;209;p3"/>
          <p:cNvSpPr txBox="1">
            <a:spLocks noGrp="1"/>
          </p:cNvSpPr>
          <p:nvPr>
            <p:ph type="title" idx="2" hasCustomPrompt="1"/>
          </p:nvPr>
        </p:nvSpPr>
        <p:spPr>
          <a:xfrm>
            <a:off x="3967028"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4352" y="3145826"/>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18367978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052975108"/>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163219837"/>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219433103"/>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07469559"/>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054177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400186718"/>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44720462"/>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059256126"/>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374071483"/>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68165253"/>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556860819"/>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592960687"/>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585726208"/>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7023021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49686"/>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058872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298273"/>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93194"/>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251631"/>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96282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1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9038829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978">
              <a:defRPr/>
            </a:pPr>
            <a:fld id="{D10F2C41-D146-4299-8CF7-AAADEF542A8B}" type="datetimeFigureOut">
              <a:rPr lang="en-GB" smtClean="0"/>
              <a:pPr defTabSz="685978">
                <a:defRPr/>
              </a:pPr>
              <a:t>19/03/2024</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978">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978">
              <a:defRPr/>
            </a:pPr>
            <a:fld id="{16F86329-3CF8-4C14-BDA1-626E503EBA06}" type="slidenum">
              <a:rPr lang="en-GB" smtClean="0"/>
              <a:pPr defTabSz="685978">
                <a:defRPr/>
              </a:pPr>
              <a:t>‹#›</a:t>
            </a:fld>
            <a:endParaRPr lang="en-GB"/>
          </a:p>
        </p:txBody>
      </p:sp>
    </p:spTree>
    <p:extLst>
      <p:ext uri="{BB962C8B-B14F-4D97-AF65-F5344CB8AC3E}">
        <p14:creationId xmlns:p14="http://schemas.microsoft.com/office/powerpoint/2010/main" val="1559429496"/>
      </p:ext>
    </p:extLst>
  </p:cSld>
  <p:clrMap bg1="lt1" tx1="dk1" bg2="lt2" tx2="dk2" accent1="accent1" accent2="accent2" accent3="accent3" accent4="accent4" accent5="accent5" accent6="accent6" hlink="hlink" folHlink="folHlink"/>
  <p:sldLayoutIdLst>
    <p:sldLayoutId id="2147483911" r:id="rId1"/>
    <p:sldLayoutId id="2147483965" r:id="rId2"/>
    <p:sldLayoutId id="2147483964" r:id="rId3"/>
    <p:sldLayoutId id="2147483963" r:id="rId4"/>
    <p:sldLayoutId id="2147483962" r:id="rId5"/>
    <p:sldLayoutId id="2147483961" r:id="rId6"/>
    <p:sldLayoutId id="2147483960" r:id="rId7"/>
    <p:sldLayoutId id="2147483959" r:id="rId8"/>
    <p:sldLayoutId id="2147483958" r:id="rId9"/>
    <p:sldLayoutId id="2147483957" r:id="rId10"/>
    <p:sldLayoutId id="2147483956" r:id="rId11"/>
    <p:sldLayoutId id="2147483955" r:id="rId12"/>
    <p:sldLayoutId id="2147483940" r:id="rId13"/>
    <p:sldLayoutId id="2147483939" r:id="rId14"/>
    <p:sldLayoutId id="2147483937" r:id="rId15"/>
    <p:sldLayoutId id="2147483936" r:id="rId16"/>
    <p:sldLayoutId id="2147483935" r:id="rId17"/>
    <p:sldLayoutId id="2147483934" r:id="rId18"/>
    <p:sldLayoutId id="2147483933" r:id="rId19"/>
    <p:sldLayoutId id="2147483912" r:id="rId20"/>
    <p:sldLayoutId id="2147483954" r:id="rId21"/>
    <p:sldLayoutId id="2147483953" r:id="rId22"/>
    <p:sldLayoutId id="2147483952" r:id="rId23"/>
    <p:sldLayoutId id="2147483951" r:id="rId24"/>
    <p:sldLayoutId id="2147483950" r:id="rId25"/>
    <p:sldLayoutId id="2147483949" r:id="rId26"/>
    <p:sldLayoutId id="2147483948" r:id="rId27"/>
    <p:sldLayoutId id="2147483947" r:id="rId28"/>
    <p:sldLayoutId id="2147483946" r:id="rId29"/>
    <p:sldLayoutId id="2147483945" r:id="rId30"/>
    <p:sldLayoutId id="2147483944" r:id="rId31"/>
    <p:sldLayoutId id="2147483942" r:id="rId32"/>
    <p:sldLayoutId id="2147483932" r:id="rId33"/>
    <p:sldLayoutId id="2147483931" r:id="rId34"/>
    <p:sldLayoutId id="2147483930" r:id="rId35"/>
    <p:sldLayoutId id="2147483929" r:id="rId36"/>
    <p:sldLayoutId id="2147483928" r:id="rId37"/>
    <p:sldLayoutId id="2147483927" r:id="rId38"/>
    <p:sldLayoutId id="2147483926" r:id="rId39"/>
    <p:sldLayoutId id="2147483925" r:id="rId40"/>
    <p:sldLayoutId id="2147483924" r:id="rId41"/>
    <p:sldLayoutId id="2147483913" r:id="rId42"/>
    <p:sldLayoutId id="2147483914" r:id="rId43"/>
    <p:sldLayoutId id="2147483915" r:id="rId44"/>
    <p:sldLayoutId id="2147483916" r:id="rId45"/>
    <p:sldLayoutId id="2147483917" r:id="rId46"/>
    <p:sldLayoutId id="2147483938" r:id="rId47"/>
    <p:sldLayoutId id="2147483918" r:id="rId48"/>
    <p:sldLayoutId id="2147483919" r:id="rId49"/>
    <p:sldLayoutId id="2147483920" r:id="rId50"/>
    <p:sldLayoutId id="2147483921" r:id="rId51"/>
    <p:sldLayoutId id="2147483922" r:id="rId52"/>
    <p:sldLayoutId id="2147483941" r:id="rId53"/>
    <p:sldLayoutId id="2147483923" r:id="rId54"/>
    <p:sldLayoutId id="2147483943" r:id="rId55"/>
    <p:sldLayoutId id="2147483803" r:id="rId56"/>
    <p:sldLayoutId id="2147483802" r:id="rId57"/>
    <p:sldLayoutId id="2147483801" r:id="rId58"/>
    <p:sldLayoutId id="2147483799" r:id="rId59"/>
    <p:sldLayoutId id="2147483797" r:id="rId60"/>
    <p:sldLayoutId id="2147483796" r:id="rId61"/>
    <p:sldLayoutId id="2147483795" r:id="rId62"/>
    <p:sldLayoutId id="2147483794" r:id="rId63"/>
    <p:sldLayoutId id="2147483793" r:id="rId64"/>
    <p:sldLayoutId id="2147483789" r:id="rId65"/>
    <p:sldLayoutId id="2147483788" r:id="rId66"/>
    <p:sldLayoutId id="2147483787" r:id="rId67"/>
    <p:sldLayoutId id="2147483708" r:id="rId68"/>
    <p:sldLayoutId id="2147483662" r:id="rId69"/>
    <p:sldLayoutId id="2147483663" r:id="rId70"/>
    <p:sldLayoutId id="2147483664" r:id="rId71"/>
    <p:sldLayoutId id="2147483665" r:id="rId72"/>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gif"/></Relationships>
</file>

<file path=ppt/slides/_rels/slide10.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gif"/><Relationship Id="rId1" Type="http://schemas.openxmlformats.org/officeDocument/2006/relationships/slideLayout" Target="../slideLayouts/slideLayout20.xml"/><Relationship Id="rId4" Type="http://schemas.openxmlformats.org/officeDocument/2006/relationships/image" Target="../media/image24.gif"/></Relationships>
</file>

<file path=ppt/slides/_rels/slide1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gif"/><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1.png"/><Relationship Id="rId1" Type="http://schemas.openxmlformats.org/officeDocument/2006/relationships/slideLayout" Target="../slideLayouts/slideLayout20.xml"/><Relationship Id="rId6" Type="http://schemas.openxmlformats.org/officeDocument/2006/relationships/image" Target="../media/image30.gif"/><Relationship Id="rId5" Type="http://schemas.openxmlformats.org/officeDocument/2006/relationships/image" Target="../media/image29.gif"/><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20.xml"/><Relationship Id="rId5" Type="http://schemas.openxmlformats.org/officeDocument/2006/relationships/image" Target="../media/image33.gif"/><Relationship Id="rId4" Type="http://schemas.openxmlformats.org/officeDocument/2006/relationships/image" Target="../media/image32.gif"/></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1.xml"/><Relationship Id="rId7" Type="http://schemas.microsoft.com/office/2007/relationships/hdphoto" Target="../media/hdphoto1.wdp"/><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8.xml"/><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5.png"/><Relationship Id="rId18" Type="http://schemas.openxmlformats.org/officeDocument/2006/relationships/slide" Target="slide25.xml"/><Relationship Id="rId3" Type="http://schemas.openxmlformats.org/officeDocument/2006/relationships/slide" Target="slide21.xml"/><Relationship Id="rId7" Type="http://schemas.openxmlformats.org/officeDocument/2006/relationships/image" Target="../media/image41.png"/><Relationship Id="rId12" Type="http://schemas.openxmlformats.org/officeDocument/2006/relationships/slide" Target="slide24.xml"/><Relationship Id="rId17" Type="http://schemas.openxmlformats.org/officeDocument/2006/relationships/slide" Target="slide26.xml"/><Relationship Id="rId2" Type="http://schemas.openxmlformats.org/officeDocument/2006/relationships/image" Target="../media/image38.jpeg"/><Relationship Id="rId16" Type="http://schemas.openxmlformats.org/officeDocument/2006/relationships/slide" Target="slide32.xml"/><Relationship Id="rId1" Type="http://schemas.openxmlformats.org/officeDocument/2006/relationships/slideLayout" Target="../slideLayouts/slideLayout1.xml"/><Relationship Id="rId6" Type="http://schemas.openxmlformats.org/officeDocument/2006/relationships/slide" Target="slide22.xml"/><Relationship Id="rId11" Type="http://schemas.openxmlformats.org/officeDocument/2006/relationships/image" Target="../media/image44.png"/><Relationship Id="rId5" Type="http://schemas.openxmlformats.org/officeDocument/2006/relationships/image" Target="../media/image40.png"/><Relationship Id="rId15" Type="http://schemas.openxmlformats.org/officeDocument/2006/relationships/image" Target="../media/image47.gif"/><Relationship Id="rId10" Type="http://schemas.openxmlformats.org/officeDocument/2006/relationships/image" Target="../media/image43.png"/><Relationship Id="rId4" Type="http://schemas.openxmlformats.org/officeDocument/2006/relationships/image" Target="../media/image39.png"/><Relationship Id="rId9" Type="http://schemas.openxmlformats.org/officeDocument/2006/relationships/slide" Target="slide23.xml"/><Relationship Id="rId14" Type="http://schemas.openxmlformats.org/officeDocument/2006/relationships/image" Target="../media/image46.png"/></Relationships>
</file>

<file path=ppt/slides/_rels/slide21.xml.rels><?xml version="1.0" encoding="UTF-8" standalone="yes"?>
<Relationships xmlns="http://schemas.openxmlformats.org/package/2006/relationships"><Relationship Id="rId8" Type="http://schemas.openxmlformats.org/officeDocument/2006/relationships/image" Target="../media/image51.gif"/><Relationship Id="rId13" Type="http://schemas.openxmlformats.org/officeDocument/2006/relationships/audio" Target="../media/audio10.wav"/><Relationship Id="rId3" Type="http://schemas.openxmlformats.org/officeDocument/2006/relationships/image" Target="../media/image48.gif"/><Relationship Id="rId7" Type="http://schemas.openxmlformats.org/officeDocument/2006/relationships/image" Target="../media/image50.gif"/><Relationship Id="rId12" Type="http://schemas.openxmlformats.org/officeDocument/2006/relationships/image" Target="../media/image54.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 Target="slide20.xml"/><Relationship Id="rId11" Type="http://schemas.openxmlformats.org/officeDocument/2006/relationships/slide" Target="slide27.xml"/><Relationship Id="rId5" Type="http://schemas.openxmlformats.org/officeDocument/2006/relationships/slide" Target="slide6.xml"/><Relationship Id="rId10" Type="http://schemas.openxmlformats.org/officeDocument/2006/relationships/image" Target="../media/image53.gif"/><Relationship Id="rId4" Type="http://schemas.openxmlformats.org/officeDocument/2006/relationships/image" Target="../media/image49.jpeg"/><Relationship Id="rId9" Type="http://schemas.openxmlformats.org/officeDocument/2006/relationships/image" Target="../media/image52.gif"/></Relationships>
</file>

<file path=ppt/slides/_rels/slide22.xml.rels><?xml version="1.0" encoding="UTF-8" standalone="yes"?>
<Relationships xmlns="http://schemas.openxmlformats.org/package/2006/relationships"><Relationship Id="rId8" Type="http://schemas.openxmlformats.org/officeDocument/2006/relationships/image" Target="../media/image52.gif"/><Relationship Id="rId13" Type="http://schemas.openxmlformats.org/officeDocument/2006/relationships/audio" Target="../media/audio10.wav"/><Relationship Id="rId3" Type="http://schemas.openxmlformats.org/officeDocument/2006/relationships/image" Target="../media/image49.jpeg"/><Relationship Id="rId7" Type="http://schemas.openxmlformats.org/officeDocument/2006/relationships/image" Target="../media/image51.gif"/><Relationship Id="rId12" Type="http://schemas.openxmlformats.org/officeDocument/2006/relationships/image" Target="../media/image54.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slide" Target="slide28.xml"/><Relationship Id="rId5" Type="http://schemas.openxmlformats.org/officeDocument/2006/relationships/slide" Target="slide20.xml"/><Relationship Id="rId10" Type="http://schemas.openxmlformats.org/officeDocument/2006/relationships/image" Target="../media/image48.gif"/><Relationship Id="rId4" Type="http://schemas.openxmlformats.org/officeDocument/2006/relationships/slide" Target="slide6.xml"/><Relationship Id="rId9" Type="http://schemas.openxmlformats.org/officeDocument/2006/relationships/image" Target="../media/image53.gif"/></Relationships>
</file>

<file path=ppt/slides/_rels/slide23.xml.rels><?xml version="1.0" encoding="UTF-8" standalone="yes"?>
<Relationships xmlns="http://schemas.openxmlformats.org/package/2006/relationships"><Relationship Id="rId8" Type="http://schemas.openxmlformats.org/officeDocument/2006/relationships/image" Target="../media/image52.gif"/><Relationship Id="rId13" Type="http://schemas.openxmlformats.org/officeDocument/2006/relationships/audio" Target="../media/audio10.wav"/><Relationship Id="rId3" Type="http://schemas.openxmlformats.org/officeDocument/2006/relationships/image" Target="../media/image49.jpeg"/><Relationship Id="rId7" Type="http://schemas.openxmlformats.org/officeDocument/2006/relationships/image" Target="../media/image51.gif"/><Relationship Id="rId12" Type="http://schemas.openxmlformats.org/officeDocument/2006/relationships/image" Target="../media/image54.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slide" Target="slide29.xml"/><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24.xml.rels><?xml version="1.0" encoding="UTF-8" standalone="yes"?>
<Relationships xmlns="http://schemas.openxmlformats.org/package/2006/relationships"><Relationship Id="rId8" Type="http://schemas.openxmlformats.org/officeDocument/2006/relationships/image" Target="../media/image51.gif"/><Relationship Id="rId13" Type="http://schemas.openxmlformats.org/officeDocument/2006/relationships/audio" Target="../media/audio10.wav"/><Relationship Id="rId3" Type="http://schemas.openxmlformats.org/officeDocument/2006/relationships/image" Target="../media/image48.gif"/><Relationship Id="rId7" Type="http://schemas.openxmlformats.org/officeDocument/2006/relationships/image" Target="../media/image50.gif"/><Relationship Id="rId12" Type="http://schemas.openxmlformats.org/officeDocument/2006/relationships/image" Target="../media/image54.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 Target="slide20.xml"/><Relationship Id="rId11" Type="http://schemas.openxmlformats.org/officeDocument/2006/relationships/slide" Target="slide30.xml"/><Relationship Id="rId5" Type="http://schemas.openxmlformats.org/officeDocument/2006/relationships/slide" Target="slide6.xml"/><Relationship Id="rId10" Type="http://schemas.openxmlformats.org/officeDocument/2006/relationships/image" Target="../media/image53.gif"/><Relationship Id="rId4" Type="http://schemas.openxmlformats.org/officeDocument/2006/relationships/image" Target="../media/image49.jpeg"/><Relationship Id="rId9" Type="http://schemas.openxmlformats.org/officeDocument/2006/relationships/image" Target="../media/image52.gif"/></Relationships>
</file>

<file path=ppt/slides/_rels/slide25.xml.rels><?xml version="1.0" encoding="UTF-8" standalone="yes"?>
<Relationships xmlns="http://schemas.openxmlformats.org/package/2006/relationships"><Relationship Id="rId8" Type="http://schemas.openxmlformats.org/officeDocument/2006/relationships/image" Target="../media/image51.gif"/><Relationship Id="rId13" Type="http://schemas.openxmlformats.org/officeDocument/2006/relationships/image" Target="../media/image54.jpg"/><Relationship Id="rId3" Type="http://schemas.openxmlformats.org/officeDocument/2006/relationships/audio" Target="../media/audio1.wav"/><Relationship Id="rId7" Type="http://schemas.openxmlformats.org/officeDocument/2006/relationships/image" Target="../media/image50.gif"/><Relationship Id="rId12" Type="http://schemas.openxmlformats.org/officeDocument/2006/relationships/slide" Target="slide31.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20.xml"/><Relationship Id="rId11" Type="http://schemas.openxmlformats.org/officeDocument/2006/relationships/image" Target="../media/image55.gif"/><Relationship Id="rId5" Type="http://schemas.openxmlformats.org/officeDocument/2006/relationships/slide" Target="slide6.xml"/><Relationship Id="rId10" Type="http://schemas.openxmlformats.org/officeDocument/2006/relationships/image" Target="../media/image53.gif"/><Relationship Id="rId4" Type="http://schemas.openxmlformats.org/officeDocument/2006/relationships/image" Target="../media/image49.jpeg"/><Relationship Id="rId9" Type="http://schemas.openxmlformats.org/officeDocument/2006/relationships/image" Target="../media/image52.gif"/><Relationship Id="rId14" Type="http://schemas.openxmlformats.org/officeDocument/2006/relationships/audio" Target="../media/audio10.wav"/></Relationships>
</file>

<file path=ppt/slides/_rels/slide26.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27.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28.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29.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31.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2.xml"/><Relationship Id="rId5" Type="http://schemas.openxmlformats.org/officeDocument/2006/relationships/image" Target="../media/image10.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6.xml"/><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2" Type="http://schemas.openxmlformats.org/officeDocument/2006/relationships/image" Target="../media/image61.gif"/><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2.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5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nen4"/>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591" y="-1"/>
            <a:ext cx="9144001" cy="5145089"/>
          </a:xfrm>
          <a:prstGeom prst="rect">
            <a:avLst/>
          </a:prstGeom>
          <a:solidFill>
            <a:srgbClr val="00FF00"/>
          </a:solidFill>
          <a:ln w="9525">
            <a:solidFill>
              <a:srgbClr val="FF0000"/>
            </a:solidFill>
            <a:miter lim="800000"/>
            <a:headEnd/>
            <a:tailEnd/>
          </a:ln>
        </p:spPr>
      </p:pic>
      <p:pic>
        <p:nvPicPr>
          <p:cNvPr id="47107" name="Picture 3" descr="8"/>
          <p:cNvPicPr>
            <a:picLocks noChangeAspect="1" noChangeArrowheads="1"/>
          </p:cNvPicPr>
          <p:nvPr/>
        </p:nvPicPr>
        <p:blipFill>
          <a:blip r:embed="rId4">
            <a:extLst>
              <a:ext uri="{28A0092B-C50C-407E-A947-70E740481C1C}">
                <a14:useLocalDpi xmlns:a14="http://schemas.microsoft.com/office/drawing/2010/main" val="0"/>
              </a:ext>
            </a:extLst>
          </a:blip>
          <a:srcRect t="6667" r="45732"/>
          <a:stretch>
            <a:fillRect/>
          </a:stretch>
        </p:blipFill>
        <p:spPr bwMode="auto">
          <a:xfrm>
            <a:off x="5231018" y="4516248"/>
            <a:ext cx="2543960" cy="40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8"/>
          <p:cNvPicPr>
            <a:picLocks noChangeAspect="1" noChangeArrowheads="1"/>
          </p:cNvPicPr>
          <p:nvPr/>
        </p:nvPicPr>
        <p:blipFill>
          <a:blip r:embed="rId5">
            <a:extLst>
              <a:ext uri="{28A0092B-C50C-407E-A947-70E740481C1C}">
                <a14:useLocalDpi xmlns:a14="http://schemas.microsoft.com/office/drawing/2010/main" val="0"/>
              </a:ext>
            </a:extLst>
          </a:blip>
          <a:srcRect r="13333" b="53659"/>
          <a:stretch>
            <a:fillRect/>
          </a:stretch>
        </p:blipFill>
        <p:spPr bwMode="auto">
          <a:xfrm>
            <a:off x="7431970" y="2572547"/>
            <a:ext cx="371590" cy="2172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5"/>
          <p:cNvSpPr txBox="1">
            <a:spLocks noChangeArrowheads="1"/>
          </p:cNvSpPr>
          <p:nvPr/>
        </p:nvSpPr>
        <p:spPr bwMode="auto">
          <a:xfrm>
            <a:off x="3373073" y="343014"/>
            <a:ext cx="4230405" cy="415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978" fontAlgn="base">
              <a:spcBef>
                <a:spcPct val="50000"/>
              </a:spcBef>
              <a:spcAft>
                <a:spcPct val="0"/>
              </a:spcAft>
            </a:pPr>
            <a:endParaRPr lang="vi-VN" altLang="en-US" sz="2102">
              <a:solidFill>
                <a:srgbClr val="000000"/>
              </a:solidFill>
              <a:latin typeface="Times New Roman" panose="02020603050405020304" pitchFamily="18" charset="0"/>
              <a:cs typeface="Times New Roman" panose="02020603050405020304" pitchFamily="18" charset="0"/>
            </a:endParaRPr>
          </a:p>
        </p:txBody>
      </p:sp>
      <p:sp>
        <p:nvSpPr>
          <p:cNvPr id="47110" name="Line 6"/>
          <p:cNvSpPr>
            <a:spLocks noChangeShapeType="1"/>
          </p:cNvSpPr>
          <p:nvPr/>
        </p:nvSpPr>
        <p:spPr bwMode="auto">
          <a:xfrm flipV="1">
            <a:off x="276281" y="343011"/>
            <a:ext cx="8509778" cy="2183"/>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1" name="Line 7"/>
          <p:cNvSpPr>
            <a:spLocks noChangeShapeType="1"/>
          </p:cNvSpPr>
          <p:nvPr/>
        </p:nvSpPr>
        <p:spPr bwMode="auto">
          <a:xfrm>
            <a:off x="8786054" y="343012"/>
            <a:ext cx="0" cy="4569797"/>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2" name="Line 8"/>
          <p:cNvSpPr>
            <a:spLocks noChangeShapeType="1"/>
          </p:cNvSpPr>
          <p:nvPr/>
        </p:nvSpPr>
        <p:spPr bwMode="auto">
          <a:xfrm>
            <a:off x="289111" y="343014"/>
            <a:ext cx="0" cy="457341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3" name="Line 9"/>
          <p:cNvSpPr>
            <a:spLocks noChangeShapeType="1"/>
          </p:cNvSpPr>
          <p:nvPr/>
        </p:nvSpPr>
        <p:spPr bwMode="auto">
          <a:xfrm>
            <a:off x="289115" y="4912804"/>
            <a:ext cx="8496944"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pic>
        <p:nvPicPr>
          <p:cNvPr id="47114" name="Picture 10" descr="ngo%20dai"/>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063132">
            <a:off x="1143531" y="3830233"/>
            <a:ext cx="1143354" cy="1143354"/>
          </a:xfrm>
          <a:prstGeom prst="rect">
            <a:avLst/>
          </a:prstGeom>
          <a:noFill/>
          <a:extLst>
            <a:ext uri="{909E8E84-426E-40DD-AFC4-6F175D3DCCD1}">
              <a14:hiddenFill xmlns:a14="http://schemas.microsoft.com/office/drawing/2010/main">
                <a:solidFill>
                  <a:srgbClr val="FFFFFF"/>
                </a:solidFill>
              </a14:hiddenFill>
            </a:ext>
          </a:extLst>
        </p:spPr>
      </p:pic>
      <p:pic>
        <p:nvPicPr>
          <p:cNvPr id="47117" name="Picture 13" descr="CHIP0102"/>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4511" y="-127753"/>
            <a:ext cx="2054462" cy="2458208"/>
          </a:xfrm>
          <a:prstGeom prst="rect">
            <a:avLst/>
          </a:prstGeom>
          <a:noFill/>
          <a:extLst>
            <a:ext uri="{909E8E84-426E-40DD-AFC4-6F175D3DCCD1}">
              <a14:hiddenFill xmlns:a14="http://schemas.microsoft.com/office/drawing/2010/main">
                <a:solidFill>
                  <a:srgbClr val="FFFFFF"/>
                </a:solidFill>
              </a14:hiddenFill>
            </a:ext>
          </a:extLst>
        </p:spPr>
      </p:pic>
      <p:sp>
        <p:nvSpPr>
          <p:cNvPr id="47118" name="WordArt 14"/>
          <p:cNvSpPr>
            <a:spLocks noChangeArrowheads="1" noChangeShapeType="1" noTextEdit="1"/>
          </p:cNvSpPr>
          <p:nvPr/>
        </p:nvSpPr>
        <p:spPr bwMode="auto">
          <a:xfrm>
            <a:off x="1471688" y="1662973"/>
            <a:ext cx="5773932" cy="640753"/>
          </a:xfrm>
          <a:prstGeom prst="rect">
            <a:avLst/>
          </a:prstGeom>
        </p:spPr>
        <p:txBody>
          <a:bodyPr wrap="none" fromWordArt="1">
            <a:prstTxWarp prst="textPlain">
              <a:avLst>
                <a:gd name="adj" fmla="val 49744"/>
              </a:avLst>
            </a:prstTxWarp>
          </a:bodyPr>
          <a:lstStyle/>
          <a:p>
            <a:pPr algn="ctr" defTabSz="685978" fontAlgn="base">
              <a:spcBef>
                <a:spcPct val="0"/>
              </a:spcBef>
              <a:spcAft>
                <a:spcPct val="0"/>
              </a:spcAft>
            </a:pPr>
            <a:r>
              <a:rPr lang="en-US" sz="2102"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KÍNH CHÀO THẦY CÔ VÀ CÁC EM HỌC SINH LỚP 8…</a:t>
            </a:r>
          </a:p>
        </p:txBody>
      </p:sp>
      <p:pic>
        <p:nvPicPr>
          <p:cNvPr id="2050" name="Picture 2" descr="Ảnh động cối xay gió"/>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661699" y="391772"/>
            <a:ext cx="928974" cy="9289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ách lật trang - Ảnh động - Phan Thanh Tân - WEB NGOẠI NGỮ -TIN HỌC -Thanh  Tâ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3347" y="567235"/>
            <a:ext cx="1289760" cy="1028962"/>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12">
            <a:extLst>
              <a:ext uri="{FF2B5EF4-FFF2-40B4-BE49-F238E27FC236}">
                <a16:creationId xmlns:a16="http://schemas.microsoft.com/office/drawing/2014/main" id="{BD88F3AC-9675-4D75-8419-DEE5BA30F3F6}"/>
              </a:ext>
            </a:extLst>
          </p:cNvPr>
          <p:cNvSpPr txBox="1">
            <a:spLocks noChangeArrowheads="1"/>
          </p:cNvSpPr>
          <p:nvPr/>
        </p:nvSpPr>
        <p:spPr bwMode="auto">
          <a:xfrm>
            <a:off x="1829546" y="2317133"/>
            <a:ext cx="5981700" cy="1815882"/>
          </a:xfrm>
          <a:prstGeom prst="rect">
            <a:avLst/>
          </a:prstGeom>
          <a:solidFill>
            <a:srgbClr val="FFFF99"/>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47" fontAlgn="base">
              <a:spcBef>
                <a:spcPct val="50000"/>
              </a:spcBef>
              <a:spcAft>
                <a:spcPct val="0"/>
              </a:spcAft>
            </a:pPr>
            <a:r>
              <a:rPr lang="en-US" altLang="en-US" sz="2800" b="1" dirty="0" err="1">
                <a:solidFill>
                  <a:srgbClr val="FF0000"/>
                </a:solidFill>
                <a:latin typeface="Times New Roman" panose="02020603050405020304" pitchFamily="18" charset="0"/>
                <a:cs typeface="Times New Roman" panose="02020603050405020304" pitchFamily="18" charset="0"/>
              </a:rPr>
              <a:t>Môn</a:t>
            </a:r>
            <a:r>
              <a:rPr lang="en-US" altLang="en-US" sz="2800" b="1" dirty="0">
                <a:solidFill>
                  <a:srgbClr val="FF0000"/>
                </a:solidFill>
                <a:latin typeface="Times New Roman" panose="02020603050405020304" pitchFamily="18" charset="0"/>
                <a:cs typeface="Times New Roman" panose="02020603050405020304" pitchFamily="18" charset="0"/>
              </a:rPr>
              <a:t>: Tin </a:t>
            </a:r>
            <a:r>
              <a:rPr lang="en-US" altLang="en-US" sz="2800" b="1" dirty="0" err="1">
                <a:solidFill>
                  <a:srgbClr val="FF0000"/>
                </a:solidFill>
                <a:latin typeface="Times New Roman" panose="02020603050405020304" pitchFamily="18" charset="0"/>
                <a:cs typeface="Times New Roman" panose="02020603050405020304" pitchFamily="18" charset="0"/>
              </a:rPr>
              <a:t>học</a:t>
            </a:r>
            <a:endParaRPr lang="en-US" altLang="en-US" sz="2800" b="1" dirty="0">
              <a:solidFill>
                <a:srgbClr val="FF0000"/>
              </a:solidFill>
              <a:latin typeface="Times New Roman" panose="02020603050405020304" pitchFamily="18" charset="0"/>
              <a:cs typeface="Times New Roman" panose="02020603050405020304" pitchFamily="18" charset="0"/>
            </a:endParaRPr>
          </a:p>
          <a:p>
            <a:pPr defTabSz="914347" fontAlgn="base">
              <a:spcBef>
                <a:spcPct val="50000"/>
              </a:spcBef>
              <a:spcAft>
                <a:spcPct val="0"/>
              </a:spcAft>
            </a:pPr>
            <a:r>
              <a:rPr lang="en-US" altLang="en-US" sz="2800" b="1" dirty="0" err="1">
                <a:solidFill>
                  <a:srgbClr val="FF0000"/>
                </a:solidFill>
                <a:latin typeface="Times New Roman" panose="02020603050405020304" pitchFamily="18" charset="0"/>
                <a:cs typeface="Times New Roman" panose="02020603050405020304" pitchFamily="18" charset="0"/>
              </a:rPr>
              <a:t>Giáo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viên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a:solidFill>
                  <a:srgbClr val="FF0000"/>
                </a:solidFill>
                <a:latin typeface="Times New Roman" panose="02020603050405020304" pitchFamily="18" charset="0"/>
                <a:cs typeface="Times New Roman" panose="02020603050405020304" pitchFamily="18" charset="0"/>
              </a:rPr>
              <a:t>: D</a:t>
            </a:r>
            <a:r>
              <a:rPr lang="vi-VN" altLang="en-US" sz="2800" b="1">
                <a:solidFill>
                  <a:srgbClr val="FF0000"/>
                </a:solidFill>
                <a:latin typeface="Times New Roman" panose="02020603050405020304" pitchFamily="18" charset="0"/>
                <a:cs typeface="Times New Roman" panose="02020603050405020304" pitchFamily="18" charset="0"/>
              </a:rPr>
              <a:t>ư</a:t>
            </a:r>
            <a:r>
              <a:rPr lang="en-US" altLang="en-US" sz="2800" b="1">
                <a:solidFill>
                  <a:srgbClr val="FF0000"/>
                </a:solidFill>
                <a:latin typeface="Times New Roman" panose="02020603050405020304" pitchFamily="18" charset="0"/>
                <a:cs typeface="Times New Roman" panose="02020603050405020304" pitchFamily="18" charset="0"/>
              </a:rPr>
              <a:t>ơng Thúy Hà</a:t>
            </a:r>
          </a:p>
          <a:p>
            <a:pPr defTabSz="914347" fontAlgn="base">
              <a:spcBef>
                <a:spcPct val="50000"/>
              </a:spcBef>
              <a:spcAft>
                <a:spcPct val="0"/>
              </a:spcAft>
            </a:pPr>
            <a:r>
              <a:rPr lang="en-US" altLang="en-US" sz="2800" b="1">
                <a:solidFill>
                  <a:srgbClr val="FF0000"/>
                </a:solidFill>
                <a:latin typeface="Times New Roman" panose="02020603050405020304" pitchFamily="18" charset="0"/>
                <a:cs typeface="Times New Roman" panose="02020603050405020304" pitchFamily="18" charset="0"/>
              </a:rPr>
              <a:t>Trường: THCS Viên S</a:t>
            </a:r>
            <a:r>
              <a:rPr lang="vi-VN" altLang="en-US" sz="2800" b="1">
                <a:solidFill>
                  <a:srgbClr val="FF0000"/>
                </a:solidFill>
                <a:latin typeface="Times New Roman" panose="02020603050405020304" pitchFamily="18" charset="0"/>
                <a:cs typeface="Times New Roman" panose="02020603050405020304" pitchFamily="18" charset="0"/>
              </a:rPr>
              <a:t>ơ</a:t>
            </a:r>
            <a:r>
              <a:rPr lang="en-US" altLang="en-US" sz="2800" b="1">
                <a:solidFill>
                  <a:srgbClr val="FF0000"/>
                </a:solidFill>
                <a:latin typeface="Times New Roman" panose="02020603050405020304" pitchFamily="18" charset="0"/>
                <a:cs typeface="Times New Roman" panose="02020603050405020304" pitchFamily="18" charset="0"/>
              </a:rPr>
              <a:t>n</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27005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5000" fill="hold" nodeType="afterEffect">
                                  <p:stCondLst>
                                    <p:cond delay="0"/>
                                  </p:stCondLst>
                                  <p:childTnLst>
                                    <p:animClr clrSpc="hsl" dir="cw">
                                      <p:cBhvr override="childStyle">
                                        <p:cTn id="6" dur="500" fill="hold"/>
                                        <p:tgtEl>
                                          <p:spTgt spid="47118"/>
                                        </p:tgtEl>
                                        <p:attrNameLst>
                                          <p:attrName>style.color</p:attrName>
                                        </p:attrNameLst>
                                      </p:cBhvr>
                                      <p:by>
                                        <p:hsl h="-7200000" s="0" l="0"/>
                                      </p:by>
                                    </p:animClr>
                                    <p:animClr clrSpc="hsl" dir="cw">
                                      <p:cBhvr>
                                        <p:cTn id="7" dur="500" fill="hold"/>
                                        <p:tgtEl>
                                          <p:spTgt spid="47118"/>
                                        </p:tgtEl>
                                        <p:attrNameLst>
                                          <p:attrName>fillcolor</p:attrName>
                                        </p:attrNameLst>
                                      </p:cBhvr>
                                      <p:by>
                                        <p:hsl h="-7200000" s="0" l="0"/>
                                      </p:by>
                                    </p:animClr>
                                    <p:animClr clrSpc="hsl" dir="cw">
                                      <p:cBhvr>
                                        <p:cTn id="8" dur="500" fill="hold"/>
                                        <p:tgtEl>
                                          <p:spTgt spid="47118"/>
                                        </p:tgtEl>
                                        <p:attrNameLst>
                                          <p:attrName>stroke.color</p:attrName>
                                        </p:attrNameLst>
                                      </p:cBhvr>
                                      <p:by>
                                        <p:hsl h="-7200000" s="0" l="0"/>
                                      </p:by>
                                    </p:animClr>
                                    <p:set>
                                      <p:cBhvr>
                                        <p:cTn id="9" dur="500" fill="hold"/>
                                        <p:tgtEl>
                                          <p:spTgt spid="471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685155" y="2572544"/>
            <a:ext cx="7947260" cy="954107"/>
          </a:xfrm>
          <a:prstGeom prst="rect">
            <a:avLst/>
          </a:prstGeom>
          <a:solidFill>
            <a:srgbClr val="F8FFB1"/>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chiếu</a:t>
            </a:r>
            <a:r>
              <a:rPr lang="en-US" sz="2800" dirty="0">
                <a:latin typeface="Times New Roman" panose="02020603050405020304" pitchFamily="18" charset="0"/>
                <a:cs typeface="Times New Roman" panose="02020603050405020304" pitchFamily="18" charset="0"/>
              </a:rPr>
              <a:t>.</a:t>
            </a:r>
          </a:p>
        </p:txBody>
      </p:sp>
      <p:sp>
        <p:nvSpPr>
          <p:cNvPr id="16" name="TextBox 15">
            <a:extLst>
              <a:ext uri="{FF2B5EF4-FFF2-40B4-BE49-F238E27FC236}">
                <a16:creationId xmlns:a16="http://schemas.microsoft.com/office/drawing/2014/main" id="{A76E2F5C-4C40-4331-8D9E-F9DC29FB5B8C}"/>
              </a:ext>
            </a:extLst>
          </p:cNvPr>
          <p:cNvSpPr txBox="1"/>
          <p:nvPr/>
        </p:nvSpPr>
        <p:spPr>
          <a:xfrm>
            <a:off x="666645" y="772344"/>
            <a:ext cx="7956884" cy="1815882"/>
          </a:xfrm>
          <a:prstGeom prst="rect">
            <a:avLst/>
          </a:prstGeom>
          <a:solidFill>
            <a:srgbClr val="F8FFB1"/>
          </a:solid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triển</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tưởng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logic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a:t>
            </a:r>
          </a:p>
        </p:txBody>
      </p:sp>
      <p:pic>
        <p:nvPicPr>
          <p:cNvPr id="17" name="Picture 3"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bee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087" y="24135"/>
            <a:ext cx="9144000" cy="43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58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93167" y="1438419"/>
            <a:ext cx="8019337" cy="2628292"/>
          </a:xfrm>
          <a:solidFill>
            <a:schemeClr val="accent2">
              <a:lumMod val="20000"/>
              <a:lumOff val="80000"/>
            </a:schemeClr>
          </a:solidFill>
        </p:spPr>
        <p:txBody>
          <a:bodyPr>
            <a:noAutofit/>
          </a:bodyPr>
          <a:lstStyle/>
          <a:p>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1: </a:t>
            </a:r>
          </a:p>
          <a:p>
            <a:pPr marL="0" indent="0" algn="just">
              <a:buNone/>
            </a:pPr>
            <a:r>
              <a:rPr lang="en-US" sz="2800" i="1" dirty="0">
                <a:latin typeface="Times New Roman" panose="02020603050405020304" pitchFamily="18" charset="0"/>
                <a:cs typeface="Times New Roman" panose="02020603050405020304" pitchFamily="18" charset="0"/>
              </a:rPr>
              <a:t>Ý </a:t>
            </a:r>
            <a:r>
              <a:rPr lang="en-US" sz="2800" i="1" dirty="0" err="1">
                <a:latin typeface="Times New Roman" panose="02020603050405020304" pitchFamily="18" charset="0"/>
                <a:cs typeface="Times New Roman" panose="02020603050405020304" pitchFamily="18" charset="0"/>
              </a:rPr>
              <a:t>tưởng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khía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cạnh</a:t>
            </a:r>
            <a:r>
              <a:rPr lang="en-US" sz="2800" i="1" dirty="0">
                <a:latin typeface="Times New Roman" panose="02020603050405020304" pitchFamily="18" charset="0"/>
                <a:cs typeface="Times New Roman" panose="02020603050405020304" pitchFamily="18" charset="0"/>
              </a:rPr>
              <a:t> hay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vấn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thủy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trời</a:t>
            </a:r>
            <a:r>
              <a:rPr lang="en-US" sz="2800" i="1" dirty="0">
                <a:latin typeface="Times New Roman" panose="02020603050405020304" pitchFamily="18" charset="0"/>
                <a:cs typeface="Times New Roman" panose="02020603050405020304" pitchFamily="18" charset="0"/>
              </a:rPr>
              <a:t> … </a:t>
            </a:r>
            <a:r>
              <a:rPr lang="en-US" sz="2800" i="1" dirty="0" err="1">
                <a:latin typeface="Times New Roman" panose="02020603050405020304" pitchFamily="18" charset="0"/>
                <a:cs typeface="Times New Roman" panose="02020603050405020304" pitchFamily="18" charset="0"/>
              </a:rPr>
              <a:t>hoặc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địa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sinh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stretch>
            <a:fillRect/>
          </a:stretch>
        </p:blipFill>
        <p:spPr>
          <a:xfrm>
            <a:off x="401962" y="484312"/>
            <a:ext cx="612068" cy="540060"/>
          </a:xfrm>
          <a:prstGeom prst="rect">
            <a:avLst/>
          </a:prstGeom>
        </p:spPr>
      </p:pic>
      <p:sp>
        <p:nvSpPr>
          <p:cNvPr id="2" name="TextBox 1"/>
          <p:cNvSpPr txBox="1"/>
          <p:nvPr/>
        </p:nvSpPr>
        <p:spPr>
          <a:xfrm>
            <a:off x="1009191" y="390986"/>
            <a:ext cx="8140548" cy="954107"/>
          </a:xfrm>
          <a:prstGeom prst="rect">
            <a:avLst/>
          </a:prstGeom>
          <a:noFill/>
        </p:spPr>
        <p:txBody>
          <a:bodyPr wrap="square" rtlCol="0">
            <a:spAutoFit/>
          </a:bodyPr>
          <a:lstStyle/>
          <a:p>
            <a:r>
              <a:rPr lang="en-US" sz="2800" i="1" dirty="0" err="1">
                <a:solidFill>
                  <a:srgbClr val="C00000"/>
                </a:solidFill>
                <a:latin typeface="Times New Roman" panose="02020603050405020304" pitchFamily="18" charset="0"/>
                <a:cs typeface="Times New Roman" panose="02020603050405020304" pitchFamily="18" charset="0"/>
              </a:rPr>
              <a:t>Nhiệm</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vụ</a:t>
            </a:r>
            <a:r>
              <a:rPr lang="en-US" sz="2800" i="1" dirty="0">
                <a:solidFill>
                  <a:srgbClr val="C00000"/>
                </a:solidFill>
                <a:latin typeface="Times New Roman" panose="02020603050405020304" pitchFamily="18" charset="0"/>
                <a:cs typeface="Times New Roman" panose="02020603050405020304" pitchFamily="18" charset="0"/>
              </a:rPr>
              <a:t> 1:Hình </a:t>
            </a:r>
            <a:r>
              <a:rPr lang="en-US" sz="2800" i="1" dirty="0" err="1">
                <a:solidFill>
                  <a:srgbClr val="C00000"/>
                </a:solidFill>
                <a:latin typeface="Times New Roman" panose="02020603050405020304" pitchFamily="18" charset="0"/>
                <a:cs typeface="Times New Roman" panose="02020603050405020304" pitchFamily="18" charset="0"/>
              </a:rPr>
              <a:t>thành</a:t>
            </a:r>
            <a:r>
              <a:rPr lang="en-US" sz="2800" i="1" dirty="0">
                <a:solidFill>
                  <a:srgbClr val="C00000"/>
                </a:solidFill>
                <a:latin typeface="Times New Roman" panose="02020603050405020304" pitchFamily="18" charset="0"/>
                <a:cs typeface="Times New Roman" panose="02020603050405020304" pitchFamily="18" charset="0"/>
              </a:rPr>
              <a:t> ý </a:t>
            </a:r>
            <a:r>
              <a:rPr lang="en-US" sz="2800" i="1" dirty="0" err="1">
                <a:solidFill>
                  <a:srgbClr val="C00000"/>
                </a:solidFill>
                <a:latin typeface="Times New Roman" panose="02020603050405020304" pitchFamily="18" charset="0"/>
                <a:cs typeface="Times New Roman" panose="02020603050405020304" pitchFamily="18" charset="0"/>
              </a:rPr>
              <a:t>tưởng</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và</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cấu</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trúc</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bài</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trình</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chiếu</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về</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chủ</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đề</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năng</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lượng</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tái</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tạo</a:t>
            </a:r>
            <a:r>
              <a:rPr lang="en-US" sz="2800" i="1" dirty="0">
                <a:solidFill>
                  <a:srgbClr val="C00000"/>
                </a:solidFill>
                <a:latin typeface="Times New Roman" panose="02020603050405020304" pitchFamily="18" charset="0"/>
                <a:cs typeface="Times New Roman" panose="02020603050405020304" pitchFamily="18" charset="0"/>
              </a:rPr>
              <a:t>.</a:t>
            </a:r>
            <a:endParaRPr lang="en-US" sz="28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180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stretch>
            <a:fillRect/>
          </a:stretch>
        </p:blipFill>
        <p:spPr>
          <a:xfrm>
            <a:off x="401962" y="173394"/>
            <a:ext cx="612068" cy="540060"/>
          </a:xfrm>
          <a:prstGeom prst="rect">
            <a:avLst/>
          </a:prstGeom>
        </p:spPr>
      </p:pic>
      <p:sp>
        <p:nvSpPr>
          <p:cNvPr id="5" name="Content Placeholder 4"/>
          <p:cNvSpPr>
            <a:spLocks noGrp="1"/>
          </p:cNvSpPr>
          <p:nvPr>
            <p:ph idx="1"/>
          </p:nvPr>
        </p:nvSpPr>
        <p:spPr/>
        <p:txBody>
          <a:bodyPr/>
          <a:lstStyle/>
          <a:p>
            <a:endParaRPr lang="en-US"/>
          </a:p>
        </p:txBody>
      </p:sp>
      <p:sp>
        <p:nvSpPr>
          <p:cNvPr id="6" name="Content Placeholder 2"/>
          <p:cNvSpPr txBox="1">
            <a:spLocks/>
          </p:cNvSpPr>
          <p:nvPr/>
        </p:nvSpPr>
        <p:spPr>
          <a:xfrm>
            <a:off x="430183" y="572280"/>
            <a:ext cx="8501122" cy="4143404"/>
          </a:xfrm>
          <a:prstGeom prst="rect">
            <a:avLst/>
          </a:prstGeom>
          <a:solidFill>
            <a:schemeClr val="accent2">
              <a:lumMod val="20000"/>
              <a:lumOff val="80000"/>
            </a:schemeClr>
          </a:solidFill>
        </p:spPr>
        <p:txBody>
          <a:bodyPr vert="horz" lIns="91440" tIns="45720" rIns="91440" bIns="45720" rtlCol="0">
            <a:noAutofit/>
          </a:bodyPr>
          <a:lst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i="1" dirty="0" err="1">
                <a:latin typeface="Times New Roman" panose="02020603050405020304" pitchFamily="18" charset="0"/>
                <a:cs typeface="Times New Roman" panose="02020603050405020304" pitchFamily="18" charset="0"/>
              </a:rPr>
              <a:t>Bước</a:t>
            </a:r>
            <a:r>
              <a:rPr lang="en-US" sz="2400" i="1" dirty="0">
                <a:latin typeface="Times New Roman" panose="02020603050405020304" pitchFamily="18" charset="0"/>
                <a:cs typeface="Times New Roman" panose="02020603050405020304" pitchFamily="18" charset="0"/>
              </a:rPr>
              <a:t> 2: </a:t>
            </a:r>
            <a:r>
              <a:rPr lang="en-US" sz="2400" i="1" dirty="0" err="1">
                <a:latin typeface="Times New Roman" panose="02020603050405020304" pitchFamily="18" charset="0"/>
                <a:cs typeface="Times New Roman" panose="02020603050405020304" pitchFamily="18" charset="0"/>
              </a:rPr>
              <a:t>Phát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triển</a:t>
            </a:r>
            <a:r>
              <a:rPr lang="en-US" sz="2400" i="1" dirty="0">
                <a:latin typeface="Times New Roman" panose="02020603050405020304" pitchFamily="18" charset="0"/>
                <a:cs typeface="Times New Roman" panose="02020603050405020304" pitchFamily="18" charset="0"/>
              </a:rPr>
              <a:t> ý </a:t>
            </a:r>
            <a:r>
              <a:rPr lang="en-US" sz="2400" i="1" dirty="0" err="1">
                <a:latin typeface="Times New Roman" panose="02020603050405020304" pitchFamily="18" charset="0"/>
                <a:cs typeface="Times New Roman" panose="02020603050405020304" pitchFamily="18" charset="0"/>
              </a:rPr>
              <a:t>tưởng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thành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nội</a:t>
            </a:r>
            <a:r>
              <a:rPr lang="en-US" sz="2400" i="1" dirty="0">
                <a:latin typeface="Times New Roman" panose="02020603050405020304" pitchFamily="18" charset="0"/>
                <a:cs typeface="Times New Roman" panose="02020603050405020304" pitchFamily="18" charset="0"/>
              </a:rPr>
              <a:t> dung </a:t>
            </a:r>
            <a:r>
              <a:rPr lang="en-US" sz="2400" i="1" dirty="0" err="1">
                <a:latin typeface="Times New Roman" panose="02020603050405020304" pitchFamily="18" charset="0"/>
                <a:cs typeface="Times New Roman" panose="02020603050405020304" pitchFamily="18" charset="0"/>
              </a:rPr>
              <a:t>cụ</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tạo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gì</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xuất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điện</a:t>
            </a:r>
            <a:r>
              <a:rPr lang="en-US" sz="2400" i="1" dirty="0">
                <a:latin typeface="Times New Roman" panose="02020603050405020304" pitchFamily="18" charset="0"/>
                <a:cs typeface="Times New Roman" panose="02020603050405020304" pitchFamily="18" charset="0"/>
              </a:rPr>
              <a:t> ở </a:t>
            </a:r>
            <a:r>
              <a:rPr lang="en-US" sz="2400" i="1" dirty="0" err="1">
                <a:latin typeface="Times New Roman" panose="02020603050405020304" pitchFamily="18" charset="0"/>
                <a:cs typeface="Times New Roman" panose="02020603050405020304" pitchFamily="18" charset="0"/>
              </a:rPr>
              <a:t>nơi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em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sinh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sống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Ưu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điểm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gì</a:t>
            </a:r>
            <a:r>
              <a:rPr lang="en-US" sz="2400" i="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Hãy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chọn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thay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thế</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Ưu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điểm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chọn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gì</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Loại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sẽ</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thay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thế</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dầu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hiện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đang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sử</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dụng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cho</a:t>
            </a:r>
            <a:r>
              <a:rPr lang="en-US" sz="2400" i="1" dirty="0">
                <a:latin typeface="Times New Roman" panose="02020603050405020304" pitchFamily="18" charset="0"/>
                <a:cs typeface="Times New Roman" panose="02020603050405020304" pitchFamily="18" charset="0"/>
              </a:rPr>
              <a:t> ô </a:t>
            </a:r>
            <a:r>
              <a:rPr lang="en-US" sz="2400" i="1" dirty="0" err="1">
                <a:latin typeface="Times New Roman" panose="02020603050405020304" pitchFamily="18" charset="0"/>
                <a:cs typeface="Times New Roman" panose="02020603050405020304" pitchFamily="18" charset="0"/>
              </a:rPr>
              <a:t>tô</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xe</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máy</a:t>
            </a:r>
            <a:r>
              <a:rPr lang="en-US" sz="2400" i="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Nếu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quyết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định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thiết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kế</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máy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điện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em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sẽ</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chọn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xuất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điện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sao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tốt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những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khác</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074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fade">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fade">
                                      <p:cBhvr>
                                        <p:cTn id="3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07996" y="1348408"/>
            <a:ext cx="7777392" cy="1404156"/>
          </a:xfrm>
          <a:solidFill>
            <a:schemeClr val="accent2">
              <a:lumMod val="20000"/>
              <a:lumOff val="80000"/>
            </a:schemeClr>
          </a:solidFill>
        </p:spPr>
        <p:txBody>
          <a:bodyPr>
            <a:noAutofit/>
          </a:bodyPr>
          <a:lstStyle/>
          <a:p>
            <a:pPr marL="0" indent="0" algn="just">
              <a:buNone/>
            </a:pPr>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3: </a:t>
            </a:r>
            <a:r>
              <a:rPr lang="en-US" sz="2800" i="1" dirty="0" err="1">
                <a:latin typeface="Times New Roman" panose="02020603050405020304" pitchFamily="18" charset="0"/>
                <a:cs typeface="Times New Roman" panose="02020603050405020304" pitchFamily="18" charset="0"/>
              </a:rPr>
              <a:t>Xác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yêu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cầu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ở </a:t>
            </a:r>
            <a:r>
              <a:rPr lang="en-US" sz="2800" i="1" dirty="0" err="1">
                <a:latin typeface="Times New Roman" panose="02020603050405020304" pitchFamily="18" charset="0"/>
                <a:cs typeface="Times New Roman" panose="02020603050405020304" pitchFamily="18" charset="0"/>
              </a:rPr>
              <a:t>mỗi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ảnh</a:t>
            </a:r>
            <a:r>
              <a:rPr lang="en-US" sz="2800" i="1" dirty="0">
                <a:latin typeface="Times New Roman" panose="02020603050405020304" pitchFamily="18" charset="0"/>
                <a:cs typeface="Times New Roman" panose="02020603050405020304" pitchFamily="18" charset="0"/>
              </a:rPr>
              <a:t> minh </a:t>
            </a:r>
            <a:r>
              <a:rPr lang="en-US" sz="2800" i="1" dirty="0" err="1">
                <a:latin typeface="Times New Roman" panose="02020603050405020304" pitchFamily="18" charset="0"/>
                <a:cs typeface="Times New Roman" panose="02020603050405020304" pitchFamily="18" charset="0"/>
              </a:rPr>
              <a:t>họa</a:t>
            </a:r>
            <a:r>
              <a:rPr lang="en-US" sz="2800" i="1" dirty="0">
                <a:latin typeface="Times New Roman" panose="02020603050405020304" pitchFamily="18" charset="0"/>
                <a:cs typeface="Times New Roman" panose="02020603050405020304" pitchFamily="18" charset="0"/>
              </a:rPr>
              <a:t>, …).</a:t>
            </a:r>
            <a:endParaRPr lang="vi-VN" sz="2800" b="0" i="0" dirty="0">
              <a:solidFill>
                <a:srgbClr val="000000"/>
              </a:solidFill>
              <a:effectLs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stretch>
            <a:fillRect/>
          </a:stretch>
        </p:blipFill>
        <p:spPr>
          <a:xfrm>
            <a:off x="401962" y="173394"/>
            <a:ext cx="612068" cy="540060"/>
          </a:xfrm>
          <a:prstGeom prst="rect">
            <a:avLst/>
          </a:prstGeom>
        </p:spPr>
      </p:pic>
    </p:spTree>
    <p:extLst>
      <p:ext uri="{BB962C8B-B14F-4D97-AF65-F5344CB8AC3E}">
        <p14:creationId xmlns:p14="http://schemas.microsoft.com/office/powerpoint/2010/main" val="76967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2. </a:t>
            </a:r>
            <a:r>
              <a:rPr lang="en-GB" sz="2800" b="1" dirty="0" err="1">
                <a:latin typeface="Times New Roman" panose="02020603050405020304" pitchFamily="18" charset="0"/>
                <a:cs typeface="Times New Roman" panose="02020603050405020304" pitchFamily="18" charset="0"/>
              </a:rPr>
              <a:t>Tìm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kiếm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và</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đánh</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giá</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thông</a:t>
            </a:r>
            <a:r>
              <a:rPr lang="en-GB" sz="2800" b="1" dirty="0">
                <a:latin typeface="Times New Roman" panose="02020603050405020304" pitchFamily="18" charset="0"/>
                <a:cs typeface="Times New Roman" panose="02020603050405020304" pitchFamily="18" charset="0"/>
              </a:rPr>
              <a:t> tin</a:t>
            </a:r>
            <a:endParaRPr lang="en-US" sz="2800" b="1" dirty="0">
              <a:latin typeface="Times New Roman" panose="02020603050405020304" pitchFamily="18" charset="0"/>
              <a:cs typeface="Times New Roman" panose="02020603050405020304" pitchFamily="18" charset="0"/>
            </a:endParaRPr>
          </a:p>
        </p:txBody>
      </p:sp>
      <p:grpSp>
        <p:nvGrpSpPr>
          <p:cNvPr id="4" name="组合 7"/>
          <p:cNvGrpSpPr/>
          <p:nvPr/>
        </p:nvGrpSpPr>
        <p:grpSpPr>
          <a:xfrm>
            <a:off x="490221" y="1665287"/>
            <a:ext cx="2103146" cy="1910966"/>
            <a:chOff x="2067313" y="1810432"/>
            <a:chExt cx="2488841" cy="2293271"/>
          </a:xfrm>
          <a:effectLst>
            <a:outerShdw blurRad="139700" dist="63500" dir="2700000" algn="tl" rotWithShape="0">
              <a:prstClr val="black">
                <a:alpha val="40000"/>
              </a:prstClr>
            </a:outerShdw>
          </a:effectLst>
        </p:grpSpPr>
        <p:sp>
          <p:nvSpPr>
            <p:cNvPr id="5"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9"/>
            <p:cNvSpPr/>
            <p:nvPr/>
          </p:nvSpPr>
          <p:spPr>
            <a:xfrm rot="2700000">
              <a:off x="2067311" y="1810443"/>
              <a:ext cx="2293262"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sp>
        <p:nvSpPr>
          <p:cNvPr id="8" name="Rounded Rectangle 7"/>
          <p:cNvSpPr/>
          <p:nvPr/>
        </p:nvSpPr>
        <p:spPr>
          <a:xfrm>
            <a:off x="3096779" y="1780456"/>
            <a:ext cx="5459967" cy="158417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sau</a:t>
            </a:r>
            <a:r>
              <a:rPr lang="en-US" sz="280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0" name="Picture 4" descr="Trẻ Em, Học Tập, Học Bài, Giáo Dục, Tải hình PNG 109 - Free.Vector6.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389" y="880356"/>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34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3"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115" y="52264"/>
            <a:ext cx="8784976" cy="994479"/>
          </a:xfrm>
        </p:spPr>
        <p:txBody>
          <a:bodyPr>
            <a:normAutofit/>
          </a:bodyPr>
          <a:lstStyle/>
          <a:p>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2. </a:t>
            </a:r>
            <a:r>
              <a:rPr lang="en-GB" sz="2800" b="1" dirty="0" err="1">
                <a:latin typeface="Times New Roman" panose="02020603050405020304" pitchFamily="18" charset="0"/>
                <a:cs typeface="Times New Roman" panose="02020603050405020304" pitchFamily="18" charset="0"/>
              </a:rPr>
              <a:t>Tìm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kiếm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và</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đánh</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giá</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thông</a:t>
            </a:r>
            <a:r>
              <a:rPr lang="en-GB" sz="2800" b="1" dirty="0">
                <a:latin typeface="Times New Roman" panose="02020603050405020304" pitchFamily="18" charset="0"/>
                <a:cs typeface="Times New Roman" panose="02020603050405020304" pitchFamily="18" charset="0"/>
              </a:rPr>
              <a:t> tin</a:t>
            </a:r>
            <a:endParaRPr lang="en-US" sz="28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1859778" y="1286660"/>
            <a:ext cx="6571461" cy="2246769"/>
          </a:xfrm>
          <a:prstGeom prst="rect">
            <a:avLst/>
          </a:prstGeom>
          <a:solidFill>
            <a:srgbClr val="F8FFB1"/>
          </a:solid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gió</a:t>
            </a:r>
            <a:r>
              <a:rPr lang="en-US" sz="2800" dirty="0">
                <a:latin typeface="Times New Roman" panose="02020603050405020304" pitchFamily="18" charset="0"/>
                <a:cs typeface="Times New Roman" panose="02020603050405020304" pitchFamily="18" charset="0"/>
              </a:rPr>
              <a:t>”, …</a:t>
            </a:r>
          </a:p>
        </p:txBody>
      </p:sp>
      <p:pic>
        <p:nvPicPr>
          <p:cNvPr id="11" name="Picture 12" descr="576734q13oj8t6a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7671" y="1112123"/>
            <a:ext cx="1117799" cy="27146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1018272pyifbwc5d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4618" y="3436640"/>
            <a:ext cx="587620" cy="1615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1018272pyifbwc5d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464708" y="3364632"/>
            <a:ext cx="557683" cy="1533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28699" y="4244616"/>
            <a:ext cx="432892" cy="432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935701" y="4300736"/>
            <a:ext cx="383631" cy="383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7"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43199" y="4300736"/>
            <a:ext cx="419635" cy="419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505199" y="4300736"/>
            <a:ext cx="426779" cy="42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267199" y="4300736"/>
            <a:ext cx="433669" cy="43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049438" y="4322434"/>
            <a:ext cx="383381" cy="383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849018" y="4300986"/>
            <a:ext cx="383381" cy="383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2"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663708" y="4300987"/>
            <a:ext cx="383127" cy="38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3"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408658" y="4290397"/>
            <a:ext cx="404558" cy="404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4"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6"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7"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8"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9"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0"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1"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2"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039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872" y="342901"/>
            <a:ext cx="8784976" cy="994479"/>
          </a:xfrm>
        </p:spPr>
        <p:txBody>
          <a:bodyPr>
            <a:normAutofit/>
          </a:bodyPr>
          <a:lstStyle/>
          <a:p>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2. </a:t>
            </a:r>
            <a:r>
              <a:rPr lang="en-GB" sz="2800" b="1" dirty="0" err="1">
                <a:latin typeface="Times New Roman" panose="02020603050405020304" pitchFamily="18" charset="0"/>
                <a:cs typeface="Times New Roman" panose="02020603050405020304" pitchFamily="18" charset="0"/>
              </a:rPr>
              <a:t>Tìm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kiếm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và</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đánh</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giá</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thông</a:t>
            </a:r>
            <a:r>
              <a:rPr lang="en-GB" sz="2800" b="1" dirty="0">
                <a:latin typeface="Times New Roman" panose="02020603050405020304" pitchFamily="18" charset="0"/>
                <a:cs typeface="Times New Roman" panose="02020603050405020304" pitchFamily="18" charset="0"/>
              </a:rPr>
              <a:t> tin</a:t>
            </a:r>
            <a:endParaRPr lang="en-US" sz="28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1512312" y="1768079"/>
            <a:ext cx="6338843" cy="1384995"/>
          </a:xfrm>
          <a:prstGeom prst="rect">
            <a:avLst/>
          </a:prstGeom>
          <a:solidFill>
            <a:srgbClr val="F8FFB1"/>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a:t>
            </a:r>
          </a:p>
        </p:txBody>
      </p:sp>
      <p:pic>
        <p:nvPicPr>
          <p:cNvPr id="11" name="Picture 29"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192175" y="9934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91275" y="97793"/>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8294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2"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676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3"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5058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4"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2678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0298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6"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8680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7"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6300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8"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682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8" descr="1368304sudulih4l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1371" y="3127674"/>
            <a:ext cx="655812" cy="1754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9" descr="1368304sudulih4l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68071" y="3108624"/>
            <a:ext cx="655812" cy="1754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0"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14871" y="4433522"/>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1"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4530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2"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2912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3"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1294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4"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8914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5"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6534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6"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916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7"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2536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42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159" y="815823"/>
            <a:ext cx="8019337" cy="4132985"/>
          </a:xfrm>
          <a:solidFill>
            <a:schemeClr val="accent2">
              <a:lumMod val="20000"/>
              <a:lumOff val="80000"/>
            </a:schemeClr>
          </a:solidFill>
        </p:spPr>
        <p:txBody>
          <a:bodyPr>
            <a:noAutofit/>
          </a:bodyPr>
          <a:lstStyle/>
          <a:p>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1: </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kiếm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en-US" sz="2800" i="1" dirty="0">
                <a:latin typeface="Times New Roman" panose="02020603050405020304" pitchFamily="18" charset="0"/>
                <a:cs typeface="Times New Roman" panose="02020603050405020304" pitchFamily="18" charset="0"/>
              </a:rPr>
              <a:t> tin</a:t>
            </a:r>
            <a:endParaRPr lang="en-US" sz="2800" dirty="0">
              <a:latin typeface="Times New Roman" panose="02020603050405020304" pitchFamily="18" charset="0"/>
              <a:cs typeface="Times New Roman" panose="02020603050405020304" pitchFamily="18" charset="0"/>
            </a:endParaRPr>
          </a:p>
          <a:p>
            <a:pPr marL="0" indent="0">
              <a:buNone/>
            </a:pP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gợi</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kiếm</a:t>
            </a:r>
            <a:r>
              <a:rPr lang="en-US" sz="2800" i="1" dirty="0">
                <a:latin typeface="Times New Roman" panose="02020603050405020304" pitchFamily="18" charset="0"/>
                <a:cs typeface="Times New Roman" panose="02020603050405020304" pitchFamily="18" charset="0"/>
              </a:rPr>
              <a:t>:</a:t>
            </a:r>
          </a:p>
          <a:p>
            <a:endParaRPr lang="en-US" dirty="0"/>
          </a:p>
        </p:txBody>
      </p:sp>
      <p:pic>
        <p:nvPicPr>
          <p:cNvPr id="4" name="Picture 3"/>
          <p:cNvPicPr>
            <a:picLocks noChangeAspect="1"/>
          </p:cNvPicPr>
          <p:nvPr/>
        </p:nvPicPr>
        <p:blipFill>
          <a:blip r:embed="rId2" cstate="print"/>
          <a:stretch>
            <a:fillRect/>
          </a:stretch>
        </p:blipFill>
        <p:spPr>
          <a:xfrm>
            <a:off x="479265" y="223573"/>
            <a:ext cx="612068" cy="540060"/>
          </a:xfrm>
          <a:prstGeom prst="rect">
            <a:avLst/>
          </a:prstGeom>
        </p:spPr>
      </p:pic>
      <p:sp>
        <p:nvSpPr>
          <p:cNvPr id="2" name="TextBox 1"/>
          <p:cNvSpPr txBox="1"/>
          <p:nvPr/>
        </p:nvSpPr>
        <p:spPr>
          <a:xfrm>
            <a:off x="1091333" y="340296"/>
            <a:ext cx="8140548" cy="584775"/>
          </a:xfrm>
          <a:prstGeom prst="rect">
            <a:avLst/>
          </a:prstGeom>
          <a:noFill/>
        </p:spPr>
        <p:txBody>
          <a:bodyPr wrap="square" rtlCol="0">
            <a:spAutoFit/>
          </a:bodyPr>
          <a:lstStyle/>
          <a:p>
            <a:r>
              <a:rPr lang="en-US" sz="3200" i="1" dirty="0" err="1">
                <a:solidFill>
                  <a:srgbClr val="C00000"/>
                </a:solidFill>
                <a:latin typeface="Times New Roman" panose="02020603050405020304" pitchFamily="18" charset="0"/>
                <a:cs typeface="Times New Roman" panose="02020603050405020304" pitchFamily="18" charset="0"/>
              </a:rPr>
              <a:t>Nhiệm</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vụ</a:t>
            </a:r>
            <a:r>
              <a:rPr lang="en-US" sz="3200" i="1" dirty="0">
                <a:solidFill>
                  <a:srgbClr val="C00000"/>
                </a:solidFill>
                <a:latin typeface="Times New Roman" panose="02020603050405020304" pitchFamily="18" charset="0"/>
                <a:cs typeface="Times New Roman" panose="02020603050405020304" pitchFamily="18" charset="0"/>
              </a:rPr>
              <a:t> 2: </a:t>
            </a:r>
            <a:r>
              <a:rPr lang="en-US" sz="3200" i="1" dirty="0" err="1">
                <a:solidFill>
                  <a:srgbClr val="C00000"/>
                </a:solidFill>
                <a:latin typeface="Times New Roman" panose="02020603050405020304" pitchFamily="18" charset="0"/>
                <a:cs typeface="Times New Roman" panose="02020603050405020304" pitchFamily="18" charset="0"/>
              </a:rPr>
              <a:t>Tìm</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kiếm</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và</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đánh</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giá</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thông</a:t>
            </a:r>
            <a:r>
              <a:rPr lang="en-US" sz="3200" i="1" dirty="0">
                <a:solidFill>
                  <a:srgbClr val="C00000"/>
                </a:solidFill>
                <a:latin typeface="Times New Roman" panose="02020603050405020304" pitchFamily="18" charset="0"/>
                <a:cs typeface="Times New Roman" panose="02020603050405020304" pitchFamily="18" charset="0"/>
              </a:rPr>
              <a:t> tin</a:t>
            </a:r>
            <a:endParaRPr lang="en-US" sz="3200" dirty="0">
              <a:solidFill>
                <a:srgbClr val="C00000"/>
              </a:solidFill>
              <a:latin typeface="Times New Roman" panose="02020603050405020304" pitchFamily="18" charset="0"/>
              <a:cs typeface="Times New Roman" panose="02020603050405020304" pitchFamily="18" charset="0"/>
            </a:endParaRPr>
          </a:p>
        </p:txBody>
      </p:sp>
      <p:pic>
        <p:nvPicPr>
          <p:cNvPr id="5" name="Picture 4"/>
          <p:cNvPicPr/>
          <p:nvPr/>
        </p:nvPicPr>
        <p:blipFill>
          <a:blip r:embed="rId3"/>
          <a:stretch>
            <a:fillRect/>
          </a:stretch>
        </p:blipFill>
        <p:spPr>
          <a:xfrm>
            <a:off x="1042529" y="1740058"/>
            <a:ext cx="6961572" cy="2865456"/>
          </a:xfrm>
          <a:prstGeom prst="rect">
            <a:avLst/>
          </a:prstGeom>
        </p:spPr>
      </p:pic>
      <p:pic>
        <p:nvPicPr>
          <p:cNvPr id="6" name="Picture 5"/>
          <p:cNvPicPr/>
          <p:nvPr/>
        </p:nvPicPr>
        <p:blipFill>
          <a:blip r:embed="rId4"/>
          <a:stretch>
            <a:fillRect/>
          </a:stretch>
        </p:blipFill>
        <p:spPr>
          <a:xfrm>
            <a:off x="1091333" y="1740058"/>
            <a:ext cx="6912768" cy="2865456"/>
          </a:xfrm>
          <a:prstGeom prst="rect">
            <a:avLst/>
          </a:prstGeom>
        </p:spPr>
      </p:pic>
      <p:pic>
        <p:nvPicPr>
          <p:cNvPr id="7" name="Picture 12"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8110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954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288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7241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2956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8671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4767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0863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6959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3055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2"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9151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3"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5247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4"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343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0" descr="1152962fbcnoddsv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111548"/>
            <a:ext cx="662182" cy="1903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1" descr="1152962fbcnoddsv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77200" y="3111548"/>
            <a:ext cx="662182" cy="1903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4775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6"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621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7"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955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8"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9"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1623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0"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1"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2"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3"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4"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5"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6"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9632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0536" y="621418"/>
            <a:ext cx="8019337" cy="4132985"/>
          </a:xfrm>
          <a:solidFill>
            <a:schemeClr val="accent2">
              <a:lumMod val="20000"/>
              <a:lumOff val="80000"/>
            </a:schemeClr>
          </a:solidFill>
        </p:spPr>
        <p:txBody>
          <a:bodyPr>
            <a:noAutofit/>
          </a:bodyPr>
          <a:lstStyle/>
          <a:p>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2: </a:t>
            </a:r>
            <a:r>
              <a:rPr lang="en-US" sz="2800" i="1" dirty="0" err="1">
                <a:latin typeface="Times New Roman" panose="02020603050405020304" pitchFamily="18" charset="0"/>
                <a:cs typeface="Times New Roman" panose="02020603050405020304" pitchFamily="18" charset="0"/>
              </a:rPr>
              <a:t>Ghi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chép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kiếm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khóa</a:t>
            </a:r>
            <a:r>
              <a:rPr lang="en-US" sz="2800" i="1" dirty="0">
                <a:latin typeface="Times New Roman" panose="02020603050405020304" pitchFamily="18" charset="0"/>
                <a:cs typeface="Times New Roman" panose="02020603050405020304" pitchFamily="18" charset="0"/>
              </a:rPr>
              <a:t>.</a:t>
            </a:r>
          </a:p>
          <a:p>
            <a:endParaRPr lang="en-US" sz="2800"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a:p>
            <a:pPr marL="0" indent="0">
              <a:buNone/>
            </a:pPr>
            <a:endParaRPr lang="en-US" sz="2800" i="1" dirty="0">
              <a:latin typeface="Times New Roman" panose="02020603050405020304" pitchFamily="18" charset="0"/>
              <a:cs typeface="Times New Roman" panose="02020603050405020304" pitchFamily="18" charset="0"/>
            </a:endParaRPr>
          </a:p>
          <a:p>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3: </a:t>
            </a:r>
            <a:r>
              <a:rPr lang="en-US" sz="2800" i="1" dirty="0" err="1">
                <a:latin typeface="Times New Roman" panose="02020603050405020304" pitchFamily="18" charset="0"/>
                <a:cs typeface="Times New Roman" panose="02020603050405020304" pitchFamily="18" charset="0"/>
              </a:rPr>
              <a:t>Đánh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en-US" sz="2800" i="1" dirty="0">
                <a:latin typeface="Times New Roman" panose="02020603050405020304" pitchFamily="18" charset="0"/>
                <a:cs typeface="Times New Roman" panose="02020603050405020304" pitchFamily="18" charset="0"/>
              </a:rPr>
              <a:t> tin</a:t>
            </a:r>
            <a:endParaRPr lang="en-US" sz="2800" dirty="0">
              <a:latin typeface="Times New Roman" panose="02020603050405020304" pitchFamily="18" charset="0"/>
              <a:cs typeface="Times New Roman" panose="02020603050405020304" pitchFamily="18" charset="0"/>
            </a:endParaRPr>
          </a:p>
          <a:p>
            <a:endParaRPr lang="en-US" dirty="0"/>
          </a:p>
        </p:txBody>
      </p:sp>
      <p:pic>
        <p:nvPicPr>
          <p:cNvPr id="4" name="Picture 3"/>
          <p:cNvPicPr>
            <a:picLocks noChangeAspect="1"/>
          </p:cNvPicPr>
          <p:nvPr/>
        </p:nvPicPr>
        <p:blipFill>
          <a:blip r:embed="rId2" cstate="print"/>
          <a:stretch>
            <a:fillRect/>
          </a:stretch>
        </p:blipFill>
        <p:spPr>
          <a:xfrm>
            <a:off x="479265" y="223573"/>
            <a:ext cx="612068" cy="540060"/>
          </a:xfrm>
          <a:prstGeom prst="rect">
            <a:avLst/>
          </a:prstGeom>
        </p:spPr>
      </p:pic>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1040359" y="1168388"/>
            <a:ext cx="7092788" cy="2808312"/>
          </a:xfrm>
          <a:prstGeom prst="rect">
            <a:avLst/>
          </a:prstGeom>
        </p:spPr>
      </p:pic>
      <p:pic>
        <p:nvPicPr>
          <p:cNvPr id="6" name="Picture 19"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333227" y="173037"/>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77343" y="157162"/>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2"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305175" y="157162"/>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3"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214781" y="152400"/>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4"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200650" y="152398"/>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5"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013747" y="150016"/>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6"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49851" y="171450"/>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7"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885955" y="171449"/>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81150" y="44906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1"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66950" y="45160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2"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52750" y="453513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3"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638550" y="4519257"/>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4"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45160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5"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010150" y="453513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6"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695950" y="4519257"/>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7"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45160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8"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067550" y="44779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8" descr="658124whpyrk7hc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6200" y="2752564"/>
            <a:ext cx="684431" cy="228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9" descr="658124whpyrk7hc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91500" y="2752564"/>
            <a:ext cx="684431" cy="228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651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1000"/>
                                        <p:tgtEl>
                                          <p:spTgt spid="3">
                                            <p:txEl>
                                              <p:pRg st="7" end="7"/>
                                            </p:txEl>
                                          </p:spTgt>
                                        </p:tgtEl>
                                      </p:cBhvr>
                                    </p:animEffect>
                                    <p:anim calcmode="lin" valueType="num">
                                      <p:cBhvr>
                                        <p:cTn id="2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 y="-54823"/>
            <a:ext cx="9144000" cy="5219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386926" y="0"/>
            <a:ext cx="4373322" cy="3226992"/>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797924" y="3043934"/>
            <a:ext cx="3551336" cy="484899"/>
          </a:xfrm>
          <a:prstGeom prst="rect">
            <a:avLst/>
          </a:prstGeom>
          <a:noFill/>
        </p:spPr>
        <p:txBody>
          <a:bodyPr wrap="none" lIns="68601" tIns="34301" rIns="68601" bIns="34301">
            <a:spAutoFit/>
          </a:bodyPr>
          <a:lstStyle/>
          <a:p>
            <a:pPr algn="ctr"/>
            <a:r>
              <a:rPr lang="en-US" sz="2701" b="1" dirty="0" err="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HỘP</a:t>
            </a:r>
            <a:r>
              <a:rPr lang="en-US" sz="2701" b="1" dirty="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sz="2701" b="1" dirty="0" err="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QUÀ</a:t>
            </a:r>
            <a:r>
              <a:rPr lang="en-US" sz="2701" b="1" dirty="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MAY </a:t>
            </a:r>
            <a:r>
              <a:rPr lang="en-US" sz="2701" b="1" dirty="0" err="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MẮN</a:t>
            </a:r>
            <a:endParaRPr lang="en-US" sz="2701" b="1" dirty="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7086446" y="-600260"/>
            <a:ext cx="343006" cy="457341"/>
          </a:xfrm>
          <a:prstGeom prst="rect">
            <a:avLst/>
          </a:prstGeom>
        </p:spPr>
      </p:pic>
      <p:sp>
        <p:nvSpPr>
          <p:cNvPr id="2" name="Rectangle 1"/>
          <p:cNvSpPr/>
          <p:nvPr/>
        </p:nvSpPr>
        <p:spPr>
          <a:xfrm>
            <a:off x="1477244" y="3599417"/>
            <a:ext cx="6409579" cy="1446550"/>
          </a:xfrm>
          <a:prstGeom prst="rect">
            <a:avLst/>
          </a:prstGeom>
        </p:spPr>
        <p:txBody>
          <a:bodyPr wrap="square">
            <a:spAutoFit/>
          </a:bodyPr>
          <a:lstStyle/>
          <a:p>
            <a:pPr algn="just"/>
            <a:r>
              <a:rPr lang="vi-VN" sz="3200" dirty="0">
                <a:solidFill>
                  <a:srgbClr val="C00000"/>
                </a:solidFill>
                <a:latin typeface="+mj-lt"/>
              </a:rPr>
              <a:t>Luật chơi: </a:t>
            </a:r>
            <a:r>
              <a:rPr lang="en-US" sz="2800" dirty="0">
                <a:solidFill>
                  <a:srgbClr val="00B0F0"/>
                </a:solidFill>
                <a:latin typeface="+mj-lt"/>
              </a:rPr>
              <a:t>C</a:t>
            </a:r>
            <a:r>
              <a:rPr lang="vi-VN" sz="2800" dirty="0">
                <a:solidFill>
                  <a:srgbClr val="00B0F0"/>
                </a:solidFill>
                <a:latin typeface="+mj-lt"/>
              </a:rPr>
              <a:t>ó 6 hộp quà mỗi học sinh được chọn 1 hộp để trả lời  câu hỏi tương ứng nếu trả lời đúng sẽ được một phần quà</a:t>
            </a:r>
            <a:endParaRPr lang="en-US" sz="2800" dirty="0">
              <a:solidFill>
                <a:srgbClr val="00B0F0"/>
              </a:solidFill>
              <a:latin typeface="+mj-lt"/>
              <a:cs typeface="Times New Roman" pitchFamily="18" charset="0"/>
            </a:endParaRPr>
          </a:p>
        </p:txBody>
      </p:sp>
      <p:grpSp>
        <p:nvGrpSpPr>
          <p:cNvPr id="3" name="Group 2">
            <a:extLst>
              <a:ext uri="{FF2B5EF4-FFF2-40B4-BE49-F238E27FC236}">
                <a16:creationId xmlns:a16="http://schemas.microsoft.com/office/drawing/2014/main" id="{071C91C3-BA08-E06B-C0B9-D2FB37529799}"/>
              </a:ext>
            </a:extLst>
          </p:cNvPr>
          <p:cNvGrpSpPr/>
          <p:nvPr/>
        </p:nvGrpSpPr>
        <p:grpSpPr>
          <a:xfrm>
            <a:off x="1588" y="-58779"/>
            <a:ext cx="2025807" cy="1728192"/>
            <a:chOff x="1178402" y="317454"/>
            <a:chExt cx="2578679" cy="2579126"/>
          </a:xfrm>
        </p:grpSpPr>
        <p:pic>
          <p:nvPicPr>
            <p:cNvPr id="8" name="Picture 3" descr="C:\Users\Administrator\Desktop\微立体创业计划\002.png">
              <a:extLst>
                <a:ext uri="{FF2B5EF4-FFF2-40B4-BE49-F238E27FC236}">
                  <a16:creationId xmlns:a16="http://schemas.microsoft.com/office/drawing/2014/main" id="{4DC52703-CF33-DEF4-5407-2F721860547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78402" y="317454"/>
              <a:ext cx="2578679" cy="2579126"/>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CE5B20B-77E3-58E2-2DF7-714C796B3D0E}"/>
                </a:ext>
              </a:extLst>
            </p:cNvPr>
            <p:cNvSpPr txBox="1"/>
            <p:nvPr/>
          </p:nvSpPr>
          <p:spPr>
            <a:xfrm>
              <a:off x="1592415" y="1190182"/>
              <a:ext cx="1970691" cy="551185"/>
            </a:xfrm>
            <a:prstGeom prst="rect">
              <a:avLst/>
            </a:prstGeom>
            <a:noFill/>
          </p:spPr>
          <p:txBody>
            <a:bodyPr wrap="square" rtlCol="0">
              <a:spAutoFit/>
            </a:bodyPr>
            <a:lstStyle/>
            <a:p>
              <a:r>
                <a:rPr lang="en-US" b="1" dirty="0" err="1">
                  <a:solidFill>
                    <a:srgbClr val="C00000"/>
                  </a:solidFill>
                  <a:latin typeface="Times New Roman" panose="02020603050405020304" pitchFamily="18" charset="0"/>
                  <a:cs typeface="Times New Roman" panose="02020603050405020304" pitchFamily="18" charset="0"/>
                </a:rPr>
                <a:t>LUYỆN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TẬP</a:t>
              </a:r>
              <a:endParaRPr lang="en-US" b="1" dirty="0">
                <a:solidFill>
                  <a:srgbClr val="C0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76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14" y="-12065"/>
            <a:ext cx="9178803" cy="5304357"/>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111" y="738198"/>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214" y="59613"/>
            <a:ext cx="3363122" cy="3363707"/>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029" y="4103620"/>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877536" y="4777664"/>
            <a:ext cx="538352"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845422" y="4791281"/>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0376" y="4443853"/>
            <a:ext cx="540868" cy="540963"/>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8031" y="4752459"/>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4098" y="4241824"/>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318369" y="4865282"/>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5574" y="3543637"/>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228251" y="4797456"/>
            <a:ext cx="223040"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4726" y="4418115"/>
            <a:ext cx="962575"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785" y="4318616"/>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668" y="4633730"/>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730" y="4450423"/>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cxnSp>
        <p:nvCxnSpPr>
          <p:cNvPr id="164" name="直接连接符 163"/>
          <p:cNvCxnSpPr/>
          <p:nvPr/>
        </p:nvCxnSpPr>
        <p:spPr>
          <a:xfrm flipH="1">
            <a:off x="3481859" y="1026953"/>
            <a:ext cx="169" cy="2862075"/>
          </a:xfrm>
          <a:prstGeom prst="line">
            <a:avLst/>
          </a:prstGeom>
          <a:ln w="63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5" name="组合 164"/>
          <p:cNvGrpSpPr/>
          <p:nvPr/>
        </p:nvGrpSpPr>
        <p:grpSpPr>
          <a:xfrm>
            <a:off x="3256135" y="542224"/>
            <a:ext cx="473804" cy="500449"/>
            <a:chOff x="4971660" y="1569718"/>
            <a:chExt cx="144016" cy="144016"/>
          </a:xfrm>
          <a:solidFill>
            <a:schemeClr val="accent1"/>
          </a:solidFill>
        </p:grpSpPr>
        <p:sp>
          <p:nvSpPr>
            <p:cNvPr id="166" name="椭圆 165"/>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67" name="椭圆 166"/>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grpSp>
        <p:nvGrpSpPr>
          <p:cNvPr id="16" name="组合 167"/>
          <p:cNvGrpSpPr/>
          <p:nvPr/>
        </p:nvGrpSpPr>
        <p:grpSpPr>
          <a:xfrm>
            <a:off x="3259228" y="1559722"/>
            <a:ext cx="473803" cy="498504"/>
            <a:chOff x="4971660" y="1569718"/>
            <a:chExt cx="144016" cy="144016"/>
          </a:xfrm>
          <a:solidFill>
            <a:schemeClr val="accent1"/>
          </a:solidFill>
        </p:grpSpPr>
        <p:sp>
          <p:nvSpPr>
            <p:cNvPr id="169" name="椭圆 168"/>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70" name="椭圆 169"/>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grpSp>
        <p:nvGrpSpPr>
          <p:cNvPr id="17" name="组合 171"/>
          <p:cNvGrpSpPr/>
          <p:nvPr/>
        </p:nvGrpSpPr>
        <p:grpSpPr>
          <a:xfrm>
            <a:off x="3261288" y="2647456"/>
            <a:ext cx="441143" cy="441132"/>
            <a:chOff x="4971660" y="1569718"/>
            <a:chExt cx="144016" cy="144016"/>
          </a:xfrm>
          <a:solidFill>
            <a:schemeClr val="accent1"/>
          </a:solidFill>
        </p:grpSpPr>
        <p:sp>
          <p:nvSpPr>
            <p:cNvPr id="173"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74"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sp>
        <p:nvSpPr>
          <p:cNvPr id="82" name="椭圆 64"/>
          <p:cNvSpPr/>
          <p:nvPr/>
        </p:nvSpPr>
        <p:spPr>
          <a:xfrm>
            <a:off x="3046131" y="327030"/>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1</a:t>
            </a:r>
          </a:p>
        </p:txBody>
      </p:sp>
      <p:sp>
        <p:nvSpPr>
          <p:cNvPr id="85" name="椭圆 64"/>
          <p:cNvSpPr/>
          <p:nvPr/>
        </p:nvSpPr>
        <p:spPr>
          <a:xfrm>
            <a:off x="3065238" y="1422699"/>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2</a:t>
            </a:r>
          </a:p>
        </p:txBody>
      </p:sp>
      <p:sp>
        <p:nvSpPr>
          <p:cNvPr id="86" name="椭圆 64"/>
          <p:cNvSpPr/>
          <p:nvPr/>
        </p:nvSpPr>
        <p:spPr>
          <a:xfrm>
            <a:off x="3046131" y="2534378"/>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3</a:t>
            </a:r>
          </a:p>
        </p:txBody>
      </p:sp>
      <p:sp>
        <p:nvSpPr>
          <p:cNvPr id="19" name="Rectangle 2"/>
          <p:cNvSpPr>
            <a:spLocks noChangeArrowheads="1"/>
          </p:cNvSpPr>
          <p:nvPr/>
        </p:nvSpPr>
        <p:spPr bwMode="auto">
          <a:xfrm flipV="1">
            <a:off x="948165" y="34890"/>
            <a:ext cx="1440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71355" y="290930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742566" y="1121826"/>
            <a:ext cx="1939411" cy="1323696"/>
          </a:xfrm>
          <a:prstGeom prst="rect">
            <a:avLst/>
          </a:prstGeom>
          <a:noFill/>
        </p:spPr>
        <p:txBody>
          <a:bodyPr wrap="square" rtlCol="0">
            <a:spAutoFit/>
          </a:bodyPr>
          <a:lstStyle/>
          <a:p>
            <a:r>
              <a:rPr lang="en-US" sz="4001" dirty="0" err="1">
                <a:solidFill>
                  <a:srgbClr val="0000FF"/>
                </a:solidFill>
                <a:latin typeface="Times New Roman" panose="02020603050405020304" pitchFamily="18" charset="0"/>
                <a:cs typeface="Times New Roman" panose="02020603050405020304" pitchFamily="18" charset="0"/>
              </a:rPr>
              <a:t>Cấu</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trúc</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bài</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học</a:t>
            </a:r>
            <a:endParaRPr lang="en-US" sz="4001" dirty="0">
              <a:solidFill>
                <a:srgbClr val="0000FF"/>
              </a:solidFill>
              <a:latin typeface="Times New Roman" panose="02020603050405020304" pitchFamily="18" charset="0"/>
              <a:cs typeface="Times New Roman" panose="02020603050405020304" pitchFamily="18" charset="0"/>
            </a:endParaRPr>
          </a:p>
        </p:txBody>
      </p:sp>
      <p:sp>
        <p:nvSpPr>
          <p:cNvPr id="68" name="Rectangle: Rounded Corners 5">
            <a:extLst>
              <a:ext uri="{FF2B5EF4-FFF2-40B4-BE49-F238E27FC236}">
                <a16:creationId xmlns:a16="http://schemas.microsoft.com/office/drawing/2014/main" id="{E251AD20-8C98-40FE-AE1B-648D64085EB3}"/>
              </a:ext>
            </a:extLst>
          </p:cNvPr>
          <p:cNvSpPr/>
          <p:nvPr/>
        </p:nvSpPr>
        <p:spPr>
          <a:xfrm>
            <a:off x="4059270" y="380014"/>
            <a:ext cx="2510757" cy="623636"/>
          </a:xfrm>
          <a:prstGeom prst="roundRect">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KHỞI ĐỘNG</a:t>
            </a:r>
          </a:p>
        </p:txBody>
      </p:sp>
      <p:sp>
        <p:nvSpPr>
          <p:cNvPr id="69" name="Rectangle: Rounded Corners 14">
            <a:extLst>
              <a:ext uri="{FF2B5EF4-FFF2-40B4-BE49-F238E27FC236}">
                <a16:creationId xmlns:a16="http://schemas.microsoft.com/office/drawing/2014/main" id="{479184A6-4EF3-434A-8F67-BE933F8941DC}"/>
              </a:ext>
            </a:extLst>
          </p:cNvPr>
          <p:cNvSpPr/>
          <p:nvPr/>
        </p:nvSpPr>
        <p:spPr>
          <a:xfrm>
            <a:off x="4059270" y="1553105"/>
            <a:ext cx="4834797" cy="510971"/>
          </a:xfrm>
          <a:prstGeom prst="roundRect">
            <a:avLst/>
          </a:prstGeom>
          <a:solidFill>
            <a:srgbClr val="99FF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HÌNH THÀNH KIẾN THỨC</a:t>
            </a:r>
          </a:p>
        </p:txBody>
      </p:sp>
      <p:grpSp>
        <p:nvGrpSpPr>
          <p:cNvPr id="70" name="组合 171"/>
          <p:cNvGrpSpPr/>
          <p:nvPr/>
        </p:nvGrpSpPr>
        <p:grpSpPr>
          <a:xfrm>
            <a:off x="3274065" y="3652466"/>
            <a:ext cx="441143" cy="441132"/>
            <a:chOff x="4971660" y="1569718"/>
            <a:chExt cx="144016" cy="144016"/>
          </a:xfrm>
          <a:solidFill>
            <a:schemeClr val="accent1"/>
          </a:solidFill>
        </p:grpSpPr>
        <p:sp>
          <p:nvSpPr>
            <p:cNvPr id="74"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75"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sp>
        <p:nvSpPr>
          <p:cNvPr id="76" name="椭圆 64"/>
          <p:cNvSpPr/>
          <p:nvPr/>
        </p:nvSpPr>
        <p:spPr>
          <a:xfrm>
            <a:off x="3046131" y="3619272"/>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a:solidFill>
                  <a:srgbClr val="FF0000"/>
                </a:solidFill>
                <a:ea typeface="微软雅黑" panose="020B0503020204020204" pitchFamily="34" charset="-122"/>
                <a:cs typeface="+mn-ea"/>
                <a:sym typeface="+mn-lt"/>
              </a:rPr>
              <a:t>4</a:t>
            </a:r>
            <a:endParaRPr kumimoji="1" lang="en-US" sz="3200" b="1" dirty="0">
              <a:solidFill>
                <a:srgbClr val="FF0000"/>
              </a:solidFill>
              <a:ea typeface="微软雅黑" panose="020B0503020204020204" pitchFamily="34" charset="-122"/>
              <a:cs typeface="+mn-ea"/>
              <a:sym typeface="+mn-lt"/>
            </a:endParaRPr>
          </a:p>
        </p:txBody>
      </p:sp>
      <p:sp>
        <p:nvSpPr>
          <p:cNvPr id="78" name="Rectangle: Rounded Corners 15">
            <a:extLst>
              <a:ext uri="{FF2B5EF4-FFF2-40B4-BE49-F238E27FC236}">
                <a16:creationId xmlns:a16="http://schemas.microsoft.com/office/drawing/2014/main" id="{B21158E3-24C7-4623-9214-961993ED201B}"/>
              </a:ext>
            </a:extLst>
          </p:cNvPr>
          <p:cNvSpPr/>
          <p:nvPr/>
        </p:nvSpPr>
        <p:spPr>
          <a:xfrm>
            <a:off x="4059273" y="2545301"/>
            <a:ext cx="2905279" cy="647710"/>
          </a:xfrm>
          <a:prstGeom prst="roundRect">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LUYỆN TẬP</a:t>
            </a:r>
          </a:p>
        </p:txBody>
      </p:sp>
      <p:sp>
        <p:nvSpPr>
          <p:cNvPr id="79" name="Rectangle: Rounded Corners 15">
            <a:extLst>
              <a:ext uri="{FF2B5EF4-FFF2-40B4-BE49-F238E27FC236}">
                <a16:creationId xmlns:a16="http://schemas.microsoft.com/office/drawing/2014/main" id="{B21158E3-24C7-4623-9214-961993ED201B}"/>
              </a:ext>
            </a:extLst>
          </p:cNvPr>
          <p:cNvSpPr/>
          <p:nvPr/>
        </p:nvSpPr>
        <p:spPr>
          <a:xfrm>
            <a:off x="4067561" y="3636882"/>
            <a:ext cx="2905279" cy="647710"/>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VẬN DỤNG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16" presetClass="entr" presetSubtype="42" fill="hold" nodeType="afterEffect">
                                  <p:stCondLst>
                                    <p:cond delay="0"/>
                                  </p:stCondLst>
                                  <p:childTnLst>
                                    <p:set>
                                      <p:cBhvr>
                                        <p:cTn id="111" dur="1" fill="hold">
                                          <p:stCondLst>
                                            <p:cond delay="0"/>
                                          </p:stCondLst>
                                        </p:cTn>
                                        <p:tgtEl>
                                          <p:spTgt spid="164"/>
                                        </p:tgtEl>
                                        <p:attrNameLst>
                                          <p:attrName>style.visibility</p:attrName>
                                        </p:attrNameLst>
                                      </p:cBhvr>
                                      <p:to>
                                        <p:strVal val="visible"/>
                                      </p:to>
                                    </p:set>
                                    <p:animEffect transition="in" filter="barn(outHorizontal)">
                                      <p:cBhvr>
                                        <p:cTn id="112" dur="500"/>
                                        <p:tgtEl>
                                          <p:spTgt spid="164"/>
                                        </p:tgtEl>
                                      </p:cBhvr>
                                    </p:animEffect>
                                  </p:childTnLst>
                                </p:cTn>
                              </p:par>
                            </p:childTnLst>
                          </p:cTn>
                        </p:par>
                        <p:par>
                          <p:cTn id="113" fill="hold">
                            <p:stCondLst>
                              <p:cond delay="3310"/>
                            </p:stCondLst>
                            <p:childTnLst>
                              <p:par>
                                <p:cTn id="114" presetID="23" presetClass="entr" presetSubtype="32" fill="hold" nodeType="afterEffect">
                                  <p:stCondLst>
                                    <p:cond delay="0"/>
                                  </p:stCondLst>
                                  <p:childTnLst>
                                    <p:set>
                                      <p:cBhvr>
                                        <p:cTn id="115" dur="1" fill="hold">
                                          <p:stCondLst>
                                            <p:cond delay="0"/>
                                          </p:stCondLst>
                                        </p:cTn>
                                        <p:tgtEl>
                                          <p:spTgt spid="15"/>
                                        </p:tgtEl>
                                        <p:attrNameLst>
                                          <p:attrName>style.visibility</p:attrName>
                                        </p:attrNameLst>
                                      </p:cBhvr>
                                      <p:to>
                                        <p:strVal val="visible"/>
                                      </p:to>
                                    </p:set>
                                    <p:anim calcmode="lin" valueType="num">
                                      <p:cBhvr>
                                        <p:cTn id="116" dur="500" fill="hold"/>
                                        <p:tgtEl>
                                          <p:spTgt spid="15"/>
                                        </p:tgtEl>
                                        <p:attrNameLst>
                                          <p:attrName>ppt_w</p:attrName>
                                        </p:attrNameLst>
                                      </p:cBhvr>
                                      <p:tavLst>
                                        <p:tav tm="0">
                                          <p:val>
                                            <p:strVal val="4*#ppt_w"/>
                                          </p:val>
                                        </p:tav>
                                        <p:tav tm="100000">
                                          <p:val>
                                            <p:strVal val="#ppt_w"/>
                                          </p:val>
                                        </p:tav>
                                      </p:tavLst>
                                    </p:anim>
                                    <p:anim calcmode="lin" valueType="num">
                                      <p:cBhvr>
                                        <p:cTn id="117" dur="500" fill="hold"/>
                                        <p:tgtEl>
                                          <p:spTgt spid="15"/>
                                        </p:tgtEl>
                                        <p:attrNameLst>
                                          <p:attrName>ppt_h</p:attrName>
                                        </p:attrNameLst>
                                      </p:cBhvr>
                                      <p:tavLst>
                                        <p:tav tm="0">
                                          <p:val>
                                            <p:strVal val="4*#ppt_h"/>
                                          </p:val>
                                        </p:tav>
                                        <p:tav tm="100000">
                                          <p:val>
                                            <p:strVal val="#ppt_h"/>
                                          </p:val>
                                        </p:tav>
                                      </p:tavLst>
                                    </p:anim>
                                  </p:childTnLst>
                                </p:cTn>
                              </p:par>
                              <p:par>
                                <p:cTn id="118" presetID="23" presetClass="entr" presetSubtype="32" fill="hold" nodeType="withEffect">
                                  <p:stCondLst>
                                    <p:cond delay="200"/>
                                  </p:stCondLst>
                                  <p:childTnLst>
                                    <p:set>
                                      <p:cBhvr>
                                        <p:cTn id="119" dur="1" fill="hold">
                                          <p:stCondLst>
                                            <p:cond delay="0"/>
                                          </p:stCondLst>
                                        </p:cTn>
                                        <p:tgtEl>
                                          <p:spTgt spid="16"/>
                                        </p:tgtEl>
                                        <p:attrNameLst>
                                          <p:attrName>style.visibility</p:attrName>
                                        </p:attrNameLst>
                                      </p:cBhvr>
                                      <p:to>
                                        <p:strVal val="visible"/>
                                      </p:to>
                                    </p:set>
                                    <p:anim calcmode="lin" valueType="num">
                                      <p:cBhvr>
                                        <p:cTn id="120" dur="500" fill="hold"/>
                                        <p:tgtEl>
                                          <p:spTgt spid="16"/>
                                        </p:tgtEl>
                                        <p:attrNameLst>
                                          <p:attrName>ppt_w</p:attrName>
                                        </p:attrNameLst>
                                      </p:cBhvr>
                                      <p:tavLst>
                                        <p:tav tm="0">
                                          <p:val>
                                            <p:strVal val="4*#ppt_w"/>
                                          </p:val>
                                        </p:tav>
                                        <p:tav tm="100000">
                                          <p:val>
                                            <p:strVal val="#ppt_w"/>
                                          </p:val>
                                        </p:tav>
                                      </p:tavLst>
                                    </p:anim>
                                    <p:anim calcmode="lin" valueType="num">
                                      <p:cBhvr>
                                        <p:cTn id="121" dur="500" fill="hold"/>
                                        <p:tgtEl>
                                          <p:spTgt spid="16"/>
                                        </p:tgtEl>
                                        <p:attrNameLst>
                                          <p:attrName>ppt_h</p:attrName>
                                        </p:attrNameLst>
                                      </p:cBhvr>
                                      <p:tavLst>
                                        <p:tav tm="0">
                                          <p:val>
                                            <p:strVal val="4*#ppt_h"/>
                                          </p:val>
                                        </p:tav>
                                        <p:tav tm="100000">
                                          <p:val>
                                            <p:strVal val="#ppt_h"/>
                                          </p:val>
                                        </p:tav>
                                      </p:tavLst>
                                    </p:anim>
                                  </p:childTnLst>
                                </p:cTn>
                              </p:par>
                              <p:par>
                                <p:cTn id="122" presetID="23" presetClass="entr" presetSubtype="32" fill="hold" nodeType="withEffect">
                                  <p:stCondLst>
                                    <p:cond delay="200"/>
                                  </p:stCondLst>
                                  <p:childTnLst>
                                    <p:set>
                                      <p:cBhvr>
                                        <p:cTn id="123" dur="1" fill="hold">
                                          <p:stCondLst>
                                            <p:cond delay="0"/>
                                          </p:stCondLst>
                                        </p:cTn>
                                        <p:tgtEl>
                                          <p:spTgt spid="17"/>
                                        </p:tgtEl>
                                        <p:attrNameLst>
                                          <p:attrName>style.visibility</p:attrName>
                                        </p:attrNameLst>
                                      </p:cBhvr>
                                      <p:to>
                                        <p:strVal val="visible"/>
                                      </p:to>
                                    </p:set>
                                    <p:anim calcmode="lin" valueType="num">
                                      <p:cBhvr>
                                        <p:cTn id="124" dur="500" fill="hold"/>
                                        <p:tgtEl>
                                          <p:spTgt spid="17"/>
                                        </p:tgtEl>
                                        <p:attrNameLst>
                                          <p:attrName>ppt_w</p:attrName>
                                        </p:attrNameLst>
                                      </p:cBhvr>
                                      <p:tavLst>
                                        <p:tav tm="0">
                                          <p:val>
                                            <p:strVal val="4*#ppt_w"/>
                                          </p:val>
                                        </p:tav>
                                        <p:tav tm="100000">
                                          <p:val>
                                            <p:strVal val="#ppt_w"/>
                                          </p:val>
                                        </p:tav>
                                      </p:tavLst>
                                    </p:anim>
                                    <p:anim calcmode="lin" valueType="num">
                                      <p:cBhvr>
                                        <p:cTn id="125" dur="500" fill="hold"/>
                                        <p:tgtEl>
                                          <p:spTgt spid="17"/>
                                        </p:tgtEl>
                                        <p:attrNameLst>
                                          <p:attrName>ppt_h</p:attrName>
                                        </p:attrNameLst>
                                      </p:cBhvr>
                                      <p:tavLst>
                                        <p:tav tm="0">
                                          <p:val>
                                            <p:strVal val="4*#ppt_h"/>
                                          </p:val>
                                        </p:tav>
                                        <p:tav tm="100000">
                                          <p:val>
                                            <p:strVal val="#ppt_h"/>
                                          </p:val>
                                        </p:tav>
                                      </p:tavLst>
                                    </p:anim>
                                  </p:childTnLst>
                                </p:cTn>
                              </p:par>
                              <p:par>
                                <p:cTn id="126" presetID="23" presetClass="entr" presetSubtype="32" fill="hold" nodeType="withEffect">
                                  <p:stCondLst>
                                    <p:cond delay="200"/>
                                  </p:stCondLst>
                                  <p:childTnLst>
                                    <p:set>
                                      <p:cBhvr>
                                        <p:cTn id="127" dur="1" fill="hold">
                                          <p:stCondLst>
                                            <p:cond delay="0"/>
                                          </p:stCondLst>
                                        </p:cTn>
                                        <p:tgtEl>
                                          <p:spTgt spid="70"/>
                                        </p:tgtEl>
                                        <p:attrNameLst>
                                          <p:attrName>style.visibility</p:attrName>
                                        </p:attrNameLst>
                                      </p:cBhvr>
                                      <p:to>
                                        <p:strVal val="visible"/>
                                      </p:to>
                                    </p:set>
                                    <p:anim calcmode="lin" valueType="num">
                                      <p:cBhvr>
                                        <p:cTn id="128" dur="500" fill="hold"/>
                                        <p:tgtEl>
                                          <p:spTgt spid="70"/>
                                        </p:tgtEl>
                                        <p:attrNameLst>
                                          <p:attrName>ppt_w</p:attrName>
                                        </p:attrNameLst>
                                      </p:cBhvr>
                                      <p:tavLst>
                                        <p:tav tm="0">
                                          <p:val>
                                            <p:strVal val="4*#ppt_w"/>
                                          </p:val>
                                        </p:tav>
                                        <p:tav tm="100000">
                                          <p:val>
                                            <p:strVal val="#ppt_w"/>
                                          </p:val>
                                        </p:tav>
                                      </p:tavLst>
                                    </p:anim>
                                    <p:anim calcmode="lin" valueType="num">
                                      <p:cBhvr>
                                        <p:cTn id="129" dur="500" fill="hold"/>
                                        <p:tgtEl>
                                          <p:spTgt spid="70"/>
                                        </p:tgtEl>
                                        <p:attrNameLst>
                                          <p:attrName>ppt_h</p:attrName>
                                        </p:attrNameLst>
                                      </p:cBhvr>
                                      <p:tavLst>
                                        <p:tav tm="0">
                                          <p:val>
                                            <p:strVal val="4*#ppt_h"/>
                                          </p:val>
                                        </p:tav>
                                        <p:tav tm="100000">
                                          <p:val>
                                            <p:strVal val="#ppt_h"/>
                                          </p:val>
                                        </p:tav>
                                      </p:tavLst>
                                    </p:anim>
                                  </p:childTnLst>
                                </p:cTn>
                              </p:par>
                            </p:childTnLst>
                          </p:cTn>
                        </p:par>
                        <p:par>
                          <p:cTn id="130" fill="hold">
                            <p:stCondLst>
                              <p:cond delay="4010"/>
                            </p:stCondLst>
                            <p:childTnLst>
                              <p:par>
                                <p:cTn id="131" presetID="42" presetClass="entr" presetSubtype="0" fill="hold" grpId="0" nodeType="afterEffect">
                                  <p:stCondLst>
                                    <p:cond delay="0"/>
                                  </p:stCondLst>
                                  <p:childTnLst>
                                    <p:set>
                                      <p:cBhvr>
                                        <p:cTn id="132" dur="1" fill="hold">
                                          <p:stCondLst>
                                            <p:cond delay="0"/>
                                          </p:stCondLst>
                                        </p:cTn>
                                        <p:tgtEl>
                                          <p:spTgt spid="82"/>
                                        </p:tgtEl>
                                        <p:attrNameLst>
                                          <p:attrName>style.visibility</p:attrName>
                                        </p:attrNameLst>
                                      </p:cBhvr>
                                      <p:to>
                                        <p:strVal val="visible"/>
                                      </p:to>
                                    </p:set>
                                    <p:animEffect transition="in" filter="fade">
                                      <p:cBhvr>
                                        <p:cTn id="133" dur="500"/>
                                        <p:tgtEl>
                                          <p:spTgt spid="82"/>
                                        </p:tgtEl>
                                      </p:cBhvr>
                                    </p:animEffect>
                                    <p:anim calcmode="lin" valueType="num">
                                      <p:cBhvr>
                                        <p:cTn id="134" dur="500" fill="hold"/>
                                        <p:tgtEl>
                                          <p:spTgt spid="82"/>
                                        </p:tgtEl>
                                        <p:attrNameLst>
                                          <p:attrName>ppt_x</p:attrName>
                                        </p:attrNameLst>
                                      </p:cBhvr>
                                      <p:tavLst>
                                        <p:tav tm="0">
                                          <p:val>
                                            <p:strVal val="#ppt_x"/>
                                          </p:val>
                                        </p:tav>
                                        <p:tav tm="100000">
                                          <p:val>
                                            <p:strVal val="#ppt_x"/>
                                          </p:val>
                                        </p:tav>
                                      </p:tavLst>
                                    </p:anim>
                                    <p:anim calcmode="lin" valueType="num">
                                      <p:cBhvr>
                                        <p:cTn id="135" dur="500" fill="hold"/>
                                        <p:tgtEl>
                                          <p:spTgt spid="82"/>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68"/>
                                        </p:tgtEl>
                                        <p:attrNameLst>
                                          <p:attrName>style.visibility</p:attrName>
                                        </p:attrNameLst>
                                      </p:cBhvr>
                                      <p:to>
                                        <p:strVal val="visible"/>
                                      </p:to>
                                    </p:set>
                                    <p:animEffect transition="in" filter="fade">
                                      <p:cBhvr>
                                        <p:cTn id="138" dur="1000"/>
                                        <p:tgtEl>
                                          <p:spTgt spid="68"/>
                                        </p:tgtEl>
                                      </p:cBhvr>
                                    </p:animEffect>
                                    <p:anim calcmode="lin" valueType="num">
                                      <p:cBhvr>
                                        <p:cTn id="139" dur="1000" fill="hold"/>
                                        <p:tgtEl>
                                          <p:spTgt spid="68"/>
                                        </p:tgtEl>
                                        <p:attrNameLst>
                                          <p:attrName>ppt_x</p:attrName>
                                        </p:attrNameLst>
                                      </p:cBhvr>
                                      <p:tavLst>
                                        <p:tav tm="0">
                                          <p:val>
                                            <p:strVal val="#ppt_x"/>
                                          </p:val>
                                        </p:tav>
                                        <p:tav tm="100000">
                                          <p:val>
                                            <p:strVal val="#ppt_x"/>
                                          </p:val>
                                        </p:tav>
                                      </p:tavLst>
                                    </p:anim>
                                    <p:anim calcmode="lin" valueType="num">
                                      <p:cBhvr>
                                        <p:cTn id="140" dur="1000" fill="hold"/>
                                        <p:tgtEl>
                                          <p:spTgt spid="68"/>
                                        </p:tgtEl>
                                        <p:attrNameLst>
                                          <p:attrName>ppt_y</p:attrName>
                                        </p:attrNameLst>
                                      </p:cBhvr>
                                      <p:tavLst>
                                        <p:tav tm="0">
                                          <p:val>
                                            <p:strVal val="#ppt_y+.1"/>
                                          </p:val>
                                        </p:tav>
                                        <p:tav tm="100000">
                                          <p:val>
                                            <p:strVal val="#ppt_y"/>
                                          </p:val>
                                        </p:tav>
                                      </p:tavLst>
                                    </p:anim>
                                  </p:childTnLst>
                                </p:cTn>
                              </p:par>
                            </p:childTnLst>
                          </p:cTn>
                        </p:par>
                        <p:par>
                          <p:cTn id="141" fill="hold">
                            <p:stCondLst>
                              <p:cond delay="5010"/>
                            </p:stCondLst>
                            <p:childTnLst>
                              <p:par>
                                <p:cTn id="142" presetID="42" presetClass="entr" presetSubtype="0" fill="hold" grpId="0" nodeType="afterEffect">
                                  <p:stCondLst>
                                    <p:cond delay="0"/>
                                  </p:stCondLst>
                                  <p:childTnLst>
                                    <p:set>
                                      <p:cBhvr>
                                        <p:cTn id="143" dur="1" fill="hold">
                                          <p:stCondLst>
                                            <p:cond delay="0"/>
                                          </p:stCondLst>
                                        </p:cTn>
                                        <p:tgtEl>
                                          <p:spTgt spid="85"/>
                                        </p:tgtEl>
                                        <p:attrNameLst>
                                          <p:attrName>style.visibility</p:attrName>
                                        </p:attrNameLst>
                                      </p:cBhvr>
                                      <p:to>
                                        <p:strVal val="visible"/>
                                      </p:to>
                                    </p:set>
                                    <p:animEffect transition="in" filter="fade">
                                      <p:cBhvr>
                                        <p:cTn id="144" dur="500"/>
                                        <p:tgtEl>
                                          <p:spTgt spid="85"/>
                                        </p:tgtEl>
                                      </p:cBhvr>
                                    </p:animEffect>
                                    <p:anim calcmode="lin" valueType="num">
                                      <p:cBhvr>
                                        <p:cTn id="145" dur="500" fill="hold"/>
                                        <p:tgtEl>
                                          <p:spTgt spid="85"/>
                                        </p:tgtEl>
                                        <p:attrNameLst>
                                          <p:attrName>ppt_x</p:attrName>
                                        </p:attrNameLst>
                                      </p:cBhvr>
                                      <p:tavLst>
                                        <p:tav tm="0">
                                          <p:val>
                                            <p:strVal val="#ppt_x"/>
                                          </p:val>
                                        </p:tav>
                                        <p:tav tm="100000">
                                          <p:val>
                                            <p:strVal val="#ppt_x"/>
                                          </p:val>
                                        </p:tav>
                                      </p:tavLst>
                                    </p:anim>
                                    <p:anim calcmode="lin" valueType="num">
                                      <p:cBhvr>
                                        <p:cTn id="146" dur="500" fill="hold"/>
                                        <p:tgtEl>
                                          <p:spTgt spid="85"/>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69"/>
                                        </p:tgtEl>
                                        <p:attrNameLst>
                                          <p:attrName>style.visibility</p:attrName>
                                        </p:attrNameLst>
                                      </p:cBhvr>
                                      <p:to>
                                        <p:strVal val="visible"/>
                                      </p:to>
                                    </p:set>
                                    <p:animEffect transition="in" filter="fade">
                                      <p:cBhvr>
                                        <p:cTn id="149" dur="1000"/>
                                        <p:tgtEl>
                                          <p:spTgt spid="69"/>
                                        </p:tgtEl>
                                      </p:cBhvr>
                                    </p:animEffect>
                                    <p:anim calcmode="lin" valueType="num">
                                      <p:cBhvr>
                                        <p:cTn id="150" dur="1000" fill="hold"/>
                                        <p:tgtEl>
                                          <p:spTgt spid="69"/>
                                        </p:tgtEl>
                                        <p:attrNameLst>
                                          <p:attrName>ppt_x</p:attrName>
                                        </p:attrNameLst>
                                      </p:cBhvr>
                                      <p:tavLst>
                                        <p:tav tm="0">
                                          <p:val>
                                            <p:strVal val="#ppt_x"/>
                                          </p:val>
                                        </p:tav>
                                        <p:tav tm="100000">
                                          <p:val>
                                            <p:strVal val="#ppt_x"/>
                                          </p:val>
                                        </p:tav>
                                      </p:tavLst>
                                    </p:anim>
                                    <p:anim calcmode="lin" valueType="num">
                                      <p:cBhvr>
                                        <p:cTn id="151" dur="1000" fill="hold"/>
                                        <p:tgtEl>
                                          <p:spTgt spid="69"/>
                                        </p:tgtEl>
                                        <p:attrNameLst>
                                          <p:attrName>ppt_y</p:attrName>
                                        </p:attrNameLst>
                                      </p:cBhvr>
                                      <p:tavLst>
                                        <p:tav tm="0">
                                          <p:val>
                                            <p:strVal val="#ppt_y+.1"/>
                                          </p:val>
                                        </p:tav>
                                        <p:tav tm="100000">
                                          <p:val>
                                            <p:strVal val="#ppt_y"/>
                                          </p:val>
                                        </p:tav>
                                      </p:tavLst>
                                    </p:anim>
                                  </p:childTnLst>
                                </p:cTn>
                              </p:par>
                            </p:childTnLst>
                          </p:cTn>
                        </p:par>
                        <p:par>
                          <p:cTn id="152" fill="hold">
                            <p:stCondLst>
                              <p:cond delay="6010"/>
                            </p:stCondLst>
                            <p:childTnLst>
                              <p:par>
                                <p:cTn id="153" presetID="42" presetClass="entr" presetSubtype="0" fill="hold" grpId="0" nodeType="afterEffect">
                                  <p:stCondLst>
                                    <p:cond delay="0"/>
                                  </p:stCondLst>
                                  <p:childTnLst>
                                    <p:set>
                                      <p:cBhvr>
                                        <p:cTn id="154" dur="1" fill="hold">
                                          <p:stCondLst>
                                            <p:cond delay="0"/>
                                          </p:stCondLst>
                                        </p:cTn>
                                        <p:tgtEl>
                                          <p:spTgt spid="86"/>
                                        </p:tgtEl>
                                        <p:attrNameLst>
                                          <p:attrName>style.visibility</p:attrName>
                                        </p:attrNameLst>
                                      </p:cBhvr>
                                      <p:to>
                                        <p:strVal val="visible"/>
                                      </p:to>
                                    </p:set>
                                    <p:animEffect transition="in" filter="fade">
                                      <p:cBhvr>
                                        <p:cTn id="155" dur="500"/>
                                        <p:tgtEl>
                                          <p:spTgt spid="86"/>
                                        </p:tgtEl>
                                      </p:cBhvr>
                                    </p:animEffect>
                                    <p:anim calcmode="lin" valueType="num">
                                      <p:cBhvr>
                                        <p:cTn id="156" dur="500" fill="hold"/>
                                        <p:tgtEl>
                                          <p:spTgt spid="86"/>
                                        </p:tgtEl>
                                        <p:attrNameLst>
                                          <p:attrName>ppt_x</p:attrName>
                                        </p:attrNameLst>
                                      </p:cBhvr>
                                      <p:tavLst>
                                        <p:tav tm="0">
                                          <p:val>
                                            <p:strVal val="#ppt_x"/>
                                          </p:val>
                                        </p:tav>
                                        <p:tav tm="100000">
                                          <p:val>
                                            <p:strVal val="#ppt_x"/>
                                          </p:val>
                                        </p:tav>
                                      </p:tavLst>
                                    </p:anim>
                                    <p:anim calcmode="lin" valueType="num">
                                      <p:cBhvr>
                                        <p:cTn id="157" dur="500" fill="hold"/>
                                        <p:tgtEl>
                                          <p:spTgt spid="86"/>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78"/>
                                        </p:tgtEl>
                                        <p:attrNameLst>
                                          <p:attrName>style.visibility</p:attrName>
                                        </p:attrNameLst>
                                      </p:cBhvr>
                                      <p:to>
                                        <p:strVal val="visible"/>
                                      </p:to>
                                    </p:set>
                                    <p:animEffect transition="in" filter="fade">
                                      <p:cBhvr>
                                        <p:cTn id="160" dur="1000"/>
                                        <p:tgtEl>
                                          <p:spTgt spid="78"/>
                                        </p:tgtEl>
                                      </p:cBhvr>
                                    </p:animEffect>
                                    <p:anim calcmode="lin" valueType="num">
                                      <p:cBhvr>
                                        <p:cTn id="161" dur="1000" fill="hold"/>
                                        <p:tgtEl>
                                          <p:spTgt spid="78"/>
                                        </p:tgtEl>
                                        <p:attrNameLst>
                                          <p:attrName>ppt_x</p:attrName>
                                        </p:attrNameLst>
                                      </p:cBhvr>
                                      <p:tavLst>
                                        <p:tav tm="0">
                                          <p:val>
                                            <p:strVal val="#ppt_x"/>
                                          </p:val>
                                        </p:tav>
                                        <p:tav tm="100000">
                                          <p:val>
                                            <p:strVal val="#ppt_x"/>
                                          </p:val>
                                        </p:tav>
                                      </p:tavLst>
                                    </p:anim>
                                    <p:anim calcmode="lin" valueType="num">
                                      <p:cBhvr>
                                        <p:cTn id="162" dur="1000" fill="hold"/>
                                        <p:tgtEl>
                                          <p:spTgt spid="78"/>
                                        </p:tgtEl>
                                        <p:attrNameLst>
                                          <p:attrName>ppt_y</p:attrName>
                                        </p:attrNameLst>
                                      </p:cBhvr>
                                      <p:tavLst>
                                        <p:tav tm="0">
                                          <p:val>
                                            <p:strVal val="#ppt_y+.1"/>
                                          </p:val>
                                        </p:tav>
                                        <p:tav tm="100000">
                                          <p:val>
                                            <p:strVal val="#ppt_y"/>
                                          </p:val>
                                        </p:tav>
                                      </p:tavLst>
                                    </p:anim>
                                  </p:childTnLst>
                                </p:cTn>
                              </p:par>
                            </p:childTnLst>
                          </p:cTn>
                        </p:par>
                        <p:par>
                          <p:cTn id="163" fill="hold">
                            <p:stCondLst>
                              <p:cond delay="7010"/>
                            </p:stCondLst>
                            <p:childTnLst>
                              <p:par>
                                <p:cTn id="164" presetID="42" presetClass="entr" presetSubtype="0" fill="hold" grpId="0" nodeType="afterEffect">
                                  <p:stCondLst>
                                    <p:cond delay="0"/>
                                  </p:stCondLst>
                                  <p:childTnLst>
                                    <p:set>
                                      <p:cBhvr>
                                        <p:cTn id="165" dur="1" fill="hold">
                                          <p:stCondLst>
                                            <p:cond delay="0"/>
                                          </p:stCondLst>
                                        </p:cTn>
                                        <p:tgtEl>
                                          <p:spTgt spid="76"/>
                                        </p:tgtEl>
                                        <p:attrNameLst>
                                          <p:attrName>style.visibility</p:attrName>
                                        </p:attrNameLst>
                                      </p:cBhvr>
                                      <p:to>
                                        <p:strVal val="visible"/>
                                      </p:to>
                                    </p:set>
                                    <p:animEffect transition="in" filter="fade">
                                      <p:cBhvr>
                                        <p:cTn id="166" dur="500"/>
                                        <p:tgtEl>
                                          <p:spTgt spid="76"/>
                                        </p:tgtEl>
                                      </p:cBhvr>
                                    </p:animEffect>
                                    <p:anim calcmode="lin" valueType="num">
                                      <p:cBhvr>
                                        <p:cTn id="167" dur="500" fill="hold"/>
                                        <p:tgtEl>
                                          <p:spTgt spid="76"/>
                                        </p:tgtEl>
                                        <p:attrNameLst>
                                          <p:attrName>ppt_x</p:attrName>
                                        </p:attrNameLst>
                                      </p:cBhvr>
                                      <p:tavLst>
                                        <p:tav tm="0">
                                          <p:val>
                                            <p:strVal val="#ppt_x"/>
                                          </p:val>
                                        </p:tav>
                                        <p:tav tm="100000">
                                          <p:val>
                                            <p:strVal val="#ppt_x"/>
                                          </p:val>
                                        </p:tav>
                                      </p:tavLst>
                                    </p:anim>
                                    <p:anim calcmode="lin" valueType="num">
                                      <p:cBhvr>
                                        <p:cTn id="168" dur="500" fill="hold"/>
                                        <p:tgtEl>
                                          <p:spTgt spid="76"/>
                                        </p:tgtEl>
                                        <p:attrNameLst>
                                          <p:attrName>ppt_y</p:attrName>
                                        </p:attrNameLst>
                                      </p:cBhvr>
                                      <p:tavLst>
                                        <p:tav tm="0">
                                          <p:val>
                                            <p:strVal val="#ppt_y+.1"/>
                                          </p:val>
                                        </p:tav>
                                        <p:tav tm="100000">
                                          <p:val>
                                            <p:strVal val="#ppt_y"/>
                                          </p:val>
                                        </p:tav>
                                      </p:tavLst>
                                    </p:anim>
                                  </p:childTnLst>
                                </p:cTn>
                              </p:par>
                              <p:par>
                                <p:cTn id="169" presetID="42" presetClass="entr" presetSubtype="0"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fade">
                                      <p:cBhvr>
                                        <p:cTn id="171" dur="1000"/>
                                        <p:tgtEl>
                                          <p:spTgt spid="79"/>
                                        </p:tgtEl>
                                      </p:cBhvr>
                                    </p:animEffect>
                                    <p:anim calcmode="lin" valueType="num">
                                      <p:cBhvr>
                                        <p:cTn id="172" dur="1000" fill="hold"/>
                                        <p:tgtEl>
                                          <p:spTgt spid="79"/>
                                        </p:tgtEl>
                                        <p:attrNameLst>
                                          <p:attrName>ppt_x</p:attrName>
                                        </p:attrNameLst>
                                      </p:cBhvr>
                                      <p:tavLst>
                                        <p:tav tm="0">
                                          <p:val>
                                            <p:strVal val="#ppt_x"/>
                                          </p:val>
                                        </p:tav>
                                        <p:tav tm="100000">
                                          <p:val>
                                            <p:strVal val="#ppt_x"/>
                                          </p:val>
                                        </p:tav>
                                      </p:tavLst>
                                    </p:anim>
                                    <p:anim calcmode="lin" valueType="num">
                                      <p:cBhvr>
                                        <p:cTn id="17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5" grpId="0" animBg="1"/>
      <p:bldP spid="86" grpId="0" animBg="1"/>
      <p:bldP spid="18" grpId="0"/>
      <p:bldP spid="68" grpId="0" animBg="1"/>
      <p:bldP spid="69" grpId="0" animBg="1"/>
      <p:bldP spid="76" grpId="0" animBg="1"/>
      <p:bldP spid="78" grpId="0" animBg="1"/>
      <p:bldP spid="7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1143530" y="1390075"/>
            <a:ext cx="6860115" cy="85657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Rectangle 29">
            <a:extLst>
              <a:ext uri="{FF2B5EF4-FFF2-40B4-BE49-F238E27FC236}">
                <a16:creationId xmlns:a16="http://schemas.microsoft.com/office/drawing/2014/main" id="{0DE8E057-79AF-4679-8F0F-5F578B85F19A}"/>
              </a:ext>
            </a:extLst>
          </p:cNvPr>
          <p:cNvSpPr/>
          <p:nvPr/>
        </p:nvSpPr>
        <p:spPr>
          <a:xfrm>
            <a:off x="1143530" y="3892329"/>
            <a:ext cx="6860117" cy="85657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hlinkClick r:id="rId3"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9291" y="697303"/>
            <a:ext cx="1108005" cy="1308109"/>
          </a:xfrm>
          <a:prstGeom prst="rect">
            <a:avLst/>
          </a:prstGeom>
        </p:spPr>
      </p:pic>
      <p:pic>
        <p:nvPicPr>
          <p:cNvPr id="9" name="Picture 8">
            <a:hlinkClick r:id="rId3" action="ppaction://hlinksldjump"/>
            <a:extLst>
              <a:ext uri="{FF2B5EF4-FFF2-40B4-BE49-F238E27FC236}">
                <a16:creationId xmlns:a16="http://schemas.microsoft.com/office/drawing/2014/main" id="{DE93B167-9DF8-4F7B-A15E-DCA0F1988F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7836" y="302465"/>
            <a:ext cx="1159460" cy="1038254"/>
          </a:xfrm>
          <a:prstGeom prst="rect">
            <a:avLst/>
          </a:prstGeom>
        </p:spPr>
      </p:pic>
      <p:pic>
        <p:nvPicPr>
          <p:cNvPr id="10" name="Picture 9">
            <a:hlinkClick r:id="rId6"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91241" y="701457"/>
            <a:ext cx="1108005" cy="1308109"/>
          </a:xfrm>
          <a:prstGeom prst="rect">
            <a:avLst/>
          </a:prstGeom>
        </p:spPr>
      </p:pic>
      <p:pic>
        <p:nvPicPr>
          <p:cNvPr id="11" name="Picture 10">
            <a:hlinkClick r:id="rId6" action="ppaction://hlinksldjump"/>
            <a:extLst>
              <a:ext uri="{FF2B5EF4-FFF2-40B4-BE49-F238E27FC236}">
                <a16:creationId xmlns:a16="http://schemas.microsoft.com/office/drawing/2014/main" id="{F5A3D29D-2006-4BE0-AEF2-ABC918DCEA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65513" y="284016"/>
            <a:ext cx="1159460" cy="1038254"/>
          </a:xfrm>
          <a:prstGeom prst="rect">
            <a:avLst/>
          </a:prstGeom>
        </p:spPr>
      </p:pic>
      <p:pic>
        <p:nvPicPr>
          <p:cNvPr id="12" name="Picture 11">
            <a:hlinkClick r:id="rId9"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89092" y="742418"/>
            <a:ext cx="1108005" cy="1308109"/>
          </a:xfrm>
          <a:prstGeom prst="rect">
            <a:avLst/>
          </a:prstGeom>
        </p:spPr>
      </p:pic>
      <p:pic>
        <p:nvPicPr>
          <p:cNvPr id="13" name="Picture 12">
            <a:hlinkClick r:id="rId9" action="ppaction://hlinksldjump"/>
            <a:extLst>
              <a:ext uri="{FF2B5EF4-FFF2-40B4-BE49-F238E27FC236}">
                <a16:creationId xmlns:a16="http://schemas.microsoft.com/office/drawing/2014/main" id="{CABCEBFF-5DE1-4042-94D0-113FF0A7D80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63365" y="284016"/>
            <a:ext cx="1159460" cy="1038254"/>
          </a:xfrm>
          <a:prstGeom prst="rect">
            <a:avLst/>
          </a:prstGeom>
        </p:spPr>
      </p:pic>
      <p:pic>
        <p:nvPicPr>
          <p:cNvPr id="14" name="Picture 13">
            <a:hlinkClick r:id="rId12"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93692" y="3255282"/>
            <a:ext cx="1148514" cy="1308109"/>
          </a:xfrm>
          <a:prstGeom prst="rect">
            <a:avLst/>
          </a:prstGeom>
        </p:spPr>
      </p:pic>
      <p:pic>
        <p:nvPicPr>
          <p:cNvPr id="15" name="Picture 14">
            <a:hlinkClick r:id="rId12" action="ppaction://hlinksldjump"/>
            <a:extLst>
              <a:ext uri="{FF2B5EF4-FFF2-40B4-BE49-F238E27FC236}">
                <a16:creationId xmlns:a16="http://schemas.microsoft.com/office/drawing/2014/main" id="{AD65FD14-A8FF-49BD-BB2A-1A81849D35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93692" y="2767706"/>
            <a:ext cx="1159460" cy="1124623"/>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3530" y="4743169"/>
            <a:ext cx="3430058" cy="251192"/>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73588" y="4743169"/>
            <a:ext cx="3430058" cy="251192"/>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3530" y="2241796"/>
            <a:ext cx="3430058" cy="251192"/>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73588" y="2241796"/>
            <a:ext cx="3430058" cy="251192"/>
          </a:xfrm>
          <a:prstGeom prst="rect">
            <a:avLst/>
          </a:prstGeom>
        </p:spPr>
      </p:pic>
      <p:sp>
        <p:nvSpPr>
          <p:cNvPr id="42" name="Flowchart: Summing Junction 41">
            <a:hlinkClick r:id="rId16" action="ppaction://hlinksldjump"/>
            <a:extLst>
              <a:ext uri="{FF2B5EF4-FFF2-40B4-BE49-F238E27FC236}">
                <a16:creationId xmlns:a16="http://schemas.microsoft.com/office/drawing/2014/main" id="{E51D645D-F5EB-48AD-9720-05E0BE57DF46}"/>
              </a:ext>
            </a:extLst>
          </p:cNvPr>
          <p:cNvSpPr/>
          <p:nvPr/>
        </p:nvSpPr>
        <p:spPr>
          <a:xfrm>
            <a:off x="7557027" y="4774152"/>
            <a:ext cx="392678" cy="370937"/>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8" name="Picture 17">
            <a:hlinkClick r:id="rId17"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9731" y="3360857"/>
            <a:ext cx="1108005" cy="1308109"/>
          </a:xfrm>
          <a:prstGeom prst="rect">
            <a:avLst/>
          </a:prstGeom>
        </p:spPr>
      </p:pic>
      <p:sp>
        <p:nvSpPr>
          <p:cNvPr id="2" name="Cube 1">
            <a:hlinkClick r:id="rId18" action="ppaction://hlinksldjump"/>
          </p:cNvPr>
          <p:cNvSpPr/>
          <p:nvPr/>
        </p:nvSpPr>
        <p:spPr>
          <a:xfrm>
            <a:off x="5860564" y="2875214"/>
            <a:ext cx="1108005" cy="81937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C000"/>
                </a:solidFill>
                <a:latin typeface="Times New Roman" panose="02020603050405020304" pitchFamily="18" charset="0"/>
                <a:cs typeface="Times New Roman" panose="02020603050405020304" pitchFamily="18" charset="0"/>
              </a:rPr>
              <a:t>6</a:t>
            </a:r>
          </a:p>
        </p:txBody>
      </p:sp>
      <p:pic>
        <p:nvPicPr>
          <p:cNvPr id="22" name="Picture 21">
            <a:hlinkClick r:id="rId18"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57439" y="3213024"/>
            <a:ext cx="1108005" cy="1308109"/>
          </a:xfrm>
          <a:prstGeom prst="rect">
            <a:avLst/>
          </a:prstGeom>
        </p:spPr>
      </p:pic>
      <p:sp>
        <p:nvSpPr>
          <p:cNvPr id="3" name="Cube 2">
            <a:hlinkClick r:id="rId17" action="ppaction://hlinksldjump"/>
          </p:cNvPr>
          <p:cNvSpPr/>
          <p:nvPr/>
        </p:nvSpPr>
        <p:spPr>
          <a:xfrm>
            <a:off x="3844687" y="2767706"/>
            <a:ext cx="1160948" cy="797452"/>
          </a:xfrm>
          <a:prstGeom prst="cub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dirty="0">
                <a:solidFill>
                  <a:srgbClr val="FFC000"/>
                </a:solidFill>
                <a:latin typeface="Times New Roman" panose="02020603050405020304" pitchFamily="18" charset="0"/>
                <a:cs typeface="Times New Roman" panose="02020603050405020304" pitchFamily="18" charset="0"/>
              </a:rPr>
              <a:t>5</a:t>
            </a:r>
          </a:p>
        </p:txBody>
      </p:sp>
    </p:spTree>
    <p:extLst>
      <p:ext uri="{BB962C8B-B14F-4D97-AF65-F5344CB8AC3E}">
        <p14:creationId xmlns:p14="http://schemas.microsoft.com/office/powerpoint/2010/main" val="12470173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22"/>
                                        </p:tgtEl>
                                      </p:cBhvr>
                                    </p:animEffect>
                                    <p:set>
                                      <p:cBhvr>
                                        <p:cTn id="43" dur="1" fill="hold">
                                          <p:stCondLst>
                                            <p:cond delay="499"/>
                                          </p:stCondLst>
                                        </p:cTn>
                                        <p:tgtEl>
                                          <p:spTgt spid="22"/>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3"/>
                                        </p:tgtEl>
                                      </p:cBhvr>
                                    </p:animEffect>
                                    <p:set>
                                      <p:cBhvr>
                                        <p:cTn id="46"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7" restart="whenNotActive" fill="hold" evtFilter="cancelBubble" nodeType="interactiveSeq">
                <p:stCondLst>
                  <p:cond evt="onClick" delay="0">
                    <p:tgtEl>
                      <p:spTgt spid="18"/>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2"/>
                                        </p:tgtEl>
                                      </p:cBhvr>
                                    </p:animEffect>
                                    <p:set>
                                      <p:cBhvr>
                                        <p:cTn id="52" dur="1" fill="hold">
                                          <p:stCondLst>
                                            <p:cond delay="499"/>
                                          </p:stCondLst>
                                        </p:cTn>
                                        <p:tgtEl>
                                          <p:spTgt spid="2"/>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8"/>
                                        </p:tgtEl>
                                      </p:cBhvr>
                                    </p:animEffect>
                                    <p:set>
                                      <p:cBhvr>
                                        <p:cTn id="5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6674" y="-103214"/>
            <a:ext cx="1092391" cy="1392880"/>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678367" y="144483"/>
            <a:ext cx="7276086"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i="1" dirty="0">
                <a:solidFill>
                  <a:srgbClr val="C00000"/>
                </a:solidFill>
                <a:latin typeface="+mj-lt"/>
              </a:rPr>
              <a:t>Câu 1:</a:t>
            </a:r>
            <a:r>
              <a:rPr lang="vi-VN" sz="2800" i="1" dirty="0">
                <a:solidFill>
                  <a:srgbClr val="C00000"/>
                </a:solidFill>
                <a:latin typeface="+mj-lt"/>
              </a:rPr>
              <a:t> Để tìm hiểu về cách sử dụng một chiếc máy ảnh mới, nguồn thông tin nào sau đây cần được tham khảo nhất</a:t>
            </a:r>
            <a:endParaRPr lang="en-US" sz="2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67258" y="4338275"/>
            <a:ext cx="1537746" cy="15485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5" action="ppaction://hlinksldjump"/>
            <a:extLst>
              <a:ext uri="{FF2B5EF4-FFF2-40B4-BE49-F238E27FC236}">
                <a16:creationId xmlns:a16="http://schemas.microsoft.com/office/drawing/2014/main" id="{AA693000-41B6-4481-BACC-F3E8F4F6DBBA}"/>
              </a:ext>
            </a:extLst>
          </p:cNvPr>
          <p:cNvSpPr/>
          <p:nvPr/>
        </p:nvSpPr>
        <p:spPr>
          <a:xfrm rot="586976" flipH="1">
            <a:off x="1984070" y="3438467"/>
            <a:ext cx="1300304" cy="674844"/>
          </a:xfrm>
          <a:prstGeom prst="homePlat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0300" y="4262905"/>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3343311"/>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7690" y="4063381"/>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8999" y="3332903"/>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938260" y="3376407"/>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786145" y="1288565"/>
            <a:ext cx="7490524" cy="2123787"/>
          </a:xfrm>
          <a:prstGeom prst="rect">
            <a:avLst/>
          </a:prstGeom>
          <a:noFill/>
        </p:spPr>
        <p:txBody>
          <a:bodyPr wrap="square">
            <a:spAutoFit/>
          </a:bodyPr>
          <a:lstStyle/>
          <a:p>
            <a:pPr marL="342900" indent="-342900" algn="just">
              <a:lnSpc>
                <a:spcPct val="120000"/>
              </a:lnSpc>
              <a:spcBef>
                <a:spcPts val="600"/>
              </a:spcBef>
              <a:buFont typeface="+mj-lt"/>
              <a:buAutoNum type="alphaUcPeriod"/>
            </a:pPr>
            <a:r>
              <a:rPr lang="vi-VN" sz="2800" i="1" dirty="0">
                <a:latin typeface="+mj-lt"/>
              </a:rPr>
              <a:t>Hướng dẫn của một người đã từng chụp ảnh</a:t>
            </a:r>
            <a:r>
              <a:rPr lang="en-US" sz="2800" dirty="0">
                <a:solidFill>
                  <a:srgbClr val="000000"/>
                </a:solidFill>
                <a:latin typeface="+mj-lt"/>
                <a:ea typeface="Calibri" panose="020F0502020204030204" pitchFamily="34" charset="0"/>
              </a:rPr>
              <a:t>.</a:t>
            </a:r>
          </a:p>
          <a:p>
            <a:pPr marL="342900" lvl="0" indent="-342900" algn="just">
              <a:lnSpc>
                <a:spcPct val="120000"/>
              </a:lnSpc>
              <a:buFont typeface="+mj-lt"/>
              <a:buAutoNum type="alphaUcPeriod"/>
            </a:pPr>
            <a:r>
              <a:rPr lang="vi-VN" sz="2800" i="1" dirty="0">
                <a:latin typeface="+mj-lt"/>
              </a:rPr>
              <a:t>Hướng dẫn của nhà sản xuất.</a:t>
            </a:r>
            <a:endParaRPr lang="en-US" sz="2800" dirty="0">
              <a:latin typeface="+mj-lt"/>
            </a:endParaRPr>
          </a:p>
          <a:p>
            <a:pPr marL="342900" indent="-342900" algn="just">
              <a:lnSpc>
                <a:spcPct val="120000"/>
              </a:lnSpc>
              <a:buFont typeface="+mj-lt"/>
              <a:buAutoNum type="alphaUcPeriod"/>
            </a:pPr>
            <a:r>
              <a:rPr lang="vi-VN" sz="2800" i="1" dirty="0">
                <a:latin typeface="+mj-lt"/>
              </a:rPr>
              <a:t>Hướng dẫn của một người giỏi Tin học</a:t>
            </a:r>
            <a:r>
              <a:rPr lang="en-US" sz="2800" dirty="0">
                <a:solidFill>
                  <a:srgbClr val="000000"/>
                </a:solidFill>
                <a:latin typeface="+mj-lt"/>
                <a:ea typeface="Calibri" panose="020F0502020204030204" pitchFamily="34" charset="0"/>
              </a:rPr>
              <a:t>.</a:t>
            </a:r>
          </a:p>
          <a:p>
            <a:pPr marL="342900" lvl="0" indent="-342900" algn="just">
              <a:lnSpc>
                <a:spcPct val="120000"/>
              </a:lnSpc>
              <a:buFont typeface="+mj-lt"/>
              <a:buAutoNum type="alphaUcPeriod"/>
            </a:pPr>
            <a:r>
              <a:rPr lang="vi-VN" sz="2800" i="1" dirty="0">
                <a:latin typeface="+mj-lt"/>
              </a:rPr>
              <a:t>Câu trả lời trên một số diễn đàn chụp ảnh</a:t>
            </a:r>
            <a:endParaRPr lang="en-US" sz="2800" dirty="0">
              <a:latin typeface="+mj-lt"/>
            </a:endParaRPr>
          </a:p>
        </p:txBody>
      </p:sp>
      <p:sp>
        <p:nvSpPr>
          <p:cNvPr id="97" name="Oval 96">
            <a:extLst>
              <a:ext uri="{FF2B5EF4-FFF2-40B4-BE49-F238E27FC236}">
                <a16:creationId xmlns:a16="http://schemas.microsoft.com/office/drawing/2014/main" id="{E8DA9189-577B-1816-A639-10A38E0810CB}"/>
              </a:ext>
            </a:extLst>
          </p:cNvPr>
          <p:cNvSpPr/>
          <p:nvPr/>
        </p:nvSpPr>
        <p:spPr>
          <a:xfrm>
            <a:off x="773445" y="1887473"/>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2" name="Picture 1">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52173" y="3852701"/>
            <a:ext cx="1276350" cy="1276350"/>
          </a:xfrm>
          <a:prstGeom prst="rect">
            <a:avLst/>
          </a:prstGeom>
        </p:spPr>
      </p:pic>
    </p:spTree>
    <p:extLst>
      <p:ext uri="{BB962C8B-B14F-4D97-AF65-F5344CB8AC3E}">
        <p14:creationId xmlns:p14="http://schemas.microsoft.com/office/powerpoint/2010/main" val="570024453"/>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6"/>
                    </p:tgtEl>
                  </p:cond>
                </p:stCondLst>
                <p:endSync evt="end" delay="0">
                  <p:rtn val="all"/>
                </p:endSync>
                <p:childTnLst>
                  <p:par>
                    <p:cTn id="15" fill="hold">
                      <p:stCondLst>
                        <p:cond delay="0"/>
                      </p:stCondLst>
                      <p:childTnLst>
                        <p:par>
                          <p:cTn id="16" fill="hold">
                            <p:stCondLst>
                              <p:cond delay="0"/>
                            </p:stCondLst>
                            <p:childTnLst>
                              <p:par>
                                <p:cTn id="17" presetID="8" presetClass="emph" presetSubtype="0" fill="hold" nodeType="clickEffect">
                                  <p:stCondLst>
                                    <p:cond delay="0"/>
                                  </p:stCondLst>
                                  <p:childTnLst>
                                    <p:animRot by="21600000">
                                      <p:cBhvr>
                                        <p:cTn id="18" dur="59000" fill="hold"/>
                                        <p:tgtEl>
                                          <p:spTgt spid="132"/>
                                        </p:tgtEl>
                                        <p:attrNameLst>
                                          <p:attrName>r</p:attrName>
                                        </p:attrNameLst>
                                      </p:cBhvr>
                                    </p:animRot>
                                  </p:childTnLst>
                                </p:cTn>
                              </p:par>
                            </p:childTnLst>
                          </p:cTn>
                        </p:par>
                        <p:par>
                          <p:cTn id="19" fill="hold">
                            <p:stCondLst>
                              <p:cond delay="59000"/>
                            </p:stCondLst>
                            <p:childTnLst>
                              <p:par>
                                <p:cTn id="20" presetID="53" presetClass="entr" presetSubtype="16" fill="hold" nodeType="after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p:cTn id="22" dur="500" fill="hold"/>
                                        <p:tgtEl>
                                          <p:spTgt spid="129"/>
                                        </p:tgtEl>
                                        <p:attrNameLst>
                                          <p:attrName>ppt_w</p:attrName>
                                        </p:attrNameLst>
                                      </p:cBhvr>
                                      <p:tavLst>
                                        <p:tav tm="0">
                                          <p:val>
                                            <p:fltVal val="0"/>
                                          </p:val>
                                        </p:tav>
                                        <p:tav tm="100000">
                                          <p:val>
                                            <p:strVal val="#ppt_w"/>
                                          </p:val>
                                        </p:tav>
                                      </p:tavLst>
                                    </p:anim>
                                    <p:anim calcmode="lin" valueType="num">
                                      <p:cBhvr>
                                        <p:cTn id="23" dur="500" fill="hold"/>
                                        <p:tgtEl>
                                          <p:spTgt spid="129"/>
                                        </p:tgtEl>
                                        <p:attrNameLst>
                                          <p:attrName>ppt_h</p:attrName>
                                        </p:attrNameLst>
                                      </p:cBhvr>
                                      <p:tavLst>
                                        <p:tav tm="0">
                                          <p:val>
                                            <p:fltVal val="0"/>
                                          </p:val>
                                        </p:tav>
                                        <p:tav tm="100000">
                                          <p:val>
                                            <p:strVal val="#ppt_h"/>
                                          </p:val>
                                        </p:tav>
                                      </p:tavLst>
                                    </p:anim>
                                    <p:animEffect transition="in" filter="fade">
                                      <p:cBhvr>
                                        <p:cTn id="24" dur="500"/>
                                        <p:tgtEl>
                                          <p:spTgt spid="12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seq concurrent="1" nextAc="seek">
              <p:cTn id="25" restart="whenNotActive" fill="hold" evtFilter="cancelBubble" nodeType="interactiveSeq">
                <p:stCondLst>
                  <p:cond evt="onClick" delay="0">
                    <p:tgtEl>
                      <p:spTgt spid="44"/>
                    </p:tgtEl>
                  </p:cond>
                </p:stCondLst>
                <p:endSync evt="end" delay="0">
                  <p:rtn val="all"/>
                </p:endSync>
                <p:childTnLst>
                  <p:par>
                    <p:cTn id="26" fill="hold">
                      <p:stCondLst>
                        <p:cond delay="0"/>
                      </p:stCondLst>
                      <p:childTnLst>
                        <p:par>
                          <p:cTn id="27" fill="hold">
                            <p:stCondLst>
                              <p:cond delay="0"/>
                            </p:stCondLst>
                            <p:childTnLst>
                              <p:par>
                                <p:cTn id="28" presetID="16" presetClass="entr" presetSubtype="21" fill="hold" grpId="0" nodeType="with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barn(inVertical)">
                                      <p:cBhvr>
                                        <p:cTn id="30" dur="500"/>
                                        <p:tgtEl>
                                          <p:spTgt spid="97"/>
                                        </p:tgtEl>
                                      </p:cBhvr>
                                    </p:animEffect>
                                  </p:childTnLst>
                                </p:cTn>
                              </p:par>
                            </p:childTnLst>
                          </p:cTn>
                        </p:par>
                      </p:childTnLst>
                    </p:cTn>
                  </p:par>
                </p:childTnLst>
              </p:cTn>
              <p:nextCondLst>
                <p:cond evt="onClick" delay="0">
                  <p:tgtEl>
                    <p:spTgt spid="44"/>
                  </p:tgtEl>
                </p:cond>
              </p:nextCondLst>
            </p:seq>
          </p:childTnLst>
        </p:cTn>
      </p:par>
    </p:tnLst>
    <p:bldLst>
      <p:bldP spid="27" grpId="0" animBg="1"/>
      <p:bldP spid="95" grpId="0"/>
      <p:bldP spid="9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55283"/>
            <a:ext cx="7779599"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err="1">
                <a:solidFill>
                  <a:srgbClr val="C00000"/>
                </a:solidFill>
                <a:latin typeface="Times New Roman" panose="02020603050405020304" pitchFamily="18" charset="0"/>
                <a:cs typeface="Times New Roman" panose="02020603050405020304" pitchFamily="18" charset="0"/>
              </a:rPr>
              <a:t>Câu</a:t>
            </a:r>
            <a:r>
              <a:rPr lang="en-US" sz="2800" i="1" dirty="0">
                <a:solidFill>
                  <a:srgbClr val="C00000"/>
                </a:solidFill>
                <a:latin typeface="Times New Roman" panose="02020603050405020304" pitchFamily="18" charset="0"/>
                <a:cs typeface="Times New Roman" panose="02020603050405020304" pitchFamily="18" charset="0"/>
              </a:rPr>
              <a:t> 2. </a:t>
            </a:r>
            <a:r>
              <a:rPr lang="vi-VN" sz="2800" i="1" dirty="0">
                <a:solidFill>
                  <a:srgbClr val="C00000"/>
                </a:solidFill>
                <a:latin typeface="+mj-lt"/>
              </a:rPr>
              <a:t>Để tìm hiểu về một đội bóng đá ở Châu Phi, nguồn thông tin nào sau đây đáng tin cậy nhất?</a:t>
            </a:r>
            <a:endParaRPr lang="en-US" sz="2800" b="1" dirty="0">
              <a:solidFill>
                <a:srgbClr val="C00000"/>
              </a:solidFill>
              <a:latin typeface="+mj-lt"/>
              <a:cs typeface="Times New Roman" panose="02020603050405020304" pitchFamily="18" charset="0"/>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657048" y="4545833"/>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836582" y="3742927"/>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68759" y="4413081"/>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3343311"/>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063381"/>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6440" y="3730265"/>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0940" y="3702300"/>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dirty="0" err="1">
                  <a:latin typeface="Arial" panose="020B0604020202020204" pitchFamily="34" charset="0"/>
                  <a:cs typeface="Arial" panose="020B0604020202020204" pitchFamily="34" charset="0"/>
                </a:rPr>
                <a:t>Hết</a:t>
              </a:r>
              <a:r>
                <a:rPr lang="en-GB" sz="2101" dirty="0">
                  <a:latin typeface="Arial" panose="020B0604020202020204" pitchFamily="34" charset="0"/>
                  <a:cs typeface="Arial" panose="020B0604020202020204" pitchFamily="34" charset="0"/>
                </a:rPr>
                <a:t> </a:t>
              </a:r>
              <a:r>
                <a:rPr lang="en-GB" sz="2101" dirty="0" err="1">
                  <a:latin typeface="Arial" panose="020B0604020202020204" pitchFamily="34" charset="0"/>
                  <a:cs typeface="Arial" panose="020B0604020202020204" pitchFamily="34" charset="0"/>
                </a:rPr>
                <a:t>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541139" y="1350509"/>
            <a:ext cx="8316562" cy="2246769"/>
          </a:xfrm>
          <a:prstGeom prst="rect">
            <a:avLst/>
          </a:prstGeom>
          <a:noFill/>
        </p:spPr>
        <p:txBody>
          <a:bodyPr wrap="square">
            <a:spAutoFit/>
          </a:bodyPr>
          <a:lstStyle/>
          <a:p>
            <a:pPr algn="just"/>
            <a:r>
              <a:rPr lang="en-US" sz="2800" i="1" dirty="0">
                <a:latin typeface="Times New Roman" panose="02020603050405020304" pitchFamily="18" charset="0"/>
                <a:cs typeface="Times New Roman" panose="02020603050405020304" pitchFamily="18" charset="0"/>
              </a:rPr>
              <a:t>A. </a:t>
            </a:r>
            <a:r>
              <a:rPr lang="vi-VN" sz="2800" i="1" dirty="0">
                <a:latin typeface="Times New Roman" panose="02020603050405020304" pitchFamily="18" charset="0"/>
                <a:cs typeface="Times New Roman" panose="02020603050405020304" pitchFamily="18" charset="0"/>
              </a:rPr>
              <a:t>Nguồn tin từ câu lạc bộ người hâm mộ bóng đá đó</a:t>
            </a:r>
            <a:endParaRPr lang="en-US" sz="2800" i="1"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B. </a:t>
            </a:r>
            <a:r>
              <a:rPr lang="vi-VN" sz="2800" i="1" dirty="0">
                <a:latin typeface="Times New Roman" panose="02020603050405020304" pitchFamily="18" charset="0"/>
                <a:cs typeface="Times New Roman" panose="02020603050405020304" pitchFamily="18" charset="0"/>
              </a:rPr>
              <a:t>Nguồn tin từ câu lạc bộ của đội bóng đối thủ</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C. </a:t>
            </a:r>
            <a:r>
              <a:rPr lang="vi-VN" sz="2800" i="1" dirty="0">
                <a:latin typeface="Times New Roman" panose="02020603050405020304" pitchFamily="18" charset="0"/>
                <a:cs typeface="Times New Roman" panose="02020603050405020304" pitchFamily="18" charset="0"/>
              </a:rPr>
              <a:t>Nguồn tin từ Liên đoàn bóng đá châu </a:t>
            </a:r>
            <a:r>
              <a:rPr lang="en-US" sz="2800" i="1" dirty="0">
                <a:latin typeface="Times New Roman" panose="02020603050405020304" pitchFamily="18" charset="0"/>
                <a:cs typeface="Times New Roman" panose="02020603050405020304" pitchFamily="18" charset="0"/>
              </a:rPr>
              <a:t>P</a:t>
            </a:r>
            <a:r>
              <a:rPr lang="vi-VN" sz="2800" i="1" dirty="0">
                <a:latin typeface="Times New Roman" panose="02020603050405020304" pitchFamily="18" charset="0"/>
                <a:cs typeface="Times New Roman" panose="02020603050405020304" pitchFamily="18" charset="0"/>
              </a:rPr>
              <a:t>hi</a:t>
            </a:r>
            <a:r>
              <a:rPr lang="en-US" sz="2800" dirty="0">
                <a:latin typeface="Times New Roman" panose="02020603050405020304" pitchFamily="18" charset="0"/>
                <a:cs typeface="Times New Roman" panose="02020603050405020304" pitchFamily="18" charset="0"/>
              </a:rPr>
              <a:t>.</a:t>
            </a:r>
          </a:p>
          <a:p>
            <a:pPr lvl="0" algn="just"/>
            <a:r>
              <a:rPr lang="en-US" sz="2800" i="1" dirty="0">
                <a:latin typeface="Times New Roman" panose="02020603050405020304" pitchFamily="18" charset="0"/>
                <a:cs typeface="Times New Roman" panose="02020603050405020304" pitchFamily="18" charset="0"/>
              </a:rPr>
              <a:t>D. </a:t>
            </a:r>
            <a:r>
              <a:rPr lang="vi-VN" sz="2800" i="1" dirty="0">
                <a:latin typeface="Times New Roman" panose="02020603050405020304" pitchFamily="18" charset="0"/>
                <a:cs typeface="Times New Roman" panose="02020603050405020304" pitchFamily="18" charset="0"/>
              </a:rPr>
              <a:t>Nguồn tin từ diễn đàn bóng đá Việt Nam</a:t>
            </a:r>
            <a:endParaRPr lang="en-US" sz="2800" dirty="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p:txBody>
      </p:sp>
      <p:sp>
        <p:nvSpPr>
          <p:cNvPr id="98" name="Oval 97">
            <a:extLst>
              <a:ext uri="{FF2B5EF4-FFF2-40B4-BE49-F238E27FC236}">
                <a16:creationId xmlns:a16="http://schemas.microsoft.com/office/drawing/2014/main" id="{AEBA0937-BCF9-F652-3C21-1C7C274C3173}"/>
              </a:ext>
            </a:extLst>
          </p:cNvPr>
          <p:cNvSpPr/>
          <p:nvPr/>
        </p:nvSpPr>
        <p:spPr>
          <a:xfrm>
            <a:off x="542139" y="2265167"/>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46674" y="-103214"/>
            <a:ext cx="1092391" cy="1392880"/>
          </a:xfrm>
          <a:prstGeom prst="rect">
            <a:avLst/>
          </a:prstGeom>
        </p:spPr>
      </p:pic>
      <p:pic>
        <p:nvPicPr>
          <p:cNvPr id="2" name="Picture 1">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55501" y="3868738"/>
            <a:ext cx="1276350" cy="1276350"/>
          </a:xfrm>
          <a:prstGeom prst="rect">
            <a:avLst/>
          </a:prstGeom>
        </p:spPr>
      </p:pic>
    </p:spTree>
    <p:extLst>
      <p:ext uri="{BB962C8B-B14F-4D97-AF65-F5344CB8AC3E}">
        <p14:creationId xmlns:p14="http://schemas.microsoft.com/office/powerpoint/2010/main" val="2703250954"/>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6"/>
                    </p:tgtEl>
                  </p:cond>
                </p:stCondLst>
                <p:endSync evt="end" delay="0">
                  <p:rtn val="all"/>
                </p:endSync>
                <p:childTnLst>
                  <p:par>
                    <p:cTn id="15" fill="hold">
                      <p:stCondLst>
                        <p:cond delay="0"/>
                      </p:stCondLst>
                      <p:childTnLst>
                        <p:par>
                          <p:cTn id="16" fill="hold">
                            <p:stCondLst>
                              <p:cond delay="0"/>
                            </p:stCondLst>
                            <p:childTnLst>
                              <p:par>
                                <p:cTn id="17" presetID="8" presetClass="emph" presetSubtype="0" fill="hold" nodeType="clickEffect">
                                  <p:stCondLst>
                                    <p:cond delay="0"/>
                                  </p:stCondLst>
                                  <p:childTnLst>
                                    <p:animRot by="21600000">
                                      <p:cBhvr>
                                        <p:cTn id="18" dur="59000" fill="hold"/>
                                        <p:tgtEl>
                                          <p:spTgt spid="132"/>
                                        </p:tgtEl>
                                        <p:attrNameLst>
                                          <p:attrName>r</p:attrName>
                                        </p:attrNameLst>
                                      </p:cBhvr>
                                    </p:animRot>
                                  </p:childTnLst>
                                </p:cTn>
                              </p:par>
                            </p:childTnLst>
                          </p:cTn>
                        </p:par>
                        <p:par>
                          <p:cTn id="19" fill="hold">
                            <p:stCondLst>
                              <p:cond delay="59000"/>
                            </p:stCondLst>
                            <p:childTnLst>
                              <p:par>
                                <p:cTn id="20" presetID="53" presetClass="entr" presetSubtype="16" fill="hold" nodeType="after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p:cTn id="22" dur="500" fill="hold"/>
                                        <p:tgtEl>
                                          <p:spTgt spid="129"/>
                                        </p:tgtEl>
                                        <p:attrNameLst>
                                          <p:attrName>ppt_w</p:attrName>
                                        </p:attrNameLst>
                                      </p:cBhvr>
                                      <p:tavLst>
                                        <p:tav tm="0">
                                          <p:val>
                                            <p:fltVal val="0"/>
                                          </p:val>
                                        </p:tav>
                                        <p:tav tm="100000">
                                          <p:val>
                                            <p:strVal val="#ppt_w"/>
                                          </p:val>
                                        </p:tav>
                                      </p:tavLst>
                                    </p:anim>
                                    <p:anim calcmode="lin" valueType="num">
                                      <p:cBhvr>
                                        <p:cTn id="23" dur="500" fill="hold"/>
                                        <p:tgtEl>
                                          <p:spTgt spid="129"/>
                                        </p:tgtEl>
                                        <p:attrNameLst>
                                          <p:attrName>ppt_h</p:attrName>
                                        </p:attrNameLst>
                                      </p:cBhvr>
                                      <p:tavLst>
                                        <p:tav tm="0">
                                          <p:val>
                                            <p:fltVal val="0"/>
                                          </p:val>
                                        </p:tav>
                                        <p:tav tm="100000">
                                          <p:val>
                                            <p:strVal val="#ppt_h"/>
                                          </p:val>
                                        </p:tav>
                                      </p:tavLst>
                                    </p:anim>
                                    <p:animEffect transition="in" filter="fade">
                                      <p:cBhvr>
                                        <p:cTn id="24" dur="500"/>
                                        <p:tgtEl>
                                          <p:spTgt spid="12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seq concurrent="1" nextAc="seek">
              <p:cTn id="25" restart="whenNotActive" fill="hold" evtFilter="cancelBubble" nodeType="interactiveSeq">
                <p:stCondLst>
                  <p:cond evt="onClick" delay="0">
                    <p:tgtEl>
                      <p:spTgt spid="44"/>
                    </p:tgtEl>
                  </p:cond>
                </p:stCondLst>
                <p:endSync evt="end" delay="0">
                  <p:rtn val="all"/>
                </p:endSync>
                <p:childTnLst>
                  <p:par>
                    <p:cTn id="26" fill="hold">
                      <p:stCondLst>
                        <p:cond delay="0"/>
                      </p:stCondLst>
                      <p:childTnLst>
                        <p:par>
                          <p:cTn id="27" fill="hold">
                            <p:stCondLst>
                              <p:cond delay="0"/>
                            </p:stCondLst>
                            <p:childTnLst>
                              <p:par>
                                <p:cTn id="28" presetID="16" presetClass="entr" presetSubtype="21" fill="hold" grpId="0" nodeType="withEffect">
                                  <p:stCondLst>
                                    <p:cond delay="0"/>
                                  </p:stCondLst>
                                  <p:childTnLst>
                                    <p:set>
                                      <p:cBhvr>
                                        <p:cTn id="29" dur="1" fill="hold">
                                          <p:stCondLst>
                                            <p:cond delay="0"/>
                                          </p:stCondLst>
                                        </p:cTn>
                                        <p:tgtEl>
                                          <p:spTgt spid="98"/>
                                        </p:tgtEl>
                                        <p:attrNameLst>
                                          <p:attrName>style.visibility</p:attrName>
                                        </p:attrNameLst>
                                      </p:cBhvr>
                                      <p:to>
                                        <p:strVal val="visible"/>
                                      </p:to>
                                    </p:set>
                                    <p:animEffect transition="in" filter="barn(inVertical)">
                                      <p:cBhvr>
                                        <p:cTn id="30" dur="500"/>
                                        <p:tgtEl>
                                          <p:spTgt spid="98"/>
                                        </p:tgtEl>
                                      </p:cBhvr>
                                    </p:animEffect>
                                  </p:childTnLst>
                                </p:cTn>
                              </p:par>
                            </p:childTnLst>
                          </p:cTn>
                        </p:par>
                      </p:childTnLst>
                    </p:cTn>
                  </p:par>
                </p:childTnLst>
              </p:cTn>
              <p:nextCondLst>
                <p:cond evt="onClick" delay="0">
                  <p:tgtEl>
                    <p:spTgt spid="44"/>
                  </p:tgtEl>
                </p:cond>
              </p:nextCondLst>
            </p:seq>
          </p:childTnLst>
        </p:cTn>
      </p:par>
    </p:tnLst>
    <p:bldLst>
      <p:bldP spid="27" grpId="0" animBg="1"/>
      <p:bldP spid="95" grpId="0"/>
      <p:bldP spid="9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302956" y="33024"/>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i="1" dirty="0">
                <a:solidFill>
                  <a:srgbClr val="C00000"/>
                </a:solidFill>
                <a:latin typeface="+mj-lt"/>
              </a:rPr>
              <a:t>Câu 3: Trang thông tin của cơ quan chính phủ có địa chỉ là gì?</a:t>
            </a:r>
            <a:endParaRPr lang="en-US" sz="2800" b="1"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634545" y="1011628"/>
            <a:ext cx="9040739" cy="2185214"/>
          </a:xfrm>
          <a:prstGeom prst="rect">
            <a:avLst/>
          </a:prstGeom>
          <a:noFill/>
        </p:spPr>
        <p:txBody>
          <a:bodyPr wrap="square">
            <a:spAutoFit/>
          </a:bodyPr>
          <a:lstStyle/>
          <a:p>
            <a:pPr lvl="0" algn="just"/>
            <a:r>
              <a:rPr lang="en-US" sz="2800" dirty="0">
                <a:latin typeface="Times New Roman" panose="02020603050405020304" pitchFamily="18" charset="0"/>
                <a:cs typeface="Times New Roman" panose="02020603050405020304" pitchFamily="18" charset="0"/>
              </a:rPr>
              <a:t>A. </a:t>
            </a:r>
            <a:r>
              <a:rPr lang="en-US" sz="2800" i="1" dirty="0">
                <a:latin typeface="Times New Roman" panose="02020603050405020304" pitchFamily="18" charset="0"/>
                <a:cs typeface="Times New Roman" panose="02020603050405020304" pitchFamily="18" charset="0"/>
              </a:rPr>
              <a:t>Org.vn</a:t>
            </a:r>
            <a:endParaRPr lang="en-US" sz="2800" dirty="0">
              <a:latin typeface="Times New Roman" panose="02020603050405020304" pitchFamily="18" charset="0"/>
              <a:cs typeface="Times New Roman" panose="02020603050405020304" pitchFamily="18" charset="0"/>
            </a:endParaRPr>
          </a:p>
          <a:p>
            <a:pPr lvl="0"/>
            <a:r>
              <a:rPr lang="en-US" sz="2800" dirty="0">
                <a:latin typeface="Times New Roman" panose="02020603050405020304" pitchFamily="18" charset="0"/>
                <a:cs typeface="Times New Roman" panose="02020603050405020304" pitchFamily="18" charset="0"/>
              </a:rPr>
              <a:t>B. </a:t>
            </a:r>
            <a:r>
              <a:rPr lang="en-US" sz="2800" i="1" dirty="0">
                <a:latin typeface="Times New Roman" panose="02020603050405020304" pitchFamily="18" charset="0"/>
                <a:cs typeface="Times New Roman" panose="02020603050405020304" pitchFamily="18" charset="0"/>
              </a:rPr>
              <a:t>Edu.net</a:t>
            </a:r>
            <a:endParaRPr lang="en-US" sz="2800" dirty="0">
              <a:latin typeface="Times New Roman" panose="02020603050405020304" pitchFamily="18" charset="0"/>
              <a:cs typeface="Times New Roman" panose="02020603050405020304" pitchFamily="18" charset="0"/>
            </a:endParaRPr>
          </a:p>
          <a:p>
            <a:pPr lvl="0" algn="just"/>
            <a:r>
              <a:rPr lang="en-US" sz="2800" dirty="0">
                <a:latin typeface="Times New Roman" panose="02020603050405020304" pitchFamily="18" charset="0"/>
                <a:cs typeface="Times New Roman" panose="02020603050405020304" pitchFamily="18" charset="0"/>
              </a:rPr>
              <a:t>C. </a:t>
            </a:r>
            <a:r>
              <a:rPr lang="en-US" sz="2800" i="1" dirty="0">
                <a:latin typeface="Times New Roman" panose="02020603050405020304" pitchFamily="18" charset="0"/>
                <a:cs typeface="Times New Roman" panose="02020603050405020304" pitchFamily="18" charset="0"/>
              </a:rPr>
              <a:t>Evn.com</a:t>
            </a:r>
            <a:endParaRPr lang="en-US" sz="2800" dirty="0">
              <a:latin typeface="Times New Roman" panose="02020603050405020304" pitchFamily="18" charset="0"/>
              <a:cs typeface="Times New Roman" panose="02020603050405020304" pitchFamily="18" charset="0"/>
            </a:endParaRPr>
          </a:p>
          <a:p>
            <a:pPr lvl="0" algn="just"/>
            <a:r>
              <a:rPr lang="en-US" sz="2800" dirty="0">
                <a:latin typeface="Times New Roman" panose="02020603050405020304" pitchFamily="18" charset="0"/>
                <a:cs typeface="Times New Roman" panose="02020603050405020304" pitchFamily="18" charset="0"/>
              </a:rPr>
              <a:t>D.</a:t>
            </a:r>
            <a:r>
              <a:rPr lang="vi-VN" sz="2800" i="1" dirty="0">
                <a:latin typeface="Times New Roman" panose="02020603050405020304" pitchFamily="18" charset="0"/>
                <a:cs typeface="Times New Roman" panose="02020603050405020304" pitchFamily="18" charset="0"/>
              </a:rPr>
              <a:t> Gov.vn</a:t>
            </a:r>
            <a:endParaRPr lang="en-US" sz="28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sp>
        <p:nvSpPr>
          <p:cNvPr id="3" name="Oval 2">
            <a:extLst>
              <a:ext uri="{FF2B5EF4-FFF2-40B4-BE49-F238E27FC236}">
                <a16:creationId xmlns:a16="http://schemas.microsoft.com/office/drawing/2014/main" id="{20A7F6A3-5C99-29B2-DDDD-2C9FE32274F2}"/>
              </a:ext>
            </a:extLst>
          </p:cNvPr>
          <p:cNvSpPr/>
          <p:nvPr/>
        </p:nvSpPr>
        <p:spPr>
          <a:xfrm>
            <a:off x="634545" y="2356520"/>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pic>
        <p:nvPicPr>
          <p:cNvPr id="2" name="Picture 1">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93736" y="3777191"/>
            <a:ext cx="1276350" cy="1276350"/>
          </a:xfrm>
          <a:prstGeom prst="rect">
            <a:avLst/>
          </a:prstGeom>
        </p:spPr>
      </p:pic>
    </p:spTree>
    <p:extLst>
      <p:ext uri="{BB962C8B-B14F-4D97-AF65-F5344CB8AC3E}">
        <p14:creationId xmlns:p14="http://schemas.microsoft.com/office/powerpoint/2010/main" val="2520389485"/>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26"/>
                    </p:tgtEl>
                  </p:cond>
                </p:stCondLst>
                <p:endSync evt="end" delay="0">
                  <p:rtn val="all"/>
                </p:endSync>
                <p:childTnLst>
                  <p:par>
                    <p:cTn id="20" fill="hold">
                      <p:stCondLst>
                        <p:cond delay="0"/>
                      </p:stCondLst>
                      <p:childTnLst>
                        <p:par>
                          <p:cTn id="21" fill="hold">
                            <p:stCondLst>
                              <p:cond delay="0"/>
                            </p:stCondLst>
                            <p:childTnLst>
                              <p:par>
                                <p:cTn id="22" presetID="8" presetClass="emph" presetSubtype="0" fill="hold" nodeType="clickEffect">
                                  <p:stCondLst>
                                    <p:cond delay="0"/>
                                  </p:stCondLst>
                                  <p:childTnLst>
                                    <p:animRot by="21600000">
                                      <p:cBhvr>
                                        <p:cTn id="23" dur="59000" fill="hold"/>
                                        <p:tgtEl>
                                          <p:spTgt spid="132"/>
                                        </p:tgtEl>
                                        <p:attrNameLst>
                                          <p:attrName>r</p:attrName>
                                        </p:attrNameLst>
                                      </p:cBhvr>
                                    </p:animRot>
                                  </p:childTnLst>
                                </p:cTn>
                              </p:par>
                            </p:childTnLst>
                          </p:cTn>
                        </p:par>
                        <p:par>
                          <p:cTn id="24" fill="hold">
                            <p:stCondLst>
                              <p:cond delay="59000"/>
                            </p:stCondLst>
                            <p:childTnLst>
                              <p:par>
                                <p:cTn id="25" presetID="53" presetClass="entr" presetSubtype="16" fill="hold" nodeType="afterEffect">
                                  <p:stCondLst>
                                    <p:cond delay="0"/>
                                  </p:stCondLst>
                                  <p:childTnLst>
                                    <p:set>
                                      <p:cBhvr>
                                        <p:cTn id="26" dur="1" fill="hold">
                                          <p:stCondLst>
                                            <p:cond delay="0"/>
                                          </p:stCondLst>
                                        </p:cTn>
                                        <p:tgtEl>
                                          <p:spTgt spid="129"/>
                                        </p:tgtEl>
                                        <p:attrNameLst>
                                          <p:attrName>style.visibility</p:attrName>
                                        </p:attrNameLst>
                                      </p:cBhvr>
                                      <p:to>
                                        <p:strVal val="visible"/>
                                      </p:to>
                                    </p:set>
                                    <p:anim calcmode="lin" valueType="num">
                                      <p:cBhvr>
                                        <p:cTn id="27" dur="500" fill="hold"/>
                                        <p:tgtEl>
                                          <p:spTgt spid="129"/>
                                        </p:tgtEl>
                                        <p:attrNameLst>
                                          <p:attrName>ppt_w</p:attrName>
                                        </p:attrNameLst>
                                      </p:cBhvr>
                                      <p:tavLst>
                                        <p:tav tm="0">
                                          <p:val>
                                            <p:fltVal val="0"/>
                                          </p:val>
                                        </p:tav>
                                        <p:tav tm="100000">
                                          <p:val>
                                            <p:strVal val="#ppt_w"/>
                                          </p:val>
                                        </p:tav>
                                      </p:tavLst>
                                    </p:anim>
                                    <p:anim calcmode="lin" valueType="num">
                                      <p:cBhvr>
                                        <p:cTn id="28" dur="500" fill="hold"/>
                                        <p:tgtEl>
                                          <p:spTgt spid="129"/>
                                        </p:tgtEl>
                                        <p:attrNameLst>
                                          <p:attrName>ppt_h</p:attrName>
                                        </p:attrNameLst>
                                      </p:cBhvr>
                                      <p:tavLst>
                                        <p:tav tm="0">
                                          <p:val>
                                            <p:fltVal val="0"/>
                                          </p:val>
                                        </p:tav>
                                        <p:tav tm="100000">
                                          <p:val>
                                            <p:strVal val="#ppt_h"/>
                                          </p:val>
                                        </p:tav>
                                      </p:tavLst>
                                    </p:anim>
                                    <p:animEffect transition="in" filter="fade">
                                      <p:cBhvr>
                                        <p:cTn id="29" dur="500"/>
                                        <p:tgtEl>
                                          <p:spTgt spid="129"/>
                                        </p:tgtEl>
                                      </p:cBhvr>
                                    </p:animEffect>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P spid="95" grpId="0"/>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37983" y="-107197"/>
            <a:ext cx="1092391" cy="1392880"/>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469131" y="95788"/>
            <a:ext cx="7920879" cy="111471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500" b="1" i="1" dirty="0">
                <a:solidFill>
                  <a:srgbClr val="C00000"/>
                </a:solidFill>
                <a:latin typeface="+mj-lt"/>
              </a:rPr>
              <a:t>Câu 4:</a:t>
            </a:r>
            <a:r>
              <a:rPr lang="vi-VN" sz="2500" i="1" dirty="0">
                <a:solidFill>
                  <a:srgbClr val="C00000"/>
                </a:solidFill>
                <a:latin typeface="+mj-lt"/>
              </a:rPr>
              <a:t> Khi tìm kiếm và khai thác tư liệu trong môi trường số theo chủ đề năng lượng tái tạo, thông tin nào đáp ứng được yêu cầu dự báo phát triển của các nguồn năng lượng?</a:t>
            </a:r>
            <a:endParaRPr lang="en-US" sz="25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723186" y="4199160"/>
            <a:ext cx="1829312" cy="141219"/>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5" action="ppaction://hlinksldjump"/>
            <a:extLst>
              <a:ext uri="{FF2B5EF4-FFF2-40B4-BE49-F238E27FC236}">
                <a16:creationId xmlns:a16="http://schemas.microsoft.com/office/drawing/2014/main" id="{AA693000-41B6-4481-BACC-F3E8F4F6DBBA}"/>
              </a:ext>
            </a:extLst>
          </p:cNvPr>
          <p:cNvSpPr/>
          <p:nvPr/>
        </p:nvSpPr>
        <p:spPr>
          <a:xfrm rot="586976" flipH="1">
            <a:off x="1984070" y="3438467"/>
            <a:ext cx="1300304" cy="674844"/>
          </a:xfrm>
          <a:prstGeom prst="homePlat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0300" y="4262905"/>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3343311"/>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7690" y="4063381"/>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8999" y="3332903"/>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938260" y="3376407"/>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716551" y="1133669"/>
            <a:ext cx="8165619" cy="2492990"/>
          </a:xfrm>
          <a:prstGeom prst="rect">
            <a:avLst/>
          </a:prstGeom>
          <a:noFill/>
        </p:spPr>
        <p:txBody>
          <a:bodyPr wrap="square">
            <a:spAutoFit/>
          </a:bodyPr>
          <a:lstStyle/>
          <a:p>
            <a:pPr lvl="0"/>
            <a:r>
              <a:rPr lang="en-US" sz="2600" dirty="0">
                <a:latin typeface="Times New Roman" panose="02020603050405020304" pitchFamily="18" charset="0"/>
                <a:cs typeface="Times New Roman" panose="02020603050405020304" pitchFamily="18" charset="0"/>
              </a:rPr>
              <a:t>A. </a:t>
            </a:r>
            <a:r>
              <a:rPr lang="vi-VN" sz="2600" i="1" dirty="0">
                <a:latin typeface="Times New Roman" panose="02020603050405020304" pitchFamily="18" charset="0"/>
                <a:cs typeface="Times New Roman" panose="02020603050405020304" pitchFamily="18" charset="0"/>
              </a:rPr>
              <a:t>Kiến thức chung về các nguồn năng lượng.</a:t>
            </a:r>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B. </a:t>
            </a:r>
            <a:r>
              <a:rPr lang="vi-VN" sz="2600" i="1" dirty="0">
                <a:latin typeface="Times New Roman" panose="02020603050405020304" pitchFamily="18" charset="0"/>
                <a:cs typeface="Times New Roman" panose="02020603050405020304" pitchFamily="18" charset="0"/>
              </a:rPr>
              <a:t>Nguồn tin từ các trang web về năng lượng tái tạo</a:t>
            </a:r>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C. </a:t>
            </a:r>
            <a:r>
              <a:rPr lang="vi-VN" sz="2600" i="1" dirty="0">
                <a:latin typeface="Times New Roman" panose="02020603050405020304" pitchFamily="18" charset="0"/>
                <a:cs typeface="Times New Roman" panose="02020603050405020304" pitchFamily="18" charset="0"/>
              </a:rPr>
              <a:t>Quy hoạch cơ cấu nguồn điện từ Bộ Công thương</a:t>
            </a:r>
            <a:endParaRPr lang="en-US" sz="2600" dirty="0">
              <a:latin typeface="Times New Roman" panose="02020603050405020304" pitchFamily="18" charset="0"/>
              <a:cs typeface="Times New Roman" panose="02020603050405020304" pitchFamily="18" charset="0"/>
            </a:endParaRPr>
          </a:p>
          <a:p>
            <a:pPr lvl="0" algn="just"/>
            <a:r>
              <a:rPr lang="en-US" sz="2600" dirty="0">
                <a:latin typeface="Times New Roman" panose="02020603050405020304" pitchFamily="18" charset="0"/>
                <a:cs typeface="Times New Roman" panose="02020603050405020304" pitchFamily="18" charset="0"/>
              </a:rPr>
              <a:t>D. </a:t>
            </a:r>
            <a:r>
              <a:rPr lang="vi-VN" sz="2600" i="1" dirty="0">
                <a:latin typeface="Times New Roman" panose="02020603050405020304" pitchFamily="18" charset="0"/>
                <a:cs typeface="Times New Roman" panose="02020603050405020304" pitchFamily="18" charset="0"/>
              </a:rPr>
              <a:t>Kiến thức chung về các nguồn năng lượng, nguồn tin từ các trang web về năng lượng tái tạo, quy hoạch ưu tiên phát triển nguồn năng lượng tái tạo từ cơ quan Chính phủ.</a:t>
            </a:r>
            <a:endParaRPr lang="en-US" sz="2600" dirty="0">
              <a:latin typeface="Times New Roman" panose="02020603050405020304" pitchFamily="18" charset="0"/>
              <a:cs typeface="Times New Roman" panose="02020603050405020304" pitchFamily="18" charset="0"/>
            </a:endParaRPr>
          </a:p>
        </p:txBody>
      </p:sp>
      <p:sp>
        <p:nvSpPr>
          <p:cNvPr id="98" name="Oval 97">
            <a:extLst>
              <a:ext uri="{FF2B5EF4-FFF2-40B4-BE49-F238E27FC236}">
                <a16:creationId xmlns:a16="http://schemas.microsoft.com/office/drawing/2014/main" id="{AEBA0937-BCF9-F652-3C21-1C7C274C3173}"/>
              </a:ext>
            </a:extLst>
          </p:cNvPr>
          <p:cNvSpPr/>
          <p:nvPr/>
        </p:nvSpPr>
        <p:spPr>
          <a:xfrm>
            <a:off x="613147" y="2379483"/>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2" name="Picture 1">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64451" y="3890386"/>
            <a:ext cx="1276350" cy="1276350"/>
          </a:xfrm>
          <a:prstGeom prst="rect">
            <a:avLst/>
          </a:prstGeom>
        </p:spPr>
      </p:pic>
    </p:spTree>
    <p:extLst>
      <p:ext uri="{BB962C8B-B14F-4D97-AF65-F5344CB8AC3E}">
        <p14:creationId xmlns:p14="http://schemas.microsoft.com/office/powerpoint/2010/main" val="3032809635"/>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6"/>
                    </p:tgtEl>
                  </p:cond>
                </p:stCondLst>
                <p:endSync evt="end" delay="0">
                  <p:rtn val="all"/>
                </p:endSync>
                <p:childTnLst>
                  <p:par>
                    <p:cTn id="15" fill="hold">
                      <p:stCondLst>
                        <p:cond delay="0"/>
                      </p:stCondLst>
                      <p:childTnLst>
                        <p:par>
                          <p:cTn id="16" fill="hold">
                            <p:stCondLst>
                              <p:cond delay="0"/>
                            </p:stCondLst>
                            <p:childTnLst>
                              <p:par>
                                <p:cTn id="17" presetID="8" presetClass="emph" presetSubtype="0" fill="hold" nodeType="clickEffect">
                                  <p:stCondLst>
                                    <p:cond delay="0"/>
                                  </p:stCondLst>
                                  <p:childTnLst>
                                    <p:animRot by="21600000">
                                      <p:cBhvr>
                                        <p:cTn id="18" dur="59000" fill="hold"/>
                                        <p:tgtEl>
                                          <p:spTgt spid="132"/>
                                        </p:tgtEl>
                                        <p:attrNameLst>
                                          <p:attrName>r</p:attrName>
                                        </p:attrNameLst>
                                      </p:cBhvr>
                                    </p:animRot>
                                  </p:childTnLst>
                                </p:cTn>
                              </p:par>
                            </p:childTnLst>
                          </p:cTn>
                        </p:par>
                        <p:par>
                          <p:cTn id="19" fill="hold">
                            <p:stCondLst>
                              <p:cond delay="59000"/>
                            </p:stCondLst>
                            <p:childTnLst>
                              <p:par>
                                <p:cTn id="20" presetID="53" presetClass="entr" presetSubtype="16" fill="hold" nodeType="after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p:cTn id="22" dur="500" fill="hold"/>
                                        <p:tgtEl>
                                          <p:spTgt spid="129"/>
                                        </p:tgtEl>
                                        <p:attrNameLst>
                                          <p:attrName>ppt_w</p:attrName>
                                        </p:attrNameLst>
                                      </p:cBhvr>
                                      <p:tavLst>
                                        <p:tav tm="0">
                                          <p:val>
                                            <p:fltVal val="0"/>
                                          </p:val>
                                        </p:tav>
                                        <p:tav tm="100000">
                                          <p:val>
                                            <p:strVal val="#ppt_w"/>
                                          </p:val>
                                        </p:tav>
                                      </p:tavLst>
                                    </p:anim>
                                    <p:anim calcmode="lin" valueType="num">
                                      <p:cBhvr>
                                        <p:cTn id="23" dur="500" fill="hold"/>
                                        <p:tgtEl>
                                          <p:spTgt spid="129"/>
                                        </p:tgtEl>
                                        <p:attrNameLst>
                                          <p:attrName>ppt_h</p:attrName>
                                        </p:attrNameLst>
                                      </p:cBhvr>
                                      <p:tavLst>
                                        <p:tav tm="0">
                                          <p:val>
                                            <p:fltVal val="0"/>
                                          </p:val>
                                        </p:tav>
                                        <p:tav tm="100000">
                                          <p:val>
                                            <p:strVal val="#ppt_h"/>
                                          </p:val>
                                        </p:tav>
                                      </p:tavLst>
                                    </p:anim>
                                    <p:animEffect transition="in" filter="fade">
                                      <p:cBhvr>
                                        <p:cTn id="24" dur="500"/>
                                        <p:tgtEl>
                                          <p:spTgt spid="12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seq concurrent="1" nextAc="seek">
              <p:cTn id="25" restart="whenNotActive" fill="hold" evtFilter="cancelBubble" nodeType="interactiveSeq">
                <p:stCondLst>
                  <p:cond evt="onClick" delay="0">
                    <p:tgtEl>
                      <p:spTgt spid="44"/>
                    </p:tgtEl>
                  </p:cond>
                </p:stCondLst>
                <p:endSync evt="end" delay="0">
                  <p:rtn val="all"/>
                </p:endSync>
                <p:childTnLst>
                  <p:par>
                    <p:cTn id="26" fill="hold">
                      <p:stCondLst>
                        <p:cond delay="0"/>
                      </p:stCondLst>
                      <p:childTnLst>
                        <p:par>
                          <p:cTn id="27" fill="hold">
                            <p:stCondLst>
                              <p:cond delay="0"/>
                            </p:stCondLst>
                            <p:childTnLst>
                              <p:par>
                                <p:cTn id="28" presetID="16" presetClass="entr" presetSubtype="21" fill="hold" grpId="0" nodeType="withEffect">
                                  <p:stCondLst>
                                    <p:cond delay="0"/>
                                  </p:stCondLst>
                                  <p:childTnLst>
                                    <p:set>
                                      <p:cBhvr>
                                        <p:cTn id="29" dur="1" fill="hold">
                                          <p:stCondLst>
                                            <p:cond delay="0"/>
                                          </p:stCondLst>
                                        </p:cTn>
                                        <p:tgtEl>
                                          <p:spTgt spid="98"/>
                                        </p:tgtEl>
                                        <p:attrNameLst>
                                          <p:attrName>style.visibility</p:attrName>
                                        </p:attrNameLst>
                                      </p:cBhvr>
                                      <p:to>
                                        <p:strVal val="visible"/>
                                      </p:to>
                                    </p:set>
                                    <p:animEffect transition="in" filter="barn(inVertical)">
                                      <p:cBhvr>
                                        <p:cTn id="30" dur="500"/>
                                        <p:tgtEl>
                                          <p:spTgt spid="98"/>
                                        </p:tgtEl>
                                      </p:cBhvr>
                                    </p:animEffect>
                                  </p:childTnLst>
                                </p:cTn>
                              </p:par>
                            </p:childTnLst>
                          </p:cTn>
                        </p:par>
                      </p:childTnLst>
                    </p:cTn>
                  </p:par>
                </p:childTnLst>
              </p:cTn>
              <p:nextCondLst>
                <p:cond evt="onClick" delay="0">
                  <p:tgtEl>
                    <p:spTgt spid="44"/>
                  </p:tgtEl>
                </p:cond>
              </p:nextCondLst>
            </p:seq>
          </p:childTnLst>
        </p:cTn>
      </p:par>
    </p:tnLst>
    <p:bldLst>
      <p:bldP spid="27" grpId="0" animBg="1"/>
      <p:bldP spid="95" grpId="0"/>
      <p:bldP spid="9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234811" y="58614"/>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i="1" dirty="0">
                <a:solidFill>
                  <a:srgbClr val="C00000"/>
                </a:solidFill>
                <a:latin typeface="+mj-lt"/>
              </a:rPr>
              <a:t>Câu 5:</a:t>
            </a:r>
            <a:r>
              <a:rPr lang="vi-VN" sz="2800" i="1" dirty="0">
                <a:solidFill>
                  <a:srgbClr val="C00000"/>
                </a:solidFill>
                <a:latin typeface="+mj-lt"/>
              </a:rPr>
              <a:t> Với nội dung quy hoạch cơ cấu nguồn điện thì nguồn tin nào sau đây đáng tin cậy?</a:t>
            </a:r>
            <a:endParaRPr lang="en-US" sz="2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5"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577143" y="1263651"/>
            <a:ext cx="9040739" cy="1815882"/>
          </a:xfrm>
          <a:prstGeom prst="rect">
            <a:avLst/>
          </a:prstGeom>
          <a:noFill/>
        </p:spPr>
        <p:txBody>
          <a:bodyPr wrap="square">
            <a:spAutoFit/>
          </a:bodyPr>
          <a:lstStyle/>
          <a:p>
            <a:pPr marL="342900" lvl="0" indent="-342900" algn="just">
              <a:buAutoNum type="alphaUcPeriod"/>
            </a:pP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vi-VN" sz="2800" i="1" dirty="0">
                <a:latin typeface="Times New Roman" panose="02020603050405020304" pitchFamily="18" charset="0"/>
                <a:cs typeface="Times New Roman" panose="02020603050405020304" pitchFamily="18" charset="0"/>
              </a:rPr>
              <a:t> tin từ cơ quan </a:t>
            </a:r>
            <a:r>
              <a:rPr lang="en-US" sz="2800" i="1" dirty="0">
                <a:latin typeface="Times New Roman" panose="02020603050405020304" pitchFamily="18" charset="0"/>
                <a:cs typeface="Times New Roman" panose="02020603050405020304" pitchFamily="18" charset="0"/>
              </a:rPr>
              <a:t>c</a:t>
            </a:r>
            <a:r>
              <a:rPr lang="vi-VN" sz="2800" i="1" dirty="0">
                <a:latin typeface="Times New Roman" panose="02020603050405020304" pitchFamily="18" charset="0"/>
                <a:cs typeface="Times New Roman" panose="02020603050405020304" pitchFamily="18" charset="0"/>
              </a:rPr>
              <a:t>hính phủ</a:t>
            </a:r>
            <a:endParaRPr lang="en-US" sz="2800" i="1" dirty="0">
              <a:latin typeface="Times New Roman" panose="02020603050405020304" pitchFamily="18" charset="0"/>
              <a:cs typeface="Times New Roman" panose="02020603050405020304" pitchFamily="18" charset="0"/>
            </a:endParaRPr>
          </a:p>
          <a:p>
            <a:pPr marL="514350" lvl="0" indent="-514350" algn="just">
              <a:buAutoNum type="alphaUcPeriod"/>
            </a:pPr>
            <a:r>
              <a:rPr lang="vi-VN" sz="2800" i="1" dirty="0">
                <a:latin typeface="Times New Roman" panose="02020603050405020304" pitchFamily="18" charset="0"/>
                <a:cs typeface="Times New Roman" panose="02020603050405020304" pitchFamily="18" charset="0"/>
              </a:rPr>
              <a:t>Trang thông tin từ câu lạc bộ của các doanh nghiệp</a:t>
            </a:r>
            <a:endParaRPr lang="en-US" sz="2800" i="1" dirty="0">
              <a:latin typeface="Times New Roman" panose="02020603050405020304" pitchFamily="18" charset="0"/>
              <a:cs typeface="Times New Roman" panose="02020603050405020304" pitchFamily="18" charset="0"/>
            </a:endParaRPr>
          </a:p>
          <a:p>
            <a:pPr marL="514350" lvl="0" indent="-514350" algn="just">
              <a:buAutoNum type="alphaUcPeriod"/>
            </a:pP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web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doanh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nghiệp</a:t>
            </a:r>
            <a:endParaRPr lang="en-US" sz="2800" i="1" dirty="0">
              <a:latin typeface="Times New Roman" panose="02020603050405020304" pitchFamily="18" charset="0"/>
              <a:cs typeface="Times New Roman" panose="02020603050405020304" pitchFamily="18" charset="0"/>
            </a:endParaRPr>
          </a:p>
          <a:p>
            <a:pPr marL="514350" lvl="0" indent="-514350" algn="just">
              <a:buAutoNum type="alphaUcPeriod"/>
            </a:pPr>
            <a:r>
              <a:rPr lang="vi-VN" sz="2800" i="1" dirty="0">
                <a:latin typeface="Times New Roman" panose="02020603050405020304" pitchFamily="18" charset="0"/>
                <a:cs typeface="Times New Roman" panose="02020603050405020304" pitchFamily="18" charset="0"/>
              </a:rPr>
              <a:t>Trang thông tin từ diễn đàn các doanh nghiệp</a:t>
            </a:r>
            <a:endParaRPr lang="en-US" sz="2800" dirty="0">
              <a:latin typeface="Times New Roman" panose="02020603050405020304" pitchFamily="18" charset="0"/>
              <a:cs typeface="Times New Roman" panose="02020603050405020304" pitchFamily="18" charset="0"/>
            </a:endParaRPr>
          </a:p>
        </p:txBody>
      </p:sp>
      <p:sp>
        <p:nvSpPr>
          <p:cNvPr id="3" name="Oval 2">
            <a:extLst>
              <a:ext uri="{FF2B5EF4-FFF2-40B4-BE49-F238E27FC236}">
                <a16:creationId xmlns:a16="http://schemas.microsoft.com/office/drawing/2014/main" id="{20A7F6A3-5C99-29B2-DDDD-2C9FE32274F2}"/>
              </a:ext>
            </a:extLst>
          </p:cNvPr>
          <p:cNvSpPr/>
          <p:nvPr/>
        </p:nvSpPr>
        <p:spPr>
          <a:xfrm>
            <a:off x="608304" y="1309263"/>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pic>
        <p:nvPicPr>
          <p:cNvPr id="2" name="Picture 1">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21985" y="3875688"/>
            <a:ext cx="1276350" cy="1276350"/>
          </a:xfrm>
          <a:prstGeom prst="rect">
            <a:avLst/>
          </a:prstGeom>
        </p:spPr>
      </p:pic>
    </p:spTree>
    <p:extLst>
      <p:ext uri="{BB962C8B-B14F-4D97-AF65-F5344CB8AC3E}">
        <p14:creationId xmlns:p14="http://schemas.microsoft.com/office/powerpoint/2010/main" val="902351726"/>
      </p:ext>
    </p:extLst>
  </p:cSld>
  <p:clrMapOvr>
    <a:masterClrMapping/>
  </p:clrMapOvr>
  <mc:AlternateContent xmlns:mc="http://schemas.openxmlformats.org/markup-compatibility/2006" xmlns:p14="http://schemas.microsoft.com/office/powerpoint/2010/main">
    <mc:Choice Requires="p14">
      <p:transition p14:dur="10">
        <p:sndAc>
          <p:stSnd>
            <p:snd r:embed="rId3" name="chimes.wav"/>
          </p:stSnd>
        </p:sndAc>
      </p:transition>
    </mc:Choice>
    <mc:Fallback xmlns="">
      <p:transition>
        <p:sndAc>
          <p:stSnd>
            <p:snd r:embed="rId1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26"/>
                    </p:tgtEl>
                  </p:cond>
                </p:stCondLst>
                <p:endSync evt="end" delay="0">
                  <p:rtn val="all"/>
                </p:endSync>
                <p:childTnLst>
                  <p:par>
                    <p:cTn id="20" fill="hold">
                      <p:stCondLst>
                        <p:cond delay="0"/>
                      </p:stCondLst>
                      <p:childTnLst>
                        <p:par>
                          <p:cTn id="21" fill="hold">
                            <p:stCondLst>
                              <p:cond delay="0"/>
                            </p:stCondLst>
                            <p:childTnLst>
                              <p:par>
                                <p:cTn id="22" presetID="8" presetClass="emph" presetSubtype="0" fill="hold" nodeType="clickEffect">
                                  <p:stCondLst>
                                    <p:cond delay="0"/>
                                  </p:stCondLst>
                                  <p:childTnLst>
                                    <p:animRot by="21600000">
                                      <p:cBhvr>
                                        <p:cTn id="23" dur="59000" fill="hold"/>
                                        <p:tgtEl>
                                          <p:spTgt spid="132"/>
                                        </p:tgtEl>
                                        <p:attrNameLst>
                                          <p:attrName>r</p:attrName>
                                        </p:attrNameLst>
                                      </p:cBhvr>
                                    </p:animRot>
                                  </p:childTnLst>
                                </p:cTn>
                              </p:par>
                            </p:childTnLst>
                          </p:cTn>
                        </p:par>
                        <p:par>
                          <p:cTn id="24" fill="hold">
                            <p:stCondLst>
                              <p:cond delay="59000"/>
                            </p:stCondLst>
                            <p:childTnLst>
                              <p:par>
                                <p:cTn id="25" presetID="53" presetClass="entr" presetSubtype="16" fill="hold" nodeType="afterEffect">
                                  <p:stCondLst>
                                    <p:cond delay="0"/>
                                  </p:stCondLst>
                                  <p:childTnLst>
                                    <p:set>
                                      <p:cBhvr>
                                        <p:cTn id="26" dur="1" fill="hold">
                                          <p:stCondLst>
                                            <p:cond delay="0"/>
                                          </p:stCondLst>
                                        </p:cTn>
                                        <p:tgtEl>
                                          <p:spTgt spid="129"/>
                                        </p:tgtEl>
                                        <p:attrNameLst>
                                          <p:attrName>style.visibility</p:attrName>
                                        </p:attrNameLst>
                                      </p:cBhvr>
                                      <p:to>
                                        <p:strVal val="visible"/>
                                      </p:to>
                                    </p:set>
                                    <p:anim calcmode="lin" valueType="num">
                                      <p:cBhvr>
                                        <p:cTn id="27" dur="500" fill="hold"/>
                                        <p:tgtEl>
                                          <p:spTgt spid="129"/>
                                        </p:tgtEl>
                                        <p:attrNameLst>
                                          <p:attrName>ppt_w</p:attrName>
                                        </p:attrNameLst>
                                      </p:cBhvr>
                                      <p:tavLst>
                                        <p:tav tm="0">
                                          <p:val>
                                            <p:fltVal val="0"/>
                                          </p:val>
                                        </p:tav>
                                        <p:tav tm="100000">
                                          <p:val>
                                            <p:strVal val="#ppt_w"/>
                                          </p:val>
                                        </p:tav>
                                      </p:tavLst>
                                    </p:anim>
                                    <p:anim calcmode="lin" valueType="num">
                                      <p:cBhvr>
                                        <p:cTn id="28" dur="500" fill="hold"/>
                                        <p:tgtEl>
                                          <p:spTgt spid="129"/>
                                        </p:tgtEl>
                                        <p:attrNameLst>
                                          <p:attrName>ppt_h</p:attrName>
                                        </p:attrNameLst>
                                      </p:cBhvr>
                                      <p:tavLst>
                                        <p:tav tm="0">
                                          <p:val>
                                            <p:fltVal val="0"/>
                                          </p:val>
                                        </p:tav>
                                        <p:tav tm="100000">
                                          <p:val>
                                            <p:strVal val="#ppt_h"/>
                                          </p:val>
                                        </p:tav>
                                      </p:tavLst>
                                    </p:anim>
                                    <p:animEffect transition="in" filter="fade">
                                      <p:cBhvr>
                                        <p:cTn id="29" dur="500"/>
                                        <p:tgtEl>
                                          <p:spTgt spid="129"/>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P spid="95" grpId="0"/>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39203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cái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bắt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tay</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của</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bên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cạnh</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892100259"/>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39203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tràng</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pháo</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tay</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của</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cả</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lớp</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699152830"/>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39203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lời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khen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từ</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giáo</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viên</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4181974871"/>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39203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cây</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bút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đô</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rê</a:t>
            </a:r>
            <a:r>
              <a:rPr lang="en-US" sz="4800" b="1" dirty="0">
                <a:solidFill>
                  <a:srgbClr val="C00000"/>
                </a:solidFill>
                <a:latin typeface="Times New Roman" panose="02020603050405020304" pitchFamily="18" charset="0"/>
                <a:cs typeface="Times New Roman" panose="02020603050405020304" pitchFamily="18" charset="0"/>
              </a:rPr>
              <a:t> mon!</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3383130019"/>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93" y="-1"/>
            <a:ext cx="9130168" cy="514508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478444" y="2342688"/>
            <a:ext cx="2126697" cy="1932120"/>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1" name="组合 10"/>
          <p:cNvGrpSpPr/>
          <p:nvPr/>
        </p:nvGrpSpPr>
        <p:grpSpPr>
          <a:xfrm>
            <a:off x="3321560" y="2270788"/>
            <a:ext cx="2246197" cy="2056325"/>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a:defRPr/>
              </a:pP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4" name="组合 13"/>
          <p:cNvGrpSpPr/>
          <p:nvPr/>
        </p:nvGrpSpPr>
        <p:grpSpPr>
          <a:xfrm>
            <a:off x="6327549" y="2308314"/>
            <a:ext cx="2182799" cy="1980220"/>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sp>
        <p:nvSpPr>
          <p:cNvPr id="3" name="TextBox 2"/>
          <p:cNvSpPr txBox="1"/>
          <p:nvPr/>
        </p:nvSpPr>
        <p:spPr>
          <a:xfrm>
            <a:off x="1042839" y="52265"/>
            <a:ext cx="1588897" cy="523220"/>
          </a:xfrm>
          <a:prstGeom prst="rect">
            <a:avLst/>
          </a:prstGeom>
          <a:noFill/>
        </p:spPr>
        <p:txBody>
          <a:bodyPr wrap="none" rtlCol="0">
            <a:spAutoFit/>
          </a:bodyPr>
          <a:lstStyle/>
          <a:p>
            <a:pPr>
              <a:defRPr/>
            </a:pPr>
            <a:r>
              <a:rPr lang="en-US" sz="2800" i="1" dirty="0" err="1">
                <a:solidFill>
                  <a:srgbClr val="FF0000"/>
                </a:solidFill>
                <a:latin typeface="Times New Roman" panose="02020603050405020304" pitchFamily="18" charset="0"/>
                <a:cs typeface="Times New Roman" panose="02020603050405020304" pitchFamily="18" charset="0"/>
              </a:rPr>
              <a:t>Chú</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thích</a:t>
            </a:r>
            <a:endParaRPr lang="en-US" sz="2800" i="1" dirty="0">
              <a:solidFill>
                <a:srgbClr val="FF0000"/>
              </a:solidFill>
              <a:latin typeface="Times New Roman" panose="02020603050405020304" pitchFamily="18" charset="0"/>
              <a:cs typeface="Times New Roman" panose="02020603050405020304" pitchFamily="18" charset="0"/>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8465" y="1697809"/>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711" y="2308314"/>
            <a:ext cx="1999818" cy="2000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7441" y="2042065"/>
            <a:ext cx="1926666" cy="1926666"/>
          </a:xfrm>
          <a:prstGeom prst="rect">
            <a:avLst/>
          </a:prstGeom>
        </p:spPr>
      </p:pic>
      <p:sp>
        <p:nvSpPr>
          <p:cNvPr id="7" name="Cloud Callout 6"/>
          <p:cNvSpPr/>
          <p:nvPr/>
        </p:nvSpPr>
        <p:spPr>
          <a:xfrm>
            <a:off x="785563" y="532760"/>
            <a:ext cx="2628292" cy="126173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cá</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nhân</a:t>
            </a:r>
            <a:endParaRPr lang="en-US" sz="2600" dirty="0">
              <a:solidFill>
                <a:srgbClr val="0000FF"/>
              </a:solidFill>
              <a:latin typeface="Times New Roman" panose="02020603050405020304" pitchFamily="18" charset="0"/>
              <a:cs typeface="Times New Roman" panose="02020603050405020304" pitchFamily="18" charset="0"/>
            </a:endParaRPr>
          </a:p>
        </p:txBody>
      </p:sp>
      <p:sp>
        <p:nvSpPr>
          <p:cNvPr id="30" name="Cloud Callout 29"/>
          <p:cNvSpPr/>
          <p:nvPr/>
        </p:nvSpPr>
        <p:spPr>
          <a:xfrm>
            <a:off x="3677831" y="461113"/>
            <a:ext cx="2628292" cy="126173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cặp</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đôi</a:t>
            </a:r>
            <a:endParaRPr lang="en-US" sz="2600" dirty="0">
              <a:solidFill>
                <a:srgbClr val="0000FF"/>
              </a:solidFill>
              <a:latin typeface="Times New Roman" panose="02020603050405020304" pitchFamily="18" charset="0"/>
              <a:cs typeface="Times New Roman" panose="02020603050405020304" pitchFamily="18" charset="0"/>
            </a:endParaRPr>
          </a:p>
        </p:txBody>
      </p:sp>
      <p:sp>
        <p:nvSpPr>
          <p:cNvPr id="32" name="Cloud Callout 31"/>
          <p:cNvSpPr/>
          <p:nvPr/>
        </p:nvSpPr>
        <p:spPr>
          <a:xfrm>
            <a:off x="6519572" y="532760"/>
            <a:ext cx="2628292" cy="126173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nhóm</a:t>
            </a:r>
            <a:endParaRPr lang="en-US" sz="2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602846" y="121781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cái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ôm</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của</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giáo</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viên</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2497459156"/>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602846" y="121781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chiếc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kẹo</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mút</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1462458570"/>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32" y="0"/>
            <a:ext cx="9252520" cy="5126838"/>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111" y="1026229"/>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937" y="-127756"/>
            <a:ext cx="3583215" cy="3583837"/>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027" y="3888613"/>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35" y="4149501"/>
            <a:ext cx="538351"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276" y="4418724"/>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0376" y="4228845"/>
            <a:ext cx="540868" cy="540962"/>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8027" y="4537453"/>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4094" y="4026817"/>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840" y="3824016"/>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5571" y="3328628"/>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215" y="3822107"/>
            <a:ext cx="223041"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4725" y="4203109"/>
            <a:ext cx="962576"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781" y="4103608"/>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665" y="4418724"/>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731" y="4235415"/>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8164" y="322919"/>
            <a:ext cx="1440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71354" y="319733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469132" y="1276401"/>
            <a:ext cx="2414813" cy="584775"/>
          </a:xfrm>
          <a:prstGeom prst="rect">
            <a:avLst/>
          </a:prstGeom>
          <a:noFill/>
        </p:spPr>
        <p:txBody>
          <a:bodyPr wrap="square" rtlCol="0">
            <a:spAutoFit/>
          </a:bodyPr>
          <a:lstStyle/>
          <a:p>
            <a:r>
              <a:rPr lang="en-US" sz="3200" b="1" dirty="0" err="1">
                <a:solidFill>
                  <a:srgbClr val="C00000"/>
                </a:solidFill>
                <a:latin typeface="Times New Roman" panose="02020603050405020304" pitchFamily="18" charset="0"/>
                <a:cs typeface="Times New Roman" panose="02020603050405020304" pitchFamily="18" charset="0"/>
              </a:rPr>
              <a:t>VẬN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DỤNG</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F863B580-7838-2B6D-AB07-43D42EA9C880}"/>
              </a:ext>
            </a:extLst>
          </p:cNvPr>
          <p:cNvSpPr/>
          <p:nvPr/>
        </p:nvSpPr>
        <p:spPr>
          <a:xfrm>
            <a:off x="3182840" y="177550"/>
            <a:ext cx="5707811" cy="36055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r>
              <a:rPr lang="en-US" sz="3200" b="1" i="1" u="sng" dirty="0">
                <a:latin typeface="Times New Roman" panose="02020603050405020304" pitchFamily="18" charset="0"/>
                <a:cs typeface="Times New Roman" panose="02020603050405020304" pitchFamily="18" charset="0"/>
              </a:rPr>
              <a:t>HS </a:t>
            </a:r>
            <a:r>
              <a:rPr lang="en-US" sz="3200" b="1" i="1" u="sng" dirty="0" err="1">
                <a:latin typeface="Times New Roman" panose="02020603050405020304" pitchFamily="18" charset="0"/>
                <a:cs typeface="Times New Roman" panose="02020603050405020304" pitchFamily="18" charset="0"/>
              </a:rPr>
              <a:t>hoạt</a:t>
            </a:r>
            <a:r>
              <a:rPr lang="en-US" sz="3200" b="1" i="1" u="sng" dirty="0">
                <a:latin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cs typeface="Times New Roman" panose="02020603050405020304" pitchFamily="18" charset="0"/>
              </a:rPr>
              <a:t>động</a:t>
            </a:r>
            <a:r>
              <a:rPr lang="en-US" sz="3200" b="1" i="1" u="sng" dirty="0">
                <a:latin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cs typeface="Times New Roman" panose="02020603050405020304" pitchFamily="18" charset="0"/>
              </a:rPr>
              <a:t>nhóm</a:t>
            </a:r>
            <a:endParaRPr lang="en-US" sz="3200" b="1" i="1" u="sng" dirty="0">
              <a:latin typeface="Times New Roman" panose="02020603050405020304" pitchFamily="18" charset="0"/>
              <a:cs typeface="Times New Roman" panose="02020603050405020304" pitchFamily="18" charset="0"/>
            </a:endParaRPr>
          </a:p>
          <a:p>
            <a:pPr algn="ctr"/>
            <a:endParaRPr lang="en-US" sz="3200" b="1" i="1" u="sng"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kiếm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chép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thông</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khía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cạnh</a:t>
            </a:r>
            <a:r>
              <a:rPr lang="en-US" sz="3200" dirty="0">
                <a:latin typeface="Times New Roman" panose="02020603050405020304" pitchFamily="18" charset="0"/>
                <a:cs typeface="Times New Roman" panose="02020603050405020304" pitchFamily="18" charset="0"/>
              </a:rPr>
              <a:t> hay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tạo</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địa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8091830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childTnLst>
                    </p:cTn>
                  </p:par>
                  <p:par>
                    <p:cTn id="109" fill="hold">
                      <p:stCondLst>
                        <p:cond delay="indefinite"/>
                      </p:stCondLst>
                      <p:childTnLst>
                        <p:par>
                          <p:cTn id="110" fill="hold">
                            <p:stCondLst>
                              <p:cond delay="0"/>
                            </p:stCondLst>
                            <p:childTnLst>
                              <p:par>
                                <p:cTn id="111" presetID="6" presetClass="entr" presetSubtype="16" fill="hold" grpId="0" nodeType="clickEffect">
                                  <p:stCondLst>
                                    <p:cond delay="0"/>
                                  </p:stCondLst>
                                  <p:childTnLst>
                                    <p:set>
                                      <p:cBhvr>
                                        <p:cTn id="112" dur="1" fill="hold">
                                          <p:stCondLst>
                                            <p:cond delay="0"/>
                                          </p:stCondLst>
                                        </p:cTn>
                                        <p:tgtEl>
                                          <p:spTgt spid="15"/>
                                        </p:tgtEl>
                                        <p:attrNameLst>
                                          <p:attrName>style.visibility</p:attrName>
                                        </p:attrNameLst>
                                      </p:cBhvr>
                                      <p:to>
                                        <p:strVal val="visible"/>
                                      </p:to>
                                    </p:set>
                                    <p:animEffect transition="in" filter="circle(in)">
                                      <p:cBhvr>
                                        <p:cTn id="11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780233" y="2857165"/>
            <a:ext cx="6088954" cy="1638300"/>
            <a:chOff x="1780233" y="2857165"/>
            <a:chExt cx="6088954" cy="1638300"/>
          </a:xfrm>
        </p:grpSpPr>
        <p:pic>
          <p:nvPicPr>
            <p:cNvPr id="9" name="Picture 7"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0233" y="2857165"/>
              <a:ext cx="5149584" cy="1638300"/>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4052763" y="3472644"/>
              <a:ext cx="3816424" cy="88051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000" b="1" dirty="0">
                <a:latin typeface="Times New Roman" panose="02020603050405020304" pitchFamily="18" charset="0"/>
                <a:cs typeface="Times New Roman" panose="02020603050405020304" pitchFamily="18" charset="0"/>
              </a:endParaRPr>
            </a:p>
            <a:p>
              <a:pPr algn="ctr"/>
              <a:r>
                <a:rPr lang="en-US" sz="2000" b="1" dirty="0" err="1">
                  <a:latin typeface="Times New Roman" panose="02020603050405020304" pitchFamily="18" charset="0"/>
                  <a:cs typeface="Times New Roman" panose="02020603050405020304" pitchFamily="18" charset="0"/>
                </a:rPr>
                <a:t>Tìm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kiếm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đánh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thông</a:t>
              </a:r>
              <a:r>
                <a:rPr lang="en-US" sz="2000" b="1" dirty="0">
                  <a:latin typeface="Times New Roman" panose="02020603050405020304" pitchFamily="18" charset="0"/>
                  <a:cs typeface="Times New Roman" panose="02020603050405020304" pitchFamily="18" charset="0"/>
                </a:rPr>
                <a:t> tin</a:t>
              </a:r>
              <a:endParaRPr lang="en-US" sz="2000" dirty="0">
                <a:latin typeface="Times New Roman" panose="02020603050405020304" pitchFamily="18" charset="0"/>
                <a:cs typeface="Times New Roman" panose="02020603050405020304" pitchFamily="18" charset="0"/>
              </a:endParaRPr>
            </a:p>
            <a:p>
              <a:pPr algn="ctr"/>
              <a:endParaRPr lang="en-US" dirty="0"/>
            </a:p>
          </p:txBody>
        </p:sp>
      </p:grpSp>
      <p:grpSp>
        <p:nvGrpSpPr>
          <p:cNvPr id="14" name="Group 13"/>
          <p:cNvGrpSpPr/>
          <p:nvPr/>
        </p:nvGrpSpPr>
        <p:grpSpPr>
          <a:xfrm>
            <a:off x="1657263" y="1132384"/>
            <a:ext cx="6840760" cy="1547037"/>
            <a:chOff x="1476231" y="1204392"/>
            <a:chExt cx="6840760" cy="1547037"/>
          </a:xfrm>
        </p:grpSpPr>
        <p:pic>
          <p:nvPicPr>
            <p:cNvPr id="11" name="Picture 5"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231" y="1346491"/>
              <a:ext cx="4303712" cy="1404938"/>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3709491" y="1204392"/>
              <a:ext cx="4607500" cy="98977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endParaRPr lang="en-US" sz="1400" b="1" dirty="0">
                <a:latin typeface="Times New Roman" panose="02020603050405020304" pitchFamily="18" charset="0"/>
                <a:cs typeface="Times New Roman" panose="02020603050405020304" pitchFamily="18" charset="0"/>
              </a:endParaRPr>
            </a:p>
            <a:p>
              <a:r>
                <a:rPr lang="en-US" sz="2000" b="1" dirty="0" err="1">
                  <a:latin typeface="Times New Roman" panose="02020603050405020304" pitchFamily="18" charset="0"/>
                  <a:cs typeface="Times New Roman" panose="02020603050405020304" pitchFamily="18" charset="0"/>
                </a:rPr>
                <a:t>Hình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thành</a:t>
              </a:r>
              <a:r>
                <a:rPr lang="en-US" sz="2000" b="1" dirty="0">
                  <a:latin typeface="Times New Roman" panose="02020603050405020304" pitchFamily="18" charset="0"/>
                  <a:cs typeface="Times New Roman" panose="02020603050405020304" pitchFamily="18" charset="0"/>
                </a:rPr>
                <a:t> ý </a:t>
              </a:r>
              <a:r>
                <a:rPr lang="en-US" sz="2000" b="1" dirty="0" err="1">
                  <a:latin typeface="Times New Roman" panose="02020603050405020304" pitchFamily="18" charset="0"/>
                  <a:cs typeface="Times New Roman" panose="02020603050405020304" pitchFamily="18" charset="0"/>
                </a:rPr>
                <a:t>tưởng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cấu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trúc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bài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chiếu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về</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chủ</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đề</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lượng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tạo</a:t>
              </a:r>
              <a:endParaRPr lang="en-US" sz="2000" dirty="0">
                <a:latin typeface="Times New Roman" panose="02020603050405020304" pitchFamily="18" charset="0"/>
                <a:cs typeface="Times New Roman" panose="02020603050405020304" pitchFamily="18" charset="0"/>
              </a:endParaRPr>
            </a:p>
            <a:p>
              <a:pPr algn="ctr"/>
              <a:endParaRPr lang="en-US" dirty="0"/>
            </a:p>
          </p:txBody>
        </p:sp>
      </p:grpSp>
      <p:sp>
        <p:nvSpPr>
          <p:cNvPr id="25" name="TextBox 24"/>
          <p:cNvSpPr txBox="1"/>
          <p:nvPr/>
        </p:nvSpPr>
        <p:spPr>
          <a:xfrm>
            <a:off x="2809392" y="16260"/>
            <a:ext cx="4430155" cy="523220"/>
          </a:xfrm>
          <a:prstGeom prst="rect">
            <a:avLst/>
          </a:prstGeom>
          <a:noFill/>
        </p:spPr>
        <p:txBody>
          <a:bodyPr wrap="square" rtlCol="0">
            <a:spAutoFit/>
          </a:bodyPr>
          <a:lstStyle/>
          <a:p>
            <a:pPr>
              <a:defRPr/>
            </a:pPr>
            <a:r>
              <a:rPr lang="en-US" sz="2800" b="1" dirty="0">
                <a:solidFill>
                  <a:srgbClr val="FF0000"/>
                </a:solidFill>
                <a:latin typeface="Times New Roman"/>
              </a:rPr>
              <a:t>TỔNG KẾT BÀI HỌC</a:t>
            </a:r>
          </a:p>
        </p:txBody>
      </p:sp>
      <p:sp>
        <p:nvSpPr>
          <p:cNvPr id="2" name="Rounded Rectangle 1"/>
          <p:cNvSpPr/>
          <p:nvPr/>
        </p:nvSpPr>
        <p:spPr>
          <a:xfrm>
            <a:off x="181099" y="2284512"/>
            <a:ext cx="2736304" cy="9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latin typeface="+mj-lt"/>
            </a:endParaRPr>
          </a:p>
          <a:p>
            <a:pPr algn="ctr"/>
            <a:r>
              <a:rPr lang="vi-VN" b="1" dirty="0">
                <a:solidFill>
                  <a:schemeClr val="tx1"/>
                </a:solidFill>
                <a:latin typeface="+mj-lt"/>
              </a:rPr>
              <a:t>THỰC HÀNH</a:t>
            </a:r>
            <a:r>
              <a:rPr lang="en-US" b="1" dirty="0">
                <a:solidFill>
                  <a:schemeClr val="tx1"/>
                </a:solidFill>
                <a:latin typeface="+mj-lt"/>
              </a:rPr>
              <a:t> </a:t>
            </a:r>
            <a:r>
              <a:rPr lang="vi-VN" b="1" dirty="0">
                <a:solidFill>
                  <a:schemeClr val="tx1"/>
                </a:solidFill>
                <a:latin typeface="+mj-lt"/>
              </a:rPr>
              <a:t>KHAI THÁC THÔNG TIN SỐ</a:t>
            </a:r>
            <a:endParaRPr lang="en-US" dirty="0">
              <a:latin typeface="+mj-lt"/>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33673698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530" y="0"/>
            <a:ext cx="6860117" cy="5145088"/>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63" name="Text Box 3"/>
          <p:cNvSpPr txBox="1">
            <a:spLocks noChangeArrowheads="1"/>
          </p:cNvSpPr>
          <p:nvPr/>
        </p:nvSpPr>
        <p:spPr bwMode="auto">
          <a:xfrm>
            <a:off x="1772373" y="1086185"/>
            <a:ext cx="5659596"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685983" eaLnBrk="1" fontAlgn="base" hangingPunct="1">
              <a:spcBef>
                <a:spcPct val="50000"/>
              </a:spcBef>
              <a:spcAft>
                <a:spcPct val="0"/>
              </a:spcAft>
            </a:pPr>
            <a:endParaRPr lang="vi-VN" sz="1350" b="1">
              <a:solidFill>
                <a:srgbClr val="FFFF00"/>
              </a:solidFill>
              <a:latin typeface="Times New Roman" pitchFamily="18" charset="0"/>
              <a:cs typeface="Arial"/>
            </a:endParaRPr>
          </a:p>
        </p:txBody>
      </p:sp>
      <p:pic>
        <p:nvPicPr>
          <p:cNvPr id="92164" name="Picture 9" descr="original_pencil_w"/>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0120" y="850370"/>
            <a:ext cx="800347" cy="44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0" descr="original_pencil_w"/>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6666" y="814639"/>
            <a:ext cx="762235" cy="50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1"/>
          <p:cNvSpPr>
            <a:spLocks noChangeArrowheads="1"/>
          </p:cNvSpPr>
          <p:nvPr/>
        </p:nvSpPr>
        <p:spPr bwMode="auto">
          <a:xfrm>
            <a:off x="1693268" y="700336"/>
            <a:ext cx="5545261"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685983" fontAlgn="base">
              <a:lnSpc>
                <a:spcPct val="115000"/>
              </a:lnSpc>
              <a:spcBef>
                <a:spcPct val="0"/>
              </a:spcBef>
              <a:spcAft>
                <a:spcPct val="0"/>
              </a:spcAft>
            </a:pPr>
            <a:r>
              <a:rPr lang="nl-NL" sz="3600" b="1" dirty="0">
                <a:solidFill>
                  <a:srgbClr val="000000"/>
                </a:solidFill>
                <a:latin typeface="Times New Roman" pitchFamily="18" charset="0"/>
                <a:ea typeface="Calibri" pitchFamily="34" charset="0"/>
                <a:cs typeface="Times New Roman" pitchFamily="18" charset="0"/>
              </a:rPr>
              <a:t>Hướng dẫn về nhà</a:t>
            </a:r>
            <a:endParaRPr lang="en-US" sz="3600" dirty="0">
              <a:solidFill>
                <a:srgbClr val="000000"/>
              </a:solidFill>
              <a:latin typeface="Times New Roman" pitchFamily="18" charset="0"/>
              <a:ea typeface="Calibri" pitchFamily="34" charset="0"/>
              <a:cs typeface="Times New Roman" pitchFamily="18" charset="0"/>
            </a:endParaRPr>
          </a:p>
        </p:txBody>
      </p:sp>
      <p:sp>
        <p:nvSpPr>
          <p:cNvPr id="2" name="TextBox 1">
            <a:extLst>
              <a:ext uri="{FF2B5EF4-FFF2-40B4-BE49-F238E27FC236}">
                <a16:creationId xmlns:a16="http://schemas.microsoft.com/office/drawing/2014/main" id="{CC30CA71-FEE2-CBBC-AE06-5CBA9BB9D6F4}"/>
              </a:ext>
            </a:extLst>
          </p:cNvPr>
          <p:cNvSpPr txBox="1"/>
          <p:nvPr/>
        </p:nvSpPr>
        <p:spPr>
          <a:xfrm>
            <a:off x="2150028" y="1374636"/>
            <a:ext cx="4847119" cy="2677656"/>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bổ</a:t>
            </a:r>
            <a:r>
              <a:rPr lang="en-US" sz="2400" dirty="0">
                <a:latin typeface="Times New Roman" panose="02020603050405020304" pitchFamily="18" charset="0"/>
                <a:cs typeface="Times New Roman" panose="02020603050405020304" pitchFamily="18" charset="0"/>
              </a:rPr>
              <a:t> sung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a:t>
            </a:r>
          </a:p>
        </p:txBody>
      </p:sp>
    </p:spTree>
    <p:extLst>
      <p:ext uri="{BB962C8B-B14F-4D97-AF65-F5344CB8AC3E}">
        <p14:creationId xmlns:p14="http://schemas.microsoft.com/office/powerpoint/2010/main" val="948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5" descr="79360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7" y="0"/>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1829540" y="686012"/>
            <a:ext cx="5773932" cy="914682"/>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FFFF00"/>
                  </a:solidFill>
                  <a:round/>
                  <a:headEnd/>
                  <a:tailEnd/>
                </a:ln>
                <a:solidFill>
                  <a:srgbClr val="FFFFFF"/>
                </a:solidFill>
                <a:effectLst>
                  <a:outerShdw dist="35921" dir="2700000" algn="ctr" rotWithShape="0">
                    <a:srgbClr val="990000"/>
                  </a:outerShdw>
                </a:effectLst>
                <a:latin typeface="Times New Roman"/>
                <a:cs typeface="Times New Roman"/>
              </a:rPr>
              <a:t>CẢM ƠN  QUÝ THẦY CÔ VÀ CÁC EM ĐÃ THAM DỰ TIẾT HỌC </a:t>
            </a:r>
          </a:p>
        </p:txBody>
      </p:sp>
      <p:sp>
        <p:nvSpPr>
          <p:cNvPr id="38918" name="WordArt 6"/>
          <p:cNvSpPr>
            <a:spLocks noChangeArrowheads="1" noChangeShapeType="1" noTextEdit="1"/>
          </p:cNvSpPr>
          <p:nvPr/>
        </p:nvSpPr>
        <p:spPr bwMode="auto">
          <a:xfrm>
            <a:off x="2301174" y="1829365"/>
            <a:ext cx="4587703" cy="827740"/>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00FFFF"/>
                  </a:solidFill>
                  <a:round/>
                  <a:headEnd/>
                  <a:tailEnd/>
                </a:ln>
                <a:solidFill>
                  <a:srgbClr val="9ED3D7"/>
                </a:solidFill>
                <a:latin typeface="Times New Roman"/>
                <a:cs typeface="Times New Roman"/>
              </a:rPr>
              <a:t>CHÚC QUÝ THẦY CÔ SỨC KHỎE! </a:t>
            </a:r>
          </a:p>
        </p:txBody>
      </p:sp>
      <p:sp>
        <p:nvSpPr>
          <p:cNvPr id="38919" name="WordArt 7"/>
          <p:cNvSpPr>
            <a:spLocks noChangeArrowheads="1" noChangeShapeType="1" noTextEdit="1"/>
          </p:cNvSpPr>
          <p:nvPr/>
        </p:nvSpPr>
        <p:spPr bwMode="auto">
          <a:xfrm>
            <a:off x="2687055" y="3208534"/>
            <a:ext cx="3773064" cy="678866"/>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pt-BR"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rPr>
              <a:t>CHÚC CÁC EM HỌC TỐT!</a:t>
            </a:r>
            <a:endParaRPr lang="en-US"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endParaRPr>
          </a:p>
        </p:txBody>
      </p:sp>
    </p:spTree>
    <p:extLst>
      <p:ext uri="{BB962C8B-B14F-4D97-AF65-F5344CB8AC3E}">
        <p14:creationId xmlns:p14="http://schemas.microsoft.com/office/powerpoint/2010/main" val="3476370264"/>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750" fill="hold"/>
                                        <p:tgtEl>
                                          <p:spTgt spid="38917"/>
                                        </p:tgtEl>
                                        <p:attrNameLst>
                                          <p:attrName>style.color</p:attrName>
                                        </p:attrNameLst>
                                      </p:cBhvr>
                                      <p:by>
                                        <p:hsl h="-7200000" s="0" l="0"/>
                                      </p:by>
                                    </p:animClr>
                                    <p:animClr clrSpc="hsl" dir="cw">
                                      <p:cBhvr>
                                        <p:cTn id="7" dur="750" fill="hold"/>
                                        <p:tgtEl>
                                          <p:spTgt spid="38917"/>
                                        </p:tgtEl>
                                        <p:attrNameLst>
                                          <p:attrName>fillcolor</p:attrName>
                                        </p:attrNameLst>
                                      </p:cBhvr>
                                      <p:by>
                                        <p:hsl h="-7200000" s="0" l="0"/>
                                      </p:by>
                                    </p:animClr>
                                    <p:animClr clrSpc="hsl" dir="cw">
                                      <p:cBhvr>
                                        <p:cTn id="8" dur="750" fill="hold"/>
                                        <p:tgtEl>
                                          <p:spTgt spid="38917"/>
                                        </p:tgtEl>
                                        <p:attrNameLst>
                                          <p:attrName>stroke.color</p:attrName>
                                        </p:attrNameLst>
                                      </p:cBhvr>
                                      <p:by>
                                        <p:hsl h="-7200000" s="0" l="0"/>
                                      </p:by>
                                    </p:animClr>
                                    <p:set>
                                      <p:cBhvr>
                                        <p:cTn id="9" dur="750" fill="hold"/>
                                        <p:tgtEl>
                                          <p:spTgt spid="38917"/>
                                        </p:tgtEl>
                                        <p:attrNameLst>
                                          <p:attrName>fill.type</p:attrName>
                                        </p:attrNameLst>
                                      </p:cBhvr>
                                      <p:to>
                                        <p:strVal val="solid"/>
                                      </p:to>
                                    </p:set>
                                  </p:childTnLst>
                                </p:cTn>
                              </p:par>
                              <p:par>
                                <p:cTn id="10" presetID="22" presetClass="emph" presetSubtype="0" repeatCount="indefinite" fill="hold" grpId="0" nodeType="withEffect">
                                  <p:stCondLst>
                                    <p:cond delay="0"/>
                                  </p:stCondLst>
                                  <p:childTnLst>
                                    <p:animClr clrSpc="hsl" dir="cw">
                                      <p:cBhvr override="childStyle">
                                        <p:cTn id="11" dur="750" fill="hold"/>
                                        <p:tgtEl>
                                          <p:spTgt spid="38919"/>
                                        </p:tgtEl>
                                        <p:attrNameLst>
                                          <p:attrName>style.color</p:attrName>
                                        </p:attrNameLst>
                                      </p:cBhvr>
                                      <p:by>
                                        <p:hsl h="-7200000" s="0" l="0"/>
                                      </p:by>
                                    </p:animClr>
                                    <p:animClr clrSpc="hsl" dir="cw">
                                      <p:cBhvr>
                                        <p:cTn id="12" dur="750" fill="hold"/>
                                        <p:tgtEl>
                                          <p:spTgt spid="38919"/>
                                        </p:tgtEl>
                                        <p:attrNameLst>
                                          <p:attrName>fillcolor</p:attrName>
                                        </p:attrNameLst>
                                      </p:cBhvr>
                                      <p:by>
                                        <p:hsl h="-7200000" s="0" l="0"/>
                                      </p:by>
                                    </p:animClr>
                                    <p:animClr clrSpc="hsl" dir="cw">
                                      <p:cBhvr>
                                        <p:cTn id="13" dur="750" fill="hold"/>
                                        <p:tgtEl>
                                          <p:spTgt spid="38919"/>
                                        </p:tgtEl>
                                        <p:attrNameLst>
                                          <p:attrName>stroke.color</p:attrName>
                                        </p:attrNameLst>
                                      </p:cBhvr>
                                      <p:by>
                                        <p:hsl h="-7200000" s="0" l="0"/>
                                      </p:by>
                                    </p:animClr>
                                    <p:set>
                                      <p:cBhvr>
                                        <p:cTn id="14" dur="750" fill="hold"/>
                                        <p:tgtEl>
                                          <p:spTgt spid="38919"/>
                                        </p:tgtEl>
                                        <p:attrNameLst>
                                          <p:attrName>fill.type</p:attrName>
                                        </p:attrNameLst>
                                      </p:cBhvr>
                                      <p:to>
                                        <p:strVal val="solid"/>
                                      </p:to>
                                    </p:set>
                                  </p:childTnLst>
                                </p:cTn>
                              </p:par>
                              <p:par>
                                <p:cTn id="15" presetID="22" presetClass="emph" presetSubtype="0" repeatCount="indefinite" fill="hold" grpId="0" nodeType="withEffect">
                                  <p:stCondLst>
                                    <p:cond delay="0"/>
                                  </p:stCondLst>
                                  <p:childTnLst>
                                    <p:animClr clrSpc="hsl" dir="cw">
                                      <p:cBhvr override="childStyle">
                                        <p:cTn id="16" dur="750" fill="hold"/>
                                        <p:tgtEl>
                                          <p:spTgt spid="38918"/>
                                        </p:tgtEl>
                                        <p:attrNameLst>
                                          <p:attrName>style.color</p:attrName>
                                        </p:attrNameLst>
                                      </p:cBhvr>
                                      <p:by>
                                        <p:hsl h="-7200000" s="0" l="0"/>
                                      </p:by>
                                    </p:animClr>
                                    <p:animClr clrSpc="hsl" dir="cw">
                                      <p:cBhvr>
                                        <p:cTn id="17" dur="750" fill="hold"/>
                                        <p:tgtEl>
                                          <p:spTgt spid="38918"/>
                                        </p:tgtEl>
                                        <p:attrNameLst>
                                          <p:attrName>fillcolor</p:attrName>
                                        </p:attrNameLst>
                                      </p:cBhvr>
                                      <p:by>
                                        <p:hsl h="-7200000" s="0" l="0"/>
                                      </p:by>
                                    </p:animClr>
                                    <p:animClr clrSpc="hsl" dir="cw">
                                      <p:cBhvr>
                                        <p:cTn id="18" dur="750" fill="hold"/>
                                        <p:tgtEl>
                                          <p:spTgt spid="38918"/>
                                        </p:tgtEl>
                                        <p:attrNameLst>
                                          <p:attrName>stroke.color</p:attrName>
                                        </p:attrNameLst>
                                      </p:cBhvr>
                                      <p:by>
                                        <p:hsl h="-7200000" s="0" l="0"/>
                                      </p:by>
                                    </p:animClr>
                                    <p:set>
                                      <p:cBhvr>
                                        <p:cTn id="19" dur="750" fill="hold"/>
                                        <p:tgtEl>
                                          <p:spTgt spid="389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animBg="1"/>
      <p:bldP spid="389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36810" cy="5256588"/>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705" y="1248508"/>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103" y="1248508"/>
            <a:ext cx="2385747" cy="2386161"/>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6" name="组合 136"/>
          <p:cNvGrpSpPr/>
          <p:nvPr/>
        </p:nvGrpSpPr>
        <p:grpSpPr>
          <a:xfrm>
            <a:off x="768031" y="5040491"/>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4098" y="4529856"/>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0" name="组合 148"/>
          <p:cNvGrpSpPr/>
          <p:nvPr/>
        </p:nvGrpSpPr>
        <p:grpSpPr>
          <a:xfrm>
            <a:off x="4421221" y="4325148"/>
            <a:ext cx="223040"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4726" y="4706147"/>
            <a:ext cx="962575"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785" y="4606648"/>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668" y="4921762"/>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730" y="4738455"/>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8165" y="322922"/>
            <a:ext cx="1440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3768461" y="579305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262333" y="2249430"/>
            <a:ext cx="2417565" cy="553998"/>
          </a:xfrm>
          <a:prstGeom prst="rect">
            <a:avLst/>
          </a:prstGeom>
          <a:noFill/>
        </p:spPr>
        <p:txBody>
          <a:bodyPr wrap="square" rtlCol="0">
            <a:spAutoFit/>
          </a:bodyPr>
          <a:lstStyle/>
          <a:p>
            <a:r>
              <a:rPr lang="en-US" sz="3000" dirty="0" err="1">
                <a:solidFill>
                  <a:srgbClr val="0000FF"/>
                </a:solidFill>
                <a:latin typeface="Times New Roman" panose="02020603050405020304" pitchFamily="18" charset="0"/>
                <a:cs typeface="Times New Roman" panose="02020603050405020304" pitchFamily="18" charset="0"/>
              </a:rPr>
              <a:t>Khởi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động</a:t>
            </a:r>
            <a:endParaRPr lang="en-US" sz="3000" dirty="0">
              <a:solidFill>
                <a:srgbClr val="0000FF"/>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2585323" y="397817"/>
            <a:ext cx="9772272" cy="1384995"/>
            <a:chOff x="2585323" y="397817"/>
            <a:chExt cx="9772272" cy="1384995"/>
          </a:xfrm>
        </p:grpSpPr>
        <p:sp>
          <p:nvSpPr>
            <p:cNvPr id="47" name="圆角矩形 9"/>
            <p:cNvSpPr/>
            <p:nvPr/>
          </p:nvSpPr>
          <p:spPr>
            <a:xfrm rot="2700000">
              <a:off x="2600293" y="445144"/>
              <a:ext cx="1025384" cy="1055324"/>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nvGrpSpPr>
            <p:cNvPr id="20" name="Group 19"/>
            <p:cNvGrpSpPr/>
            <p:nvPr/>
          </p:nvGrpSpPr>
          <p:grpSpPr>
            <a:xfrm>
              <a:off x="2656412" y="397817"/>
              <a:ext cx="9701183" cy="1384995"/>
              <a:chOff x="2627946" y="400350"/>
              <a:chExt cx="9701183" cy="1384995"/>
            </a:xfrm>
          </p:grpSpPr>
          <p:pic>
            <p:nvPicPr>
              <p:cNvPr id="49" name="Picture 10" descr="Trẻ Em, Mầm Non, Đọc Sách, Học Tập, Cô Bé, Tải hình PNG 342 -  Free.Vector6.co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7946" y="520316"/>
                <a:ext cx="970082" cy="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3749347" y="400350"/>
                <a:ext cx="8579782" cy="1384995"/>
              </a:xfrm>
              <a:prstGeom prst="rect">
                <a:avLst/>
              </a:prstGeom>
              <a:noFill/>
            </p:spPr>
            <p:txBody>
              <a:bodyPr wrap="square" rtlCol="0">
                <a:spAutoFit/>
              </a:bodyPr>
              <a:lstStyle/>
              <a:p>
                <a:r>
                  <a:rPr lang="en-US" sz="2800" b="1" dirty="0" err="1">
                    <a:solidFill>
                      <a:srgbClr val="C00000"/>
                    </a:solidFill>
                    <a:latin typeface="Times New Roman" panose="02020603050405020304" pitchFamily="18" charset="0"/>
                    <a:cs typeface="Times New Roman" panose="02020603050405020304" pitchFamily="18" charset="0"/>
                  </a:rPr>
                  <a:t>Đọc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phần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khởi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động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trong</a:t>
                </a:r>
                <a:r>
                  <a:rPr lang="en-US" sz="2800" b="1" dirty="0">
                    <a:solidFill>
                      <a:srgbClr val="C00000"/>
                    </a:solidFill>
                    <a:latin typeface="Times New Roman" panose="02020603050405020304" pitchFamily="18" charset="0"/>
                    <a:cs typeface="Times New Roman" panose="02020603050405020304" pitchFamily="18" charset="0"/>
                  </a:rPr>
                  <a:t> SGK </a:t>
                </a:r>
              </a:p>
              <a:p>
                <a:r>
                  <a:rPr lang="en-US" sz="2800" b="1" dirty="0" err="1">
                    <a:solidFill>
                      <a:srgbClr val="C00000"/>
                    </a:solidFill>
                    <a:latin typeface="Times New Roman" panose="02020603050405020304" pitchFamily="18" charset="0"/>
                    <a:cs typeface="Times New Roman" panose="02020603050405020304" pitchFamily="18" charset="0"/>
                  </a:rPr>
                  <a:t>tr</a:t>
                </a:r>
                <a:r>
                  <a:rPr lang="en-US" sz="2800" b="1" dirty="0">
                    <a:solidFill>
                      <a:srgbClr val="C00000"/>
                    </a:solidFill>
                    <a:latin typeface="Times New Roman" panose="02020603050405020304" pitchFamily="18" charset="0"/>
                    <a:cs typeface="Times New Roman" panose="02020603050405020304" pitchFamily="18" charset="0"/>
                  </a:rPr>
                  <a:t> 14 </a:t>
                </a:r>
                <a:r>
                  <a:rPr lang="en-US" sz="2800" b="1" dirty="0" err="1">
                    <a:solidFill>
                      <a:srgbClr val="C00000"/>
                    </a:solidFill>
                    <a:latin typeface="Times New Roman" panose="02020603050405020304" pitchFamily="18" charset="0"/>
                    <a:cs typeface="Times New Roman" panose="02020603050405020304" pitchFamily="18" charset="0"/>
                  </a:rPr>
                  <a:t>sau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đó</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trả</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lời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câu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hỏi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sau</a:t>
                </a:r>
                <a:r>
                  <a:rPr lang="en-US" sz="2800" b="1" dirty="0">
                    <a:solidFill>
                      <a:srgbClr val="C00000"/>
                    </a:solidFill>
                    <a:latin typeface="Times New Roman" panose="02020603050405020304" pitchFamily="18" charset="0"/>
                    <a:cs typeface="Times New Roman" panose="02020603050405020304" pitchFamily="18" charset="0"/>
                  </a:rPr>
                  <a:t>: </a:t>
                </a:r>
              </a:p>
              <a:p>
                <a:endParaRPr lang="en-US" sz="2800" dirty="0">
                  <a:latin typeface="Times New Roman" panose="02020603050405020304" pitchFamily="18" charset="0"/>
                  <a:cs typeface="Times New Roman" panose="02020603050405020304" pitchFamily="18" charset="0"/>
                </a:endParaRPr>
              </a:p>
            </p:txBody>
          </p:sp>
        </p:grpSp>
      </p:grpSp>
      <p:sp>
        <p:nvSpPr>
          <p:cNvPr id="17" name="TextBox 16"/>
          <p:cNvSpPr txBox="1"/>
          <p:nvPr/>
        </p:nvSpPr>
        <p:spPr>
          <a:xfrm>
            <a:off x="3877109" y="1290698"/>
            <a:ext cx="5170891" cy="3970318"/>
          </a:xfrm>
          <a:prstGeom prst="rect">
            <a:avLst/>
          </a:prstGeom>
          <a:no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C1: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C2: Theo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nhằm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a:t>
            </a:r>
          </a:p>
          <a:p>
            <a:endParaRPr lang="en-US" sz="2800" dirty="0">
              <a:latin typeface="Times New Roman" panose="02020603050405020304" pitchFamily="18" charset="0"/>
              <a:cs typeface="Times New Roman" panose="02020603050405020304" pitchFamily="18" charset="0"/>
            </a:endParaRPr>
          </a:p>
        </p:txBody>
      </p:sp>
      <p:grpSp>
        <p:nvGrpSpPr>
          <p:cNvPr id="57" name="Group 56"/>
          <p:cNvGrpSpPr/>
          <p:nvPr/>
        </p:nvGrpSpPr>
        <p:grpSpPr>
          <a:xfrm>
            <a:off x="2484858" y="1528428"/>
            <a:ext cx="1620677" cy="1691710"/>
            <a:chOff x="4404878" y="-320340"/>
            <a:chExt cx="2217701" cy="2131166"/>
          </a:xfrm>
        </p:grpSpPr>
        <p:grpSp>
          <p:nvGrpSpPr>
            <p:cNvPr id="58" name="组合 10"/>
            <p:cNvGrpSpPr/>
            <p:nvPr/>
          </p:nvGrpSpPr>
          <p:grpSpPr>
            <a:xfrm>
              <a:off x="4594491" y="424670"/>
              <a:ext cx="1609356" cy="1386156"/>
              <a:chOff x="2260179" y="1727787"/>
              <a:chExt cx="1983214" cy="1673674"/>
            </a:xfrm>
            <a:effectLst>
              <a:outerShdw blurRad="139700" dist="63500" dir="2700000" algn="tl" rotWithShape="0">
                <a:prstClr val="black">
                  <a:alpha val="40000"/>
                </a:prstClr>
              </a:outerShdw>
            </a:effectLst>
          </p:grpSpPr>
          <p:sp>
            <p:nvSpPr>
              <p:cNvPr id="60" name="圆角矩形 11"/>
              <p:cNvSpPr/>
              <p:nvPr/>
            </p:nvSpPr>
            <p:spPr>
              <a:xfrm rot="2700000">
                <a:off x="2456795" y="1614864"/>
                <a:ext cx="1589981" cy="1983214"/>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a:defRPr/>
                </a:pPr>
                <a:endParaRPr lang="zh-CN" altLang="en-US" sz="1500" kern="0" dirty="0">
                  <a:solidFill>
                    <a:prstClr val="white"/>
                  </a:solidFill>
                  <a:latin typeface="Arial"/>
                  <a:ea typeface="微软雅黑" panose="020B0503020204020204" pitchFamily="34" charset="-122"/>
                  <a:cs typeface="+mn-ea"/>
                  <a:sym typeface="+mn-lt"/>
                </a:endParaRPr>
              </a:p>
            </p:txBody>
          </p:sp>
          <p:sp>
            <p:nvSpPr>
              <p:cNvPr id="61" name="圆角矩形 12"/>
              <p:cNvSpPr/>
              <p:nvPr/>
            </p:nvSpPr>
            <p:spPr>
              <a:xfrm rot="2700000">
                <a:off x="2341492" y="1668147"/>
                <a:ext cx="1625006" cy="1744286"/>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prstClr val="white"/>
                    </a:solidFill>
                    <a:latin typeface="Arial"/>
                    <a:ea typeface="微软雅黑" panose="020B0503020204020204" pitchFamily="34" charset="-122"/>
                    <a:cs typeface="+mn-ea"/>
                    <a:sym typeface="+mn-lt"/>
                  </a:rPr>
                  <a:t> </a:t>
                </a:r>
                <a:endParaRPr lang="zh-CN" altLang="en-US" sz="1500" kern="0" dirty="0">
                  <a:solidFill>
                    <a:prstClr val="white"/>
                  </a:solidFill>
                  <a:latin typeface="Arial"/>
                  <a:ea typeface="微软雅黑" panose="020B0503020204020204" pitchFamily="34" charset="-122"/>
                  <a:cs typeface="+mn-ea"/>
                  <a:sym typeface="+mn-lt"/>
                </a:endParaRPr>
              </a:p>
            </p:txBody>
          </p:sp>
        </p:grpSp>
        <p:pic>
          <p:nvPicPr>
            <p:cNvPr id="59" name="Picture 4" descr="Trẻ Em, Học Tập, Học Bài, Giáo Dục, Tải hình PNG 109 - Free.Vector6.co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04878" y="-320340"/>
              <a:ext cx="2217701" cy="194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4697782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18"/>
                                        </p:tgtEl>
                                        <p:attrNameLst>
                                          <p:attrName>style.visibility</p:attrName>
                                        </p:attrNameLst>
                                      </p:cBhvr>
                                      <p:to>
                                        <p:strVal val="visible"/>
                                      </p:to>
                                    </p:set>
                                    <p:animEffect transition="in" filter="fade">
                                      <p:cBhvr>
                                        <p:cTn id="10" dur="500"/>
                                        <p:tgtEl>
                                          <p:spTgt spid="1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500"/>
                                        <p:tgtEl>
                                          <p:spTgt spid="5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713301" y="556320"/>
            <a:ext cx="7805006" cy="403244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endParaRPr lang="en-US" sz="2800" i="1"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C1: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nguồn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vô</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ánh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mưa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thủy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triều</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C2: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tưởng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cấu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trúc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chủ</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triển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endParaRPr lang="en-US" sz="2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cstate="print"/>
          <a:stretch>
            <a:fillRect/>
          </a:stretch>
        </p:blipFill>
        <p:spPr>
          <a:xfrm>
            <a:off x="1081199" y="556320"/>
            <a:ext cx="612068" cy="614889"/>
          </a:xfrm>
          <a:prstGeom prst="rect">
            <a:avLst/>
          </a:prstGeom>
        </p:spPr>
      </p:pic>
      <p:sp>
        <p:nvSpPr>
          <p:cNvPr id="7" name="TextBox 6">
            <a:extLst>
              <a:ext uri="{FF2B5EF4-FFF2-40B4-BE49-F238E27FC236}">
                <a16:creationId xmlns:a16="http://schemas.microsoft.com/office/drawing/2014/main" id="{0BC57853-2507-441B-F9B3-79F20F789DB7}"/>
              </a:ext>
            </a:extLst>
          </p:cNvPr>
          <p:cNvSpPr txBox="1"/>
          <p:nvPr/>
        </p:nvSpPr>
        <p:spPr>
          <a:xfrm>
            <a:off x="3133427" y="772344"/>
            <a:ext cx="2808312" cy="523220"/>
          </a:xfrm>
          <a:prstGeom prst="rect">
            <a:avLst/>
          </a:prstGeom>
          <a:noFill/>
        </p:spPr>
        <p:txBody>
          <a:bodyPr wrap="square" rtlCol="0">
            <a:spAutoFit/>
          </a:bodyPr>
          <a:lstStyle/>
          <a:p>
            <a:pPr algn="ctr"/>
            <a:r>
              <a:rPr lang="en-US" sz="2800">
                <a:solidFill>
                  <a:srgbClr val="FF0000"/>
                </a:solidFill>
                <a:latin typeface="Times New Roman" panose="02020603050405020304" pitchFamily="18" charset="0"/>
                <a:cs typeface="Times New Roman" panose="02020603050405020304" pitchFamily="18" charset="0"/>
              </a:rPr>
              <a:t>ĐÁP ÁN </a:t>
            </a:r>
          </a:p>
        </p:txBody>
      </p:sp>
    </p:spTree>
    <p:extLst>
      <p:ext uri="{BB962C8B-B14F-4D97-AF65-F5344CB8AC3E}">
        <p14:creationId xmlns:p14="http://schemas.microsoft.com/office/powerpoint/2010/main" val="407401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additive="base">
                                        <p:cTn id="2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sp>
        <p:nvSpPr>
          <p:cNvPr id="3" name="Oval 2"/>
          <p:cNvSpPr/>
          <p:nvPr/>
        </p:nvSpPr>
        <p:spPr>
          <a:xfrm>
            <a:off x="-70929" y="178536"/>
            <a:ext cx="9218104" cy="144016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501"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Bài</a:t>
            </a:r>
            <a:r>
              <a:rPr lang="en-US" sz="3200" b="1" dirty="0">
                <a:solidFill>
                  <a:schemeClr val="tx1"/>
                </a:solidFill>
                <a:latin typeface="Times New Roman" panose="02020603050405020304" pitchFamily="18" charset="0"/>
                <a:cs typeface="Times New Roman" panose="02020603050405020304" pitchFamily="18" charset="0"/>
              </a:rPr>
              <a:t> 3: </a:t>
            </a:r>
            <a:r>
              <a:rPr lang="vi-VN" sz="3200" b="1" dirty="0">
                <a:solidFill>
                  <a:schemeClr val="tx1"/>
                </a:solidFill>
                <a:latin typeface="+mj-lt"/>
              </a:rPr>
              <a:t>THỰC HÀNH</a:t>
            </a:r>
            <a:r>
              <a:rPr lang="en-US" sz="3200" b="1" dirty="0">
                <a:solidFill>
                  <a:schemeClr val="tx1"/>
                </a:solidFill>
                <a:latin typeface="+mj-lt"/>
              </a:rPr>
              <a:t> </a:t>
            </a:r>
          </a:p>
          <a:p>
            <a:pPr algn="ctr"/>
            <a:r>
              <a:rPr lang="vi-VN" sz="3200" b="1" dirty="0">
                <a:solidFill>
                  <a:schemeClr val="tx1"/>
                </a:solidFill>
                <a:latin typeface="+mj-lt"/>
              </a:rPr>
              <a:t>KHAI THÁC THÔNG TIN SỐ </a:t>
            </a:r>
            <a:r>
              <a:rPr lang="en-US" sz="3200" b="1" dirty="0">
                <a:solidFill>
                  <a:schemeClr val="tx1"/>
                </a:solidFill>
                <a:latin typeface="Times New Roman" panose="02020603050405020304" pitchFamily="18" charset="0"/>
                <a:cs typeface="Times New Roman" panose="02020603050405020304" pitchFamily="18" charset="0"/>
              </a:rPr>
              <a:t>(</a:t>
            </a:r>
            <a:r>
              <a:rPr lang="en-US" sz="3200" b="1" dirty="0" err="1">
                <a:solidFill>
                  <a:schemeClr val="tx1"/>
                </a:solidFill>
                <a:latin typeface="Times New Roman" panose="02020603050405020304" pitchFamily="18" charset="0"/>
                <a:cs typeface="Times New Roman" panose="02020603050405020304" pitchFamily="18" charset="0"/>
              </a:rPr>
              <a:t>Tiết</a:t>
            </a:r>
            <a:r>
              <a:rPr lang="en-US" sz="3200" b="1" dirty="0">
                <a:solidFill>
                  <a:schemeClr val="tx1"/>
                </a:solidFill>
                <a:latin typeface="Times New Roman" panose="02020603050405020304" pitchFamily="18" charset="0"/>
                <a:cs typeface="Times New Roman" panose="02020603050405020304" pitchFamily="18" charset="0"/>
              </a:rPr>
              <a:t> 1)</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4" name="Cloud 3"/>
          <p:cNvSpPr/>
          <p:nvPr/>
        </p:nvSpPr>
        <p:spPr>
          <a:xfrm>
            <a:off x="3241439" y="1818837"/>
            <a:ext cx="2484277" cy="1692188"/>
          </a:xfrm>
          <a:prstGeom prst="clou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vi-VN" b="1" dirty="0">
                <a:solidFill>
                  <a:schemeClr val="tx1"/>
                </a:solidFill>
                <a:latin typeface="Times New Roman" pitchFamily="18" charset="0"/>
                <a:cs typeface="Times New Roman" pitchFamily="18" charset="0"/>
              </a:rPr>
              <a:t>THỰC HÀNH</a:t>
            </a:r>
            <a:r>
              <a:rPr lang="en-US" b="1" dirty="0">
                <a:solidFill>
                  <a:schemeClr val="tx1"/>
                </a:solidFill>
                <a:latin typeface="Times New Roman" pitchFamily="18" charset="0"/>
                <a:cs typeface="Times New Roman" pitchFamily="18" charset="0"/>
              </a:rPr>
              <a:t> </a:t>
            </a:r>
            <a:r>
              <a:rPr lang="vi-VN" b="1" dirty="0">
                <a:solidFill>
                  <a:schemeClr val="tx1"/>
                </a:solidFill>
                <a:latin typeface="Times New Roman" pitchFamily="18" charset="0"/>
                <a:cs typeface="Times New Roman" pitchFamily="18" charset="0"/>
              </a:rPr>
              <a:t>KHAI THÁC THÔNG TIN SỐ</a:t>
            </a:r>
            <a:endParaRPr lang="en-US" dirty="0">
              <a:latin typeface="Times New Roman" panose="02020603050405020304" pitchFamily="18" charset="0"/>
              <a:cs typeface="Times New Roman" panose="02020603050405020304" pitchFamily="18" charset="0"/>
            </a:endParaRPr>
          </a:p>
        </p:txBody>
      </p:sp>
      <p:grpSp>
        <p:nvGrpSpPr>
          <p:cNvPr id="2" name="Group 1"/>
          <p:cNvGrpSpPr/>
          <p:nvPr/>
        </p:nvGrpSpPr>
        <p:grpSpPr>
          <a:xfrm>
            <a:off x="433131" y="1823592"/>
            <a:ext cx="2952324" cy="1687433"/>
            <a:chOff x="433131" y="1823592"/>
            <a:chExt cx="2952324" cy="1687433"/>
          </a:xfrm>
        </p:grpSpPr>
        <p:cxnSp>
          <p:nvCxnSpPr>
            <p:cNvPr id="9" name="Curved Connector 8"/>
            <p:cNvCxnSpPr/>
            <p:nvPr/>
          </p:nvCxnSpPr>
          <p:spPr>
            <a:xfrm rot="10800000">
              <a:off x="2449351" y="2752568"/>
              <a:ext cx="936104" cy="180020"/>
            </a:xfrm>
            <a:prstGeom prst="curvedConnector3">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433131" y="1823592"/>
              <a:ext cx="2016219" cy="168743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itchFamily="18" charset="0"/>
                  <a:cs typeface="Times New Roman" pitchFamily="18" charset="0"/>
                </a:rPr>
                <a:t>Hình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ý </a:t>
              </a:r>
              <a:r>
                <a:rPr lang="en-US" b="1" dirty="0" err="1">
                  <a:latin typeface="Times New Roman" pitchFamily="18" charset="0"/>
                  <a:cs typeface="Times New Roman" pitchFamily="18" charset="0"/>
                </a:rPr>
                <a:t>tưởng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cấu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trúc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chiếu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năng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lượng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tái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tạo</a:t>
              </a:r>
              <a:endParaRPr lang="en-US" dirty="0">
                <a:latin typeface="Times New Roman" pitchFamily="18" charset="0"/>
                <a:cs typeface="Times New Roman" pitchFamily="18" charset="0"/>
              </a:endParaRPr>
            </a:p>
          </p:txBody>
        </p:sp>
      </p:grpSp>
      <p:grpSp>
        <p:nvGrpSpPr>
          <p:cNvPr id="5" name="Group 4"/>
          <p:cNvGrpSpPr/>
          <p:nvPr/>
        </p:nvGrpSpPr>
        <p:grpSpPr>
          <a:xfrm>
            <a:off x="3105221" y="3328628"/>
            <a:ext cx="2756711" cy="1576435"/>
            <a:chOff x="2940924" y="3588605"/>
            <a:chExt cx="2756711" cy="1576435"/>
          </a:xfrm>
        </p:grpSpPr>
        <p:cxnSp>
          <p:nvCxnSpPr>
            <p:cNvPr id="12" name="Curved Connector 11"/>
            <p:cNvCxnSpPr>
              <a:endCxn id="20" idx="0"/>
            </p:cNvCxnSpPr>
            <p:nvPr/>
          </p:nvCxnSpPr>
          <p:spPr>
            <a:xfrm rot="5400000">
              <a:off x="4203677" y="3704208"/>
              <a:ext cx="648072" cy="416866"/>
            </a:xfrm>
            <a:prstGeom prst="curvedConnector3">
              <a:avLst>
                <a:gd name="adj1" fmla="val 50000"/>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2940924" y="4236677"/>
              <a:ext cx="2756711" cy="92836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itchFamily="18" charset="0"/>
                  <a:cs typeface="Times New Roman" pitchFamily="18" charset="0"/>
                </a:rPr>
                <a:t>Tìm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kiếm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đánh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thông</a:t>
              </a:r>
              <a:r>
                <a:rPr lang="en-US" b="1" dirty="0">
                  <a:latin typeface="Times New Roman" pitchFamily="18" charset="0"/>
                  <a:cs typeface="Times New Roman" pitchFamily="18" charset="0"/>
                </a:rPr>
                <a:t> tin</a:t>
              </a:r>
              <a:endParaRPr lang="en-US" dirty="0">
                <a:latin typeface="Times New Roman" pitchFamily="18" charset="0"/>
                <a:cs typeface="Times New Roman" pitchFamily="18" charset="0"/>
              </a:endParaRPr>
            </a:p>
          </p:txBody>
        </p:sp>
      </p:grpSp>
      <p:grpSp>
        <p:nvGrpSpPr>
          <p:cNvPr id="8" name="Group 7"/>
          <p:cNvGrpSpPr/>
          <p:nvPr/>
        </p:nvGrpSpPr>
        <p:grpSpPr>
          <a:xfrm>
            <a:off x="5723646" y="1873254"/>
            <a:ext cx="2738378" cy="1203346"/>
            <a:chOff x="5399611" y="1654445"/>
            <a:chExt cx="2738378" cy="1044115"/>
          </a:xfrm>
        </p:grpSpPr>
        <p:cxnSp>
          <p:nvCxnSpPr>
            <p:cNvPr id="6" name="Curved Connector 5"/>
            <p:cNvCxnSpPr>
              <a:stCxn id="4" idx="0"/>
            </p:cNvCxnSpPr>
            <p:nvPr/>
          </p:nvCxnSpPr>
          <p:spPr>
            <a:xfrm flipV="1">
              <a:off x="5399611" y="2284518"/>
              <a:ext cx="578133" cy="56847"/>
            </a:xfrm>
            <a:prstGeom prst="curvedConnector3">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5994348" y="1654445"/>
              <a:ext cx="2143641" cy="1044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anose="02020603050405020304" pitchFamily="18" charset="0"/>
                  <a:cs typeface="Times New Roman" panose="02020603050405020304" pitchFamily="18" charset="0"/>
                </a:rPr>
                <a:t>Xử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lý</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trao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đổi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thông</a:t>
              </a:r>
              <a:r>
                <a:rPr lang="en-US" b="1" dirty="0">
                  <a:latin typeface="Times New Roman" panose="02020603050405020304" pitchFamily="18" charset="0"/>
                  <a:cs typeface="Times New Roman" panose="02020603050405020304" pitchFamily="18" charset="0"/>
                </a:rPr>
                <a:t> tin</a:t>
              </a:r>
              <a:endParaRPr lang="en-US"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81854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3" y="2388"/>
            <a:ext cx="9163054" cy="514269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9" y="1026230"/>
            <a:ext cx="2556285" cy="255672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924" y="1024372"/>
            <a:ext cx="2618787" cy="2619241"/>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9" name="Rectangle 2"/>
          <p:cNvSpPr>
            <a:spLocks noChangeArrowheads="1"/>
          </p:cNvSpPr>
          <p:nvPr/>
        </p:nvSpPr>
        <p:spPr bwMode="auto">
          <a:xfrm flipV="1">
            <a:off x="948165" y="245978"/>
            <a:ext cx="14401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27" name="Rectangle 8"/>
          <p:cNvSpPr>
            <a:spLocks noChangeArrowheads="1"/>
          </p:cNvSpPr>
          <p:nvPr/>
        </p:nvSpPr>
        <p:spPr bwMode="auto">
          <a:xfrm>
            <a:off x="4771355" y="3120393"/>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18" name="TextBox 17"/>
          <p:cNvSpPr txBox="1"/>
          <p:nvPr/>
        </p:nvSpPr>
        <p:spPr>
          <a:xfrm>
            <a:off x="289111" y="1824162"/>
            <a:ext cx="2272033" cy="954107"/>
          </a:xfrm>
          <a:prstGeom prst="rect">
            <a:avLst/>
          </a:prstGeom>
          <a:noFill/>
        </p:spPr>
        <p:txBody>
          <a:bodyPr wrap="square" rtlCol="0">
            <a:spAutoFit/>
          </a:bodyPr>
          <a:lstStyle/>
          <a:p>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thành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kiến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thức</a:t>
            </a:r>
            <a:r>
              <a:rPr lang="en-US" sz="2800" b="1" dirty="0">
                <a:solidFill>
                  <a:srgbClr val="0000FF"/>
                </a:solidFill>
                <a:latin typeface="Times New Roman" panose="02020603050405020304" pitchFamily="18" charset="0"/>
                <a:cs typeface="Times New Roman" panose="02020603050405020304" pitchFamily="18" charset="0"/>
              </a:rPr>
              <a:t> </a:t>
            </a:r>
          </a:p>
        </p:txBody>
      </p:sp>
      <p:sp>
        <p:nvSpPr>
          <p:cNvPr id="52" name="Round Same Side Corner Rectangle 51"/>
          <p:cNvSpPr/>
          <p:nvPr/>
        </p:nvSpPr>
        <p:spPr>
          <a:xfrm rot="5400000">
            <a:off x="5397893" y="-1607951"/>
            <a:ext cx="828093" cy="6280341"/>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800">
              <a:latin typeface="Times New Roman" panose="02020603050405020304" pitchFamily="18" charset="0"/>
              <a:cs typeface="Times New Roman" panose="02020603050405020304" pitchFamily="18" charset="0"/>
            </a:endParaRPr>
          </a:p>
        </p:txBody>
      </p:sp>
      <p:sp>
        <p:nvSpPr>
          <p:cNvPr id="53" name="AutoShape 92"/>
          <p:cNvSpPr>
            <a:spLocks noChangeAspect="1" noChangeArrowheads="1"/>
          </p:cNvSpPr>
          <p:nvPr/>
        </p:nvSpPr>
        <p:spPr bwMode="auto">
          <a:xfrm rot="16200000" flipH="1">
            <a:off x="2192758" y="1082711"/>
            <a:ext cx="782210" cy="885359"/>
          </a:xfrm>
          <a:prstGeom prst="ellipse">
            <a:avLst/>
          </a:prstGeom>
          <a:solidFill>
            <a:schemeClr val="bg1"/>
          </a:solidFill>
          <a:ln w="50800">
            <a:solidFill>
              <a:schemeClr val="accent1"/>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latin typeface="Times New Roman" panose="02020603050405020304" pitchFamily="18" charset="0"/>
              <a:cs typeface="Times New Roman" panose="02020603050405020304" pitchFamily="18" charset="0"/>
            </a:endParaRPr>
          </a:p>
        </p:txBody>
      </p:sp>
      <p:sp>
        <p:nvSpPr>
          <p:cNvPr id="54" name="TextBox 53"/>
          <p:cNvSpPr txBox="1"/>
          <p:nvPr/>
        </p:nvSpPr>
        <p:spPr>
          <a:xfrm>
            <a:off x="2120603" y="1300942"/>
            <a:ext cx="875832" cy="430887"/>
          </a:xfrm>
          <a:prstGeom prst="rect">
            <a:avLst/>
          </a:prstGeom>
          <a:noFill/>
        </p:spPr>
        <p:txBody>
          <a:bodyPr wrap="square" tIns="0" bIns="0" rtlCol="0" anchor="ctr">
            <a:spAutoFit/>
          </a:bodyPr>
          <a:lstStyle/>
          <a:p>
            <a:pPr algn="ctr"/>
            <a:r>
              <a:rPr lang="en-US" altLang="ko-KR" sz="2800" b="1" dirty="0">
                <a:solidFill>
                  <a:schemeClr val="accent1"/>
                </a:solidFill>
                <a:latin typeface="Times New Roman" panose="02020603050405020304" pitchFamily="18" charset="0"/>
                <a:cs typeface="Times New Roman" panose="02020603050405020304" pitchFamily="18" charset="0"/>
              </a:rPr>
              <a:t>01</a:t>
            </a:r>
          </a:p>
        </p:txBody>
      </p:sp>
      <p:sp>
        <p:nvSpPr>
          <p:cNvPr id="55" name="TextBox 54"/>
          <p:cNvSpPr txBox="1"/>
          <p:nvPr/>
        </p:nvSpPr>
        <p:spPr bwMode="auto">
          <a:xfrm>
            <a:off x="2938667" y="993166"/>
            <a:ext cx="6208508" cy="95410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sz="2700" b="1" dirty="0" err="1">
                <a:latin typeface="Times New Roman" panose="02020603050405020304" pitchFamily="18" charset="0"/>
                <a:cs typeface="Times New Roman" panose="02020603050405020304" pitchFamily="18" charset="0"/>
              </a:rPr>
              <a:t>Hình</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thành</a:t>
            </a:r>
            <a:r>
              <a:rPr lang="en-US" sz="2700" b="1" dirty="0">
                <a:latin typeface="Times New Roman" panose="02020603050405020304" pitchFamily="18" charset="0"/>
                <a:cs typeface="Times New Roman" panose="02020603050405020304" pitchFamily="18" charset="0"/>
              </a:rPr>
              <a:t> ý </a:t>
            </a:r>
            <a:r>
              <a:rPr lang="en-US" sz="2700" b="1" dirty="0" err="1">
                <a:latin typeface="Times New Roman" panose="02020603050405020304" pitchFamily="18" charset="0"/>
                <a:cs typeface="Times New Roman" panose="02020603050405020304" pitchFamily="18" charset="0"/>
              </a:rPr>
              <a:t>tưởng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và</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cấu</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trúc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bài</a:t>
            </a:r>
            <a:r>
              <a:rPr lang="en-US" sz="2700" b="1" dirty="0">
                <a:latin typeface="Times New Roman" panose="02020603050405020304" pitchFamily="18" charset="0"/>
                <a:cs typeface="Times New Roman" panose="02020603050405020304" pitchFamily="18" charset="0"/>
              </a:rPr>
              <a:t> </a:t>
            </a:r>
          </a:p>
          <a:p>
            <a:r>
              <a:rPr lang="en-US" sz="2700" b="1" dirty="0" err="1">
                <a:latin typeface="Times New Roman" panose="02020603050405020304" pitchFamily="18" charset="0"/>
                <a:cs typeface="Times New Roman" panose="02020603050405020304" pitchFamily="18" charset="0"/>
              </a:rPr>
              <a:t>trình</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chiếu</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về</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chủ</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đề</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năng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lượng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tái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tạo</a:t>
            </a:r>
            <a:endParaRPr lang="en-US" sz="2700" dirty="0">
              <a:latin typeface="Times New Roman" panose="02020603050405020304" pitchFamily="18" charset="0"/>
              <a:cs typeface="Times New Roman" panose="02020603050405020304" pitchFamily="18" charset="0"/>
            </a:endParaRPr>
          </a:p>
        </p:txBody>
      </p:sp>
      <p:sp>
        <p:nvSpPr>
          <p:cNvPr id="59" name="Round Same Side Corner Rectangle 58"/>
          <p:cNvSpPr/>
          <p:nvPr/>
        </p:nvSpPr>
        <p:spPr>
          <a:xfrm rot="5400000">
            <a:off x="5405074" y="-342417"/>
            <a:ext cx="739669" cy="6526351"/>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latin typeface="Times New Roman" panose="02020603050405020304" pitchFamily="18" charset="0"/>
              <a:cs typeface="Times New Roman" panose="02020603050405020304" pitchFamily="18" charset="0"/>
            </a:endParaRPr>
          </a:p>
        </p:txBody>
      </p:sp>
      <p:sp>
        <p:nvSpPr>
          <p:cNvPr id="60" name="AutoShape 92"/>
          <p:cNvSpPr>
            <a:spLocks noChangeAspect="1" noChangeArrowheads="1"/>
          </p:cNvSpPr>
          <p:nvPr/>
        </p:nvSpPr>
        <p:spPr bwMode="auto">
          <a:xfrm rot="16200000" flipH="1">
            <a:off x="2020538" y="2439670"/>
            <a:ext cx="919527" cy="957368"/>
          </a:xfrm>
          <a:prstGeom prst="ellipse">
            <a:avLst/>
          </a:prstGeom>
          <a:solidFill>
            <a:schemeClr val="bg1"/>
          </a:solidFill>
          <a:ln w="50800">
            <a:solidFill>
              <a:schemeClr val="accent2"/>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3" dirty="0">
              <a:solidFill>
                <a:schemeClr val="bg1"/>
              </a:solidFill>
              <a:latin typeface="Times New Roman" panose="02020603050405020304" pitchFamily="18" charset="0"/>
              <a:cs typeface="Times New Roman" panose="02020603050405020304" pitchFamily="18" charset="0"/>
            </a:endParaRPr>
          </a:p>
        </p:txBody>
      </p:sp>
      <p:sp>
        <p:nvSpPr>
          <p:cNvPr id="61" name="TextBox 60"/>
          <p:cNvSpPr txBox="1"/>
          <p:nvPr/>
        </p:nvSpPr>
        <p:spPr>
          <a:xfrm>
            <a:off x="2053308" y="2670230"/>
            <a:ext cx="749918" cy="492443"/>
          </a:xfrm>
          <a:prstGeom prst="rect">
            <a:avLst/>
          </a:prstGeom>
          <a:noFill/>
        </p:spPr>
        <p:txBody>
          <a:bodyPr wrap="square" tIns="0" bIns="0" rtlCol="0" anchor="ctr">
            <a:spAutoFit/>
          </a:bodyPr>
          <a:lstStyle/>
          <a:p>
            <a:pPr algn="ctr"/>
            <a:r>
              <a:rPr lang="en-US" altLang="ko-KR" sz="3200" b="1" dirty="0">
                <a:solidFill>
                  <a:schemeClr val="accent2"/>
                </a:solidFill>
                <a:latin typeface="Times New Roman" panose="02020603050405020304" pitchFamily="18" charset="0"/>
                <a:cs typeface="Times New Roman" panose="02020603050405020304" pitchFamily="18" charset="0"/>
              </a:rPr>
              <a:t>02</a:t>
            </a:r>
          </a:p>
        </p:txBody>
      </p:sp>
      <p:sp>
        <p:nvSpPr>
          <p:cNvPr id="62" name="TextBox 61"/>
          <p:cNvSpPr txBox="1"/>
          <p:nvPr/>
        </p:nvSpPr>
        <p:spPr bwMode="auto">
          <a:xfrm>
            <a:off x="2953407" y="2599402"/>
            <a:ext cx="5988515" cy="523220"/>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sz="2800" b="1" dirty="0" err="1">
                <a:latin typeface="Times New Roman" pitchFamily="18" charset="0"/>
                <a:cs typeface="Times New Roman" pitchFamily="18" charset="0"/>
              </a:rPr>
              <a:t>Tìm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kiếm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đánh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thông</a:t>
            </a:r>
            <a:r>
              <a:rPr lang="en-US" sz="2800" b="1" dirty="0">
                <a:latin typeface="Times New Roman" pitchFamily="18" charset="0"/>
                <a:cs typeface="Times New Roman" pitchFamily="18" charset="0"/>
              </a:rPr>
              <a:t> tin</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50191777"/>
      </p:ext>
    </p:extLst>
  </p:cSld>
  <p:clrMapOvr>
    <a:masterClrMapping/>
  </p:clrMapOvr>
  <p:transition spd="slow">
    <p:comb/>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7767" y="-65009"/>
            <a:ext cx="8784976" cy="994479"/>
          </a:xfrm>
        </p:spPr>
        <p:txBody>
          <a:bodyPr>
            <a:normAutofit fontScale="90000"/>
          </a:bodyPr>
          <a:lstStyle/>
          <a:p>
            <a:pPr algn="just"/>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ý </a:t>
            </a:r>
            <a:r>
              <a:rPr lang="en-US" sz="2800" b="1" dirty="0" err="1">
                <a:latin typeface="Times New Roman" panose="02020603050405020304" pitchFamily="18" charset="0"/>
                <a:cs typeface="Times New Roman" panose="02020603050405020304" pitchFamily="18" charset="0"/>
              </a:rPr>
              <a:t>tưởng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trúc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chủ</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a:t>
            </a:r>
          </a:p>
        </p:txBody>
      </p:sp>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0" name="Cloud Callout 9"/>
          <p:cNvSpPr/>
          <p:nvPr/>
        </p:nvSpPr>
        <p:spPr>
          <a:xfrm>
            <a:off x="181099" y="970888"/>
            <a:ext cx="2916324" cy="1446162"/>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FF"/>
                </a:solidFill>
                <a:latin typeface="Times New Roman" panose="02020603050405020304" pitchFamily="18" charset="0"/>
                <a:cs typeface="Times New Roman" panose="02020603050405020304" pitchFamily="18" charset="0"/>
              </a:rPr>
              <a:t>Hoạt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cặp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đôi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2647889" y="2135558"/>
            <a:ext cx="6282182" cy="1384995"/>
          </a:xfrm>
          <a:prstGeom prst="rect">
            <a:avLst/>
          </a:prstGeom>
          <a:solidFill>
            <a:srgbClr val="F8FFB1"/>
          </a:solidFill>
        </p:spPr>
        <p:txBody>
          <a:bodyPr wrap="square" rtlCol="0">
            <a:spAutoFit/>
          </a:bodyPr>
          <a:lstStyle/>
          <a:p>
            <a:pPr algn="just"/>
            <a:r>
              <a:rPr lang="en-US" sz="2800" i="1" u="sng" dirty="0" err="1">
                <a:latin typeface="Times New Roman" panose="02020603050405020304" pitchFamily="18" charset="0"/>
                <a:cs typeface="Times New Roman" panose="02020603050405020304" pitchFamily="18" charset="0"/>
              </a:rPr>
              <a:t>Nhiệm</a:t>
            </a:r>
            <a:r>
              <a:rPr lang="en-US" sz="2800" i="1" u="sng" dirty="0">
                <a:latin typeface="Times New Roman" panose="02020603050405020304" pitchFamily="18" charset="0"/>
                <a:cs typeface="Times New Roman" panose="02020603050405020304" pitchFamily="18" charset="0"/>
              </a:rPr>
              <a:t> </a:t>
            </a:r>
            <a:r>
              <a:rPr lang="en-US" sz="2800" i="1" u="sng" dirty="0" err="1">
                <a:latin typeface="Times New Roman" panose="02020603050405020304" pitchFamily="18" charset="0"/>
                <a:cs typeface="Times New Roman" panose="02020603050405020304" pitchFamily="18" charset="0"/>
              </a:rPr>
              <a:t>vụ</a:t>
            </a:r>
            <a:r>
              <a:rPr lang="en-US" sz="2800" i="1" u="sng" dirty="0">
                <a:latin typeface="Times New Roman" panose="02020603050405020304" pitchFamily="18" charset="0"/>
                <a:cs typeface="Times New Roman" panose="02020603050405020304" pitchFamily="18" charset="0"/>
              </a:rPr>
              <a:t> 1:</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tưởng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cấu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trúc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chủ</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grpSp>
        <p:nvGrpSpPr>
          <p:cNvPr id="13" name="组合 13"/>
          <p:cNvGrpSpPr/>
          <p:nvPr/>
        </p:nvGrpSpPr>
        <p:grpSpPr>
          <a:xfrm>
            <a:off x="376786" y="2774508"/>
            <a:ext cx="1842056" cy="1828384"/>
            <a:chOff x="2087879" y="1825123"/>
            <a:chExt cx="2076790" cy="2522541"/>
          </a:xfrm>
          <a:effectLst>
            <a:outerShdw blurRad="139700" dist="63500" dir="2700000" algn="tl" rotWithShape="0">
              <a:prstClr val="black">
                <a:alpha val="40000"/>
              </a:prstClr>
            </a:outerShdw>
          </a:effectLst>
        </p:grpSpPr>
        <p:sp>
          <p:nvSpPr>
            <p:cNvPr id="14" name="圆角矩形 14"/>
            <p:cNvSpPr/>
            <p:nvPr/>
          </p:nvSpPr>
          <p:spPr>
            <a:xfrm rot="2700000">
              <a:off x="1962295" y="2145289"/>
              <a:ext cx="2425484" cy="1979265"/>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2800" kern="0" dirty="0">
                <a:solidFill>
                  <a:srgbClr val="14436A"/>
                </a:solidFill>
                <a:latin typeface="Arial"/>
                <a:ea typeface="微软雅黑" panose="020B0503020204020204" pitchFamily="34" charset="-122"/>
                <a:cs typeface="+mn-ea"/>
                <a:sym typeface="+mn-lt"/>
              </a:endParaRPr>
            </a:p>
          </p:txBody>
        </p:sp>
        <p:sp>
          <p:nvSpPr>
            <p:cNvPr id="15" name="圆角矩形 15"/>
            <p:cNvSpPr/>
            <p:nvPr/>
          </p:nvSpPr>
          <p:spPr>
            <a:xfrm rot="2700000">
              <a:off x="1893450" y="2019552"/>
              <a:ext cx="2310973" cy="1922115"/>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2800" kern="0">
                  <a:solidFill>
                    <a:srgbClr val="14436A"/>
                  </a:solidFill>
                  <a:latin typeface="Arial"/>
                  <a:ea typeface="微软雅黑" panose="020B0503020204020204" pitchFamily="34" charset="-122"/>
                  <a:cs typeface="+mn-ea"/>
                  <a:sym typeface="+mn-lt"/>
                </a:rPr>
                <a:t> </a:t>
              </a:r>
              <a:endParaRPr lang="zh-CN" altLang="en-US" sz="2800" kern="0" dirty="0">
                <a:solidFill>
                  <a:srgbClr val="14436A"/>
                </a:solidFill>
                <a:latin typeface="Arial"/>
                <a:ea typeface="微软雅黑" panose="020B0503020204020204" pitchFamily="34" charset="-122"/>
                <a:cs typeface="+mn-ea"/>
                <a:sym typeface="+mn-lt"/>
              </a:endParaRPr>
            </a:p>
          </p:txBody>
        </p:sp>
      </p:grpSp>
      <p:pic>
        <p:nvPicPr>
          <p:cNvPr id="20" name="Picture 4" descr="Trẻ Em, Học Tập, Học Bài, Giáo Dục, Tải hình PNG 109 - Free.Vector6.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263" y="2073255"/>
            <a:ext cx="2393472" cy="210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769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par>
                                <p:cTn id="10" presetID="23" presetClass="entr" presetSubtype="16"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5"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2000"/>
                                        <p:tgtEl>
                                          <p:spTgt spid="13"/>
                                        </p:tgtEl>
                                      </p:cBhvr>
                                    </p:animEffect>
                                    <p:anim calcmode="lin" valueType="num">
                                      <p:cBhvr>
                                        <p:cTn id="25" dur="2000" fill="hold"/>
                                        <p:tgtEl>
                                          <p:spTgt spid="13"/>
                                        </p:tgtEl>
                                        <p:attrNameLst>
                                          <p:attrName>ppt_w</p:attrName>
                                        </p:attrNameLst>
                                      </p:cBhvr>
                                      <p:tavLst>
                                        <p:tav tm="0" fmla="#ppt_w*sin(2.5*pi*$)">
                                          <p:val>
                                            <p:fltVal val="0"/>
                                          </p:val>
                                        </p:tav>
                                        <p:tav tm="100000">
                                          <p:val>
                                            <p:fltVal val="1"/>
                                          </p:val>
                                        </p:tav>
                                      </p:tavLst>
                                    </p:anim>
                                    <p:anim calcmode="lin" valueType="num">
                                      <p:cBhvr>
                                        <p:cTn id="26" dur="2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EJ02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7175"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1287439" y="715156"/>
            <a:ext cx="6402894" cy="994479"/>
          </a:xfrm>
          <a:prstGeom prst="rect">
            <a:avLst/>
          </a:prstGeom>
        </p:spPr>
        <p:txBody>
          <a:bodyPr vert="horz" lIns="91440" tIns="45720" rIns="91440" bIns="45720" rtlCol="0" anchor="ctr">
            <a:normAutofit fontScale="97500"/>
          </a:bodyPr>
          <a:lstStyle>
            <a:lvl1pPr algn="l" defTabSz="685983" rtl="0" eaLnBrk="1" latinLnBrk="0" hangingPunct="1">
              <a:lnSpc>
                <a:spcPct val="90000"/>
              </a:lnSpc>
              <a:spcBef>
                <a:spcPct val="0"/>
              </a:spcBef>
              <a:buNone/>
              <a:defRPr sz="3301"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ý </a:t>
            </a:r>
            <a:r>
              <a:rPr lang="en-US" sz="2800" b="1" dirty="0" err="1">
                <a:latin typeface="Times New Roman" panose="02020603050405020304" pitchFamily="18" charset="0"/>
                <a:cs typeface="Times New Roman" panose="02020603050405020304" pitchFamily="18" charset="0"/>
              </a:rPr>
              <a:t>tưởng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trúc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br>
              <a:rPr lang="en-US" sz="2800" b="1" dirty="0">
                <a:latin typeface="Times New Roman" panose="02020603050405020304" pitchFamily="18" charset="0"/>
                <a:cs typeface="Times New Roman" panose="02020603050405020304" pitchFamily="18" charset="0"/>
              </a:rPr>
            </a:b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chủ</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A76E2F5C-4C40-4331-8D9E-F9DC29FB5B8C}"/>
              </a:ext>
            </a:extLst>
          </p:cNvPr>
          <p:cNvSpPr txBox="1"/>
          <p:nvPr/>
        </p:nvSpPr>
        <p:spPr>
          <a:xfrm>
            <a:off x="1001687" y="1643850"/>
            <a:ext cx="6929486" cy="2706250"/>
          </a:xfrm>
          <a:prstGeom prst="rect">
            <a:avLst/>
          </a:prstGeom>
          <a:solidFill>
            <a:srgbClr val="F8FFB1"/>
          </a:solidFill>
        </p:spPr>
        <p:txBody>
          <a:bodyPr wrap="square" rtlCol="0">
            <a:spAutoFit/>
          </a:bodyPr>
          <a:lstStyle/>
          <a:p>
            <a:pPr algn="just">
              <a:buFontTx/>
              <a:buChar char="-"/>
            </a:pP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cạnh</a:t>
            </a:r>
            <a:r>
              <a:rPr lang="en-US" sz="2800" dirty="0">
                <a:latin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trời</a:t>
            </a:r>
            <a:r>
              <a:rPr lang="en-US" sz="2800" dirty="0">
                <a:latin typeface="Times New Roman" panose="02020603050405020304" pitchFamily="18" charset="0"/>
                <a:cs typeface="Times New Roman" panose="02020603050405020304" pitchFamily="18" charset="0"/>
              </a:rPr>
              <a:t>. </a:t>
            </a:r>
          </a:p>
          <a:p>
            <a:pPr algn="ctr"/>
            <a:r>
              <a:rPr lang="en-US" sz="2800" b="1" i="1" dirty="0" err="1">
                <a:solidFill>
                  <a:srgbClr val="FF0000"/>
                </a:solidFill>
                <a:latin typeface="Times New Roman" panose="02020603050405020304" pitchFamily="18" charset="0"/>
                <a:cs typeface="Times New Roman" panose="02020603050405020304" pitchFamily="18" charset="0"/>
              </a:rPr>
              <a:t>Lưu</a:t>
            </a:r>
            <a:r>
              <a:rPr lang="en-US" sz="2800" b="1" i="1" dirty="0">
                <a:solidFill>
                  <a:srgbClr val="FF0000"/>
                </a:solidFill>
                <a:latin typeface="Times New Roman" panose="02020603050405020304" pitchFamily="18" charset="0"/>
                <a:cs typeface="Times New Roman" panose="02020603050405020304" pitchFamily="18" charset="0"/>
              </a:rPr>
              <a:t> ý: </a:t>
            </a:r>
            <a:r>
              <a:rPr lang="en-US" sz="2800" b="1" i="1" dirty="0" err="1">
                <a:solidFill>
                  <a:srgbClr val="FF0000"/>
                </a:solidFill>
                <a:latin typeface="Times New Roman" panose="02020603050405020304" pitchFamily="18" charset="0"/>
                <a:cs typeface="Times New Roman" panose="02020603050405020304" pitchFamily="18" charset="0"/>
              </a:rPr>
              <a:t>nên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chọn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những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vấn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đề</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cụ</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thể</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gắn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liền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với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thực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tiễn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địa</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phương</a:t>
            </a:r>
            <a:endParaRPr lang="en-US" sz="28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394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1C2D433-F107-4188-B4C6-D46D663B08E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微粒体总结"/>
  <p:tag name="ISPRING_SCORM_ENDPOINT" val="&lt;endpoint&gt;&lt;enable&gt;0&lt;/enable&gt;&lt;lrs&gt;http://&lt;/lrs&gt;&lt;auth&gt;0&lt;/auth&gt;&lt;login&gt;&lt;/login&gt;&lt;password&gt;&lt;/password&gt;&lt;key&gt;&lt;/key&gt;&lt;name&gt;&lt;/name&gt;&lt;email&gt;&lt;/email&gt;&lt;/endpoint&gt;&#10;"/>
  <p:tag name="INKNOELEADERBOARD" val="-376042468"/>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2576</TotalTime>
  <Words>1702</Words>
  <Application>Microsoft Office PowerPoint</Application>
  <PresentationFormat>Custom</PresentationFormat>
  <Paragraphs>231</Paragraphs>
  <Slides>35</Slides>
  <Notes>10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Tahoma</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1. Hình thành ý tưởng và cấu trúc bài trình chiếu về chủ đề năng lượng tái tạo.</vt:lpstr>
      <vt:lpstr>PowerPoint Presentation</vt:lpstr>
      <vt:lpstr>PowerPoint Presentation</vt:lpstr>
      <vt:lpstr>PowerPoint Presentation</vt:lpstr>
      <vt:lpstr>PowerPoint Presentation</vt:lpstr>
      <vt:lpstr>PowerPoint Presentation</vt:lpstr>
      <vt:lpstr>2. Tìm kiếm và đánh giá thông tin</vt:lpstr>
      <vt:lpstr> 2. Tìm kiếm và đánh giá thông tin</vt:lpstr>
      <vt:lpstr> 2. Tìm kiếm và đánh giá thông tin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微粒体总结</dc:title>
  <dc:creator>Administrator</dc:creator>
  <cp:lastModifiedBy>Hi</cp:lastModifiedBy>
  <cp:revision>517</cp:revision>
  <dcterms:created xsi:type="dcterms:W3CDTF">2017-04-06T01:11:23Z</dcterms:created>
  <dcterms:modified xsi:type="dcterms:W3CDTF">2024-03-19T01:30:55Z</dcterms:modified>
</cp:coreProperties>
</file>